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2"/>
  </p:notesMasterIdLst>
  <p:sldIdLst>
    <p:sldId id="472" r:id="rId5"/>
    <p:sldId id="473" r:id="rId6"/>
    <p:sldId id="486" r:id="rId7"/>
    <p:sldId id="493" r:id="rId8"/>
    <p:sldId id="487" r:id="rId9"/>
    <p:sldId id="490" r:id="rId10"/>
    <p:sldId id="495" r:id="rId11"/>
    <p:sldId id="489" r:id="rId12"/>
    <p:sldId id="491" r:id="rId13"/>
    <p:sldId id="492" r:id="rId14"/>
    <p:sldId id="481" r:id="rId15"/>
    <p:sldId id="482" r:id="rId16"/>
    <p:sldId id="483" r:id="rId17"/>
    <p:sldId id="484" r:id="rId18"/>
    <p:sldId id="485" r:id="rId19"/>
    <p:sldId id="494" r:id="rId20"/>
    <p:sldId id="262" r:id="rId21"/>
  </p:sldIdLst>
  <p:sldSz cx="12192000" cy="6858000"/>
  <p:notesSz cx="9875838" cy="6799263"/>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9C17"/>
    <a:srgbClr val="83170F"/>
    <a:srgbClr val="8A1910"/>
    <a:srgbClr val="84170F"/>
    <a:srgbClr val="D109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B4D06E8-D70D-4078-93D6-7A55B397B0B7}" v="460" dt="2024-10-13T21:35:02.5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892" autoAdjust="0"/>
    <p:restoredTop sz="43758" autoAdjust="0"/>
  </p:normalViewPr>
  <p:slideViewPr>
    <p:cSldViewPr snapToGrid="0">
      <p:cViewPr varScale="1">
        <p:scale>
          <a:sx n="60" d="100"/>
          <a:sy n="60" d="100"/>
        </p:scale>
        <p:origin x="308" y="48"/>
      </p:cViewPr>
      <p:guideLst/>
    </p:cSldViewPr>
  </p:slideViewPr>
  <p:notesTextViewPr>
    <p:cViewPr>
      <p:scale>
        <a:sx n="150" d="100"/>
        <a:sy n="15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uriye İncecik Ceylan" userId="c549d0b614a2ce83" providerId="LiveId" clId="{8B4D06E8-D70D-4078-93D6-7A55B397B0B7}"/>
    <pc:docChg chg="undo redo custSel delSld modSld sldOrd">
      <pc:chgData name="Huriye İncecik Ceylan" userId="c549d0b614a2ce83" providerId="LiveId" clId="{8B4D06E8-D70D-4078-93D6-7A55B397B0B7}" dt="2024-10-13T21:36:10.995" v="503" actId="20577"/>
      <pc:docMkLst>
        <pc:docMk/>
      </pc:docMkLst>
      <pc:sldChg chg="modSp mod">
        <pc:chgData name="Huriye İncecik Ceylan" userId="c549d0b614a2ce83" providerId="LiveId" clId="{8B4D06E8-D70D-4078-93D6-7A55B397B0B7}" dt="2024-10-13T21:22:18.529" v="412" actId="20577"/>
        <pc:sldMkLst>
          <pc:docMk/>
          <pc:sldMk cId="1124940326" sldId="472"/>
        </pc:sldMkLst>
        <pc:spChg chg="mod">
          <ac:chgData name="Huriye İncecik Ceylan" userId="c549d0b614a2ce83" providerId="LiveId" clId="{8B4D06E8-D70D-4078-93D6-7A55B397B0B7}" dt="2024-10-13T21:22:18.529" v="412" actId="20577"/>
          <ac:spMkLst>
            <pc:docMk/>
            <pc:sldMk cId="1124940326" sldId="472"/>
            <ac:spMk id="11" creationId="{45496332-4702-4EEA-9B88-8B4747110CD1}"/>
          </ac:spMkLst>
        </pc:spChg>
      </pc:sldChg>
      <pc:sldChg chg="modSp mod">
        <pc:chgData name="Huriye İncecik Ceylan" userId="c549d0b614a2ce83" providerId="LiveId" clId="{8B4D06E8-D70D-4078-93D6-7A55B397B0B7}" dt="2024-10-13T21:35:18.420" v="482" actId="20577"/>
        <pc:sldMkLst>
          <pc:docMk/>
          <pc:sldMk cId="1399603058" sldId="473"/>
        </pc:sldMkLst>
        <pc:spChg chg="mod">
          <ac:chgData name="Huriye İncecik Ceylan" userId="c549d0b614a2ce83" providerId="LiveId" clId="{8B4D06E8-D70D-4078-93D6-7A55B397B0B7}" dt="2024-10-13T21:35:18.420" v="482" actId="20577"/>
          <ac:spMkLst>
            <pc:docMk/>
            <pc:sldMk cId="1399603058" sldId="473"/>
            <ac:spMk id="2" creationId="{2BDB1BC1-F2A3-83AC-1BDF-AAB49CE9A139}"/>
          </ac:spMkLst>
        </pc:spChg>
      </pc:sldChg>
      <pc:sldChg chg="modSp mod">
        <pc:chgData name="Huriye İncecik Ceylan" userId="c549d0b614a2ce83" providerId="LiveId" clId="{8B4D06E8-D70D-4078-93D6-7A55B397B0B7}" dt="2024-10-13T21:35:54.199" v="497" actId="6549"/>
        <pc:sldMkLst>
          <pc:docMk/>
          <pc:sldMk cId="2238900762" sldId="481"/>
        </pc:sldMkLst>
        <pc:spChg chg="mod">
          <ac:chgData name="Huriye İncecik Ceylan" userId="c549d0b614a2ce83" providerId="LiveId" clId="{8B4D06E8-D70D-4078-93D6-7A55B397B0B7}" dt="2024-10-13T21:35:54.199" v="497" actId="6549"/>
          <ac:spMkLst>
            <pc:docMk/>
            <pc:sldMk cId="2238900762" sldId="481"/>
            <ac:spMk id="3" creationId="{78B210D8-1DD1-9A3A-3081-F94B27A44224}"/>
          </ac:spMkLst>
        </pc:spChg>
      </pc:sldChg>
      <pc:sldChg chg="modSp mod">
        <pc:chgData name="Huriye İncecik Ceylan" userId="c549d0b614a2ce83" providerId="LiveId" clId="{8B4D06E8-D70D-4078-93D6-7A55B397B0B7}" dt="2024-10-13T21:36:00.720" v="500" actId="6549"/>
        <pc:sldMkLst>
          <pc:docMk/>
          <pc:sldMk cId="1633761539" sldId="482"/>
        </pc:sldMkLst>
        <pc:spChg chg="mod">
          <ac:chgData name="Huriye İncecik Ceylan" userId="c549d0b614a2ce83" providerId="LiveId" clId="{8B4D06E8-D70D-4078-93D6-7A55B397B0B7}" dt="2024-10-13T21:36:00.720" v="500" actId="6549"/>
          <ac:spMkLst>
            <pc:docMk/>
            <pc:sldMk cId="1633761539" sldId="482"/>
            <ac:spMk id="2" creationId="{50B7FE95-ACFE-80F9-BA96-B9F50BF32374}"/>
          </ac:spMkLst>
        </pc:spChg>
      </pc:sldChg>
      <pc:sldChg chg="modSp mod">
        <pc:chgData name="Huriye İncecik Ceylan" userId="c549d0b614a2ce83" providerId="LiveId" clId="{8B4D06E8-D70D-4078-93D6-7A55B397B0B7}" dt="2024-10-13T21:36:10.995" v="503" actId="20577"/>
        <pc:sldMkLst>
          <pc:docMk/>
          <pc:sldMk cId="1316524331" sldId="485"/>
        </pc:sldMkLst>
        <pc:spChg chg="mod">
          <ac:chgData name="Huriye İncecik Ceylan" userId="c549d0b614a2ce83" providerId="LiveId" clId="{8B4D06E8-D70D-4078-93D6-7A55B397B0B7}" dt="2024-10-13T21:36:10.995" v="503" actId="20577"/>
          <ac:spMkLst>
            <pc:docMk/>
            <pc:sldMk cId="1316524331" sldId="485"/>
            <ac:spMk id="2" creationId="{E4AA6C0A-5ECA-5D2B-329D-2357955412D7}"/>
          </ac:spMkLst>
        </pc:spChg>
      </pc:sldChg>
      <pc:sldChg chg="addSp delSp modSp mod modTransition modAnim">
        <pc:chgData name="Huriye İncecik Ceylan" userId="c549d0b614a2ce83" providerId="LiveId" clId="{8B4D06E8-D70D-4078-93D6-7A55B397B0B7}" dt="2024-10-13T21:35:11.703" v="479" actId="20577"/>
        <pc:sldMkLst>
          <pc:docMk/>
          <pc:sldMk cId="532034649" sldId="486"/>
        </pc:sldMkLst>
        <pc:spChg chg="mod">
          <ac:chgData name="Huriye İncecik Ceylan" userId="c549d0b614a2ce83" providerId="LiveId" clId="{8B4D06E8-D70D-4078-93D6-7A55B397B0B7}" dt="2024-10-13T21:35:11.703" v="479" actId="20577"/>
          <ac:spMkLst>
            <pc:docMk/>
            <pc:sldMk cId="532034649" sldId="486"/>
            <ac:spMk id="3" creationId="{5132444F-A24C-1C8A-6B98-7EFEFFC629AB}"/>
          </ac:spMkLst>
        </pc:spChg>
        <pc:spChg chg="mod">
          <ac:chgData name="Huriye İncecik Ceylan" userId="c549d0b614a2ce83" providerId="LiveId" clId="{8B4D06E8-D70D-4078-93D6-7A55B397B0B7}" dt="2024-10-13T17:12:41.742" v="197" actId="1076"/>
          <ac:spMkLst>
            <pc:docMk/>
            <pc:sldMk cId="532034649" sldId="486"/>
            <ac:spMk id="11" creationId="{00000000-0000-0000-0000-000000000000}"/>
          </ac:spMkLst>
        </pc:spChg>
        <pc:spChg chg="del">
          <ac:chgData name="Huriye İncecik Ceylan" userId="c549d0b614a2ce83" providerId="LiveId" clId="{8B4D06E8-D70D-4078-93D6-7A55B397B0B7}" dt="2024-10-13T17:15:16.945" v="248" actId="478"/>
          <ac:spMkLst>
            <pc:docMk/>
            <pc:sldMk cId="532034649" sldId="486"/>
            <ac:spMk id="22" creationId="{00000000-0000-0000-0000-000000000000}"/>
          </ac:spMkLst>
        </pc:spChg>
        <pc:spChg chg="del">
          <ac:chgData name="Huriye İncecik Ceylan" userId="c549d0b614a2ce83" providerId="LiveId" clId="{8B4D06E8-D70D-4078-93D6-7A55B397B0B7}" dt="2024-10-13T17:15:14.802" v="246" actId="478"/>
          <ac:spMkLst>
            <pc:docMk/>
            <pc:sldMk cId="532034649" sldId="486"/>
            <ac:spMk id="23" creationId="{00000000-0000-0000-0000-000000000000}"/>
          </ac:spMkLst>
        </pc:spChg>
        <pc:spChg chg="del">
          <ac:chgData name="Huriye İncecik Ceylan" userId="c549d0b614a2ce83" providerId="LiveId" clId="{8B4D06E8-D70D-4078-93D6-7A55B397B0B7}" dt="2024-10-13T17:15:17.682" v="249" actId="478"/>
          <ac:spMkLst>
            <pc:docMk/>
            <pc:sldMk cId="532034649" sldId="486"/>
            <ac:spMk id="24" creationId="{00000000-0000-0000-0000-000000000000}"/>
          </ac:spMkLst>
        </pc:spChg>
        <pc:spChg chg="del">
          <ac:chgData name="Huriye İncecik Ceylan" userId="c549d0b614a2ce83" providerId="LiveId" clId="{8B4D06E8-D70D-4078-93D6-7A55B397B0B7}" dt="2024-10-13T17:15:23.079" v="252" actId="478"/>
          <ac:spMkLst>
            <pc:docMk/>
            <pc:sldMk cId="532034649" sldId="486"/>
            <ac:spMk id="25" creationId="{00000000-0000-0000-0000-000000000000}"/>
          </ac:spMkLst>
        </pc:spChg>
        <pc:spChg chg="del">
          <ac:chgData name="Huriye İncecik Ceylan" userId="c549d0b614a2ce83" providerId="LiveId" clId="{8B4D06E8-D70D-4078-93D6-7A55B397B0B7}" dt="2024-10-13T17:15:29.614" v="255" actId="478"/>
          <ac:spMkLst>
            <pc:docMk/>
            <pc:sldMk cId="532034649" sldId="486"/>
            <ac:spMk id="26" creationId="{00000000-0000-0000-0000-000000000000}"/>
          </ac:spMkLst>
        </pc:spChg>
        <pc:spChg chg="del">
          <ac:chgData name="Huriye İncecik Ceylan" userId="c549d0b614a2ce83" providerId="LiveId" clId="{8B4D06E8-D70D-4078-93D6-7A55B397B0B7}" dt="2024-10-13T17:15:26.342" v="253" actId="478"/>
          <ac:spMkLst>
            <pc:docMk/>
            <pc:sldMk cId="532034649" sldId="486"/>
            <ac:spMk id="27" creationId="{00000000-0000-0000-0000-000000000000}"/>
          </ac:spMkLst>
        </pc:spChg>
        <pc:spChg chg="del">
          <ac:chgData name="Huriye İncecik Ceylan" userId="c549d0b614a2ce83" providerId="LiveId" clId="{8B4D06E8-D70D-4078-93D6-7A55B397B0B7}" dt="2024-10-13T17:15:28.109" v="254" actId="478"/>
          <ac:spMkLst>
            <pc:docMk/>
            <pc:sldMk cId="532034649" sldId="486"/>
            <ac:spMk id="28" creationId="{00000000-0000-0000-0000-000000000000}"/>
          </ac:spMkLst>
        </pc:spChg>
        <pc:grpChg chg="del">
          <ac:chgData name="Huriye İncecik Ceylan" userId="c549d0b614a2ce83" providerId="LiveId" clId="{8B4D06E8-D70D-4078-93D6-7A55B397B0B7}" dt="2024-10-13T17:15:12.600" v="245" actId="478"/>
          <ac:grpSpMkLst>
            <pc:docMk/>
            <pc:sldMk cId="532034649" sldId="486"/>
            <ac:grpSpMk id="6" creationId="{00000000-0000-0000-0000-000000000000}"/>
          </ac:grpSpMkLst>
        </pc:grpChg>
        <pc:grpChg chg="del">
          <ac:chgData name="Huriye İncecik Ceylan" userId="c549d0b614a2ce83" providerId="LiveId" clId="{8B4D06E8-D70D-4078-93D6-7A55B397B0B7}" dt="2024-10-13T17:15:15.945" v="247" actId="478"/>
          <ac:grpSpMkLst>
            <pc:docMk/>
            <pc:sldMk cId="532034649" sldId="486"/>
            <ac:grpSpMk id="7" creationId="{00000000-0000-0000-0000-000000000000}"/>
          </ac:grpSpMkLst>
        </pc:grpChg>
        <pc:graphicFrameChg chg="add del mod modGraphic">
          <ac:chgData name="Huriye İncecik Ceylan" userId="c549d0b614a2ce83" providerId="LiveId" clId="{8B4D06E8-D70D-4078-93D6-7A55B397B0B7}" dt="2024-10-13T17:35:05.707" v="387" actId="255"/>
          <ac:graphicFrameMkLst>
            <pc:docMk/>
            <pc:sldMk cId="532034649" sldId="486"/>
            <ac:graphicFrameMk id="2" creationId="{3F8077CA-77C5-B0DC-E29A-27B719C82E30}"/>
          </ac:graphicFrameMkLst>
        </pc:graphicFrameChg>
        <pc:graphicFrameChg chg="del">
          <ac:chgData name="Huriye İncecik Ceylan" userId="c549d0b614a2ce83" providerId="LiveId" clId="{8B4D06E8-D70D-4078-93D6-7A55B397B0B7}" dt="2024-10-13T17:15:10.038" v="244" actId="478"/>
          <ac:graphicFrameMkLst>
            <pc:docMk/>
            <pc:sldMk cId="532034649" sldId="486"/>
            <ac:graphicFrameMk id="5" creationId="{00000000-0000-0000-0000-000000000000}"/>
          </ac:graphicFrameMkLst>
        </pc:graphicFrameChg>
      </pc:sldChg>
      <pc:sldChg chg="modSp mod">
        <pc:chgData name="Huriye İncecik Ceylan" userId="c549d0b614a2ce83" providerId="LiveId" clId="{8B4D06E8-D70D-4078-93D6-7A55B397B0B7}" dt="2024-10-13T21:35:28.573" v="485" actId="20577"/>
        <pc:sldMkLst>
          <pc:docMk/>
          <pc:sldMk cId="265998262" sldId="487"/>
        </pc:sldMkLst>
        <pc:spChg chg="mod">
          <ac:chgData name="Huriye İncecik Ceylan" userId="c549d0b614a2ce83" providerId="LiveId" clId="{8B4D06E8-D70D-4078-93D6-7A55B397B0B7}" dt="2024-10-13T21:35:28.573" v="485" actId="20577"/>
          <ac:spMkLst>
            <pc:docMk/>
            <pc:sldMk cId="265998262" sldId="487"/>
            <ac:spMk id="2" creationId="{CF716C24-A638-E5FD-815B-CB4A5176A19E}"/>
          </ac:spMkLst>
        </pc:spChg>
      </pc:sldChg>
      <pc:sldChg chg="del">
        <pc:chgData name="Huriye İncecik Ceylan" userId="c549d0b614a2ce83" providerId="LiveId" clId="{8B4D06E8-D70D-4078-93D6-7A55B397B0B7}" dt="2024-10-13T17:32:07.198" v="372" actId="2696"/>
        <pc:sldMkLst>
          <pc:docMk/>
          <pc:sldMk cId="2810729351" sldId="489"/>
        </pc:sldMkLst>
      </pc:sldChg>
      <pc:sldChg chg="modSp mod ord">
        <pc:chgData name="Huriye İncecik Ceylan" userId="c549d0b614a2ce83" providerId="LiveId" clId="{8B4D06E8-D70D-4078-93D6-7A55B397B0B7}" dt="2024-10-13T21:35:37.007" v="488" actId="20577"/>
        <pc:sldMkLst>
          <pc:docMk/>
          <pc:sldMk cId="4289858700" sldId="489"/>
        </pc:sldMkLst>
        <pc:spChg chg="mod">
          <ac:chgData name="Huriye İncecik Ceylan" userId="c549d0b614a2ce83" providerId="LiveId" clId="{8B4D06E8-D70D-4078-93D6-7A55B397B0B7}" dt="2024-10-13T21:35:37.007" v="488" actId="20577"/>
          <ac:spMkLst>
            <pc:docMk/>
            <pc:sldMk cId="4289858700" sldId="489"/>
            <ac:spMk id="2" creationId="{BB8540E7-D549-EEEA-0B26-1727D026FC80}"/>
          </ac:spMkLst>
        </pc:spChg>
      </pc:sldChg>
      <pc:sldChg chg="mod modShow">
        <pc:chgData name="Huriye İncecik Ceylan" userId="c549d0b614a2ce83" providerId="LiveId" clId="{8B4D06E8-D70D-4078-93D6-7A55B397B0B7}" dt="2024-10-13T21:19:13.322" v="409" actId="729"/>
        <pc:sldMkLst>
          <pc:docMk/>
          <pc:sldMk cId="3991390847" sldId="490"/>
        </pc:sldMkLst>
      </pc:sldChg>
      <pc:sldChg chg="modSp mod">
        <pc:chgData name="Huriye İncecik Ceylan" userId="c549d0b614a2ce83" providerId="LiveId" clId="{8B4D06E8-D70D-4078-93D6-7A55B397B0B7}" dt="2024-10-13T21:35:42.878" v="491" actId="20577"/>
        <pc:sldMkLst>
          <pc:docMk/>
          <pc:sldMk cId="776806391" sldId="491"/>
        </pc:sldMkLst>
        <pc:spChg chg="mod">
          <ac:chgData name="Huriye İncecik Ceylan" userId="c549d0b614a2ce83" providerId="LiveId" clId="{8B4D06E8-D70D-4078-93D6-7A55B397B0B7}" dt="2024-10-13T21:35:42.878" v="491" actId="20577"/>
          <ac:spMkLst>
            <pc:docMk/>
            <pc:sldMk cId="776806391" sldId="491"/>
            <ac:spMk id="4" creationId="{00000000-0000-0000-0000-000000000000}"/>
          </ac:spMkLst>
        </pc:spChg>
        <pc:graphicFrameChg chg="mod">
          <ac:chgData name="Huriye İncecik Ceylan" userId="c549d0b614a2ce83" providerId="LiveId" clId="{8B4D06E8-D70D-4078-93D6-7A55B397B0B7}" dt="2024-10-13T21:32:33.111" v="476" actId="20577"/>
          <ac:graphicFrameMkLst>
            <pc:docMk/>
            <pc:sldMk cId="776806391" sldId="491"/>
            <ac:graphicFrameMk id="5" creationId="{00000000-0000-0000-0000-000000000000}"/>
          </ac:graphicFrameMkLst>
        </pc:graphicFrameChg>
      </pc:sldChg>
      <pc:sldChg chg="modSp mod">
        <pc:chgData name="Huriye İncecik Ceylan" userId="c549d0b614a2ce83" providerId="LiveId" clId="{8B4D06E8-D70D-4078-93D6-7A55B397B0B7}" dt="2024-10-13T21:35:48.688" v="494" actId="20577"/>
        <pc:sldMkLst>
          <pc:docMk/>
          <pc:sldMk cId="2390757811" sldId="492"/>
        </pc:sldMkLst>
        <pc:spChg chg="mod">
          <ac:chgData name="Huriye İncecik Ceylan" userId="c549d0b614a2ce83" providerId="LiveId" clId="{8B4D06E8-D70D-4078-93D6-7A55B397B0B7}" dt="2024-10-13T21:18:59.262" v="408" actId="113"/>
          <ac:spMkLst>
            <pc:docMk/>
            <pc:sldMk cId="2390757811" sldId="492"/>
            <ac:spMk id="2" creationId="{00000000-0000-0000-0000-000000000000}"/>
          </ac:spMkLst>
        </pc:spChg>
        <pc:spChg chg="mod">
          <ac:chgData name="Huriye İncecik Ceylan" userId="c549d0b614a2ce83" providerId="LiveId" clId="{8B4D06E8-D70D-4078-93D6-7A55B397B0B7}" dt="2024-10-13T21:35:48.688" v="494" actId="20577"/>
          <ac:spMkLst>
            <pc:docMk/>
            <pc:sldMk cId="2390757811" sldId="492"/>
            <ac:spMk id="3" creationId="{643370B2-5C5F-F862-3951-872580222F55}"/>
          </ac:spMkLst>
        </pc:spChg>
      </pc:sldChg>
    </pc:docChg>
  </pc:docChgLst>
</pc:chgInfo>
</file>

<file path=ppt/diagrams/_rels/data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image" Target="../media/image17.jpeg"/><Relationship Id="rId4" Type="http://schemas.openxmlformats.org/officeDocument/2006/relationships/image" Target="../media/image20.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image" Target="../media/image17.jpeg"/><Relationship Id="rId4" Type="http://schemas.openxmlformats.org/officeDocument/2006/relationships/image" Target="../media/image20.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A6EAFB-7619-4684-8465-A8750803738F}"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tr-TR"/>
        </a:p>
      </dgm:t>
    </dgm:pt>
    <dgm:pt modelId="{8D2BB64C-FA45-4736-B4E5-1B1D5AEB4DF0}">
      <dgm:prSet phldrT="[Metin]" custT="1"/>
      <dgm:spPr/>
      <dgm:t>
        <a:bodyPr/>
        <a:lstStyle/>
        <a:p>
          <a:r>
            <a:rPr lang="tr-TR" sz="1700" kern="1200" dirty="0">
              <a:solidFill>
                <a:prstClr val="white"/>
              </a:solidFill>
              <a:latin typeface="Calibri" panose="020F0502020204030204"/>
              <a:ea typeface="+mn-ea"/>
              <a:cs typeface="+mn-cs"/>
            </a:rPr>
            <a:t>is </a:t>
          </a:r>
          <a:r>
            <a:rPr lang="tr-TR" sz="1700" kern="1200" dirty="0" err="1">
              <a:solidFill>
                <a:prstClr val="white"/>
              </a:solidFill>
              <a:latin typeface="Calibri" panose="020F0502020204030204"/>
              <a:ea typeface="+mn-ea"/>
              <a:cs typeface="+mn-cs"/>
            </a:rPr>
            <a:t>limited</a:t>
          </a:r>
          <a:endParaRPr lang="tr-TR" sz="1700" kern="1200" dirty="0">
            <a:solidFill>
              <a:prstClr val="white"/>
            </a:solidFill>
            <a:latin typeface="Calibri" panose="020F0502020204030204"/>
            <a:ea typeface="+mn-ea"/>
            <a:cs typeface="+mn-cs"/>
          </a:endParaRPr>
        </a:p>
      </dgm:t>
    </dgm:pt>
    <dgm:pt modelId="{B5770B73-AE43-4A8D-A085-7A4B63DC5F74}" type="parTrans" cxnId="{2684B01E-08FA-4A9E-B1B1-ED1B89176516}">
      <dgm:prSet/>
      <dgm:spPr/>
      <dgm:t>
        <a:bodyPr/>
        <a:lstStyle/>
        <a:p>
          <a:endParaRPr lang="tr-TR"/>
        </a:p>
      </dgm:t>
    </dgm:pt>
    <dgm:pt modelId="{AE5F5FCB-21FD-427C-A9ED-886617C19C5D}" type="sibTrans" cxnId="{2684B01E-08FA-4A9E-B1B1-ED1B89176516}">
      <dgm:prSet custT="1"/>
      <dgm:spPr/>
      <dgm:t>
        <a:bodyPr/>
        <a:lstStyle/>
        <a:p>
          <a:r>
            <a:rPr lang="tr-TR" sz="1700" kern="1200" dirty="0">
              <a:solidFill>
                <a:prstClr val="white"/>
              </a:solidFill>
              <a:latin typeface="Calibri" panose="020F0502020204030204"/>
              <a:ea typeface="+mn-ea"/>
              <a:cs typeface="+mn-cs"/>
            </a:rPr>
            <a:t>is </a:t>
          </a:r>
          <a:r>
            <a:rPr lang="tr-TR" sz="1200" kern="1200" dirty="0">
              <a:solidFill>
                <a:prstClr val="white"/>
              </a:solidFill>
              <a:latin typeface="Calibri" panose="020F0502020204030204"/>
              <a:ea typeface="+mn-ea"/>
              <a:cs typeface="+mn-cs"/>
            </a:rPr>
            <a:t>fundamental</a:t>
          </a:r>
        </a:p>
      </dgm:t>
    </dgm:pt>
    <dgm:pt modelId="{344BD11F-CA88-4052-98E8-15E557A86FC1}">
      <dgm:prSet phldrT="[Metin]"/>
      <dgm:spPr/>
      <dgm:t>
        <a:bodyPr/>
        <a:lstStyle/>
        <a:p>
          <a:endParaRPr lang="tr-TR" dirty="0"/>
        </a:p>
      </dgm:t>
    </dgm:pt>
    <dgm:pt modelId="{29FE191C-B3DC-45A6-A4AD-E33A5C3575C3}" type="parTrans" cxnId="{0B6109C0-FD6B-4B0D-B934-4C8DA00FA474}">
      <dgm:prSet/>
      <dgm:spPr/>
      <dgm:t>
        <a:bodyPr/>
        <a:lstStyle/>
        <a:p>
          <a:endParaRPr lang="tr-TR"/>
        </a:p>
      </dgm:t>
    </dgm:pt>
    <dgm:pt modelId="{8E99E090-613B-4A73-9390-C7FF55C7A39E}" type="sibTrans" cxnId="{0B6109C0-FD6B-4B0D-B934-4C8DA00FA474}">
      <dgm:prSet/>
      <dgm:spPr/>
      <dgm:t>
        <a:bodyPr/>
        <a:lstStyle/>
        <a:p>
          <a:endParaRPr lang="tr-TR"/>
        </a:p>
      </dgm:t>
    </dgm:pt>
    <dgm:pt modelId="{B9B5F99A-19B8-47A0-95EA-BAB2DF496A38}">
      <dgm:prSet phldrT="[Metin]" custT="1"/>
      <dgm:spPr/>
      <dgm:t>
        <a:bodyPr/>
        <a:lstStyle/>
        <a:p>
          <a:r>
            <a:rPr lang="tr-TR" sz="1700" kern="1200" dirty="0">
              <a:solidFill>
                <a:prstClr val="white"/>
              </a:solidFill>
              <a:latin typeface="Calibri" panose="020F0502020204030204"/>
              <a:ea typeface="+mn-ea"/>
              <a:cs typeface="+mn-cs"/>
            </a:rPr>
            <a:t>WATER</a:t>
          </a:r>
        </a:p>
      </dgm:t>
    </dgm:pt>
    <dgm:pt modelId="{D0B515F8-DD53-4302-9109-7C86C1FE065C}" type="parTrans" cxnId="{BFB42F3F-08DF-491E-AE65-725CABCC429F}">
      <dgm:prSet/>
      <dgm:spPr/>
      <dgm:t>
        <a:bodyPr/>
        <a:lstStyle/>
        <a:p>
          <a:endParaRPr lang="tr-TR"/>
        </a:p>
      </dgm:t>
    </dgm:pt>
    <dgm:pt modelId="{DCA66B2F-FD9C-4150-B1E1-7AB4298C074D}" type="sibTrans" cxnId="{BFB42F3F-08DF-491E-AE65-725CABCC429F}">
      <dgm:prSet/>
      <dgm:spPr/>
      <dgm:t>
        <a:bodyPr/>
        <a:lstStyle/>
        <a:p>
          <a:r>
            <a:rPr lang="tr-TR" dirty="0"/>
            <a:t>is not substutitable</a:t>
          </a:r>
        </a:p>
      </dgm:t>
    </dgm:pt>
    <dgm:pt modelId="{342DABE3-DDC5-42A4-8532-C42F397E230A}">
      <dgm:prSet phldrT="[Metin]"/>
      <dgm:spPr/>
      <dgm:t>
        <a:bodyPr/>
        <a:lstStyle/>
        <a:p>
          <a:endParaRPr lang="tr-TR" dirty="0"/>
        </a:p>
      </dgm:t>
    </dgm:pt>
    <dgm:pt modelId="{AFF4814A-A4FC-43DA-9F82-B433842A46B4}" type="parTrans" cxnId="{1801FD8A-2BE0-446F-B808-B84D23DD7A9F}">
      <dgm:prSet/>
      <dgm:spPr/>
      <dgm:t>
        <a:bodyPr/>
        <a:lstStyle/>
        <a:p>
          <a:endParaRPr lang="tr-TR"/>
        </a:p>
      </dgm:t>
    </dgm:pt>
    <dgm:pt modelId="{77208928-C2E6-4889-8180-EB23043A18AC}" type="sibTrans" cxnId="{1801FD8A-2BE0-446F-B808-B84D23DD7A9F}">
      <dgm:prSet/>
      <dgm:spPr/>
      <dgm:t>
        <a:bodyPr/>
        <a:lstStyle/>
        <a:p>
          <a:endParaRPr lang="tr-TR"/>
        </a:p>
      </dgm:t>
    </dgm:pt>
    <dgm:pt modelId="{079B0B63-C3BF-4F05-BFB4-66750F767DDB}">
      <dgm:prSet phldrT="[Metin]" custT="1"/>
      <dgm:spPr/>
      <dgm:t>
        <a:bodyPr/>
        <a:lstStyle/>
        <a:p>
          <a:r>
            <a:rPr lang="tr-TR" sz="1700" kern="1200" dirty="0">
              <a:solidFill>
                <a:prstClr val="white"/>
              </a:solidFill>
              <a:latin typeface="Calibri" panose="020F0502020204030204"/>
              <a:ea typeface="+mn-ea"/>
              <a:cs typeface="+mn-cs"/>
            </a:rPr>
            <a:t>is in a </a:t>
          </a:r>
          <a:r>
            <a:rPr lang="tr-TR" sz="1700" kern="1200" dirty="0" err="1">
              <a:solidFill>
                <a:prstClr val="white"/>
              </a:solidFill>
              <a:latin typeface="Calibri" panose="020F0502020204030204"/>
              <a:ea typeface="+mn-ea"/>
              <a:cs typeface="+mn-cs"/>
            </a:rPr>
            <a:t>cysle</a:t>
          </a:r>
          <a:endParaRPr lang="tr-TR" sz="1700" kern="1200" dirty="0">
            <a:solidFill>
              <a:prstClr val="white"/>
            </a:solidFill>
            <a:latin typeface="Calibri" panose="020F0502020204030204"/>
            <a:ea typeface="+mn-ea"/>
            <a:cs typeface="+mn-cs"/>
          </a:endParaRPr>
        </a:p>
      </dgm:t>
    </dgm:pt>
    <dgm:pt modelId="{F564021C-5133-4707-B0E1-87B930B721AC}" type="parTrans" cxnId="{BDCDFED7-DC8E-40E6-82AD-48FC468495EF}">
      <dgm:prSet/>
      <dgm:spPr/>
      <dgm:t>
        <a:bodyPr/>
        <a:lstStyle/>
        <a:p>
          <a:endParaRPr lang="tr-TR"/>
        </a:p>
      </dgm:t>
    </dgm:pt>
    <dgm:pt modelId="{EFD016CA-F05C-4E5B-94F1-AE378C2FA3BD}" type="sibTrans" cxnId="{BDCDFED7-DC8E-40E6-82AD-48FC468495EF}">
      <dgm:prSet/>
      <dgm:spPr/>
      <dgm:t>
        <a:bodyPr/>
        <a:lstStyle/>
        <a:p>
          <a:r>
            <a:rPr lang="tr-TR" dirty="0"/>
            <a:t>is in </a:t>
          </a:r>
          <a:r>
            <a:rPr lang="tr-TR" dirty="0" err="1"/>
            <a:t>transition</a:t>
          </a:r>
          <a:endParaRPr lang="tr-TR" dirty="0"/>
        </a:p>
      </dgm:t>
    </dgm:pt>
    <dgm:pt modelId="{E98960F7-DBCD-4B98-8FA7-82DBD7E2910C}">
      <dgm:prSet phldrT="[Metin]"/>
      <dgm:spPr/>
      <dgm:t>
        <a:bodyPr/>
        <a:lstStyle/>
        <a:p>
          <a:endParaRPr lang="tr-TR" dirty="0"/>
        </a:p>
      </dgm:t>
    </dgm:pt>
    <dgm:pt modelId="{FAC1AD84-D7AB-43D8-954A-A1BB4782A2A4}" type="parTrans" cxnId="{D12600E9-9E40-4B40-A9AB-9DFC7DFB2FA2}">
      <dgm:prSet/>
      <dgm:spPr/>
      <dgm:t>
        <a:bodyPr/>
        <a:lstStyle/>
        <a:p>
          <a:endParaRPr lang="tr-TR"/>
        </a:p>
      </dgm:t>
    </dgm:pt>
    <dgm:pt modelId="{0E965154-7E93-470B-8DFD-DF0510EFC476}" type="sibTrans" cxnId="{D12600E9-9E40-4B40-A9AB-9DFC7DFB2FA2}">
      <dgm:prSet/>
      <dgm:spPr/>
      <dgm:t>
        <a:bodyPr/>
        <a:lstStyle/>
        <a:p>
          <a:endParaRPr lang="tr-TR"/>
        </a:p>
      </dgm:t>
    </dgm:pt>
    <dgm:pt modelId="{72D5EA50-9D45-4C67-B086-8A3B2B2E273B}">
      <dgm:prSet phldrT="[Metin]"/>
      <dgm:spPr/>
      <dgm:t>
        <a:bodyPr/>
        <a:lstStyle/>
        <a:p>
          <a:r>
            <a:rPr lang="tr-TR" dirty="0"/>
            <a:t>is </a:t>
          </a:r>
          <a:r>
            <a:rPr lang="tr-TR" dirty="0" err="1"/>
            <a:t>burdensome</a:t>
          </a:r>
          <a:r>
            <a:rPr lang="tr-TR" dirty="0"/>
            <a:t> </a:t>
          </a:r>
          <a:r>
            <a:rPr lang="tr-TR" dirty="0" err="1"/>
            <a:t>to</a:t>
          </a:r>
          <a:r>
            <a:rPr lang="tr-TR" dirty="0"/>
            <a:t> transport</a:t>
          </a:r>
        </a:p>
      </dgm:t>
    </dgm:pt>
    <dgm:pt modelId="{82D9D3D0-A6E5-40BC-A1DC-FBE987DA97B9}" type="parTrans" cxnId="{FBCD2E6E-ED8D-447D-822D-A22B5E4E9C24}">
      <dgm:prSet/>
      <dgm:spPr/>
      <dgm:t>
        <a:bodyPr/>
        <a:lstStyle/>
        <a:p>
          <a:endParaRPr lang="tr-TR"/>
        </a:p>
      </dgm:t>
    </dgm:pt>
    <dgm:pt modelId="{38B5AAA6-B00C-4ACE-B05B-7EBF6CB149D2}" type="sibTrans" cxnId="{FBCD2E6E-ED8D-447D-822D-A22B5E4E9C24}">
      <dgm:prSe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tr-TR" dirty="0"/>
            <a:t>is not </a:t>
          </a:r>
          <a:r>
            <a:rPr lang="tr-TR" dirty="0" err="1"/>
            <a:t>neither</a:t>
          </a:r>
          <a:r>
            <a:rPr lang="tr-TR" dirty="0"/>
            <a:t> an </a:t>
          </a:r>
          <a:r>
            <a:rPr lang="tr-TR" dirty="0" err="1"/>
            <a:t>economic</a:t>
          </a:r>
          <a:r>
            <a:rPr lang="tr-TR" dirty="0"/>
            <a:t> </a:t>
          </a:r>
          <a:r>
            <a:rPr lang="tr-TR" dirty="0" err="1"/>
            <a:t>good</a:t>
          </a:r>
          <a:r>
            <a:rPr lang="tr-TR" dirty="0"/>
            <a:t>  </a:t>
          </a:r>
          <a:r>
            <a:rPr lang="tr-TR" dirty="0" err="1"/>
            <a:t>nor</a:t>
          </a:r>
          <a:r>
            <a:rPr lang="tr-TR" dirty="0"/>
            <a:t> a </a:t>
          </a:r>
          <a:r>
            <a:rPr lang="tr-TR" dirty="0" err="1"/>
            <a:t>freely</a:t>
          </a:r>
          <a:r>
            <a:rPr lang="tr-TR" dirty="0"/>
            <a:t> </a:t>
          </a:r>
          <a:r>
            <a:rPr lang="tr-TR" dirty="0" err="1"/>
            <a:t>traded</a:t>
          </a:r>
          <a:r>
            <a:rPr lang="tr-TR" dirty="0"/>
            <a:t> </a:t>
          </a:r>
          <a:r>
            <a:rPr lang="tr-TR" dirty="0" err="1"/>
            <a:t>commodity</a:t>
          </a:r>
          <a:endParaRPr lang="tr-TR" dirty="0"/>
        </a:p>
        <a:p>
          <a:pPr marL="0" lvl="0" defTabSz="1600200">
            <a:lnSpc>
              <a:spcPct val="90000"/>
            </a:lnSpc>
            <a:spcBef>
              <a:spcPct val="0"/>
            </a:spcBef>
            <a:spcAft>
              <a:spcPct val="35000"/>
            </a:spcAft>
            <a:buNone/>
          </a:pPr>
          <a:endParaRPr lang="tr-TR" dirty="0"/>
        </a:p>
      </dgm:t>
    </dgm:pt>
    <dgm:pt modelId="{591C9DC7-246A-49AB-9FD8-7AC4CE04A87C}" type="pres">
      <dgm:prSet presAssocID="{93A6EAFB-7619-4684-8465-A8750803738F}" presName="Name0" presStyleCnt="0">
        <dgm:presLayoutVars>
          <dgm:chMax/>
          <dgm:chPref/>
          <dgm:dir/>
          <dgm:animLvl val="lvl"/>
        </dgm:presLayoutVars>
      </dgm:prSet>
      <dgm:spPr/>
    </dgm:pt>
    <dgm:pt modelId="{D4353BBF-0C8A-4FEF-8BE3-26708081FE94}" type="pres">
      <dgm:prSet presAssocID="{8D2BB64C-FA45-4736-B4E5-1B1D5AEB4DF0}" presName="composite" presStyleCnt="0"/>
      <dgm:spPr/>
    </dgm:pt>
    <dgm:pt modelId="{527F06A1-8098-41F0-B630-86F0600C1C97}" type="pres">
      <dgm:prSet presAssocID="{8D2BB64C-FA45-4736-B4E5-1B1D5AEB4DF0}" presName="Parent1" presStyleLbl="node1" presStyleIdx="0" presStyleCnt="8">
        <dgm:presLayoutVars>
          <dgm:chMax val="1"/>
          <dgm:chPref val="1"/>
          <dgm:bulletEnabled val="1"/>
        </dgm:presLayoutVars>
      </dgm:prSet>
      <dgm:spPr/>
    </dgm:pt>
    <dgm:pt modelId="{B2BFDEB9-178F-44A7-B5DB-B08B3C837D36}" type="pres">
      <dgm:prSet presAssocID="{8D2BB64C-FA45-4736-B4E5-1B1D5AEB4DF0}" presName="Childtext1" presStyleLbl="revTx" presStyleIdx="0" presStyleCnt="4">
        <dgm:presLayoutVars>
          <dgm:chMax val="0"/>
          <dgm:chPref val="0"/>
          <dgm:bulletEnabled val="1"/>
        </dgm:presLayoutVars>
      </dgm:prSet>
      <dgm:spPr/>
    </dgm:pt>
    <dgm:pt modelId="{BA493ACB-F0FE-4F25-B72F-9D1A25B91C53}" type="pres">
      <dgm:prSet presAssocID="{8D2BB64C-FA45-4736-B4E5-1B1D5AEB4DF0}" presName="BalanceSpacing" presStyleCnt="0"/>
      <dgm:spPr/>
    </dgm:pt>
    <dgm:pt modelId="{20BDA0C2-E4ED-4DB6-AE02-5EFBBD4AC283}" type="pres">
      <dgm:prSet presAssocID="{8D2BB64C-FA45-4736-B4E5-1B1D5AEB4DF0}" presName="BalanceSpacing1" presStyleCnt="0"/>
      <dgm:spPr/>
    </dgm:pt>
    <dgm:pt modelId="{9688B368-C416-461B-9AE1-DA0D92DA9905}" type="pres">
      <dgm:prSet presAssocID="{AE5F5FCB-21FD-427C-A9ED-886617C19C5D}" presName="Accent1Text" presStyleLbl="node1" presStyleIdx="1" presStyleCnt="8" custLinFactNeighborX="630" custLinFactNeighborY="864"/>
      <dgm:spPr/>
    </dgm:pt>
    <dgm:pt modelId="{DC2ED5D2-A2C7-4E72-99CA-2DC7D27F2116}" type="pres">
      <dgm:prSet presAssocID="{AE5F5FCB-21FD-427C-A9ED-886617C19C5D}" presName="spaceBetweenRectangles" presStyleCnt="0"/>
      <dgm:spPr/>
    </dgm:pt>
    <dgm:pt modelId="{7825C711-6506-4943-9131-E6520DE6AE61}" type="pres">
      <dgm:prSet presAssocID="{B9B5F99A-19B8-47A0-95EA-BAB2DF496A38}" presName="composite" presStyleCnt="0"/>
      <dgm:spPr/>
    </dgm:pt>
    <dgm:pt modelId="{007F418F-AE99-45AA-B31C-6ADA991CAB48}" type="pres">
      <dgm:prSet presAssocID="{B9B5F99A-19B8-47A0-95EA-BAB2DF496A38}" presName="Parent1" presStyleLbl="node1" presStyleIdx="2" presStyleCnt="8" custLinFactX="-100000" custLinFactNeighborX="-161447" custLinFactNeighborY="15138">
        <dgm:presLayoutVars>
          <dgm:chMax val="1"/>
          <dgm:chPref val="1"/>
          <dgm:bulletEnabled val="1"/>
        </dgm:presLayoutVars>
      </dgm:prSet>
      <dgm:spPr/>
    </dgm:pt>
    <dgm:pt modelId="{5AB3D64C-7ADB-4998-9CFF-3E51EA662BB7}" type="pres">
      <dgm:prSet presAssocID="{B9B5F99A-19B8-47A0-95EA-BAB2DF496A38}" presName="Childtext1" presStyleLbl="revTx" presStyleIdx="1" presStyleCnt="4" custLinFactNeighborX="18052" custLinFactNeighborY="15961">
        <dgm:presLayoutVars>
          <dgm:chMax val="0"/>
          <dgm:chPref val="0"/>
          <dgm:bulletEnabled val="1"/>
        </dgm:presLayoutVars>
      </dgm:prSet>
      <dgm:spPr/>
    </dgm:pt>
    <dgm:pt modelId="{61503F7E-F4FA-4637-894E-2554975B1704}" type="pres">
      <dgm:prSet presAssocID="{B9B5F99A-19B8-47A0-95EA-BAB2DF496A38}" presName="BalanceSpacing" presStyleCnt="0"/>
      <dgm:spPr/>
    </dgm:pt>
    <dgm:pt modelId="{9C15AC39-DAD1-4492-BB2D-C754F1600779}" type="pres">
      <dgm:prSet presAssocID="{B9B5F99A-19B8-47A0-95EA-BAB2DF496A38}" presName="BalanceSpacing1" presStyleCnt="0"/>
      <dgm:spPr/>
    </dgm:pt>
    <dgm:pt modelId="{61BE850B-753A-4025-BC16-E023D32826A8}" type="pres">
      <dgm:prSet presAssocID="{DCA66B2F-FD9C-4150-B1E1-7AB4298C074D}" presName="Accent1Text" presStyleLbl="node1" presStyleIdx="3" presStyleCnt="8"/>
      <dgm:spPr/>
    </dgm:pt>
    <dgm:pt modelId="{55942F48-4F40-4251-9259-8A3B86DD566C}" type="pres">
      <dgm:prSet presAssocID="{DCA66B2F-FD9C-4150-B1E1-7AB4298C074D}" presName="spaceBetweenRectangles" presStyleCnt="0"/>
      <dgm:spPr/>
    </dgm:pt>
    <dgm:pt modelId="{1A8C7D13-5EA1-4856-8775-E7E61C98C55E}" type="pres">
      <dgm:prSet presAssocID="{079B0B63-C3BF-4F05-BFB4-66750F767DDB}" presName="composite" presStyleCnt="0"/>
      <dgm:spPr/>
    </dgm:pt>
    <dgm:pt modelId="{DE25F935-4903-489A-8B39-E2259EE86E66}" type="pres">
      <dgm:prSet presAssocID="{079B0B63-C3BF-4F05-BFB4-66750F767DDB}" presName="Parent1" presStyleLbl="node1" presStyleIdx="4" presStyleCnt="8" custLinFactNeighborX="-486" custLinFactNeighborY="2178">
        <dgm:presLayoutVars>
          <dgm:chMax val="1"/>
          <dgm:chPref val="1"/>
          <dgm:bulletEnabled val="1"/>
        </dgm:presLayoutVars>
      </dgm:prSet>
      <dgm:spPr/>
    </dgm:pt>
    <dgm:pt modelId="{00EE0C2D-75A5-4885-B346-B1550BE1953F}" type="pres">
      <dgm:prSet presAssocID="{079B0B63-C3BF-4F05-BFB4-66750F767DDB}" presName="Childtext1" presStyleLbl="revTx" presStyleIdx="2" presStyleCnt="4" custLinFactNeighborX="44670" custLinFactNeighborY="-80712">
        <dgm:presLayoutVars>
          <dgm:chMax val="0"/>
          <dgm:chPref val="0"/>
          <dgm:bulletEnabled val="1"/>
        </dgm:presLayoutVars>
      </dgm:prSet>
      <dgm:spPr/>
    </dgm:pt>
    <dgm:pt modelId="{B89C015A-A67F-489F-AF46-4D532DD17CE1}" type="pres">
      <dgm:prSet presAssocID="{079B0B63-C3BF-4F05-BFB4-66750F767DDB}" presName="BalanceSpacing" presStyleCnt="0"/>
      <dgm:spPr/>
    </dgm:pt>
    <dgm:pt modelId="{A7BAB440-131D-4818-BBCE-D26F0092277F}" type="pres">
      <dgm:prSet presAssocID="{079B0B63-C3BF-4F05-BFB4-66750F767DDB}" presName="BalanceSpacing1" presStyleCnt="0"/>
      <dgm:spPr/>
    </dgm:pt>
    <dgm:pt modelId="{DCB2CC9A-D85C-46EE-ABE8-4E6C535100AA}" type="pres">
      <dgm:prSet presAssocID="{EFD016CA-F05C-4E5B-94F1-AE378C2FA3BD}" presName="Accent1Text" presStyleLbl="node1" presStyleIdx="5" presStyleCnt="8"/>
      <dgm:spPr/>
    </dgm:pt>
    <dgm:pt modelId="{AD5701F9-0841-465E-A686-EDD7727DA336}" type="pres">
      <dgm:prSet presAssocID="{EFD016CA-F05C-4E5B-94F1-AE378C2FA3BD}" presName="spaceBetweenRectangles" presStyleCnt="0"/>
      <dgm:spPr/>
    </dgm:pt>
    <dgm:pt modelId="{72A874F4-379B-480E-82FA-C014066F01F4}" type="pres">
      <dgm:prSet presAssocID="{72D5EA50-9D45-4C67-B086-8A3B2B2E273B}" presName="composite" presStyleCnt="0"/>
      <dgm:spPr/>
    </dgm:pt>
    <dgm:pt modelId="{EF10217E-87FC-4B20-8873-6DCC7D3A5031}" type="pres">
      <dgm:prSet presAssocID="{72D5EA50-9D45-4C67-B086-8A3B2B2E273B}" presName="Parent1" presStyleLbl="node1" presStyleIdx="6" presStyleCnt="8" custLinFactY="-69143" custLinFactNeighborX="2897" custLinFactNeighborY="-100000">
        <dgm:presLayoutVars>
          <dgm:chMax val="1"/>
          <dgm:chPref val="1"/>
          <dgm:bulletEnabled val="1"/>
        </dgm:presLayoutVars>
      </dgm:prSet>
      <dgm:spPr/>
    </dgm:pt>
    <dgm:pt modelId="{63E4004B-2389-4EB8-ADE6-5B8D4A2F3221}" type="pres">
      <dgm:prSet presAssocID="{72D5EA50-9D45-4C67-B086-8A3B2B2E273B}" presName="Childtext1" presStyleLbl="revTx" presStyleIdx="3" presStyleCnt="4">
        <dgm:presLayoutVars>
          <dgm:chMax val="0"/>
          <dgm:chPref val="0"/>
          <dgm:bulletEnabled val="1"/>
        </dgm:presLayoutVars>
      </dgm:prSet>
      <dgm:spPr/>
    </dgm:pt>
    <dgm:pt modelId="{1DF690D0-FCE4-4069-9090-E8745DFD2320}" type="pres">
      <dgm:prSet presAssocID="{72D5EA50-9D45-4C67-B086-8A3B2B2E273B}" presName="BalanceSpacing" presStyleCnt="0"/>
      <dgm:spPr/>
    </dgm:pt>
    <dgm:pt modelId="{6FE309FA-8789-4A48-87B3-5AC160BFF997}" type="pres">
      <dgm:prSet presAssocID="{72D5EA50-9D45-4C67-B086-8A3B2B2E273B}" presName="BalanceSpacing1" presStyleCnt="0"/>
      <dgm:spPr/>
    </dgm:pt>
    <dgm:pt modelId="{A8F31EEA-D4B0-43D4-8222-E780D25545C9}" type="pres">
      <dgm:prSet presAssocID="{38B5AAA6-B00C-4ACE-B05B-7EBF6CB149D2}" presName="Accent1Text" presStyleLbl="node1" presStyleIdx="7" presStyleCnt="8" custLinFactX="-100000" custLinFactY="-69143" custLinFactNeighborX="-113015" custLinFactNeighborY="-100000"/>
      <dgm:spPr/>
    </dgm:pt>
  </dgm:ptLst>
  <dgm:cxnLst>
    <dgm:cxn modelId="{CFE0C70D-CEA5-4C3A-86F4-7C4A685A6D5B}" type="presOf" srcId="{E98960F7-DBCD-4B98-8FA7-82DBD7E2910C}" destId="{00EE0C2D-75A5-4885-B346-B1550BE1953F}" srcOrd="0" destOrd="0" presId="urn:microsoft.com/office/officeart/2008/layout/AlternatingHexagons"/>
    <dgm:cxn modelId="{38BCEA16-3612-49E3-8CCB-11AE4654E0CD}" type="presOf" srcId="{079B0B63-C3BF-4F05-BFB4-66750F767DDB}" destId="{DE25F935-4903-489A-8B39-E2259EE86E66}" srcOrd="0" destOrd="0" presId="urn:microsoft.com/office/officeart/2008/layout/AlternatingHexagons"/>
    <dgm:cxn modelId="{2684B01E-08FA-4A9E-B1B1-ED1B89176516}" srcId="{93A6EAFB-7619-4684-8465-A8750803738F}" destId="{8D2BB64C-FA45-4736-B4E5-1B1D5AEB4DF0}" srcOrd="0" destOrd="0" parTransId="{B5770B73-AE43-4A8D-A085-7A4B63DC5F74}" sibTransId="{AE5F5FCB-21FD-427C-A9ED-886617C19C5D}"/>
    <dgm:cxn modelId="{D0E74638-0E9C-4147-AD75-A89DCD241FBF}" type="presOf" srcId="{8D2BB64C-FA45-4736-B4E5-1B1D5AEB4DF0}" destId="{527F06A1-8098-41F0-B630-86F0600C1C97}" srcOrd="0" destOrd="0" presId="urn:microsoft.com/office/officeart/2008/layout/AlternatingHexagons"/>
    <dgm:cxn modelId="{BFB42F3F-08DF-491E-AE65-725CABCC429F}" srcId="{93A6EAFB-7619-4684-8465-A8750803738F}" destId="{B9B5F99A-19B8-47A0-95EA-BAB2DF496A38}" srcOrd="1" destOrd="0" parTransId="{D0B515F8-DD53-4302-9109-7C86C1FE065C}" sibTransId="{DCA66B2F-FD9C-4150-B1E1-7AB4298C074D}"/>
    <dgm:cxn modelId="{1B22B241-7A7C-4CAC-B3ED-71A457D2E995}" type="presOf" srcId="{342DABE3-DDC5-42A4-8532-C42F397E230A}" destId="{5AB3D64C-7ADB-4998-9CFF-3E51EA662BB7}" srcOrd="0" destOrd="0" presId="urn:microsoft.com/office/officeart/2008/layout/AlternatingHexagons"/>
    <dgm:cxn modelId="{466CFD68-A404-448A-8B36-4E48850CD41C}" type="presOf" srcId="{72D5EA50-9D45-4C67-B086-8A3B2B2E273B}" destId="{EF10217E-87FC-4B20-8873-6DCC7D3A5031}" srcOrd="0" destOrd="0" presId="urn:microsoft.com/office/officeart/2008/layout/AlternatingHexagons"/>
    <dgm:cxn modelId="{FBCD2E6E-ED8D-447D-822D-A22B5E4E9C24}" srcId="{93A6EAFB-7619-4684-8465-A8750803738F}" destId="{72D5EA50-9D45-4C67-B086-8A3B2B2E273B}" srcOrd="3" destOrd="0" parTransId="{82D9D3D0-A6E5-40BC-A1DC-FBE987DA97B9}" sibTransId="{38B5AAA6-B00C-4ACE-B05B-7EBF6CB149D2}"/>
    <dgm:cxn modelId="{36532B72-8996-4347-BEEF-217FB58362BE}" type="presOf" srcId="{B9B5F99A-19B8-47A0-95EA-BAB2DF496A38}" destId="{007F418F-AE99-45AA-B31C-6ADA991CAB48}" srcOrd="0" destOrd="0" presId="urn:microsoft.com/office/officeart/2008/layout/AlternatingHexagons"/>
    <dgm:cxn modelId="{694B3D58-5ED7-4637-A558-DC1FBBF52580}" type="presOf" srcId="{DCA66B2F-FD9C-4150-B1E1-7AB4298C074D}" destId="{61BE850B-753A-4025-BC16-E023D32826A8}" srcOrd="0" destOrd="0" presId="urn:microsoft.com/office/officeart/2008/layout/AlternatingHexagons"/>
    <dgm:cxn modelId="{3477EB78-42F7-4225-A36F-65B6156B2F82}" type="presOf" srcId="{344BD11F-CA88-4052-98E8-15E557A86FC1}" destId="{B2BFDEB9-178F-44A7-B5DB-B08B3C837D36}" srcOrd="0" destOrd="0" presId="urn:microsoft.com/office/officeart/2008/layout/AlternatingHexagons"/>
    <dgm:cxn modelId="{BDF7987A-38D4-4360-B5EA-3C122B0C92DC}" type="presOf" srcId="{93A6EAFB-7619-4684-8465-A8750803738F}" destId="{591C9DC7-246A-49AB-9FD8-7AC4CE04A87C}" srcOrd="0" destOrd="0" presId="urn:microsoft.com/office/officeart/2008/layout/AlternatingHexagons"/>
    <dgm:cxn modelId="{1801FD8A-2BE0-446F-B808-B84D23DD7A9F}" srcId="{B9B5F99A-19B8-47A0-95EA-BAB2DF496A38}" destId="{342DABE3-DDC5-42A4-8532-C42F397E230A}" srcOrd="0" destOrd="0" parTransId="{AFF4814A-A4FC-43DA-9F82-B433842A46B4}" sibTransId="{77208928-C2E6-4889-8180-EB23043A18AC}"/>
    <dgm:cxn modelId="{8115BDB6-AEE3-427A-B7A0-B9C450571660}" type="presOf" srcId="{38B5AAA6-B00C-4ACE-B05B-7EBF6CB149D2}" destId="{A8F31EEA-D4B0-43D4-8222-E780D25545C9}" srcOrd="0" destOrd="0" presId="urn:microsoft.com/office/officeart/2008/layout/AlternatingHexagons"/>
    <dgm:cxn modelId="{0B6109C0-FD6B-4B0D-B934-4C8DA00FA474}" srcId="{8D2BB64C-FA45-4736-B4E5-1B1D5AEB4DF0}" destId="{344BD11F-CA88-4052-98E8-15E557A86FC1}" srcOrd="0" destOrd="0" parTransId="{29FE191C-B3DC-45A6-A4AD-E33A5C3575C3}" sibTransId="{8E99E090-613B-4A73-9390-C7FF55C7A39E}"/>
    <dgm:cxn modelId="{E143EBCF-11F7-41E3-8BA7-6CB1256A0B0C}" type="presOf" srcId="{AE5F5FCB-21FD-427C-A9ED-886617C19C5D}" destId="{9688B368-C416-461B-9AE1-DA0D92DA9905}" srcOrd="0" destOrd="0" presId="urn:microsoft.com/office/officeart/2008/layout/AlternatingHexagons"/>
    <dgm:cxn modelId="{BDCDFED7-DC8E-40E6-82AD-48FC468495EF}" srcId="{93A6EAFB-7619-4684-8465-A8750803738F}" destId="{079B0B63-C3BF-4F05-BFB4-66750F767DDB}" srcOrd="2" destOrd="0" parTransId="{F564021C-5133-4707-B0E1-87B930B721AC}" sibTransId="{EFD016CA-F05C-4E5B-94F1-AE378C2FA3BD}"/>
    <dgm:cxn modelId="{D12600E9-9E40-4B40-A9AB-9DFC7DFB2FA2}" srcId="{079B0B63-C3BF-4F05-BFB4-66750F767DDB}" destId="{E98960F7-DBCD-4B98-8FA7-82DBD7E2910C}" srcOrd="0" destOrd="0" parTransId="{FAC1AD84-D7AB-43D8-954A-A1BB4782A2A4}" sibTransId="{0E965154-7E93-470B-8DFD-DF0510EFC476}"/>
    <dgm:cxn modelId="{D1CAEDF2-0715-4727-BB0D-D8E39DE8B4F7}" type="presOf" srcId="{EFD016CA-F05C-4E5B-94F1-AE378C2FA3BD}" destId="{DCB2CC9A-D85C-46EE-ABE8-4E6C535100AA}" srcOrd="0" destOrd="0" presId="urn:microsoft.com/office/officeart/2008/layout/AlternatingHexagons"/>
    <dgm:cxn modelId="{676C14AC-1482-47D1-8C0B-8525AD22CAA6}" type="presParOf" srcId="{591C9DC7-246A-49AB-9FD8-7AC4CE04A87C}" destId="{D4353BBF-0C8A-4FEF-8BE3-26708081FE94}" srcOrd="0" destOrd="0" presId="urn:microsoft.com/office/officeart/2008/layout/AlternatingHexagons"/>
    <dgm:cxn modelId="{57FAFD56-75A5-4DEB-A530-9244E7B5A642}" type="presParOf" srcId="{D4353BBF-0C8A-4FEF-8BE3-26708081FE94}" destId="{527F06A1-8098-41F0-B630-86F0600C1C97}" srcOrd="0" destOrd="0" presId="urn:microsoft.com/office/officeart/2008/layout/AlternatingHexagons"/>
    <dgm:cxn modelId="{5FBF57DC-2BFF-4A6E-976C-0E42DCD042C6}" type="presParOf" srcId="{D4353BBF-0C8A-4FEF-8BE3-26708081FE94}" destId="{B2BFDEB9-178F-44A7-B5DB-B08B3C837D36}" srcOrd="1" destOrd="0" presId="urn:microsoft.com/office/officeart/2008/layout/AlternatingHexagons"/>
    <dgm:cxn modelId="{D457295D-243C-42EC-A961-20B5BA6C6AEC}" type="presParOf" srcId="{D4353BBF-0C8A-4FEF-8BE3-26708081FE94}" destId="{BA493ACB-F0FE-4F25-B72F-9D1A25B91C53}" srcOrd="2" destOrd="0" presId="urn:microsoft.com/office/officeart/2008/layout/AlternatingHexagons"/>
    <dgm:cxn modelId="{86E0BF9A-B1AD-4BFC-B224-176213391491}" type="presParOf" srcId="{D4353BBF-0C8A-4FEF-8BE3-26708081FE94}" destId="{20BDA0C2-E4ED-4DB6-AE02-5EFBBD4AC283}" srcOrd="3" destOrd="0" presId="urn:microsoft.com/office/officeart/2008/layout/AlternatingHexagons"/>
    <dgm:cxn modelId="{F2E64052-1BF8-4670-A668-8D93DA46CD88}" type="presParOf" srcId="{D4353BBF-0C8A-4FEF-8BE3-26708081FE94}" destId="{9688B368-C416-461B-9AE1-DA0D92DA9905}" srcOrd="4" destOrd="0" presId="urn:microsoft.com/office/officeart/2008/layout/AlternatingHexagons"/>
    <dgm:cxn modelId="{EDB57BB9-F051-4F35-AEA5-63482E2535F7}" type="presParOf" srcId="{591C9DC7-246A-49AB-9FD8-7AC4CE04A87C}" destId="{DC2ED5D2-A2C7-4E72-99CA-2DC7D27F2116}" srcOrd="1" destOrd="0" presId="urn:microsoft.com/office/officeart/2008/layout/AlternatingHexagons"/>
    <dgm:cxn modelId="{4E0037C6-23F2-4FDA-9C15-4EFEB4AA207A}" type="presParOf" srcId="{591C9DC7-246A-49AB-9FD8-7AC4CE04A87C}" destId="{7825C711-6506-4943-9131-E6520DE6AE61}" srcOrd="2" destOrd="0" presId="urn:microsoft.com/office/officeart/2008/layout/AlternatingHexagons"/>
    <dgm:cxn modelId="{BAB5CFC6-F77F-4FDD-973E-D4320769FB05}" type="presParOf" srcId="{7825C711-6506-4943-9131-E6520DE6AE61}" destId="{007F418F-AE99-45AA-B31C-6ADA991CAB48}" srcOrd="0" destOrd="0" presId="urn:microsoft.com/office/officeart/2008/layout/AlternatingHexagons"/>
    <dgm:cxn modelId="{E3FE0D04-379C-4C3D-A859-6E5CBA76A30B}" type="presParOf" srcId="{7825C711-6506-4943-9131-E6520DE6AE61}" destId="{5AB3D64C-7ADB-4998-9CFF-3E51EA662BB7}" srcOrd="1" destOrd="0" presId="urn:microsoft.com/office/officeart/2008/layout/AlternatingHexagons"/>
    <dgm:cxn modelId="{B189004C-88B3-40A5-AB14-D5712B3FDB67}" type="presParOf" srcId="{7825C711-6506-4943-9131-E6520DE6AE61}" destId="{61503F7E-F4FA-4637-894E-2554975B1704}" srcOrd="2" destOrd="0" presId="urn:microsoft.com/office/officeart/2008/layout/AlternatingHexagons"/>
    <dgm:cxn modelId="{19E3CCC8-1E49-48C9-8F27-FC4D0966B841}" type="presParOf" srcId="{7825C711-6506-4943-9131-E6520DE6AE61}" destId="{9C15AC39-DAD1-4492-BB2D-C754F1600779}" srcOrd="3" destOrd="0" presId="urn:microsoft.com/office/officeart/2008/layout/AlternatingHexagons"/>
    <dgm:cxn modelId="{AF9E78E6-05C8-44E5-B064-9E6481880A91}" type="presParOf" srcId="{7825C711-6506-4943-9131-E6520DE6AE61}" destId="{61BE850B-753A-4025-BC16-E023D32826A8}" srcOrd="4" destOrd="0" presId="urn:microsoft.com/office/officeart/2008/layout/AlternatingHexagons"/>
    <dgm:cxn modelId="{691F7144-1D76-44D6-AB03-6677615E08E2}" type="presParOf" srcId="{591C9DC7-246A-49AB-9FD8-7AC4CE04A87C}" destId="{55942F48-4F40-4251-9259-8A3B86DD566C}" srcOrd="3" destOrd="0" presId="urn:microsoft.com/office/officeart/2008/layout/AlternatingHexagons"/>
    <dgm:cxn modelId="{9A4BC260-5437-453F-8E0D-7B651EC5170D}" type="presParOf" srcId="{591C9DC7-246A-49AB-9FD8-7AC4CE04A87C}" destId="{1A8C7D13-5EA1-4856-8775-E7E61C98C55E}" srcOrd="4" destOrd="0" presId="urn:microsoft.com/office/officeart/2008/layout/AlternatingHexagons"/>
    <dgm:cxn modelId="{8816836F-AB18-42B4-8744-C3C3F5D90F6C}" type="presParOf" srcId="{1A8C7D13-5EA1-4856-8775-E7E61C98C55E}" destId="{DE25F935-4903-489A-8B39-E2259EE86E66}" srcOrd="0" destOrd="0" presId="urn:microsoft.com/office/officeart/2008/layout/AlternatingHexagons"/>
    <dgm:cxn modelId="{78240CAF-4D49-4C8A-B7F7-6F69964FDAB3}" type="presParOf" srcId="{1A8C7D13-5EA1-4856-8775-E7E61C98C55E}" destId="{00EE0C2D-75A5-4885-B346-B1550BE1953F}" srcOrd="1" destOrd="0" presId="urn:microsoft.com/office/officeart/2008/layout/AlternatingHexagons"/>
    <dgm:cxn modelId="{BE68E97C-7911-412B-918C-4AD65775947A}" type="presParOf" srcId="{1A8C7D13-5EA1-4856-8775-E7E61C98C55E}" destId="{B89C015A-A67F-489F-AF46-4D532DD17CE1}" srcOrd="2" destOrd="0" presId="urn:microsoft.com/office/officeart/2008/layout/AlternatingHexagons"/>
    <dgm:cxn modelId="{AFDACAD2-EE2E-4B51-BF89-2D1EF82CC6DD}" type="presParOf" srcId="{1A8C7D13-5EA1-4856-8775-E7E61C98C55E}" destId="{A7BAB440-131D-4818-BBCE-D26F0092277F}" srcOrd="3" destOrd="0" presId="urn:microsoft.com/office/officeart/2008/layout/AlternatingHexagons"/>
    <dgm:cxn modelId="{21089898-1E09-4626-B044-EB995572FCF5}" type="presParOf" srcId="{1A8C7D13-5EA1-4856-8775-E7E61C98C55E}" destId="{DCB2CC9A-D85C-46EE-ABE8-4E6C535100AA}" srcOrd="4" destOrd="0" presId="urn:microsoft.com/office/officeart/2008/layout/AlternatingHexagons"/>
    <dgm:cxn modelId="{C54C51E7-434F-48F4-BB1A-2F59EBB19949}" type="presParOf" srcId="{591C9DC7-246A-49AB-9FD8-7AC4CE04A87C}" destId="{AD5701F9-0841-465E-A686-EDD7727DA336}" srcOrd="5" destOrd="0" presId="urn:microsoft.com/office/officeart/2008/layout/AlternatingHexagons"/>
    <dgm:cxn modelId="{B6F74EB9-1943-48DA-97E5-F228EDE319FB}" type="presParOf" srcId="{591C9DC7-246A-49AB-9FD8-7AC4CE04A87C}" destId="{72A874F4-379B-480E-82FA-C014066F01F4}" srcOrd="6" destOrd="0" presId="urn:microsoft.com/office/officeart/2008/layout/AlternatingHexagons"/>
    <dgm:cxn modelId="{344258D3-BA26-420F-BC56-8888A89D8322}" type="presParOf" srcId="{72A874F4-379B-480E-82FA-C014066F01F4}" destId="{EF10217E-87FC-4B20-8873-6DCC7D3A5031}" srcOrd="0" destOrd="0" presId="urn:microsoft.com/office/officeart/2008/layout/AlternatingHexagons"/>
    <dgm:cxn modelId="{347B1623-324E-4C33-A097-946A66641F2C}" type="presParOf" srcId="{72A874F4-379B-480E-82FA-C014066F01F4}" destId="{63E4004B-2389-4EB8-ADE6-5B8D4A2F3221}" srcOrd="1" destOrd="0" presId="urn:microsoft.com/office/officeart/2008/layout/AlternatingHexagons"/>
    <dgm:cxn modelId="{0A0B74D1-3067-41A7-91DD-1172BACBECF5}" type="presParOf" srcId="{72A874F4-379B-480E-82FA-C014066F01F4}" destId="{1DF690D0-FCE4-4069-9090-E8745DFD2320}" srcOrd="2" destOrd="0" presId="urn:microsoft.com/office/officeart/2008/layout/AlternatingHexagons"/>
    <dgm:cxn modelId="{6C27E66E-F434-4CAF-BC37-2DCA2A20D3C0}" type="presParOf" srcId="{72A874F4-379B-480E-82FA-C014066F01F4}" destId="{6FE309FA-8789-4A48-87B3-5AC160BFF997}" srcOrd="3" destOrd="0" presId="urn:microsoft.com/office/officeart/2008/layout/AlternatingHexagons"/>
    <dgm:cxn modelId="{5910AF3E-6BEE-4346-B56E-43E9CE8C6A32}" type="presParOf" srcId="{72A874F4-379B-480E-82FA-C014066F01F4}" destId="{A8F31EEA-D4B0-43D4-8222-E780D25545C9}"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3A477F4-D83E-4C46-A0EA-EF9546E47F7A}"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tr-TR"/>
        </a:p>
      </dgm:t>
    </dgm:pt>
    <dgm:pt modelId="{D0139957-23C7-4909-A937-9998D843EAD4}">
      <dgm:prSet phldrT="[Metin]"/>
      <dgm:spPr/>
      <dgm:t>
        <a:bodyPr/>
        <a:lstStyle/>
        <a:p>
          <a:r>
            <a:rPr lang="tr-TR" dirty="0"/>
            <a:t>1</a:t>
          </a:r>
        </a:p>
        <a:p>
          <a:r>
            <a:rPr lang="tr-TR" dirty="0" err="1"/>
            <a:t>Operationalisation</a:t>
          </a:r>
          <a:r>
            <a:rPr lang="tr-TR" dirty="0"/>
            <a:t> of </a:t>
          </a:r>
          <a:r>
            <a:rPr lang="tr-TR" dirty="0" err="1"/>
            <a:t>costs</a:t>
          </a:r>
          <a:endParaRPr lang="tr-TR" dirty="0"/>
        </a:p>
      </dgm:t>
    </dgm:pt>
    <dgm:pt modelId="{397C3B28-C6A4-4EC2-9BBE-B69B14D45916}" type="parTrans" cxnId="{3B6FE879-B413-4D98-BD0B-0A0CF79B92B0}">
      <dgm:prSet/>
      <dgm:spPr/>
      <dgm:t>
        <a:bodyPr/>
        <a:lstStyle/>
        <a:p>
          <a:endParaRPr lang="tr-TR"/>
        </a:p>
      </dgm:t>
    </dgm:pt>
    <dgm:pt modelId="{CC84E4BB-A628-4FAF-981A-C4EAE3E6CFC0}" type="sibTrans" cxnId="{3B6FE879-B413-4D98-BD0B-0A0CF79B92B0}">
      <dgm:prSet/>
      <dgm:spPr/>
      <dgm:t>
        <a:bodyPr/>
        <a:lstStyle/>
        <a:p>
          <a:endParaRPr lang="tr-TR"/>
        </a:p>
      </dgm:t>
    </dgm:pt>
    <dgm:pt modelId="{4A5BA1E1-0B30-4400-80B9-556E4C660608}">
      <dgm:prSet phldrT="[Metin]"/>
      <dgm:spPr/>
      <dgm:t>
        <a:bodyPr/>
        <a:lstStyle/>
        <a:p>
          <a:r>
            <a:rPr lang="tr-TR" dirty="0"/>
            <a:t>2</a:t>
          </a:r>
        </a:p>
        <a:p>
          <a:r>
            <a:rPr lang="tr-TR" dirty="0" err="1"/>
            <a:t>Componentisation</a:t>
          </a:r>
          <a:r>
            <a:rPr lang="tr-TR" dirty="0"/>
            <a:t> of </a:t>
          </a:r>
          <a:r>
            <a:rPr lang="tr-TR" dirty="0" err="1"/>
            <a:t>costs</a:t>
          </a:r>
          <a:endParaRPr lang="tr-TR" dirty="0"/>
        </a:p>
      </dgm:t>
    </dgm:pt>
    <dgm:pt modelId="{6562E22A-5770-4B2D-B979-650E02264488}" type="parTrans" cxnId="{270222BE-206B-40E5-97F2-D5D1A8B97563}">
      <dgm:prSet/>
      <dgm:spPr/>
      <dgm:t>
        <a:bodyPr/>
        <a:lstStyle/>
        <a:p>
          <a:endParaRPr lang="tr-TR"/>
        </a:p>
      </dgm:t>
    </dgm:pt>
    <dgm:pt modelId="{0A462CF2-8B63-4F85-85DF-BB84B8B87D7A}" type="sibTrans" cxnId="{270222BE-206B-40E5-97F2-D5D1A8B97563}">
      <dgm:prSet/>
      <dgm:spPr/>
      <dgm:t>
        <a:bodyPr/>
        <a:lstStyle/>
        <a:p>
          <a:endParaRPr lang="tr-TR"/>
        </a:p>
      </dgm:t>
    </dgm:pt>
    <dgm:pt modelId="{253DEAB2-A4D0-4FE6-94D1-06B0C654AB4E}">
      <dgm:prSet phldrT="[Metin]"/>
      <dgm:spPr/>
      <dgm:t>
        <a:bodyPr/>
        <a:lstStyle/>
        <a:p>
          <a:r>
            <a:rPr lang="tr-TR" dirty="0"/>
            <a:t>3</a:t>
          </a:r>
        </a:p>
        <a:p>
          <a:r>
            <a:rPr lang="tr-TR" dirty="0" err="1"/>
            <a:t>Allocation</a:t>
          </a:r>
          <a:r>
            <a:rPr lang="tr-TR" dirty="0"/>
            <a:t> of </a:t>
          </a:r>
          <a:r>
            <a:rPr lang="tr-TR" dirty="0" err="1"/>
            <a:t>costs</a:t>
          </a:r>
          <a:r>
            <a:rPr lang="tr-TR" dirty="0"/>
            <a:t> </a:t>
          </a:r>
          <a:r>
            <a:rPr lang="tr-TR" dirty="0" err="1"/>
            <a:t>to</a:t>
          </a:r>
          <a:r>
            <a:rPr lang="tr-TR" dirty="0"/>
            <a:t> </a:t>
          </a:r>
          <a:r>
            <a:rPr lang="tr-TR" dirty="0" err="1"/>
            <a:t>customer</a:t>
          </a:r>
          <a:r>
            <a:rPr lang="tr-TR" dirty="0"/>
            <a:t> </a:t>
          </a:r>
          <a:r>
            <a:rPr lang="tr-TR" dirty="0" err="1"/>
            <a:t>groups</a:t>
          </a:r>
          <a:endParaRPr lang="tr-TR" dirty="0"/>
        </a:p>
      </dgm:t>
    </dgm:pt>
    <dgm:pt modelId="{2366A301-710F-41AC-8A2E-7949416EBDF9}" type="parTrans" cxnId="{2606A09F-3086-4BE6-A602-0282FB94C9FF}">
      <dgm:prSet/>
      <dgm:spPr/>
      <dgm:t>
        <a:bodyPr/>
        <a:lstStyle/>
        <a:p>
          <a:endParaRPr lang="tr-TR"/>
        </a:p>
      </dgm:t>
    </dgm:pt>
    <dgm:pt modelId="{DDBA06B6-8E95-4C6B-94D6-2E5196B77D9B}" type="sibTrans" cxnId="{2606A09F-3086-4BE6-A602-0282FB94C9FF}">
      <dgm:prSet/>
      <dgm:spPr/>
      <dgm:t>
        <a:bodyPr/>
        <a:lstStyle/>
        <a:p>
          <a:endParaRPr lang="tr-TR"/>
        </a:p>
      </dgm:t>
    </dgm:pt>
    <dgm:pt modelId="{566B0D83-4509-429A-B08A-F1C8463C0A62}" type="pres">
      <dgm:prSet presAssocID="{43A477F4-D83E-4C46-A0EA-EF9546E47F7A}" presName="Name0" presStyleCnt="0">
        <dgm:presLayoutVars>
          <dgm:dir/>
          <dgm:resizeHandles val="exact"/>
        </dgm:presLayoutVars>
      </dgm:prSet>
      <dgm:spPr/>
    </dgm:pt>
    <dgm:pt modelId="{7806880C-5B48-4C78-8F1F-3C1D21550145}" type="pres">
      <dgm:prSet presAssocID="{D0139957-23C7-4909-A937-9998D843EAD4}" presName="composite" presStyleCnt="0"/>
      <dgm:spPr/>
    </dgm:pt>
    <dgm:pt modelId="{91A5751D-D56C-485E-9EC2-D5464A82007A}" type="pres">
      <dgm:prSet presAssocID="{D0139957-23C7-4909-A937-9998D843EAD4}" presName="rect1" presStyleLbl="trAlignAcc1" presStyleIdx="0" presStyleCnt="3" custScaleX="108258">
        <dgm:presLayoutVars>
          <dgm:bulletEnabled val="1"/>
        </dgm:presLayoutVars>
      </dgm:prSet>
      <dgm:spPr/>
    </dgm:pt>
    <dgm:pt modelId="{1E5BAEC2-E936-4C53-9485-AC4E08F41AC0}" type="pres">
      <dgm:prSet presAssocID="{D0139957-23C7-4909-A937-9998D843EAD4}" presName="rect2" presStyleLbl="fgImgPlace1" presStyleIdx="0" presStyleCnt="3" custScaleX="134510" custScaleY="114007" custLinFactX="232289" custLinFactNeighborX="300000" custLinFactNeighborY="1415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62000" r="-62000"/>
          </a:stretch>
        </a:blipFill>
      </dgm:spPr>
      <dgm:extLst>
        <a:ext uri="{E40237B7-FDA0-4F09-8148-C483321AD2D9}">
          <dgm14:cNvPr xmlns:dgm14="http://schemas.microsoft.com/office/drawing/2010/diagram" id="0" name="" descr="Calculator and notepad"/>
        </a:ext>
      </dgm:extLst>
    </dgm:pt>
    <dgm:pt modelId="{D5E20A11-6E33-45A6-88AD-AD7556D7EF41}" type="pres">
      <dgm:prSet presAssocID="{CC84E4BB-A628-4FAF-981A-C4EAE3E6CFC0}" presName="sibTrans" presStyleCnt="0"/>
      <dgm:spPr/>
    </dgm:pt>
    <dgm:pt modelId="{B13202D8-FA7C-43DE-A9E9-1F7E5230ED5C}" type="pres">
      <dgm:prSet presAssocID="{4A5BA1E1-0B30-4400-80B9-556E4C660608}" presName="composite" presStyleCnt="0"/>
      <dgm:spPr/>
    </dgm:pt>
    <dgm:pt modelId="{F01E3BF1-6878-45DC-83C7-08FDC0573015}" type="pres">
      <dgm:prSet presAssocID="{4A5BA1E1-0B30-4400-80B9-556E4C660608}" presName="rect1" presStyleLbl="trAlignAcc1" presStyleIdx="1" presStyleCnt="3" custScaleX="110151" custLinFactNeighborX="-28" custLinFactNeighborY="-1858">
        <dgm:presLayoutVars>
          <dgm:bulletEnabled val="1"/>
        </dgm:presLayoutVars>
      </dgm:prSet>
      <dgm:spPr/>
    </dgm:pt>
    <dgm:pt modelId="{36D9600C-3D40-4534-84CF-5F2EDA29B668}" type="pres">
      <dgm:prSet presAssocID="{4A5BA1E1-0B30-4400-80B9-556E4C660608}" presName="rect2" presStyleLbl="fgImgPlace1" presStyleIdx="1" presStyleCnt="3" custScaleX="129351" custLinFactX="235936" custLinFactNeighborX="300000" custLinFactNeighborY="17688"/>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62000" r="-62000"/>
          </a:stretch>
        </a:blipFill>
      </dgm:spPr>
      <dgm:extLst>
        <a:ext uri="{E40237B7-FDA0-4F09-8148-C483321AD2D9}">
          <dgm14:cNvPr xmlns:dgm14="http://schemas.microsoft.com/office/drawing/2010/diagram" id="0" name="" descr="Data displayed on screen"/>
        </a:ext>
      </dgm:extLst>
    </dgm:pt>
    <dgm:pt modelId="{BA0ACC17-2C00-4414-A1EC-6757BBCC7992}" type="pres">
      <dgm:prSet presAssocID="{0A462CF2-8B63-4F85-85DF-BB84B8B87D7A}" presName="sibTrans" presStyleCnt="0"/>
      <dgm:spPr/>
    </dgm:pt>
    <dgm:pt modelId="{A3160886-FFEB-4081-8DA7-0C4E512CF008}" type="pres">
      <dgm:prSet presAssocID="{253DEAB2-A4D0-4FE6-94D1-06B0C654AB4E}" presName="composite" presStyleCnt="0"/>
      <dgm:spPr/>
    </dgm:pt>
    <dgm:pt modelId="{F5ECE55D-B65A-4E65-8A77-C76AFCDBD48B}" type="pres">
      <dgm:prSet presAssocID="{253DEAB2-A4D0-4FE6-94D1-06B0C654AB4E}" presName="rect1" presStyleLbl="trAlignAcc1" presStyleIdx="2" presStyleCnt="3" custScaleX="108824" custLinFactNeighborX="-290" custLinFactNeighborY="0">
        <dgm:presLayoutVars>
          <dgm:bulletEnabled val="1"/>
        </dgm:presLayoutVars>
      </dgm:prSet>
      <dgm:spPr/>
    </dgm:pt>
    <dgm:pt modelId="{97CA2DAF-36F4-4B6B-88F3-188823E689B8}" type="pres">
      <dgm:prSet presAssocID="{253DEAB2-A4D0-4FE6-94D1-06B0C654AB4E}" presName="rect2" presStyleLbl="fgImgPlace1" presStyleIdx="2" presStyleCnt="3" custLinFactX="237263" custLinFactNeighborX="300000" custLinFactNeighborY="10613"/>
      <dgm:spPr>
        <a:blipFill>
          <a:blip xmlns:r="http://schemas.openxmlformats.org/officeDocument/2006/relationships" r:embed="rId3">
            <a:extLst>
              <a:ext uri="{96DAC541-7B7A-43D3-8B79-37D633B846F1}">
                <asvg:svgBlip xmlns:asvg="http://schemas.microsoft.com/office/drawing/2016/SVG/main" r:embed="rId4"/>
              </a:ext>
            </a:extLst>
          </a:blip>
          <a:srcRect/>
          <a:stretch>
            <a:fillRect l="-25000" r="-25000"/>
          </a:stretch>
        </a:blipFill>
      </dgm:spPr>
      <dgm:extLst>
        <a:ext uri="{E40237B7-FDA0-4F09-8148-C483321AD2D9}">
          <dgm14:cNvPr xmlns:dgm14="http://schemas.microsoft.com/office/drawing/2010/diagram" id="0" name="" descr="Target Audience with solid fill"/>
        </a:ext>
      </dgm:extLst>
    </dgm:pt>
  </dgm:ptLst>
  <dgm:cxnLst>
    <dgm:cxn modelId="{DE27C71E-BA78-4B98-872C-931E749E4704}" type="presOf" srcId="{D0139957-23C7-4909-A937-9998D843EAD4}" destId="{91A5751D-D56C-485E-9EC2-D5464A82007A}" srcOrd="0" destOrd="0" presId="urn:microsoft.com/office/officeart/2008/layout/PictureStrips"/>
    <dgm:cxn modelId="{3B6FE879-B413-4D98-BD0B-0A0CF79B92B0}" srcId="{43A477F4-D83E-4C46-A0EA-EF9546E47F7A}" destId="{D0139957-23C7-4909-A937-9998D843EAD4}" srcOrd="0" destOrd="0" parTransId="{397C3B28-C6A4-4EC2-9BBE-B69B14D45916}" sibTransId="{CC84E4BB-A628-4FAF-981A-C4EAE3E6CFC0}"/>
    <dgm:cxn modelId="{47DB7E92-5F7E-451F-9021-94411AE344A1}" type="presOf" srcId="{253DEAB2-A4D0-4FE6-94D1-06B0C654AB4E}" destId="{F5ECE55D-B65A-4E65-8A77-C76AFCDBD48B}" srcOrd="0" destOrd="0" presId="urn:microsoft.com/office/officeart/2008/layout/PictureStrips"/>
    <dgm:cxn modelId="{FB54729A-334D-4BA3-98D2-8F1E0D3252C4}" type="presOf" srcId="{4A5BA1E1-0B30-4400-80B9-556E4C660608}" destId="{F01E3BF1-6878-45DC-83C7-08FDC0573015}" srcOrd="0" destOrd="0" presId="urn:microsoft.com/office/officeart/2008/layout/PictureStrips"/>
    <dgm:cxn modelId="{2606A09F-3086-4BE6-A602-0282FB94C9FF}" srcId="{43A477F4-D83E-4C46-A0EA-EF9546E47F7A}" destId="{253DEAB2-A4D0-4FE6-94D1-06B0C654AB4E}" srcOrd="2" destOrd="0" parTransId="{2366A301-710F-41AC-8A2E-7949416EBDF9}" sibTransId="{DDBA06B6-8E95-4C6B-94D6-2E5196B77D9B}"/>
    <dgm:cxn modelId="{76BCFAA1-984A-40AD-BBAF-6B4ED86FCC27}" type="presOf" srcId="{43A477F4-D83E-4C46-A0EA-EF9546E47F7A}" destId="{566B0D83-4509-429A-B08A-F1C8463C0A62}" srcOrd="0" destOrd="0" presId="urn:microsoft.com/office/officeart/2008/layout/PictureStrips"/>
    <dgm:cxn modelId="{270222BE-206B-40E5-97F2-D5D1A8B97563}" srcId="{43A477F4-D83E-4C46-A0EA-EF9546E47F7A}" destId="{4A5BA1E1-0B30-4400-80B9-556E4C660608}" srcOrd="1" destOrd="0" parTransId="{6562E22A-5770-4B2D-B979-650E02264488}" sibTransId="{0A462CF2-8B63-4F85-85DF-BB84B8B87D7A}"/>
    <dgm:cxn modelId="{7A77BB02-C221-4981-805A-7587904BB2DD}" type="presParOf" srcId="{566B0D83-4509-429A-B08A-F1C8463C0A62}" destId="{7806880C-5B48-4C78-8F1F-3C1D21550145}" srcOrd="0" destOrd="0" presId="urn:microsoft.com/office/officeart/2008/layout/PictureStrips"/>
    <dgm:cxn modelId="{505D15DA-E318-482A-88E2-E6D620C8941A}" type="presParOf" srcId="{7806880C-5B48-4C78-8F1F-3C1D21550145}" destId="{91A5751D-D56C-485E-9EC2-D5464A82007A}" srcOrd="0" destOrd="0" presId="urn:microsoft.com/office/officeart/2008/layout/PictureStrips"/>
    <dgm:cxn modelId="{A553560C-4FB3-46AA-B2E8-8E60353FC00F}" type="presParOf" srcId="{7806880C-5B48-4C78-8F1F-3C1D21550145}" destId="{1E5BAEC2-E936-4C53-9485-AC4E08F41AC0}" srcOrd="1" destOrd="0" presId="urn:microsoft.com/office/officeart/2008/layout/PictureStrips"/>
    <dgm:cxn modelId="{2A9B6F3D-6A31-4C88-AAFA-75B712EC4BC7}" type="presParOf" srcId="{566B0D83-4509-429A-B08A-F1C8463C0A62}" destId="{D5E20A11-6E33-45A6-88AD-AD7556D7EF41}" srcOrd="1" destOrd="0" presId="urn:microsoft.com/office/officeart/2008/layout/PictureStrips"/>
    <dgm:cxn modelId="{48E1F540-1886-4BD6-B3F1-22051791B02A}" type="presParOf" srcId="{566B0D83-4509-429A-B08A-F1C8463C0A62}" destId="{B13202D8-FA7C-43DE-A9E9-1F7E5230ED5C}" srcOrd="2" destOrd="0" presId="urn:microsoft.com/office/officeart/2008/layout/PictureStrips"/>
    <dgm:cxn modelId="{8B98CFEB-1E24-42F6-8A5D-548FB2F81122}" type="presParOf" srcId="{B13202D8-FA7C-43DE-A9E9-1F7E5230ED5C}" destId="{F01E3BF1-6878-45DC-83C7-08FDC0573015}" srcOrd="0" destOrd="0" presId="urn:microsoft.com/office/officeart/2008/layout/PictureStrips"/>
    <dgm:cxn modelId="{13A8CA5B-FF0A-4648-BCD1-EE1E9823FCB1}" type="presParOf" srcId="{B13202D8-FA7C-43DE-A9E9-1F7E5230ED5C}" destId="{36D9600C-3D40-4534-84CF-5F2EDA29B668}" srcOrd="1" destOrd="0" presId="urn:microsoft.com/office/officeart/2008/layout/PictureStrips"/>
    <dgm:cxn modelId="{30219788-5856-4917-B969-9445E205DD74}" type="presParOf" srcId="{566B0D83-4509-429A-B08A-F1C8463C0A62}" destId="{BA0ACC17-2C00-4414-A1EC-6757BBCC7992}" srcOrd="3" destOrd="0" presId="urn:microsoft.com/office/officeart/2008/layout/PictureStrips"/>
    <dgm:cxn modelId="{13B27E87-1B5E-4799-92E6-0D5EE5E3FB57}" type="presParOf" srcId="{566B0D83-4509-429A-B08A-F1C8463C0A62}" destId="{A3160886-FFEB-4081-8DA7-0C4E512CF008}" srcOrd="4" destOrd="0" presId="urn:microsoft.com/office/officeart/2008/layout/PictureStrips"/>
    <dgm:cxn modelId="{6EA6FD0A-5C49-4542-B0F6-2315D6336E47}" type="presParOf" srcId="{A3160886-FFEB-4081-8DA7-0C4E512CF008}" destId="{F5ECE55D-B65A-4E65-8A77-C76AFCDBD48B}" srcOrd="0" destOrd="0" presId="urn:microsoft.com/office/officeart/2008/layout/PictureStrips"/>
    <dgm:cxn modelId="{66E86AD2-AB10-4F39-A0CE-6DF285692023}" type="presParOf" srcId="{A3160886-FFEB-4081-8DA7-0C4E512CF008}" destId="{97CA2DAF-36F4-4B6B-88F3-188823E689B8}"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1A1C78A-E250-495D-AA94-88748FF39ED6}" type="doc">
      <dgm:prSet loTypeId="urn:microsoft.com/office/officeart/2005/8/layout/pyramid2" loCatId="list" qsTypeId="urn:microsoft.com/office/officeart/2005/8/quickstyle/simple1" qsCatId="simple" csTypeId="urn:microsoft.com/office/officeart/2005/8/colors/accent1_2" csCatId="accent1" phldr="1"/>
      <dgm:spPr/>
      <dgm:t>
        <a:bodyPr/>
        <a:lstStyle/>
        <a:p>
          <a:endParaRPr lang="tr-TR"/>
        </a:p>
      </dgm:t>
    </dgm:pt>
    <dgm:pt modelId="{F10AB65E-7A92-4D51-A31E-9F5A6C4D789E}">
      <dgm:prSet phldrT="[Metin]"/>
      <dgm:spPr/>
      <dgm:t>
        <a:bodyPr/>
        <a:lstStyle/>
        <a:p>
          <a:r>
            <a:rPr lang="en-US" b="1" dirty="0"/>
            <a:t>Full supply cost recovery</a:t>
          </a:r>
          <a:endParaRPr lang="tr-TR" dirty="0"/>
        </a:p>
      </dgm:t>
    </dgm:pt>
    <dgm:pt modelId="{AEB2784A-F1D1-4568-8F25-3F96B20316AD}" type="parTrans" cxnId="{B4AD8372-B07B-4444-9235-A6B11780A8DC}">
      <dgm:prSet/>
      <dgm:spPr/>
      <dgm:t>
        <a:bodyPr/>
        <a:lstStyle/>
        <a:p>
          <a:endParaRPr lang="tr-TR"/>
        </a:p>
      </dgm:t>
    </dgm:pt>
    <dgm:pt modelId="{CC6851B1-C905-4D64-97BA-9ADA2177DCEF}" type="sibTrans" cxnId="{B4AD8372-B07B-4444-9235-A6B11780A8DC}">
      <dgm:prSet/>
      <dgm:spPr/>
      <dgm:t>
        <a:bodyPr/>
        <a:lstStyle/>
        <a:p>
          <a:endParaRPr lang="tr-TR"/>
        </a:p>
      </dgm:t>
    </dgm:pt>
    <dgm:pt modelId="{DA76579F-886A-43F7-B19C-49D44C9B185B}">
      <dgm:prSet phldrT="[Metin]"/>
      <dgm:spPr/>
      <dgm:t>
        <a:bodyPr/>
        <a:lstStyle/>
        <a:p>
          <a:r>
            <a:rPr lang="en-US" b="1" dirty="0"/>
            <a:t>Cost Recycling</a:t>
          </a:r>
          <a:endParaRPr lang="tr-TR" dirty="0"/>
        </a:p>
      </dgm:t>
    </dgm:pt>
    <dgm:pt modelId="{AE56F462-8933-4ACA-B4B8-4DA1384B8A70}" type="parTrans" cxnId="{C2810BAA-27CA-4360-90FA-3C1A00007164}">
      <dgm:prSet/>
      <dgm:spPr/>
      <dgm:t>
        <a:bodyPr/>
        <a:lstStyle/>
        <a:p>
          <a:endParaRPr lang="tr-TR"/>
        </a:p>
      </dgm:t>
    </dgm:pt>
    <dgm:pt modelId="{4314BFE5-7B8E-4579-9ADE-1A3E85802507}" type="sibTrans" cxnId="{C2810BAA-27CA-4360-90FA-3C1A00007164}">
      <dgm:prSet/>
      <dgm:spPr/>
      <dgm:t>
        <a:bodyPr/>
        <a:lstStyle/>
        <a:p>
          <a:endParaRPr lang="tr-TR"/>
        </a:p>
      </dgm:t>
    </dgm:pt>
    <dgm:pt modelId="{2702FAB0-20E0-42A6-A08D-A868C6D37C74}">
      <dgm:prSet phldrT="[Metin]"/>
      <dgm:spPr/>
      <dgm:t>
        <a:bodyPr/>
        <a:lstStyle/>
        <a:p>
          <a:r>
            <a:rPr lang="en-US" b="1" dirty="0"/>
            <a:t>Relationship with water allocations</a:t>
          </a:r>
          <a:endParaRPr lang="tr-TR" dirty="0"/>
        </a:p>
      </dgm:t>
    </dgm:pt>
    <dgm:pt modelId="{1BC4A401-21A3-4BF0-AFDA-0D3E2F9A58D2}" type="parTrans" cxnId="{EF38FBA5-55AC-4FB1-925F-7E19F64E326D}">
      <dgm:prSet/>
      <dgm:spPr/>
      <dgm:t>
        <a:bodyPr/>
        <a:lstStyle/>
        <a:p>
          <a:endParaRPr lang="tr-TR"/>
        </a:p>
      </dgm:t>
    </dgm:pt>
    <dgm:pt modelId="{ABCF1C56-AE9F-4F2F-A23D-CEA5A996C34C}" type="sibTrans" cxnId="{EF38FBA5-55AC-4FB1-925F-7E19F64E326D}">
      <dgm:prSet/>
      <dgm:spPr/>
      <dgm:t>
        <a:bodyPr/>
        <a:lstStyle/>
        <a:p>
          <a:endParaRPr lang="tr-TR"/>
        </a:p>
      </dgm:t>
    </dgm:pt>
    <dgm:pt modelId="{ECCC719B-0DB5-45CA-A9A5-8835D0AE698E}">
      <dgm:prSet phldrT="[Metin]"/>
      <dgm:spPr/>
      <dgm:t>
        <a:bodyPr/>
        <a:lstStyle/>
        <a:p>
          <a:r>
            <a:rPr lang="en-US" b="1" dirty="0"/>
            <a:t>Water Loss and Leakage Status</a:t>
          </a:r>
          <a:endParaRPr lang="tr-TR" dirty="0"/>
        </a:p>
      </dgm:t>
    </dgm:pt>
    <dgm:pt modelId="{F1622B2F-D252-403C-80E8-1A67590160B2}" type="parTrans" cxnId="{DC44DFAF-0D01-437C-8475-9B0CF6C365AE}">
      <dgm:prSet/>
      <dgm:spPr/>
      <dgm:t>
        <a:bodyPr/>
        <a:lstStyle/>
        <a:p>
          <a:endParaRPr lang="tr-TR"/>
        </a:p>
      </dgm:t>
    </dgm:pt>
    <dgm:pt modelId="{FC90071B-8DC4-4C1F-8A83-62F8BD62C97C}" type="sibTrans" cxnId="{DC44DFAF-0D01-437C-8475-9B0CF6C365AE}">
      <dgm:prSet/>
      <dgm:spPr/>
      <dgm:t>
        <a:bodyPr/>
        <a:lstStyle/>
        <a:p>
          <a:endParaRPr lang="tr-TR"/>
        </a:p>
      </dgm:t>
    </dgm:pt>
    <dgm:pt modelId="{FF66E4B4-3337-49C6-B250-C3975C7BFD69}">
      <dgm:prSet phldrT="[Metin]"/>
      <dgm:spPr/>
      <dgm:t>
        <a:bodyPr/>
        <a:lstStyle/>
        <a:p>
          <a:r>
            <a:rPr lang="tr-TR" b="1" dirty="0"/>
            <a:t>-National Water Board </a:t>
          </a:r>
          <a:r>
            <a:rPr lang="tr-TR" b="1" dirty="0" err="1"/>
            <a:t>Sub-Committees</a:t>
          </a:r>
          <a:r>
            <a:rPr lang="tr-TR" b="1" dirty="0"/>
            <a:t>;</a:t>
          </a:r>
        </a:p>
        <a:p>
          <a:r>
            <a:rPr lang="tr-TR" b="1" dirty="0"/>
            <a:t> - </a:t>
          </a:r>
          <a:r>
            <a:rPr lang="en-US" b="1" dirty="0"/>
            <a:t>Water</a:t>
          </a:r>
          <a:r>
            <a:rPr lang="tr-TR" b="1" dirty="0"/>
            <a:t> </a:t>
          </a:r>
          <a:r>
            <a:rPr lang="tr-TR" b="1" dirty="0" err="1"/>
            <a:t>Law</a:t>
          </a:r>
          <a:r>
            <a:rPr lang="tr-TR" b="1" dirty="0"/>
            <a:t> </a:t>
          </a:r>
        </a:p>
        <a:p>
          <a:r>
            <a:rPr lang="tr-TR" b="1" dirty="0"/>
            <a:t>- Water </a:t>
          </a:r>
          <a:r>
            <a:rPr lang="tr-TR" b="1" dirty="0" err="1"/>
            <a:t>Pricing</a:t>
          </a:r>
          <a:r>
            <a:rPr lang="tr-TR" b="1" dirty="0"/>
            <a:t>  </a:t>
          </a:r>
          <a:r>
            <a:rPr lang="tr-TR" b="1" dirty="0" err="1"/>
            <a:t>and</a:t>
          </a:r>
          <a:r>
            <a:rPr lang="tr-TR" b="1" dirty="0"/>
            <a:t> Service Regulation</a:t>
          </a:r>
        </a:p>
        <a:p>
          <a:r>
            <a:rPr lang="tr-TR" b="1" dirty="0" err="1"/>
            <a:t>studies</a:t>
          </a:r>
          <a:endParaRPr lang="tr-TR" dirty="0"/>
        </a:p>
      </dgm:t>
    </dgm:pt>
    <dgm:pt modelId="{DE2EA531-C908-47E7-ABC4-7712704A9B2B}" type="parTrans" cxnId="{BAF61FB0-AF4A-41C9-BB85-783EE9F1644B}">
      <dgm:prSet/>
      <dgm:spPr/>
      <dgm:t>
        <a:bodyPr/>
        <a:lstStyle/>
        <a:p>
          <a:endParaRPr lang="tr-TR"/>
        </a:p>
      </dgm:t>
    </dgm:pt>
    <dgm:pt modelId="{83B25E9D-3400-495C-9C61-9461454C7B42}" type="sibTrans" cxnId="{BAF61FB0-AF4A-41C9-BB85-783EE9F1644B}">
      <dgm:prSet/>
      <dgm:spPr/>
      <dgm:t>
        <a:bodyPr/>
        <a:lstStyle/>
        <a:p>
          <a:endParaRPr lang="tr-TR"/>
        </a:p>
      </dgm:t>
    </dgm:pt>
    <dgm:pt modelId="{1B6DEDDD-9664-4D8C-90AF-A3D1586C4E1A}" type="pres">
      <dgm:prSet presAssocID="{71A1C78A-E250-495D-AA94-88748FF39ED6}" presName="compositeShape" presStyleCnt="0">
        <dgm:presLayoutVars>
          <dgm:dir/>
          <dgm:resizeHandles/>
        </dgm:presLayoutVars>
      </dgm:prSet>
      <dgm:spPr/>
    </dgm:pt>
    <dgm:pt modelId="{1DBB4CC6-D381-4675-9B26-FD00DC8EC350}" type="pres">
      <dgm:prSet presAssocID="{71A1C78A-E250-495D-AA94-88748FF39ED6}" presName="pyramid" presStyleLbl="node1" presStyleIdx="0" presStyleCnt="1"/>
      <dgm:spPr/>
    </dgm:pt>
    <dgm:pt modelId="{356F35F7-08EC-4257-AA02-2968578C8EEF}" type="pres">
      <dgm:prSet presAssocID="{71A1C78A-E250-495D-AA94-88748FF39ED6}" presName="theList" presStyleCnt="0"/>
      <dgm:spPr/>
    </dgm:pt>
    <dgm:pt modelId="{C5DB1DA8-0AA5-4CC3-917A-AA7A6658E9BB}" type="pres">
      <dgm:prSet presAssocID="{F10AB65E-7A92-4D51-A31E-9F5A6C4D789E}" presName="aNode" presStyleLbl="fgAcc1" presStyleIdx="0" presStyleCnt="5">
        <dgm:presLayoutVars>
          <dgm:bulletEnabled val="1"/>
        </dgm:presLayoutVars>
      </dgm:prSet>
      <dgm:spPr/>
    </dgm:pt>
    <dgm:pt modelId="{6450A5A8-534C-435C-B3F0-718C43C6F7D5}" type="pres">
      <dgm:prSet presAssocID="{F10AB65E-7A92-4D51-A31E-9F5A6C4D789E}" presName="aSpace" presStyleCnt="0"/>
      <dgm:spPr/>
    </dgm:pt>
    <dgm:pt modelId="{593F649F-F06A-46EB-BF4F-8A548E5F8262}" type="pres">
      <dgm:prSet presAssocID="{DA76579F-886A-43F7-B19C-49D44C9B185B}" presName="aNode" presStyleLbl="fgAcc1" presStyleIdx="1" presStyleCnt="5">
        <dgm:presLayoutVars>
          <dgm:bulletEnabled val="1"/>
        </dgm:presLayoutVars>
      </dgm:prSet>
      <dgm:spPr/>
    </dgm:pt>
    <dgm:pt modelId="{15C55A75-A876-4BDA-B1AA-E09DE48276DD}" type="pres">
      <dgm:prSet presAssocID="{DA76579F-886A-43F7-B19C-49D44C9B185B}" presName="aSpace" presStyleCnt="0"/>
      <dgm:spPr/>
    </dgm:pt>
    <dgm:pt modelId="{C6E30981-5D50-4D3F-9A04-705C29CE8307}" type="pres">
      <dgm:prSet presAssocID="{2702FAB0-20E0-42A6-A08D-A868C6D37C74}" presName="aNode" presStyleLbl="fgAcc1" presStyleIdx="2" presStyleCnt="5">
        <dgm:presLayoutVars>
          <dgm:bulletEnabled val="1"/>
        </dgm:presLayoutVars>
      </dgm:prSet>
      <dgm:spPr/>
    </dgm:pt>
    <dgm:pt modelId="{D7A94606-FA39-410F-B81C-18940B79AAEC}" type="pres">
      <dgm:prSet presAssocID="{2702FAB0-20E0-42A6-A08D-A868C6D37C74}" presName="aSpace" presStyleCnt="0"/>
      <dgm:spPr/>
    </dgm:pt>
    <dgm:pt modelId="{B140161B-7083-44AD-B5C4-6C7746A7F3E8}" type="pres">
      <dgm:prSet presAssocID="{ECCC719B-0DB5-45CA-A9A5-8835D0AE698E}" presName="aNode" presStyleLbl="fgAcc1" presStyleIdx="3" presStyleCnt="5">
        <dgm:presLayoutVars>
          <dgm:bulletEnabled val="1"/>
        </dgm:presLayoutVars>
      </dgm:prSet>
      <dgm:spPr/>
    </dgm:pt>
    <dgm:pt modelId="{E5763FD6-B185-4B5D-B4A9-C5A96B2CF10F}" type="pres">
      <dgm:prSet presAssocID="{ECCC719B-0DB5-45CA-A9A5-8835D0AE698E}" presName="aSpace" presStyleCnt="0"/>
      <dgm:spPr/>
    </dgm:pt>
    <dgm:pt modelId="{3ADD073B-9217-4942-9463-4DB587F37E8F}" type="pres">
      <dgm:prSet presAssocID="{FF66E4B4-3337-49C6-B250-C3975C7BFD69}" presName="aNode" presStyleLbl="fgAcc1" presStyleIdx="4" presStyleCnt="5" custScaleY="199769">
        <dgm:presLayoutVars>
          <dgm:bulletEnabled val="1"/>
        </dgm:presLayoutVars>
      </dgm:prSet>
      <dgm:spPr/>
    </dgm:pt>
    <dgm:pt modelId="{484F5C13-6796-493C-97DD-212F19696ACE}" type="pres">
      <dgm:prSet presAssocID="{FF66E4B4-3337-49C6-B250-C3975C7BFD69}" presName="aSpace" presStyleCnt="0"/>
      <dgm:spPr/>
    </dgm:pt>
  </dgm:ptLst>
  <dgm:cxnLst>
    <dgm:cxn modelId="{1995E502-F0B9-426C-9C70-B173686F52F4}" type="presOf" srcId="{F10AB65E-7A92-4D51-A31E-9F5A6C4D789E}" destId="{C5DB1DA8-0AA5-4CC3-917A-AA7A6658E9BB}" srcOrd="0" destOrd="0" presId="urn:microsoft.com/office/officeart/2005/8/layout/pyramid2"/>
    <dgm:cxn modelId="{E40C9B30-57BA-488D-B098-5637AB5D6A31}" type="presOf" srcId="{71A1C78A-E250-495D-AA94-88748FF39ED6}" destId="{1B6DEDDD-9664-4D8C-90AF-A3D1586C4E1A}" srcOrd="0" destOrd="0" presId="urn:microsoft.com/office/officeart/2005/8/layout/pyramid2"/>
    <dgm:cxn modelId="{B4AD8372-B07B-4444-9235-A6B11780A8DC}" srcId="{71A1C78A-E250-495D-AA94-88748FF39ED6}" destId="{F10AB65E-7A92-4D51-A31E-9F5A6C4D789E}" srcOrd="0" destOrd="0" parTransId="{AEB2784A-F1D1-4568-8F25-3F96B20316AD}" sibTransId="{CC6851B1-C905-4D64-97BA-9ADA2177DCEF}"/>
    <dgm:cxn modelId="{9AD8BC83-265C-4239-9A9B-3D40FB8F433F}" type="presOf" srcId="{ECCC719B-0DB5-45CA-A9A5-8835D0AE698E}" destId="{B140161B-7083-44AD-B5C4-6C7746A7F3E8}" srcOrd="0" destOrd="0" presId="urn:microsoft.com/office/officeart/2005/8/layout/pyramid2"/>
    <dgm:cxn modelId="{EF38FBA5-55AC-4FB1-925F-7E19F64E326D}" srcId="{71A1C78A-E250-495D-AA94-88748FF39ED6}" destId="{2702FAB0-20E0-42A6-A08D-A868C6D37C74}" srcOrd="2" destOrd="0" parTransId="{1BC4A401-21A3-4BF0-AFDA-0D3E2F9A58D2}" sibTransId="{ABCF1C56-AE9F-4F2F-A23D-CEA5A996C34C}"/>
    <dgm:cxn modelId="{C2810BAA-27CA-4360-90FA-3C1A00007164}" srcId="{71A1C78A-E250-495D-AA94-88748FF39ED6}" destId="{DA76579F-886A-43F7-B19C-49D44C9B185B}" srcOrd="1" destOrd="0" parTransId="{AE56F462-8933-4ACA-B4B8-4DA1384B8A70}" sibTransId="{4314BFE5-7B8E-4579-9ADE-1A3E85802507}"/>
    <dgm:cxn modelId="{DC44DFAF-0D01-437C-8475-9B0CF6C365AE}" srcId="{71A1C78A-E250-495D-AA94-88748FF39ED6}" destId="{ECCC719B-0DB5-45CA-A9A5-8835D0AE698E}" srcOrd="3" destOrd="0" parTransId="{F1622B2F-D252-403C-80E8-1A67590160B2}" sibTransId="{FC90071B-8DC4-4C1F-8A83-62F8BD62C97C}"/>
    <dgm:cxn modelId="{BAF61FB0-AF4A-41C9-BB85-783EE9F1644B}" srcId="{71A1C78A-E250-495D-AA94-88748FF39ED6}" destId="{FF66E4B4-3337-49C6-B250-C3975C7BFD69}" srcOrd="4" destOrd="0" parTransId="{DE2EA531-C908-47E7-ABC4-7712704A9B2B}" sibTransId="{83B25E9D-3400-495C-9C61-9461454C7B42}"/>
    <dgm:cxn modelId="{33DF94CF-A712-4FFF-A3A6-A15567179D40}" type="presOf" srcId="{FF66E4B4-3337-49C6-B250-C3975C7BFD69}" destId="{3ADD073B-9217-4942-9463-4DB587F37E8F}" srcOrd="0" destOrd="0" presId="urn:microsoft.com/office/officeart/2005/8/layout/pyramid2"/>
    <dgm:cxn modelId="{E31769DE-5C6B-4560-9412-1A119860D6FA}" type="presOf" srcId="{2702FAB0-20E0-42A6-A08D-A868C6D37C74}" destId="{C6E30981-5D50-4D3F-9A04-705C29CE8307}" srcOrd="0" destOrd="0" presId="urn:microsoft.com/office/officeart/2005/8/layout/pyramid2"/>
    <dgm:cxn modelId="{023130ED-18BD-468B-A4A5-0968D3FF36E1}" type="presOf" srcId="{DA76579F-886A-43F7-B19C-49D44C9B185B}" destId="{593F649F-F06A-46EB-BF4F-8A548E5F8262}" srcOrd="0" destOrd="0" presId="urn:microsoft.com/office/officeart/2005/8/layout/pyramid2"/>
    <dgm:cxn modelId="{CE4C3355-8C14-4ACC-A75E-0A61A82464AE}" type="presParOf" srcId="{1B6DEDDD-9664-4D8C-90AF-A3D1586C4E1A}" destId="{1DBB4CC6-D381-4675-9B26-FD00DC8EC350}" srcOrd="0" destOrd="0" presId="urn:microsoft.com/office/officeart/2005/8/layout/pyramid2"/>
    <dgm:cxn modelId="{419CA846-4791-4874-9836-B8D92C88C423}" type="presParOf" srcId="{1B6DEDDD-9664-4D8C-90AF-A3D1586C4E1A}" destId="{356F35F7-08EC-4257-AA02-2968578C8EEF}" srcOrd="1" destOrd="0" presId="urn:microsoft.com/office/officeart/2005/8/layout/pyramid2"/>
    <dgm:cxn modelId="{AA5BB9C3-F4C8-463C-AACE-5174AACBA656}" type="presParOf" srcId="{356F35F7-08EC-4257-AA02-2968578C8EEF}" destId="{C5DB1DA8-0AA5-4CC3-917A-AA7A6658E9BB}" srcOrd="0" destOrd="0" presId="urn:microsoft.com/office/officeart/2005/8/layout/pyramid2"/>
    <dgm:cxn modelId="{44EF7B71-2BDF-4FC0-8C16-8CB4E692A3E7}" type="presParOf" srcId="{356F35F7-08EC-4257-AA02-2968578C8EEF}" destId="{6450A5A8-534C-435C-B3F0-718C43C6F7D5}" srcOrd="1" destOrd="0" presId="urn:microsoft.com/office/officeart/2005/8/layout/pyramid2"/>
    <dgm:cxn modelId="{C18B11E5-98D2-46C0-A064-3E7D255EB329}" type="presParOf" srcId="{356F35F7-08EC-4257-AA02-2968578C8EEF}" destId="{593F649F-F06A-46EB-BF4F-8A548E5F8262}" srcOrd="2" destOrd="0" presId="urn:microsoft.com/office/officeart/2005/8/layout/pyramid2"/>
    <dgm:cxn modelId="{E10973B6-689E-4CD0-B32F-951476C6D5BC}" type="presParOf" srcId="{356F35F7-08EC-4257-AA02-2968578C8EEF}" destId="{15C55A75-A876-4BDA-B1AA-E09DE48276DD}" srcOrd="3" destOrd="0" presId="urn:microsoft.com/office/officeart/2005/8/layout/pyramid2"/>
    <dgm:cxn modelId="{5C5D4C77-39F6-45E1-9158-933227FAFA22}" type="presParOf" srcId="{356F35F7-08EC-4257-AA02-2968578C8EEF}" destId="{C6E30981-5D50-4D3F-9A04-705C29CE8307}" srcOrd="4" destOrd="0" presId="urn:microsoft.com/office/officeart/2005/8/layout/pyramid2"/>
    <dgm:cxn modelId="{292EA77A-5765-4E46-A30C-8A7D56F8839F}" type="presParOf" srcId="{356F35F7-08EC-4257-AA02-2968578C8EEF}" destId="{D7A94606-FA39-410F-B81C-18940B79AAEC}" srcOrd="5" destOrd="0" presId="urn:microsoft.com/office/officeart/2005/8/layout/pyramid2"/>
    <dgm:cxn modelId="{A73A68A2-9B5E-4A5E-A5D0-E8B21D83EF34}" type="presParOf" srcId="{356F35F7-08EC-4257-AA02-2968578C8EEF}" destId="{B140161B-7083-44AD-B5C4-6C7746A7F3E8}" srcOrd="6" destOrd="0" presId="urn:microsoft.com/office/officeart/2005/8/layout/pyramid2"/>
    <dgm:cxn modelId="{3EA974DF-95EA-485A-823D-C9F6C985222A}" type="presParOf" srcId="{356F35F7-08EC-4257-AA02-2968578C8EEF}" destId="{E5763FD6-B185-4B5D-B4A9-C5A96B2CF10F}" srcOrd="7" destOrd="0" presId="urn:microsoft.com/office/officeart/2005/8/layout/pyramid2"/>
    <dgm:cxn modelId="{4C3B0A46-ED49-4B0A-83AE-A94CC705D009}" type="presParOf" srcId="{356F35F7-08EC-4257-AA02-2968578C8EEF}" destId="{3ADD073B-9217-4942-9463-4DB587F37E8F}" srcOrd="8" destOrd="0" presId="urn:microsoft.com/office/officeart/2005/8/layout/pyramid2"/>
    <dgm:cxn modelId="{8C11FBD3-2809-4771-8F33-5F76DC568DBD}" type="presParOf" srcId="{356F35F7-08EC-4257-AA02-2968578C8EEF}" destId="{484F5C13-6796-493C-97DD-212F19696ACE}" srcOrd="9"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7F06A1-8098-41F0-B630-86F0600C1C97}">
      <dsp:nvSpPr>
        <dsp:cNvPr id="0" name=""/>
        <dsp:cNvSpPr/>
      </dsp:nvSpPr>
      <dsp:spPr>
        <a:xfrm rot="5400000">
          <a:off x="3926452" y="96706"/>
          <a:ext cx="1464445" cy="1274067"/>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tr-TR" sz="1700" kern="1200" dirty="0">
              <a:solidFill>
                <a:prstClr val="white"/>
              </a:solidFill>
              <a:latin typeface="Calibri" panose="020F0502020204030204"/>
              <a:ea typeface="+mn-ea"/>
              <a:cs typeface="+mn-cs"/>
            </a:rPr>
            <a:t>is </a:t>
          </a:r>
          <a:r>
            <a:rPr lang="tr-TR" sz="1700" kern="1200" dirty="0" err="1">
              <a:solidFill>
                <a:prstClr val="white"/>
              </a:solidFill>
              <a:latin typeface="Calibri" panose="020F0502020204030204"/>
              <a:ea typeface="+mn-ea"/>
              <a:cs typeface="+mn-cs"/>
            </a:rPr>
            <a:t>limited</a:t>
          </a:r>
          <a:endParaRPr lang="tr-TR" sz="1700" kern="1200" dirty="0">
            <a:solidFill>
              <a:prstClr val="white"/>
            </a:solidFill>
            <a:latin typeface="Calibri" panose="020F0502020204030204"/>
            <a:ea typeface="+mn-ea"/>
            <a:cs typeface="+mn-cs"/>
          </a:endParaRPr>
        </a:p>
      </dsp:txBody>
      <dsp:txXfrm rot="-5400000">
        <a:off x="4220183" y="229726"/>
        <a:ext cx="876983" cy="1008027"/>
      </dsp:txXfrm>
    </dsp:sp>
    <dsp:sp modelId="{B2BFDEB9-178F-44A7-B5DB-B08B3C837D36}">
      <dsp:nvSpPr>
        <dsp:cNvPr id="0" name=""/>
        <dsp:cNvSpPr/>
      </dsp:nvSpPr>
      <dsp:spPr>
        <a:xfrm>
          <a:off x="5334370" y="294406"/>
          <a:ext cx="1634320" cy="8786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endParaRPr lang="tr-TR" sz="1200" kern="1200" dirty="0"/>
        </a:p>
      </dsp:txBody>
      <dsp:txXfrm>
        <a:off x="5334370" y="294406"/>
        <a:ext cx="1634320" cy="878667"/>
      </dsp:txXfrm>
    </dsp:sp>
    <dsp:sp modelId="{9688B368-C416-461B-9AE1-DA0D92DA9905}">
      <dsp:nvSpPr>
        <dsp:cNvPr id="0" name=""/>
        <dsp:cNvSpPr/>
      </dsp:nvSpPr>
      <dsp:spPr>
        <a:xfrm rot="5400000">
          <a:off x="2558486" y="109359"/>
          <a:ext cx="1464445" cy="1274067"/>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r>
            <a:rPr lang="tr-TR" sz="1700" kern="1200" dirty="0">
              <a:solidFill>
                <a:prstClr val="white"/>
              </a:solidFill>
              <a:latin typeface="Calibri" panose="020F0502020204030204"/>
              <a:ea typeface="+mn-ea"/>
              <a:cs typeface="+mn-cs"/>
            </a:rPr>
            <a:t>is </a:t>
          </a:r>
          <a:r>
            <a:rPr lang="tr-TR" sz="1200" kern="1200" dirty="0">
              <a:solidFill>
                <a:prstClr val="white"/>
              </a:solidFill>
              <a:latin typeface="Calibri" panose="020F0502020204030204"/>
              <a:ea typeface="+mn-ea"/>
              <a:cs typeface="+mn-cs"/>
            </a:rPr>
            <a:t>fundamental</a:t>
          </a:r>
        </a:p>
      </dsp:txBody>
      <dsp:txXfrm rot="-5400000">
        <a:off x="2852217" y="242379"/>
        <a:ext cx="876983" cy="1008027"/>
      </dsp:txXfrm>
    </dsp:sp>
    <dsp:sp modelId="{007F418F-AE99-45AA-B31C-6ADA991CAB48}">
      <dsp:nvSpPr>
        <dsp:cNvPr id="0" name=""/>
        <dsp:cNvSpPr/>
      </dsp:nvSpPr>
      <dsp:spPr>
        <a:xfrm rot="5400000">
          <a:off x="-95188" y="1561415"/>
          <a:ext cx="1464445" cy="1274067"/>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tr-TR" sz="1700" kern="1200" dirty="0">
              <a:solidFill>
                <a:prstClr val="white"/>
              </a:solidFill>
              <a:latin typeface="Calibri" panose="020F0502020204030204"/>
              <a:ea typeface="+mn-ea"/>
              <a:cs typeface="+mn-cs"/>
            </a:rPr>
            <a:t>WATER</a:t>
          </a:r>
        </a:p>
      </dsp:txBody>
      <dsp:txXfrm rot="-5400000">
        <a:off x="198543" y="1694435"/>
        <a:ext cx="876983" cy="1008027"/>
      </dsp:txXfrm>
    </dsp:sp>
    <dsp:sp modelId="{5AB3D64C-7ADB-4998-9CFF-3E51EA662BB7}">
      <dsp:nvSpPr>
        <dsp:cNvPr id="0" name=""/>
        <dsp:cNvSpPr/>
      </dsp:nvSpPr>
      <dsp:spPr>
        <a:xfrm>
          <a:off x="1982198" y="1677671"/>
          <a:ext cx="1581600" cy="8786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r" defTabSz="533400">
            <a:lnSpc>
              <a:spcPct val="90000"/>
            </a:lnSpc>
            <a:spcBef>
              <a:spcPct val="0"/>
            </a:spcBef>
            <a:spcAft>
              <a:spcPct val="35000"/>
            </a:spcAft>
            <a:buNone/>
          </a:pPr>
          <a:endParaRPr lang="tr-TR" sz="1200" kern="1200" dirty="0"/>
        </a:p>
      </dsp:txBody>
      <dsp:txXfrm>
        <a:off x="1982198" y="1677671"/>
        <a:ext cx="1581600" cy="878667"/>
      </dsp:txXfrm>
    </dsp:sp>
    <dsp:sp modelId="{61BE850B-753A-4025-BC16-E023D32826A8}">
      <dsp:nvSpPr>
        <dsp:cNvPr id="0" name=""/>
        <dsp:cNvSpPr/>
      </dsp:nvSpPr>
      <dsp:spPr>
        <a:xfrm rot="5400000">
          <a:off x="4611812" y="1339727"/>
          <a:ext cx="1464445" cy="1274067"/>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r>
            <a:rPr lang="tr-TR" sz="1300" kern="1200" dirty="0"/>
            <a:t>is not substutitable</a:t>
          </a:r>
        </a:p>
      </dsp:txBody>
      <dsp:txXfrm rot="-5400000">
        <a:off x="4905543" y="1472747"/>
        <a:ext cx="876983" cy="1008027"/>
      </dsp:txXfrm>
    </dsp:sp>
    <dsp:sp modelId="{DE25F935-4903-489A-8B39-E2259EE86E66}">
      <dsp:nvSpPr>
        <dsp:cNvPr id="0" name=""/>
        <dsp:cNvSpPr/>
      </dsp:nvSpPr>
      <dsp:spPr>
        <a:xfrm rot="5400000">
          <a:off x="3920260" y="2614644"/>
          <a:ext cx="1464445" cy="1274067"/>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tr-TR" sz="1700" kern="1200" dirty="0">
              <a:solidFill>
                <a:prstClr val="white"/>
              </a:solidFill>
              <a:latin typeface="Calibri" panose="020F0502020204030204"/>
              <a:ea typeface="+mn-ea"/>
              <a:cs typeface="+mn-cs"/>
            </a:rPr>
            <a:t>is in a </a:t>
          </a:r>
          <a:r>
            <a:rPr lang="tr-TR" sz="1700" kern="1200" dirty="0" err="1">
              <a:solidFill>
                <a:prstClr val="white"/>
              </a:solidFill>
              <a:latin typeface="Calibri" panose="020F0502020204030204"/>
              <a:ea typeface="+mn-ea"/>
              <a:cs typeface="+mn-cs"/>
            </a:rPr>
            <a:t>cysle</a:t>
          </a:r>
          <a:endParaRPr lang="tr-TR" sz="1700" kern="1200" dirty="0">
            <a:solidFill>
              <a:prstClr val="white"/>
            </a:solidFill>
            <a:latin typeface="Calibri" panose="020F0502020204030204"/>
            <a:ea typeface="+mn-ea"/>
            <a:cs typeface="+mn-cs"/>
          </a:endParaRPr>
        </a:p>
      </dsp:txBody>
      <dsp:txXfrm rot="-5400000">
        <a:off x="4213991" y="2747664"/>
        <a:ext cx="876983" cy="1008027"/>
      </dsp:txXfrm>
    </dsp:sp>
    <dsp:sp modelId="{00EE0C2D-75A5-4885-B346-B1550BE1953F}">
      <dsp:nvSpPr>
        <dsp:cNvPr id="0" name=""/>
        <dsp:cNvSpPr/>
      </dsp:nvSpPr>
      <dsp:spPr>
        <a:xfrm>
          <a:off x="6064421" y="2071259"/>
          <a:ext cx="1634320" cy="8786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endParaRPr lang="tr-TR" sz="1200" kern="1200" dirty="0"/>
        </a:p>
      </dsp:txBody>
      <dsp:txXfrm>
        <a:off x="6064421" y="2071259"/>
        <a:ext cx="1634320" cy="878667"/>
      </dsp:txXfrm>
    </dsp:sp>
    <dsp:sp modelId="{DCB2CC9A-D85C-46EE-ABE8-4E6C535100AA}">
      <dsp:nvSpPr>
        <dsp:cNvPr id="0" name=""/>
        <dsp:cNvSpPr/>
      </dsp:nvSpPr>
      <dsp:spPr>
        <a:xfrm rot="5400000">
          <a:off x="2550459" y="2582748"/>
          <a:ext cx="1464445" cy="1274067"/>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r>
            <a:rPr lang="tr-TR" sz="1700" kern="1200" dirty="0"/>
            <a:t>is in </a:t>
          </a:r>
          <a:r>
            <a:rPr lang="tr-TR" sz="1700" kern="1200" dirty="0" err="1"/>
            <a:t>transition</a:t>
          </a:r>
          <a:endParaRPr lang="tr-TR" sz="1700" kern="1200" dirty="0"/>
        </a:p>
      </dsp:txBody>
      <dsp:txXfrm rot="-5400000">
        <a:off x="2844190" y="2715768"/>
        <a:ext cx="876983" cy="1008027"/>
      </dsp:txXfrm>
    </dsp:sp>
    <dsp:sp modelId="{EF10217E-87FC-4B20-8873-6DCC7D3A5031}">
      <dsp:nvSpPr>
        <dsp:cNvPr id="0" name=""/>
        <dsp:cNvSpPr/>
      </dsp:nvSpPr>
      <dsp:spPr>
        <a:xfrm rot="5400000">
          <a:off x="3272729" y="1348763"/>
          <a:ext cx="1464445" cy="1274067"/>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tr-TR" sz="1200" kern="1200" dirty="0"/>
            <a:t>is </a:t>
          </a:r>
          <a:r>
            <a:rPr lang="tr-TR" sz="1200" kern="1200" dirty="0" err="1"/>
            <a:t>burdensome</a:t>
          </a:r>
          <a:r>
            <a:rPr lang="tr-TR" sz="1200" kern="1200" dirty="0"/>
            <a:t> </a:t>
          </a:r>
          <a:r>
            <a:rPr lang="tr-TR" sz="1200" kern="1200" dirty="0" err="1"/>
            <a:t>to</a:t>
          </a:r>
          <a:r>
            <a:rPr lang="tr-TR" sz="1200" kern="1200" dirty="0"/>
            <a:t> transport</a:t>
          </a:r>
        </a:p>
      </dsp:txBody>
      <dsp:txXfrm rot="-5400000">
        <a:off x="3566460" y="1481783"/>
        <a:ext cx="876983" cy="1008027"/>
      </dsp:txXfrm>
    </dsp:sp>
    <dsp:sp modelId="{63E4004B-2389-4EB8-ADE6-5B8D4A2F3221}">
      <dsp:nvSpPr>
        <dsp:cNvPr id="0" name=""/>
        <dsp:cNvSpPr/>
      </dsp:nvSpPr>
      <dsp:spPr>
        <a:xfrm>
          <a:off x="1696687" y="4023470"/>
          <a:ext cx="1581600" cy="878667"/>
        </a:xfrm>
        <a:prstGeom prst="rect">
          <a:avLst/>
        </a:prstGeom>
        <a:noFill/>
        <a:ln>
          <a:noFill/>
        </a:ln>
        <a:effectLst/>
      </dsp:spPr>
      <dsp:style>
        <a:lnRef idx="0">
          <a:scrgbClr r="0" g="0" b="0"/>
        </a:lnRef>
        <a:fillRef idx="0">
          <a:scrgbClr r="0" g="0" b="0"/>
        </a:fillRef>
        <a:effectRef idx="0">
          <a:scrgbClr r="0" g="0" b="0"/>
        </a:effectRef>
        <a:fontRef idx="minor"/>
      </dsp:style>
    </dsp:sp>
    <dsp:sp modelId="{A8F31EEA-D4B0-43D4-8222-E780D25545C9}">
      <dsp:nvSpPr>
        <dsp:cNvPr id="0" name=""/>
        <dsp:cNvSpPr/>
      </dsp:nvSpPr>
      <dsp:spPr>
        <a:xfrm rot="5400000">
          <a:off x="1897858" y="1348763"/>
          <a:ext cx="1464445" cy="1274067"/>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tr-TR" sz="1100" kern="1200" dirty="0"/>
            <a:t>is not </a:t>
          </a:r>
          <a:r>
            <a:rPr lang="tr-TR" sz="1100" kern="1200" dirty="0" err="1"/>
            <a:t>neither</a:t>
          </a:r>
          <a:r>
            <a:rPr lang="tr-TR" sz="1100" kern="1200" dirty="0"/>
            <a:t> an </a:t>
          </a:r>
          <a:r>
            <a:rPr lang="tr-TR" sz="1100" kern="1200" dirty="0" err="1"/>
            <a:t>economic</a:t>
          </a:r>
          <a:r>
            <a:rPr lang="tr-TR" sz="1100" kern="1200" dirty="0"/>
            <a:t> </a:t>
          </a:r>
          <a:r>
            <a:rPr lang="tr-TR" sz="1100" kern="1200" dirty="0" err="1"/>
            <a:t>good</a:t>
          </a:r>
          <a:r>
            <a:rPr lang="tr-TR" sz="1100" kern="1200" dirty="0"/>
            <a:t>  </a:t>
          </a:r>
          <a:r>
            <a:rPr lang="tr-TR" sz="1100" kern="1200" dirty="0" err="1"/>
            <a:t>nor</a:t>
          </a:r>
          <a:r>
            <a:rPr lang="tr-TR" sz="1100" kern="1200" dirty="0"/>
            <a:t> a </a:t>
          </a:r>
          <a:r>
            <a:rPr lang="tr-TR" sz="1100" kern="1200" dirty="0" err="1"/>
            <a:t>freely</a:t>
          </a:r>
          <a:r>
            <a:rPr lang="tr-TR" sz="1100" kern="1200" dirty="0"/>
            <a:t> </a:t>
          </a:r>
          <a:r>
            <a:rPr lang="tr-TR" sz="1100" kern="1200" dirty="0" err="1"/>
            <a:t>traded</a:t>
          </a:r>
          <a:r>
            <a:rPr lang="tr-TR" sz="1100" kern="1200" dirty="0"/>
            <a:t> </a:t>
          </a:r>
          <a:r>
            <a:rPr lang="tr-TR" sz="1100" kern="1200" dirty="0" err="1"/>
            <a:t>commodity</a:t>
          </a:r>
          <a:endParaRPr lang="tr-TR" sz="1100" kern="1200" dirty="0"/>
        </a:p>
        <a:p>
          <a:pPr marL="0" lvl="0" algn="ctr" defTabSz="1600200">
            <a:lnSpc>
              <a:spcPct val="90000"/>
            </a:lnSpc>
            <a:spcBef>
              <a:spcPct val="0"/>
            </a:spcBef>
            <a:spcAft>
              <a:spcPct val="35000"/>
            </a:spcAft>
            <a:buNone/>
          </a:pPr>
          <a:endParaRPr lang="tr-TR" sz="1100" kern="1200" dirty="0"/>
        </a:p>
      </dsp:txBody>
      <dsp:txXfrm rot="-5400000">
        <a:off x="2191589" y="1481783"/>
        <a:ext cx="876983" cy="10080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A5751D-D56C-485E-9EC2-D5464A82007A}">
      <dsp:nvSpPr>
        <dsp:cNvPr id="0" name=""/>
        <dsp:cNvSpPr/>
      </dsp:nvSpPr>
      <dsp:spPr>
        <a:xfrm>
          <a:off x="2012604" y="360991"/>
          <a:ext cx="4186339" cy="120843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18515" tIns="83820" rIns="83820" bIns="83820" numCol="1" spcCol="1270" anchor="ctr" anchorCtr="0">
          <a:noAutofit/>
        </a:bodyPr>
        <a:lstStyle/>
        <a:p>
          <a:pPr marL="0" lvl="0" indent="0" algn="l" defTabSz="977900">
            <a:lnSpc>
              <a:spcPct val="90000"/>
            </a:lnSpc>
            <a:spcBef>
              <a:spcPct val="0"/>
            </a:spcBef>
            <a:spcAft>
              <a:spcPct val="35000"/>
            </a:spcAft>
            <a:buNone/>
          </a:pPr>
          <a:r>
            <a:rPr lang="tr-TR" sz="2200" kern="1200" dirty="0"/>
            <a:t>1</a:t>
          </a:r>
        </a:p>
        <a:p>
          <a:pPr marL="0" lvl="0" indent="0" algn="l" defTabSz="977900">
            <a:lnSpc>
              <a:spcPct val="90000"/>
            </a:lnSpc>
            <a:spcBef>
              <a:spcPct val="0"/>
            </a:spcBef>
            <a:spcAft>
              <a:spcPct val="35000"/>
            </a:spcAft>
            <a:buNone/>
          </a:pPr>
          <a:r>
            <a:rPr lang="tr-TR" sz="2200" kern="1200" dirty="0" err="1"/>
            <a:t>Operationalisation</a:t>
          </a:r>
          <a:r>
            <a:rPr lang="tr-TR" sz="2200" kern="1200" dirty="0"/>
            <a:t> of </a:t>
          </a:r>
          <a:r>
            <a:rPr lang="tr-TR" sz="2200" kern="1200" dirty="0" err="1"/>
            <a:t>costs</a:t>
          </a:r>
          <a:endParaRPr lang="tr-TR" sz="2200" kern="1200" dirty="0"/>
        </a:p>
      </dsp:txBody>
      <dsp:txXfrm>
        <a:off x="2012604" y="360991"/>
        <a:ext cx="4186339" cy="1208438"/>
      </dsp:txXfrm>
    </dsp:sp>
    <dsp:sp modelId="{1E5BAEC2-E936-4C53-9485-AC4E08F41AC0}">
      <dsp:nvSpPr>
        <dsp:cNvPr id="0" name=""/>
        <dsp:cNvSpPr/>
      </dsp:nvSpPr>
      <dsp:spPr>
        <a:xfrm>
          <a:off x="6367855" y="277130"/>
          <a:ext cx="1137829" cy="1446589"/>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62000" r="-6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01E3BF1-6878-45DC-83C7-08FDC0573015}">
      <dsp:nvSpPr>
        <dsp:cNvPr id="0" name=""/>
        <dsp:cNvSpPr/>
      </dsp:nvSpPr>
      <dsp:spPr>
        <a:xfrm>
          <a:off x="1945709" y="1859828"/>
          <a:ext cx="4259541" cy="120843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18515" tIns="83820" rIns="83820" bIns="83820" numCol="1" spcCol="1270" anchor="ctr" anchorCtr="0">
          <a:noAutofit/>
        </a:bodyPr>
        <a:lstStyle/>
        <a:p>
          <a:pPr marL="0" lvl="0" indent="0" algn="l" defTabSz="977900">
            <a:lnSpc>
              <a:spcPct val="90000"/>
            </a:lnSpc>
            <a:spcBef>
              <a:spcPct val="0"/>
            </a:spcBef>
            <a:spcAft>
              <a:spcPct val="35000"/>
            </a:spcAft>
            <a:buNone/>
          </a:pPr>
          <a:r>
            <a:rPr lang="tr-TR" sz="2200" kern="1200" dirty="0"/>
            <a:t>2</a:t>
          </a:r>
        </a:p>
        <a:p>
          <a:pPr marL="0" lvl="0" indent="0" algn="l" defTabSz="977900">
            <a:lnSpc>
              <a:spcPct val="90000"/>
            </a:lnSpc>
            <a:spcBef>
              <a:spcPct val="0"/>
            </a:spcBef>
            <a:spcAft>
              <a:spcPct val="35000"/>
            </a:spcAft>
            <a:buNone/>
          </a:pPr>
          <a:r>
            <a:rPr lang="tr-TR" sz="2200" kern="1200" dirty="0" err="1"/>
            <a:t>Componentisation</a:t>
          </a:r>
          <a:r>
            <a:rPr lang="tr-TR" sz="2200" kern="1200" dirty="0"/>
            <a:t> of </a:t>
          </a:r>
          <a:r>
            <a:rPr lang="tr-TR" sz="2200" kern="1200" dirty="0" err="1"/>
            <a:t>costs</a:t>
          </a:r>
          <a:endParaRPr lang="tr-TR" sz="2200" kern="1200" dirty="0"/>
        </a:p>
      </dsp:txBody>
      <dsp:txXfrm>
        <a:off x="1945709" y="1859828"/>
        <a:ext cx="4259541" cy="1208438"/>
      </dsp:txXfrm>
    </dsp:sp>
    <dsp:sp modelId="{36D9600C-3D40-4534-84CF-5F2EDA29B668}">
      <dsp:nvSpPr>
        <dsp:cNvPr id="0" name=""/>
        <dsp:cNvSpPr/>
      </dsp:nvSpPr>
      <dsp:spPr>
        <a:xfrm>
          <a:off x="6391314" y="1932164"/>
          <a:ext cx="1094188" cy="1268860"/>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62000" r="-6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5ECE55D-B65A-4E65-8A77-C76AFCDBD48B}">
      <dsp:nvSpPr>
        <dsp:cNvPr id="0" name=""/>
        <dsp:cNvSpPr/>
      </dsp:nvSpPr>
      <dsp:spPr>
        <a:xfrm>
          <a:off x="1916737" y="3403570"/>
          <a:ext cx="4208226" cy="120843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18515" tIns="83820" rIns="83820" bIns="83820" numCol="1" spcCol="1270" anchor="ctr" anchorCtr="0">
          <a:noAutofit/>
        </a:bodyPr>
        <a:lstStyle/>
        <a:p>
          <a:pPr marL="0" lvl="0" indent="0" algn="l" defTabSz="977900">
            <a:lnSpc>
              <a:spcPct val="90000"/>
            </a:lnSpc>
            <a:spcBef>
              <a:spcPct val="0"/>
            </a:spcBef>
            <a:spcAft>
              <a:spcPct val="35000"/>
            </a:spcAft>
            <a:buNone/>
          </a:pPr>
          <a:r>
            <a:rPr lang="tr-TR" sz="2200" kern="1200" dirty="0"/>
            <a:t>3</a:t>
          </a:r>
        </a:p>
        <a:p>
          <a:pPr marL="0" lvl="0" indent="0" algn="l" defTabSz="977900">
            <a:lnSpc>
              <a:spcPct val="90000"/>
            </a:lnSpc>
            <a:spcBef>
              <a:spcPct val="0"/>
            </a:spcBef>
            <a:spcAft>
              <a:spcPct val="35000"/>
            </a:spcAft>
            <a:buNone/>
          </a:pPr>
          <a:r>
            <a:rPr lang="tr-TR" sz="2200" kern="1200" dirty="0" err="1"/>
            <a:t>Allocation</a:t>
          </a:r>
          <a:r>
            <a:rPr lang="tr-TR" sz="2200" kern="1200" dirty="0"/>
            <a:t> of </a:t>
          </a:r>
          <a:r>
            <a:rPr lang="tr-TR" sz="2200" kern="1200" dirty="0" err="1"/>
            <a:t>costs</a:t>
          </a:r>
          <a:r>
            <a:rPr lang="tr-TR" sz="2200" kern="1200" dirty="0"/>
            <a:t> </a:t>
          </a:r>
          <a:r>
            <a:rPr lang="tr-TR" sz="2200" kern="1200" dirty="0" err="1"/>
            <a:t>to</a:t>
          </a:r>
          <a:r>
            <a:rPr lang="tr-TR" sz="2200" kern="1200" dirty="0"/>
            <a:t> </a:t>
          </a:r>
          <a:r>
            <a:rPr lang="tr-TR" sz="2200" kern="1200" dirty="0" err="1"/>
            <a:t>customer</a:t>
          </a:r>
          <a:r>
            <a:rPr lang="tr-TR" sz="2200" kern="1200" dirty="0"/>
            <a:t> </a:t>
          </a:r>
          <a:r>
            <a:rPr lang="tr-TR" sz="2200" kern="1200" dirty="0" err="1"/>
            <a:t>groups</a:t>
          </a:r>
          <a:endParaRPr lang="tr-TR" sz="2200" kern="1200" dirty="0"/>
        </a:p>
      </dsp:txBody>
      <dsp:txXfrm>
        <a:off x="1916737" y="3403570"/>
        <a:ext cx="4208226" cy="1208438"/>
      </dsp:txXfrm>
    </dsp:sp>
    <dsp:sp modelId="{97CA2DAF-36F4-4B6B-88F3-188823E689B8}">
      <dsp:nvSpPr>
        <dsp:cNvPr id="0" name=""/>
        <dsp:cNvSpPr/>
      </dsp:nvSpPr>
      <dsp:spPr>
        <a:xfrm>
          <a:off x="6482182" y="3363682"/>
          <a:ext cx="845906" cy="1268860"/>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BB4CC6-D381-4675-9B26-FD00DC8EC350}">
      <dsp:nvSpPr>
        <dsp:cNvPr id="0" name=""/>
        <dsp:cNvSpPr/>
      </dsp:nvSpPr>
      <dsp:spPr>
        <a:xfrm>
          <a:off x="2959338" y="0"/>
          <a:ext cx="3997325" cy="3997325"/>
        </a:xfrm>
        <a:prstGeom prst="triangl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5DB1DA8-0AA5-4CC3-917A-AA7A6658E9BB}">
      <dsp:nvSpPr>
        <dsp:cNvPr id="0" name=""/>
        <dsp:cNvSpPr/>
      </dsp:nvSpPr>
      <dsp:spPr>
        <a:xfrm>
          <a:off x="4958000" y="400972"/>
          <a:ext cx="2598261" cy="482489"/>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b="1" kern="1200" dirty="0"/>
            <a:t>Full supply cost recovery</a:t>
          </a:r>
          <a:endParaRPr lang="tr-TR" sz="1000" kern="1200" dirty="0"/>
        </a:p>
      </dsp:txBody>
      <dsp:txXfrm>
        <a:off x="4981553" y="424525"/>
        <a:ext cx="2551155" cy="435383"/>
      </dsp:txXfrm>
    </dsp:sp>
    <dsp:sp modelId="{593F649F-F06A-46EB-BF4F-8A548E5F8262}">
      <dsp:nvSpPr>
        <dsp:cNvPr id="0" name=""/>
        <dsp:cNvSpPr/>
      </dsp:nvSpPr>
      <dsp:spPr>
        <a:xfrm>
          <a:off x="4958000" y="943773"/>
          <a:ext cx="2598261" cy="482489"/>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b="1" kern="1200" dirty="0"/>
            <a:t>Cost Recycling</a:t>
          </a:r>
          <a:endParaRPr lang="tr-TR" sz="1000" kern="1200" dirty="0"/>
        </a:p>
      </dsp:txBody>
      <dsp:txXfrm>
        <a:off x="4981553" y="967326"/>
        <a:ext cx="2551155" cy="435383"/>
      </dsp:txXfrm>
    </dsp:sp>
    <dsp:sp modelId="{C6E30981-5D50-4D3F-9A04-705C29CE8307}">
      <dsp:nvSpPr>
        <dsp:cNvPr id="0" name=""/>
        <dsp:cNvSpPr/>
      </dsp:nvSpPr>
      <dsp:spPr>
        <a:xfrm>
          <a:off x="4958000" y="1486574"/>
          <a:ext cx="2598261" cy="482489"/>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b="1" kern="1200" dirty="0"/>
            <a:t>Relationship with water allocations</a:t>
          </a:r>
          <a:endParaRPr lang="tr-TR" sz="1000" kern="1200" dirty="0"/>
        </a:p>
      </dsp:txBody>
      <dsp:txXfrm>
        <a:off x="4981553" y="1510127"/>
        <a:ext cx="2551155" cy="435383"/>
      </dsp:txXfrm>
    </dsp:sp>
    <dsp:sp modelId="{B140161B-7083-44AD-B5C4-6C7746A7F3E8}">
      <dsp:nvSpPr>
        <dsp:cNvPr id="0" name=""/>
        <dsp:cNvSpPr/>
      </dsp:nvSpPr>
      <dsp:spPr>
        <a:xfrm>
          <a:off x="4958000" y="2029375"/>
          <a:ext cx="2598261" cy="482489"/>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b="1" kern="1200" dirty="0"/>
            <a:t>Water Loss and Leakage Status</a:t>
          </a:r>
          <a:endParaRPr lang="tr-TR" sz="1000" kern="1200" dirty="0"/>
        </a:p>
      </dsp:txBody>
      <dsp:txXfrm>
        <a:off x="4981553" y="2052928"/>
        <a:ext cx="2551155" cy="435383"/>
      </dsp:txXfrm>
    </dsp:sp>
    <dsp:sp modelId="{3ADD073B-9217-4942-9463-4DB587F37E8F}">
      <dsp:nvSpPr>
        <dsp:cNvPr id="0" name=""/>
        <dsp:cNvSpPr/>
      </dsp:nvSpPr>
      <dsp:spPr>
        <a:xfrm>
          <a:off x="4958000" y="2572176"/>
          <a:ext cx="2598261" cy="963864"/>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tr-TR" sz="1000" b="1" kern="1200" dirty="0"/>
            <a:t>-National Water Board </a:t>
          </a:r>
          <a:r>
            <a:rPr lang="tr-TR" sz="1000" b="1" kern="1200" dirty="0" err="1"/>
            <a:t>Sub-Committees</a:t>
          </a:r>
          <a:r>
            <a:rPr lang="tr-TR" sz="1000" b="1" kern="1200" dirty="0"/>
            <a:t>;</a:t>
          </a:r>
        </a:p>
        <a:p>
          <a:pPr marL="0" lvl="0" indent="0" algn="ctr" defTabSz="444500">
            <a:lnSpc>
              <a:spcPct val="90000"/>
            </a:lnSpc>
            <a:spcBef>
              <a:spcPct val="0"/>
            </a:spcBef>
            <a:spcAft>
              <a:spcPct val="35000"/>
            </a:spcAft>
            <a:buNone/>
          </a:pPr>
          <a:r>
            <a:rPr lang="tr-TR" sz="1000" b="1" kern="1200" dirty="0"/>
            <a:t> - </a:t>
          </a:r>
          <a:r>
            <a:rPr lang="en-US" sz="1000" b="1" kern="1200" dirty="0"/>
            <a:t>Water</a:t>
          </a:r>
          <a:r>
            <a:rPr lang="tr-TR" sz="1000" b="1" kern="1200" dirty="0"/>
            <a:t> </a:t>
          </a:r>
          <a:r>
            <a:rPr lang="tr-TR" sz="1000" b="1" kern="1200" dirty="0" err="1"/>
            <a:t>Law</a:t>
          </a:r>
          <a:r>
            <a:rPr lang="tr-TR" sz="1000" b="1" kern="1200" dirty="0"/>
            <a:t> </a:t>
          </a:r>
        </a:p>
        <a:p>
          <a:pPr marL="0" lvl="0" indent="0" algn="ctr" defTabSz="444500">
            <a:lnSpc>
              <a:spcPct val="90000"/>
            </a:lnSpc>
            <a:spcBef>
              <a:spcPct val="0"/>
            </a:spcBef>
            <a:spcAft>
              <a:spcPct val="35000"/>
            </a:spcAft>
            <a:buNone/>
          </a:pPr>
          <a:r>
            <a:rPr lang="tr-TR" sz="1000" b="1" kern="1200" dirty="0"/>
            <a:t>- Water </a:t>
          </a:r>
          <a:r>
            <a:rPr lang="tr-TR" sz="1000" b="1" kern="1200" dirty="0" err="1"/>
            <a:t>Pricing</a:t>
          </a:r>
          <a:r>
            <a:rPr lang="tr-TR" sz="1000" b="1" kern="1200" dirty="0"/>
            <a:t>  </a:t>
          </a:r>
          <a:r>
            <a:rPr lang="tr-TR" sz="1000" b="1" kern="1200" dirty="0" err="1"/>
            <a:t>and</a:t>
          </a:r>
          <a:r>
            <a:rPr lang="tr-TR" sz="1000" b="1" kern="1200" dirty="0"/>
            <a:t> Service Regulation</a:t>
          </a:r>
        </a:p>
        <a:p>
          <a:pPr marL="0" lvl="0" indent="0" algn="ctr" defTabSz="444500">
            <a:lnSpc>
              <a:spcPct val="90000"/>
            </a:lnSpc>
            <a:spcBef>
              <a:spcPct val="0"/>
            </a:spcBef>
            <a:spcAft>
              <a:spcPct val="35000"/>
            </a:spcAft>
            <a:buNone/>
          </a:pPr>
          <a:r>
            <a:rPr lang="tr-TR" sz="1000" b="1" kern="1200" dirty="0" err="1"/>
            <a:t>studies</a:t>
          </a:r>
          <a:endParaRPr lang="tr-TR" sz="1000" kern="1200" dirty="0"/>
        </a:p>
      </dsp:txBody>
      <dsp:txXfrm>
        <a:off x="5005052" y="2619228"/>
        <a:ext cx="2504157" cy="869760"/>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2" y="0"/>
            <a:ext cx="4279529" cy="341144"/>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5594025" y="0"/>
            <a:ext cx="4279529" cy="341144"/>
          </a:xfrm>
          <a:prstGeom prst="rect">
            <a:avLst/>
          </a:prstGeom>
        </p:spPr>
        <p:txBody>
          <a:bodyPr vert="horz" lIns="91440" tIns="45720" rIns="91440" bIns="45720" rtlCol="0"/>
          <a:lstStyle>
            <a:lvl1pPr algn="r">
              <a:defRPr sz="1200"/>
            </a:lvl1pPr>
          </a:lstStyle>
          <a:p>
            <a:fld id="{F8A575A4-D94D-4244-8BA0-9EA20CC8BABC}" type="datetimeFigureOut">
              <a:rPr lang="tr-TR" smtClean="0"/>
              <a:t>13.10.2024</a:t>
            </a:fld>
            <a:endParaRPr lang="tr-TR"/>
          </a:p>
        </p:txBody>
      </p:sp>
      <p:sp>
        <p:nvSpPr>
          <p:cNvPr id="4" name="Slayt Görüntüsü Yer Tutucusu 3"/>
          <p:cNvSpPr>
            <a:spLocks noGrp="1" noRot="1" noChangeAspect="1"/>
          </p:cNvSpPr>
          <p:nvPr>
            <p:ph type="sldImg" idx="2"/>
          </p:nvPr>
        </p:nvSpPr>
        <p:spPr>
          <a:xfrm>
            <a:off x="2898775" y="850900"/>
            <a:ext cx="4078288" cy="2293938"/>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987585" y="3272145"/>
            <a:ext cx="7900670" cy="2677210"/>
          </a:xfrm>
          <a:prstGeom prst="rect">
            <a:avLst/>
          </a:prstGeom>
        </p:spPr>
        <p:txBody>
          <a:bodyPr vert="horz" lIns="91440" tIns="45720" rIns="91440" bIns="45720" rtlCol="0"/>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6" name="Altbilgi Yer Tutucusu 5"/>
          <p:cNvSpPr>
            <a:spLocks noGrp="1"/>
          </p:cNvSpPr>
          <p:nvPr>
            <p:ph type="ftr" sz="quarter" idx="4"/>
          </p:nvPr>
        </p:nvSpPr>
        <p:spPr>
          <a:xfrm>
            <a:off x="2" y="6458121"/>
            <a:ext cx="4279529" cy="341143"/>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5594025" y="6458121"/>
            <a:ext cx="4279529" cy="341143"/>
          </a:xfrm>
          <a:prstGeom prst="rect">
            <a:avLst/>
          </a:prstGeom>
        </p:spPr>
        <p:txBody>
          <a:bodyPr vert="horz" lIns="91440" tIns="45720" rIns="91440" bIns="45720" rtlCol="0" anchor="b"/>
          <a:lstStyle>
            <a:lvl1pPr algn="r">
              <a:defRPr sz="1200"/>
            </a:lvl1pPr>
          </a:lstStyle>
          <a:p>
            <a:fld id="{65320671-87E8-4BB1-84C3-6B52097E0005}" type="slidenum">
              <a:rPr lang="tr-TR" smtClean="0"/>
              <a:t>‹#›</a:t>
            </a:fld>
            <a:endParaRPr lang="tr-TR"/>
          </a:p>
        </p:txBody>
      </p:sp>
    </p:spTree>
    <p:extLst>
      <p:ext uri="{BB962C8B-B14F-4D97-AF65-F5344CB8AC3E}">
        <p14:creationId xmlns:p14="http://schemas.microsoft.com/office/powerpoint/2010/main" val="30807894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pPr algn="just">
              <a:lnSpc>
                <a:spcPct val="115000"/>
              </a:lnSpc>
            </a:pP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ayt Numarası Yer Tutucusu 3"/>
          <p:cNvSpPr>
            <a:spLocks noGrp="1"/>
          </p:cNvSpPr>
          <p:nvPr>
            <p:ph type="sldNum" sz="quarter" idx="5"/>
          </p:nvPr>
        </p:nvSpPr>
        <p:spPr/>
        <p:txBody>
          <a:bodyPr/>
          <a:lstStyle/>
          <a:p>
            <a:fld id="{65320671-87E8-4BB1-84C3-6B52097E0005}" type="slidenum">
              <a:rPr lang="tr-TR" smtClean="0"/>
              <a:t>1</a:t>
            </a:fld>
            <a:endParaRPr lang="tr-TR"/>
          </a:p>
        </p:txBody>
      </p:sp>
    </p:spTree>
    <p:extLst>
      <p:ext uri="{BB962C8B-B14F-4D97-AF65-F5344CB8AC3E}">
        <p14:creationId xmlns:p14="http://schemas.microsoft.com/office/powerpoint/2010/main" val="40418279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pPr>
              <a:lnSpc>
                <a:spcPct val="107000"/>
              </a:lnSpc>
              <a:spcBef>
                <a:spcPts val="600"/>
              </a:spcBef>
              <a:spcAft>
                <a:spcPts val="600"/>
              </a:spcAft>
            </a:pPr>
            <a:br>
              <a:rPr lang="en-US" sz="2800" dirty="0"/>
            </a:br>
            <a:endParaRPr lang="tr-TR" sz="18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Slayt Numarası Yer Tutucusu 3"/>
          <p:cNvSpPr>
            <a:spLocks noGrp="1"/>
          </p:cNvSpPr>
          <p:nvPr>
            <p:ph type="sldNum" sz="quarter" idx="5"/>
          </p:nvPr>
        </p:nvSpPr>
        <p:spPr/>
        <p:txBody>
          <a:bodyPr/>
          <a:lstStyle/>
          <a:p>
            <a:fld id="{65320671-87E8-4BB1-84C3-6B52097E0005}" type="slidenum">
              <a:rPr lang="tr-TR" smtClean="0"/>
              <a:t>17</a:t>
            </a:fld>
            <a:endParaRPr lang="tr-TR"/>
          </a:p>
        </p:txBody>
      </p:sp>
    </p:spTree>
    <p:extLst>
      <p:ext uri="{BB962C8B-B14F-4D97-AF65-F5344CB8AC3E}">
        <p14:creationId xmlns:p14="http://schemas.microsoft.com/office/powerpoint/2010/main" val="1181888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pPr marL="0" lvl="0" indent="0">
              <a:lnSpc>
                <a:spcPct val="107000"/>
              </a:lnSpc>
              <a:spcBef>
                <a:spcPts val="600"/>
              </a:spcBef>
              <a:spcAft>
                <a:spcPts val="600"/>
              </a:spcAft>
              <a:buFont typeface="+mj-lt"/>
              <a:buNone/>
            </a:pPr>
            <a:endParaRPr lang="tr-TR" dirty="0"/>
          </a:p>
        </p:txBody>
      </p:sp>
      <p:sp>
        <p:nvSpPr>
          <p:cNvPr id="4" name="Slayt Numarası Yer Tutucusu 3"/>
          <p:cNvSpPr>
            <a:spLocks noGrp="1"/>
          </p:cNvSpPr>
          <p:nvPr>
            <p:ph type="sldNum" sz="quarter" idx="5"/>
          </p:nvPr>
        </p:nvSpPr>
        <p:spPr/>
        <p:txBody>
          <a:bodyPr/>
          <a:lstStyle/>
          <a:p>
            <a:fld id="{65320671-87E8-4BB1-84C3-6B52097E0005}" type="slidenum">
              <a:rPr lang="tr-TR" smtClean="0"/>
              <a:t>2</a:t>
            </a:fld>
            <a:endParaRPr lang="tr-TR"/>
          </a:p>
        </p:txBody>
      </p:sp>
    </p:spTree>
    <p:extLst>
      <p:ext uri="{BB962C8B-B14F-4D97-AF65-F5344CB8AC3E}">
        <p14:creationId xmlns:p14="http://schemas.microsoft.com/office/powerpoint/2010/main" val="3356404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65320671-87E8-4BB1-84C3-6B52097E0005}" type="slidenum">
              <a:rPr lang="tr-TR" smtClean="0"/>
              <a:t>7</a:t>
            </a:fld>
            <a:endParaRPr lang="tr-TR"/>
          </a:p>
        </p:txBody>
      </p:sp>
    </p:spTree>
    <p:extLst>
      <p:ext uri="{BB962C8B-B14F-4D97-AF65-F5344CB8AC3E}">
        <p14:creationId xmlns:p14="http://schemas.microsoft.com/office/powerpoint/2010/main" val="13886103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65320671-87E8-4BB1-84C3-6B52097E0005}" type="slidenum">
              <a:rPr lang="tr-TR" smtClean="0"/>
              <a:t>10</a:t>
            </a:fld>
            <a:endParaRPr lang="tr-TR"/>
          </a:p>
        </p:txBody>
      </p:sp>
    </p:spTree>
    <p:extLst>
      <p:ext uri="{BB962C8B-B14F-4D97-AF65-F5344CB8AC3E}">
        <p14:creationId xmlns:p14="http://schemas.microsoft.com/office/powerpoint/2010/main" val="18891849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3D56BC2D-3131-43EB-8D41-3E89BB4D4325}" type="slidenum">
              <a:rPr lang="tr-TR" smtClean="0"/>
              <a:t>11</a:t>
            </a:fld>
            <a:endParaRPr lang="tr-TR"/>
          </a:p>
        </p:txBody>
      </p:sp>
    </p:spTree>
    <p:extLst>
      <p:ext uri="{BB962C8B-B14F-4D97-AF65-F5344CB8AC3E}">
        <p14:creationId xmlns:p14="http://schemas.microsoft.com/office/powerpoint/2010/main" val="26067183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3D56BC2D-3131-43EB-8D41-3E89BB4D4325}" type="slidenum">
              <a:rPr lang="tr-TR" smtClean="0"/>
              <a:t>12</a:t>
            </a:fld>
            <a:endParaRPr lang="tr-TR"/>
          </a:p>
        </p:txBody>
      </p:sp>
    </p:spTree>
    <p:extLst>
      <p:ext uri="{BB962C8B-B14F-4D97-AF65-F5344CB8AC3E}">
        <p14:creationId xmlns:p14="http://schemas.microsoft.com/office/powerpoint/2010/main" val="18422177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3D56BC2D-3131-43EB-8D41-3E89BB4D4325}" type="slidenum">
              <a:rPr lang="tr-TR" smtClean="0"/>
              <a:t>14</a:t>
            </a:fld>
            <a:endParaRPr lang="tr-TR"/>
          </a:p>
        </p:txBody>
      </p:sp>
    </p:spTree>
    <p:extLst>
      <p:ext uri="{BB962C8B-B14F-4D97-AF65-F5344CB8AC3E}">
        <p14:creationId xmlns:p14="http://schemas.microsoft.com/office/powerpoint/2010/main" val="9218231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3D56BC2D-3131-43EB-8D41-3E89BB4D4325}" type="slidenum">
              <a:rPr lang="tr-TR" smtClean="0"/>
              <a:t>15</a:t>
            </a:fld>
            <a:endParaRPr lang="tr-TR"/>
          </a:p>
        </p:txBody>
      </p:sp>
    </p:spTree>
    <p:extLst>
      <p:ext uri="{BB962C8B-B14F-4D97-AF65-F5344CB8AC3E}">
        <p14:creationId xmlns:p14="http://schemas.microsoft.com/office/powerpoint/2010/main" val="33296490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65320671-87E8-4BB1-84C3-6B52097E0005}" type="slidenum">
              <a:rPr lang="tr-TR" smtClean="0"/>
              <a:t>16</a:t>
            </a:fld>
            <a:endParaRPr lang="tr-TR"/>
          </a:p>
        </p:txBody>
      </p:sp>
    </p:spTree>
    <p:extLst>
      <p:ext uri="{BB962C8B-B14F-4D97-AF65-F5344CB8AC3E}">
        <p14:creationId xmlns:p14="http://schemas.microsoft.com/office/powerpoint/2010/main" val="18246526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Başlık Slaydı">
    <p:spTree>
      <p:nvGrpSpPr>
        <p:cNvPr id="1" name=""/>
        <p:cNvGrpSpPr/>
        <p:nvPr/>
      </p:nvGrpSpPr>
      <p:grpSpPr>
        <a:xfrm>
          <a:off x="0" y="0"/>
          <a:ext cx="0" cy="0"/>
          <a:chOff x="0" y="0"/>
          <a:chExt cx="0" cy="0"/>
        </a:xfrm>
      </p:grpSpPr>
      <p:pic>
        <p:nvPicPr>
          <p:cNvPr id="7" name="Resim 6">
            <a:extLst>
              <a:ext uri="{FF2B5EF4-FFF2-40B4-BE49-F238E27FC236}">
                <a16:creationId xmlns:a16="http://schemas.microsoft.com/office/drawing/2014/main" id="{C0DE9D92-E193-BDD5-62D9-7E764A30AB8F}"/>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Unvan 1"/>
          <p:cNvSpPr>
            <a:spLocks noGrp="1"/>
          </p:cNvSpPr>
          <p:nvPr>
            <p:ph type="ctrTitle" hasCustomPrompt="1"/>
          </p:nvPr>
        </p:nvSpPr>
        <p:spPr>
          <a:xfrm>
            <a:off x="1524000" y="4429760"/>
            <a:ext cx="9144000" cy="990600"/>
          </a:xfrm>
        </p:spPr>
        <p:txBody>
          <a:bodyPr anchor="b"/>
          <a:lstStyle>
            <a:lvl1pPr algn="ctr">
              <a:defRPr sz="4400">
                <a:latin typeface="Garamond" panose="02020404030301010803" pitchFamily="18" charset="0"/>
              </a:defRPr>
            </a:lvl1pPr>
          </a:lstStyle>
          <a:p>
            <a:r>
              <a:rPr lang="tr-TR" dirty="0"/>
              <a:t>Asıl Başlık Stili İçin Tıklatın</a:t>
            </a:r>
          </a:p>
        </p:txBody>
      </p:sp>
      <p:sp>
        <p:nvSpPr>
          <p:cNvPr id="4" name="Veri Yer Tutucusu 3"/>
          <p:cNvSpPr>
            <a:spLocks noGrp="1"/>
          </p:cNvSpPr>
          <p:nvPr>
            <p:ph type="dt" sz="half" idx="10"/>
          </p:nvPr>
        </p:nvSpPr>
        <p:spPr/>
        <p:txBody>
          <a:bodyPr/>
          <a:lstStyle>
            <a:lvl1pPr>
              <a:defRPr>
                <a:latin typeface="Garamond" panose="02020404030301010803" pitchFamily="18" charset="0"/>
              </a:defRPr>
            </a:lvl1pPr>
          </a:lstStyle>
          <a:p>
            <a:fld id="{0EACFFD2-8458-4442-A7EB-FBC06CBC610A}" type="datetime1">
              <a:rPr lang="tr-TR" smtClean="0"/>
              <a:t>14.10.2024</a:t>
            </a:fld>
            <a:endParaRPr lang="tr-TR"/>
          </a:p>
        </p:txBody>
      </p:sp>
      <p:sp>
        <p:nvSpPr>
          <p:cNvPr id="6" name="Slayt Numarası Yer Tutucusu 5"/>
          <p:cNvSpPr>
            <a:spLocks noGrp="1"/>
          </p:cNvSpPr>
          <p:nvPr>
            <p:ph type="sldNum" sz="quarter" idx="12"/>
          </p:nvPr>
        </p:nvSpPr>
        <p:spPr>
          <a:xfrm>
            <a:off x="5806440" y="6357620"/>
            <a:ext cx="579120" cy="501650"/>
          </a:xfrm>
        </p:spPr>
        <p:txBody>
          <a:bodyPr/>
          <a:lstStyle>
            <a:lvl1pPr>
              <a:defRPr>
                <a:latin typeface="Garamond" panose="02020404030301010803" pitchFamily="18" charset="0"/>
              </a:defRPr>
            </a:lvl1pPr>
          </a:lstStyle>
          <a:p>
            <a:fld id="{7858AF1D-E6D7-4B64-9545-F66A72DEE560}" type="slidenum">
              <a:rPr lang="tr-TR" smtClean="0"/>
              <a:pPr/>
              <a:t>‹#›</a:t>
            </a:fld>
            <a:r>
              <a:rPr lang="tr-TR" dirty="0"/>
              <a:t>/30</a:t>
            </a:r>
          </a:p>
        </p:txBody>
      </p:sp>
    </p:spTree>
    <p:extLst>
      <p:ext uri="{BB962C8B-B14F-4D97-AF65-F5344CB8AC3E}">
        <p14:creationId xmlns:p14="http://schemas.microsoft.com/office/powerpoint/2010/main" val="3352713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Başlık ve Dikey Metin">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a:t>Asıl başlık stili için tıklatın</a:t>
            </a:r>
          </a:p>
        </p:txBody>
      </p:sp>
      <p:sp>
        <p:nvSpPr>
          <p:cNvPr id="3" name="Dikey Metin Yer Tutucusu 2"/>
          <p:cNvSpPr>
            <a:spLocks noGrp="1"/>
          </p:cNvSpPr>
          <p:nvPr>
            <p:ph type="body" orient="vert" idx="1"/>
          </p:nvPr>
        </p:nvSpPr>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p:cNvSpPr>
            <a:spLocks noGrp="1"/>
          </p:cNvSpPr>
          <p:nvPr>
            <p:ph type="dt" sz="half" idx="10"/>
          </p:nvPr>
        </p:nvSpPr>
        <p:spPr/>
        <p:txBody>
          <a:bodyPr/>
          <a:lstStyle/>
          <a:p>
            <a:fld id="{2A7B4174-29E9-427A-BBE9-C04868D714FF}" type="datetime1">
              <a:rPr lang="tr-TR" smtClean="0"/>
              <a:t>14.10.2024</a:t>
            </a:fld>
            <a:endParaRPr lang="tr-TR"/>
          </a:p>
        </p:txBody>
      </p:sp>
      <p:sp>
        <p:nvSpPr>
          <p:cNvPr id="5" name="Altbilgi Yer Tutucusu 4"/>
          <p:cNvSpPr>
            <a:spLocks noGrp="1"/>
          </p:cNvSpPr>
          <p:nvPr>
            <p:ph type="ftr" sz="quarter" idx="11"/>
          </p:nvPr>
        </p:nvSpPr>
        <p:spPr>
          <a:xfrm>
            <a:off x="4038600" y="6356350"/>
            <a:ext cx="4114800" cy="365125"/>
          </a:xfrm>
          <a:prstGeom prst="rect">
            <a:avLst/>
          </a:prstGeom>
        </p:spPr>
        <p:txBody>
          <a:bodyPr/>
          <a:lstStyle/>
          <a:p>
            <a:endParaRPr lang="tr-TR"/>
          </a:p>
        </p:txBody>
      </p:sp>
      <p:sp>
        <p:nvSpPr>
          <p:cNvPr id="6" name="Slayt Numarası Yer Tutucusu 5"/>
          <p:cNvSpPr>
            <a:spLocks noGrp="1"/>
          </p:cNvSpPr>
          <p:nvPr>
            <p:ph type="sldNum" sz="quarter" idx="12"/>
          </p:nvPr>
        </p:nvSpPr>
        <p:spPr/>
        <p:txBody>
          <a:bodyPr/>
          <a:lstStyle/>
          <a:p>
            <a:fld id="{7858AF1D-E6D7-4B64-9545-F66A72DEE560}" type="slidenum">
              <a:rPr lang="tr-TR" smtClean="0"/>
              <a:t>‹#›</a:t>
            </a:fld>
            <a:endParaRPr lang="tr-TR"/>
          </a:p>
        </p:txBody>
      </p:sp>
    </p:spTree>
    <p:extLst>
      <p:ext uri="{BB962C8B-B14F-4D97-AF65-F5344CB8AC3E}">
        <p14:creationId xmlns:p14="http://schemas.microsoft.com/office/powerpoint/2010/main" val="2579642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8724900" y="365125"/>
            <a:ext cx="2628900" cy="5811838"/>
          </a:xfrm>
        </p:spPr>
        <p:txBody>
          <a:bodyPr vert="eaVert"/>
          <a:lstStyle/>
          <a:p>
            <a:r>
              <a:rPr lang="tr-TR"/>
              <a:t>Asıl başlık stili için tıklatın</a:t>
            </a:r>
          </a:p>
        </p:txBody>
      </p:sp>
      <p:sp>
        <p:nvSpPr>
          <p:cNvPr id="3" name="Dikey Metin Yer Tutucusu 2"/>
          <p:cNvSpPr>
            <a:spLocks noGrp="1"/>
          </p:cNvSpPr>
          <p:nvPr>
            <p:ph type="body" orient="vert" idx="1"/>
          </p:nvPr>
        </p:nvSpPr>
        <p:spPr>
          <a:xfrm>
            <a:off x="838200" y="365125"/>
            <a:ext cx="7734300" cy="5811838"/>
          </a:xfrm>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p:cNvSpPr>
            <a:spLocks noGrp="1"/>
          </p:cNvSpPr>
          <p:nvPr>
            <p:ph type="dt" sz="half" idx="10"/>
          </p:nvPr>
        </p:nvSpPr>
        <p:spPr/>
        <p:txBody>
          <a:bodyPr/>
          <a:lstStyle/>
          <a:p>
            <a:fld id="{E80B7725-2034-4C29-9BFA-49C2FE5F92E0}" type="datetime1">
              <a:rPr lang="tr-TR" smtClean="0"/>
              <a:t>14.10.2024</a:t>
            </a:fld>
            <a:endParaRPr lang="tr-TR"/>
          </a:p>
        </p:txBody>
      </p:sp>
      <p:sp>
        <p:nvSpPr>
          <p:cNvPr id="5" name="Altbilgi Yer Tutucusu 4"/>
          <p:cNvSpPr>
            <a:spLocks noGrp="1"/>
          </p:cNvSpPr>
          <p:nvPr>
            <p:ph type="ftr" sz="quarter" idx="11"/>
          </p:nvPr>
        </p:nvSpPr>
        <p:spPr>
          <a:xfrm>
            <a:off x="4038600" y="6356350"/>
            <a:ext cx="4114800" cy="365125"/>
          </a:xfrm>
          <a:prstGeom prst="rect">
            <a:avLst/>
          </a:prstGeom>
        </p:spPr>
        <p:txBody>
          <a:bodyPr/>
          <a:lstStyle/>
          <a:p>
            <a:endParaRPr lang="tr-TR"/>
          </a:p>
        </p:txBody>
      </p:sp>
      <p:sp>
        <p:nvSpPr>
          <p:cNvPr id="6" name="Slayt Numarası Yer Tutucusu 5"/>
          <p:cNvSpPr>
            <a:spLocks noGrp="1"/>
          </p:cNvSpPr>
          <p:nvPr>
            <p:ph type="sldNum" sz="quarter" idx="12"/>
          </p:nvPr>
        </p:nvSpPr>
        <p:spPr/>
        <p:txBody>
          <a:bodyPr/>
          <a:lstStyle/>
          <a:p>
            <a:fld id="{7858AF1D-E6D7-4B64-9545-F66A72DEE560}" type="slidenum">
              <a:rPr lang="tr-TR" smtClean="0"/>
              <a:t>‹#›</a:t>
            </a:fld>
            <a:endParaRPr lang="tr-TR"/>
          </a:p>
        </p:txBody>
      </p:sp>
    </p:spTree>
    <p:extLst>
      <p:ext uri="{BB962C8B-B14F-4D97-AF65-F5344CB8AC3E}">
        <p14:creationId xmlns:p14="http://schemas.microsoft.com/office/powerpoint/2010/main" val="10195537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7" name="Flowchart: Process 6"/>
          <p:cNvSpPr/>
          <p:nvPr userDrawn="1"/>
        </p:nvSpPr>
        <p:spPr>
          <a:xfrm>
            <a:off x="0" y="0"/>
            <a:ext cx="12192000" cy="6858000"/>
          </a:xfrm>
          <a:prstGeom prst="flowChartProcess">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userDrawn="1"/>
        </p:nvGrpSpPr>
        <p:grpSpPr>
          <a:xfrm>
            <a:off x="1" y="6801756"/>
            <a:ext cx="12191999" cy="68941"/>
            <a:chOff x="0" y="6718300"/>
            <a:chExt cx="12395200" cy="139700"/>
          </a:xfrm>
        </p:grpSpPr>
        <p:sp>
          <p:nvSpPr>
            <p:cNvPr id="9" name="Flowchart: Process 8"/>
            <p:cNvSpPr/>
            <p:nvPr/>
          </p:nvSpPr>
          <p:spPr>
            <a:xfrm>
              <a:off x="0" y="6718300"/>
              <a:ext cx="1549400" cy="139700"/>
            </a:xfrm>
            <a:prstGeom prst="flowChartProcess">
              <a:avLst/>
            </a:prstGeom>
            <a:solidFill>
              <a:srgbClr val="4C66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lowchart: Process 9"/>
            <p:cNvSpPr/>
            <p:nvPr/>
          </p:nvSpPr>
          <p:spPr>
            <a:xfrm>
              <a:off x="1549400" y="6718300"/>
              <a:ext cx="1549400" cy="139700"/>
            </a:xfrm>
            <a:prstGeom prst="flowChartProcess">
              <a:avLst/>
            </a:prstGeom>
            <a:solidFill>
              <a:srgbClr val="899D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lowchart: Process 10"/>
            <p:cNvSpPr/>
            <p:nvPr/>
          </p:nvSpPr>
          <p:spPr>
            <a:xfrm>
              <a:off x="3098800" y="6718300"/>
              <a:ext cx="1549400" cy="139700"/>
            </a:xfrm>
            <a:prstGeom prst="flowChartProcess">
              <a:avLst/>
            </a:prstGeom>
            <a:solidFill>
              <a:srgbClr val="FD54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lowchart: Process 11"/>
            <p:cNvSpPr/>
            <p:nvPr/>
          </p:nvSpPr>
          <p:spPr>
            <a:xfrm>
              <a:off x="4648200" y="6718300"/>
              <a:ext cx="1549400" cy="139700"/>
            </a:xfrm>
            <a:prstGeom prst="flowChartProcess">
              <a:avLst/>
            </a:prstGeom>
            <a:solidFill>
              <a:srgbClr val="F5C2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lowchart: Process 12"/>
            <p:cNvSpPr/>
            <p:nvPr/>
          </p:nvSpPr>
          <p:spPr>
            <a:xfrm>
              <a:off x="6197600" y="6718300"/>
              <a:ext cx="1549400" cy="139700"/>
            </a:xfrm>
            <a:prstGeom prst="flowChartProcess">
              <a:avLst/>
            </a:prstGeom>
            <a:solidFill>
              <a:srgbClr val="8FC8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lowchart: Process 13"/>
            <p:cNvSpPr/>
            <p:nvPr/>
          </p:nvSpPr>
          <p:spPr>
            <a:xfrm>
              <a:off x="7747000" y="6718300"/>
              <a:ext cx="1549400" cy="139700"/>
            </a:xfrm>
            <a:prstGeom prst="flowChartProcess">
              <a:avLst/>
            </a:prstGeom>
            <a:solidFill>
              <a:srgbClr val="FD54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lowchart: Process 14"/>
            <p:cNvSpPr/>
            <p:nvPr/>
          </p:nvSpPr>
          <p:spPr>
            <a:xfrm>
              <a:off x="9296400" y="6718300"/>
              <a:ext cx="1549400" cy="139700"/>
            </a:xfrm>
            <a:prstGeom prst="flowChartProcess">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lowchart: Process 15"/>
            <p:cNvSpPr/>
            <p:nvPr/>
          </p:nvSpPr>
          <p:spPr>
            <a:xfrm>
              <a:off x="10845800" y="6718300"/>
              <a:ext cx="1549400" cy="139700"/>
            </a:xfrm>
            <a:prstGeom prst="flowChartProcess">
              <a:avLst/>
            </a:prstGeom>
            <a:solidFill>
              <a:srgbClr val="866B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3819765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_Başlık Slaydı">
    <p:spTree>
      <p:nvGrpSpPr>
        <p:cNvPr id="1" name=""/>
        <p:cNvGrpSpPr/>
        <p:nvPr/>
      </p:nvGrpSpPr>
      <p:grpSpPr>
        <a:xfrm>
          <a:off x="0" y="0"/>
          <a:ext cx="0" cy="0"/>
          <a:chOff x="0" y="0"/>
          <a:chExt cx="0" cy="0"/>
        </a:xfrm>
      </p:grpSpPr>
    </p:spTree>
    <p:extLst>
      <p:ext uri="{BB962C8B-B14F-4D97-AF65-F5344CB8AC3E}">
        <p14:creationId xmlns:p14="http://schemas.microsoft.com/office/powerpoint/2010/main" val="530101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Başlık ve İçerik">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2" name="Unvan 1"/>
          <p:cNvSpPr>
            <a:spLocks noGrp="1"/>
          </p:cNvSpPr>
          <p:nvPr>
            <p:ph type="title"/>
          </p:nvPr>
        </p:nvSpPr>
        <p:spPr/>
        <p:txBody>
          <a:bodyPr/>
          <a:lstStyle/>
          <a:p>
            <a:r>
              <a:rPr lang="tr-TR"/>
              <a:t>Asıl başlık stili için tıklatın</a:t>
            </a:r>
          </a:p>
        </p:txBody>
      </p:sp>
      <p:sp>
        <p:nvSpPr>
          <p:cNvPr id="4" name="Veri Yer Tutucusu 3"/>
          <p:cNvSpPr>
            <a:spLocks noGrp="1"/>
          </p:cNvSpPr>
          <p:nvPr>
            <p:ph type="dt" sz="half" idx="10"/>
          </p:nvPr>
        </p:nvSpPr>
        <p:spPr/>
        <p:txBody>
          <a:bodyPr/>
          <a:lstStyle/>
          <a:p>
            <a:fld id="{2C3BBE62-A141-4972-8CAA-E2AE51066724}" type="datetime1">
              <a:rPr lang="tr-TR" smtClean="0"/>
              <a:t>14.10.2024</a:t>
            </a:fld>
            <a:endParaRPr lang="tr-TR"/>
          </a:p>
        </p:txBody>
      </p:sp>
      <p:sp>
        <p:nvSpPr>
          <p:cNvPr id="6" name="Slayt Numarası Yer Tutucusu 5"/>
          <p:cNvSpPr>
            <a:spLocks noGrp="1"/>
          </p:cNvSpPr>
          <p:nvPr>
            <p:ph type="sldNum" sz="quarter" idx="12"/>
          </p:nvPr>
        </p:nvSpPr>
        <p:spPr>
          <a:xfrm>
            <a:off x="5806440" y="6401276"/>
            <a:ext cx="579120" cy="320199"/>
          </a:xfrm>
        </p:spPr>
        <p:txBody>
          <a:bodyPr/>
          <a:lstStyle/>
          <a:p>
            <a:fld id="{7858AF1D-E6D7-4B64-9545-F66A72DEE560}" type="slidenum">
              <a:rPr lang="tr-TR" smtClean="0"/>
              <a:pPr/>
              <a:t>‹#›</a:t>
            </a:fld>
            <a:r>
              <a:rPr lang="tr-TR" dirty="0"/>
              <a:t>/30</a:t>
            </a:r>
          </a:p>
        </p:txBody>
      </p:sp>
    </p:spTree>
    <p:extLst>
      <p:ext uri="{BB962C8B-B14F-4D97-AF65-F5344CB8AC3E}">
        <p14:creationId xmlns:p14="http://schemas.microsoft.com/office/powerpoint/2010/main" val="470574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spTree>
      <p:nvGrpSpPr>
        <p:cNvPr id="1" name=""/>
        <p:cNvGrpSpPr/>
        <p:nvPr/>
      </p:nvGrpSpPr>
      <p:grpSpPr>
        <a:xfrm>
          <a:off x="0" y="0"/>
          <a:ext cx="0" cy="0"/>
          <a:chOff x="0" y="0"/>
          <a:chExt cx="0" cy="0"/>
        </a:xfrm>
      </p:grpSpPr>
      <p:sp>
        <p:nvSpPr>
          <p:cNvPr id="2" name="Unvan 1"/>
          <p:cNvSpPr>
            <a:spLocks noGrp="1"/>
          </p:cNvSpPr>
          <p:nvPr>
            <p:ph type="title"/>
          </p:nvPr>
        </p:nvSpPr>
        <p:spPr>
          <a:xfrm>
            <a:off x="831850" y="1709738"/>
            <a:ext cx="10515600" cy="2852737"/>
          </a:xfrm>
        </p:spPr>
        <p:txBody>
          <a:bodyPr anchor="b"/>
          <a:lstStyle>
            <a:lvl1pPr>
              <a:defRPr sz="6000"/>
            </a:lvl1pPr>
          </a:lstStyle>
          <a:p>
            <a:r>
              <a:rPr lang="tr-TR"/>
              <a:t>Asıl başlık stili için tıklatın</a:t>
            </a:r>
          </a:p>
        </p:txBody>
      </p:sp>
      <p:sp>
        <p:nvSpPr>
          <p:cNvPr id="3" name="Metin Yer Tutucusu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a:t>
            </a:r>
          </a:p>
        </p:txBody>
      </p:sp>
      <p:sp>
        <p:nvSpPr>
          <p:cNvPr id="4" name="Veri Yer Tutucusu 3"/>
          <p:cNvSpPr>
            <a:spLocks noGrp="1"/>
          </p:cNvSpPr>
          <p:nvPr>
            <p:ph type="dt" sz="half" idx="10"/>
          </p:nvPr>
        </p:nvSpPr>
        <p:spPr/>
        <p:txBody>
          <a:bodyPr/>
          <a:lstStyle/>
          <a:p>
            <a:fld id="{6C08DBDA-14F2-414A-A0AC-DE46A635ED44}" type="datetime1">
              <a:rPr lang="tr-TR" smtClean="0"/>
              <a:t>14.10.2024</a:t>
            </a:fld>
            <a:endParaRPr lang="tr-TR"/>
          </a:p>
        </p:txBody>
      </p:sp>
      <p:sp>
        <p:nvSpPr>
          <p:cNvPr id="6" name="Slayt Numarası Yer Tutucusu 5"/>
          <p:cNvSpPr>
            <a:spLocks noGrp="1"/>
          </p:cNvSpPr>
          <p:nvPr>
            <p:ph type="sldNum" sz="quarter" idx="12"/>
          </p:nvPr>
        </p:nvSpPr>
        <p:spPr/>
        <p:txBody>
          <a:bodyPr/>
          <a:lstStyle/>
          <a:p>
            <a:fld id="{7858AF1D-E6D7-4B64-9545-F66A72DEE560}" type="slidenum">
              <a:rPr lang="tr-TR" smtClean="0"/>
              <a:t>‹#›</a:t>
            </a:fld>
            <a:endParaRPr lang="tr-TR"/>
          </a:p>
        </p:txBody>
      </p:sp>
    </p:spTree>
    <p:extLst>
      <p:ext uri="{BB962C8B-B14F-4D97-AF65-F5344CB8AC3E}">
        <p14:creationId xmlns:p14="http://schemas.microsoft.com/office/powerpoint/2010/main" val="3005422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İki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a:t>Asıl başlık stili için tıklatın</a:t>
            </a:r>
          </a:p>
        </p:txBody>
      </p:sp>
      <p:sp>
        <p:nvSpPr>
          <p:cNvPr id="3" name="İçerik Yer Tutucusu 2"/>
          <p:cNvSpPr>
            <a:spLocks noGrp="1"/>
          </p:cNvSpPr>
          <p:nvPr>
            <p:ph sz="half" idx="1"/>
          </p:nvPr>
        </p:nvSpPr>
        <p:spPr>
          <a:xfrm>
            <a:off x="838200" y="1825625"/>
            <a:ext cx="5181600" cy="435133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4" name="İçerik Yer Tutucusu 3"/>
          <p:cNvSpPr>
            <a:spLocks noGrp="1"/>
          </p:cNvSpPr>
          <p:nvPr>
            <p:ph sz="half" idx="2"/>
          </p:nvPr>
        </p:nvSpPr>
        <p:spPr>
          <a:xfrm>
            <a:off x="6172200" y="1825625"/>
            <a:ext cx="5181600" cy="435133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5" name="Veri Yer Tutucusu 4"/>
          <p:cNvSpPr>
            <a:spLocks noGrp="1"/>
          </p:cNvSpPr>
          <p:nvPr>
            <p:ph type="dt" sz="half" idx="10"/>
          </p:nvPr>
        </p:nvSpPr>
        <p:spPr/>
        <p:txBody>
          <a:bodyPr/>
          <a:lstStyle/>
          <a:p>
            <a:fld id="{A0C7A511-197D-4AAC-BC68-92B8E9EA4A19}" type="datetime1">
              <a:rPr lang="tr-TR" smtClean="0"/>
              <a:t>14.10.2024</a:t>
            </a:fld>
            <a:endParaRPr lang="tr-TR"/>
          </a:p>
        </p:txBody>
      </p:sp>
      <p:sp>
        <p:nvSpPr>
          <p:cNvPr id="6" name="Altbilgi Yer Tutucusu 5"/>
          <p:cNvSpPr>
            <a:spLocks noGrp="1"/>
          </p:cNvSpPr>
          <p:nvPr>
            <p:ph type="ftr" sz="quarter" idx="11"/>
          </p:nvPr>
        </p:nvSpPr>
        <p:spPr>
          <a:xfrm>
            <a:off x="4038600" y="6356350"/>
            <a:ext cx="4114800" cy="365125"/>
          </a:xfrm>
          <a:prstGeom prst="rect">
            <a:avLst/>
          </a:prstGeom>
        </p:spPr>
        <p:txBody>
          <a:bodyPr/>
          <a:lstStyle/>
          <a:p>
            <a:endParaRPr lang="tr-TR"/>
          </a:p>
        </p:txBody>
      </p:sp>
      <p:sp>
        <p:nvSpPr>
          <p:cNvPr id="7" name="Slayt Numarası Yer Tutucusu 6"/>
          <p:cNvSpPr>
            <a:spLocks noGrp="1"/>
          </p:cNvSpPr>
          <p:nvPr>
            <p:ph type="sldNum" sz="quarter" idx="12"/>
          </p:nvPr>
        </p:nvSpPr>
        <p:spPr/>
        <p:txBody>
          <a:bodyPr/>
          <a:lstStyle/>
          <a:p>
            <a:fld id="{7858AF1D-E6D7-4B64-9545-F66A72DEE560}" type="slidenum">
              <a:rPr lang="tr-TR" smtClean="0"/>
              <a:t>‹#›</a:t>
            </a:fld>
            <a:endParaRPr lang="tr-TR"/>
          </a:p>
        </p:txBody>
      </p:sp>
    </p:spTree>
    <p:extLst>
      <p:ext uri="{BB962C8B-B14F-4D97-AF65-F5344CB8AC3E}">
        <p14:creationId xmlns:p14="http://schemas.microsoft.com/office/powerpoint/2010/main" val="1311216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Karşılaştırma">
    <p:spTree>
      <p:nvGrpSpPr>
        <p:cNvPr id="1" name=""/>
        <p:cNvGrpSpPr/>
        <p:nvPr/>
      </p:nvGrpSpPr>
      <p:grpSpPr>
        <a:xfrm>
          <a:off x="0" y="0"/>
          <a:ext cx="0" cy="0"/>
          <a:chOff x="0" y="0"/>
          <a:chExt cx="0" cy="0"/>
        </a:xfrm>
      </p:grpSpPr>
      <p:sp>
        <p:nvSpPr>
          <p:cNvPr id="2" name="Unvan 1"/>
          <p:cNvSpPr>
            <a:spLocks noGrp="1"/>
          </p:cNvSpPr>
          <p:nvPr>
            <p:ph type="title"/>
          </p:nvPr>
        </p:nvSpPr>
        <p:spPr>
          <a:xfrm>
            <a:off x="839788" y="365125"/>
            <a:ext cx="10515600" cy="1325563"/>
          </a:xfrm>
        </p:spPr>
        <p:txBody>
          <a:bodyPr/>
          <a:lstStyle/>
          <a:p>
            <a:r>
              <a:rPr lang="tr-TR"/>
              <a:t>Asıl başlık stili için tıklatın</a:t>
            </a:r>
          </a:p>
        </p:txBody>
      </p:sp>
      <p:sp>
        <p:nvSpPr>
          <p:cNvPr id="3" name="Metin Yer Tutucusu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4" name="İçerik Yer Tutucusu 3"/>
          <p:cNvSpPr>
            <a:spLocks noGrp="1"/>
          </p:cNvSpPr>
          <p:nvPr>
            <p:ph sz="half" idx="2"/>
          </p:nvPr>
        </p:nvSpPr>
        <p:spPr>
          <a:xfrm>
            <a:off x="839788" y="2505075"/>
            <a:ext cx="5157787" cy="368458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5" name="Metin Yer Tutucusu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6" name="İçerik Yer Tutucusu 5"/>
          <p:cNvSpPr>
            <a:spLocks noGrp="1"/>
          </p:cNvSpPr>
          <p:nvPr>
            <p:ph sz="quarter" idx="4"/>
          </p:nvPr>
        </p:nvSpPr>
        <p:spPr>
          <a:xfrm>
            <a:off x="6172200" y="2505075"/>
            <a:ext cx="5183188" cy="368458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7" name="Veri Yer Tutucusu 6"/>
          <p:cNvSpPr>
            <a:spLocks noGrp="1"/>
          </p:cNvSpPr>
          <p:nvPr>
            <p:ph type="dt" sz="half" idx="10"/>
          </p:nvPr>
        </p:nvSpPr>
        <p:spPr/>
        <p:txBody>
          <a:bodyPr/>
          <a:lstStyle/>
          <a:p>
            <a:fld id="{359583EB-FEEC-42DA-858A-D8F9D1C09C9F}" type="datetime1">
              <a:rPr lang="tr-TR" smtClean="0"/>
              <a:t>14.10.2024</a:t>
            </a:fld>
            <a:endParaRPr lang="tr-TR"/>
          </a:p>
        </p:txBody>
      </p:sp>
      <p:sp>
        <p:nvSpPr>
          <p:cNvPr id="9" name="Slayt Numarası Yer Tutucusu 8"/>
          <p:cNvSpPr>
            <a:spLocks noGrp="1"/>
          </p:cNvSpPr>
          <p:nvPr>
            <p:ph type="sldNum" sz="quarter" idx="12"/>
          </p:nvPr>
        </p:nvSpPr>
        <p:spPr/>
        <p:txBody>
          <a:bodyPr/>
          <a:lstStyle/>
          <a:p>
            <a:fld id="{7858AF1D-E6D7-4B64-9545-F66A72DEE560}" type="slidenum">
              <a:rPr lang="tr-TR" smtClean="0"/>
              <a:t>‹#›</a:t>
            </a:fld>
            <a:endParaRPr lang="tr-TR"/>
          </a:p>
        </p:txBody>
      </p:sp>
    </p:spTree>
    <p:extLst>
      <p:ext uri="{BB962C8B-B14F-4D97-AF65-F5344CB8AC3E}">
        <p14:creationId xmlns:p14="http://schemas.microsoft.com/office/powerpoint/2010/main" val="32107492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Yalnızca Başlı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a:t>Asıl başlık stili için tıklatın</a:t>
            </a:r>
          </a:p>
        </p:txBody>
      </p:sp>
      <p:sp>
        <p:nvSpPr>
          <p:cNvPr id="3" name="Veri Yer Tutucusu 2"/>
          <p:cNvSpPr>
            <a:spLocks noGrp="1"/>
          </p:cNvSpPr>
          <p:nvPr>
            <p:ph type="dt" sz="half" idx="10"/>
          </p:nvPr>
        </p:nvSpPr>
        <p:spPr/>
        <p:txBody>
          <a:bodyPr/>
          <a:lstStyle/>
          <a:p>
            <a:fld id="{D7913887-70BC-4D9B-A47B-3EADA84DB0AD}" type="datetime1">
              <a:rPr lang="tr-TR" smtClean="0"/>
              <a:t>14.10.2024</a:t>
            </a:fld>
            <a:endParaRPr lang="tr-TR"/>
          </a:p>
        </p:txBody>
      </p:sp>
      <p:sp>
        <p:nvSpPr>
          <p:cNvPr id="5" name="Slayt Numarası Yer Tutucusu 4"/>
          <p:cNvSpPr>
            <a:spLocks noGrp="1"/>
          </p:cNvSpPr>
          <p:nvPr>
            <p:ph type="sldNum" sz="quarter" idx="12"/>
          </p:nvPr>
        </p:nvSpPr>
        <p:spPr/>
        <p:txBody>
          <a:bodyPr/>
          <a:lstStyle/>
          <a:p>
            <a:fld id="{7858AF1D-E6D7-4B64-9545-F66A72DEE560}" type="slidenum">
              <a:rPr lang="tr-TR" smtClean="0"/>
              <a:t>‹#›</a:t>
            </a:fld>
            <a:endParaRPr lang="tr-TR"/>
          </a:p>
        </p:txBody>
      </p:sp>
    </p:spTree>
    <p:extLst>
      <p:ext uri="{BB962C8B-B14F-4D97-AF65-F5344CB8AC3E}">
        <p14:creationId xmlns:p14="http://schemas.microsoft.com/office/powerpoint/2010/main" val="601301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F6CA2B9E-D65E-41A7-AA6A-58CBB9725E48}" type="datetime1">
              <a:rPr lang="tr-TR" smtClean="0"/>
              <a:t>14.10.2024</a:t>
            </a:fld>
            <a:endParaRPr lang="tr-TR"/>
          </a:p>
        </p:txBody>
      </p:sp>
      <p:sp>
        <p:nvSpPr>
          <p:cNvPr id="3" name="Altbilgi Yer Tutucusu 2"/>
          <p:cNvSpPr>
            <a:spLocks noGrp="1"/>
          </p:cNvSpPr>
          <p:nvPr>
            <p:ph type="ftr" sz="quarter" idx="11"/>
          </p:nvPr>
        </p:nvSpPr>
        <p:spPr>
          <a:xfrm>
            <a:off x="4038600" y="6356350"/>
            <a:ext cx="4114800" cy="365125"/>
          </a:xfrm>
          <a:prstGeom prst="rect">
            <a:avLst/>
          </a:prstGeom>
        </p:spPr>
        <p:txBody>
          <a:bodyPr/>
          <a:lstStyle/>
          <a:p>
            <a:endParaRPr lang="tr-TR"/>
          </a:p>
        </p:txBody>
      </p:sp>
      <p:sp>
        <p:nvSpPr>
          <p:cNvPr id="4" name="Slayt Numarası Yer Tutucusu 3"/>
          <p:cNvSpPr>
            <a:spLocks noGrp="1"/>
          </p:cNvSpPr>
          <p:nvPr>
            <p:ph type="sldNum" sz="quarter" idx="12"/>
          </p:nvPr>
        </p:nvSpPr>
        <p:spPr/>
        <p:txBody>
          <a:bodyPr/>
          <a:lstStyle/>
          <a:p>
            <a:fld id="{7858AF1D-E6D7-4B64-9545-F66A72DEE560}" type="slidenum">
              <a:rPr lang="tr-TR" smtClean="0"/>
              <a:t>‹#›</a:t>
            </a:fld>
            <a:endParaRPr lang="tr-TR"/>
          </a:p>
        </p:txBody>
      </p:sp>
    </p:spTree>
    <p:extLst>
      <p:ext uri="{BB962C8B-B14F-4D97-AF65-F5344CB8AC3E}">
        <p14:creationId xmlns:p14="http://schemas.microsoft.com/office/powerpoint/2010/main" val="477250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a:t>Asıl başlık stili için tıklatın</a:t>
            </a:r>
          </a:p>
        </p:txBody>
      </p:sp>
      <p:sp>
        <p:nvSpPr>
          <p:cNvPr id="3" name="İçerik Yer Tutucus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a:t>
            </a:r>
          </a:p>
        </p:txBody>
      </p:sp>
      <p:sp>
        <p:nvSpPr>
          <p:cNvPr id="5" name="Veri Yer Tutucusu 4"/>
          <p:cNvSpPr>
            <a:spLocks noGrp="1"/>
          </p:cNvSpPr>
          <p:nvPr>
            <p:ph type="dt" sz="half" idx="10"/>
          </p:nvPr>
        </p:nvSpPr>
        <p:spPr/>
        <p:txBody>
          <a:bodyPr/>
          <a:lstStyle/>
          <a:p>
            <a:fld id="{28D6ED36-E305-4889-87F9-B3320383D7F4}" type="datetime1">
              <a:rPr lang="tr-TR" smtClean="0"/>
              <a:t>14.10.2024</a:t>
            </a:fld>
            <a:endParaRPr lang="tr-TR"/>
          </a:p>
        </p:txBody>
      </p:sp>
      <p:sp>
        <p:nvSpPr>
          <p:cNvPr id="7" name="Slayt Numarası Yer Tutucusu 6"/>
          <p:cNvSpPr>
            <a:spLocks noGrp="1"/>
          </p:cNvSpPr>
          <p:nvPr>
            <p:ph type="sldNum" sz="quarter" idx="12"/>
          </p:nvPr>
        </p:nvSpPr>
        <p:spPr/>
        <p:txBody>
          <a:bodyPr/>
          <a:lstStyle/>
          <a:p>
            <a:fld id="{7858AF1D-E6D7-4B64-9545-F66A72DEE560}" type="slidenum">
              <a:rPr lang="tr-TR" smtClean="0"/>
              <a:t>‹#›</a:t>
            </a:fld>
            <a:endParaRPr lang="tr-TR"/>
          </a:p>
        </p:txBody>
      </p:sp>
    </p:spTree>
    <p:extLst>
      <p:ext uri="{BB962C8B-B14F-4D97-AF65-F5344CB8AC3E}">
        <p14:creationId xmlns:p14="http://schemas.microsoft.com/office/powerpoint/2010/main" val="751306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a:t>Asıl başlık stili için tıklatın</a:t>
            </a:r>
          </a:p>
        </p:txBody>
      </p:sp>
      <p:sp>
        <p:nvSpPr>
          <p:cNvPr id="3" name="Resim Yer Tutucusu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a:t>
            </a:r>
          </a:p>
        </p:txBody>
      </p:sp>
      <p:sp>
        <p:nvSpPr>
          <p:cNvPr id="5" name="Veri Yer Tutucusu 4"/>
          <p:cNvSpPr>
            <a:spLocks noGrp="1"/>
          </p:cNvSpPr>
          <p:nvPr>
            <p:ph type="dt" sz="half" idx="10"/>
          </p:nvPr>
        </p:nvSpPr>
        <p:spPr/>
        <p:txBody>
          <a:bodyPr/>
          <a:lstStyle/>
          <a:p>
            <a:fld id="{001949A4-9219-4857-B2F7-773ACB7D1A1A}" type="datetime1">
              <a:rPr lang="tr-TR" smtClean="0"/>
              <a:t>14.10.2024</a:t>
            </a:fld>
            <a:endParaRPr lang="tr-TR"/>
          </a:p>
        </p:txBody>
      </p:sp>
      <p:sp>
        <p:nvSpPr>
          <p:cNvPr id="6" name="Altbilgi Yer Tutucusu 5"/>
          <p:cNvSpPr>
            <a:spLocks noGrp="1"/>
          </p:cNvSpPr>
          <p:nvPr>
            <p:ph type="ftr" sz="quarter" idx="11"/>
          </p:nvPr>
        </p:nvSpPr>
        <p:spPr>
          <a:xfrm>
            <a:off x="4038600" y="6356350"/>
            <a:ext cx="4114800" cy="365125"/>
          </a:xfrm>
          <a:prstGeom prst="rect">
            <a:avLst/>
          </a:prstGeom>
        </p:spPr>
        <p:txBody>
          <a:bodyPr/>
          <a:lstStyle/>
          <a:p>
            <a:endParaRPr lang="tr-TR"/>
          </a:p>
        </p:txBody>
      </p:sp>
      <p:sp>
        <p:nvSpPr>
          <p:cNvPr id="7" name="Slayt Numarası Yer Tutucusu 6"/>
          <p:cNvSpPr>
            <a:spLocks noGrp="1"/>
          </p:cNvSpPr>
          <p:nvPr>
            <p:ph type="sldNum" sz="quarter" idx="12"/>
          </p:nvPr>
        </p:nvSpPr>
        <p:spPr/>
        <p:txBody>
          <a:bodyPr/>
          <a:lstStyle/>
          <a:p>
            <a:fld id="{7858AF1D-E6D7-4B64-9545-F66A72DEE560}" type="slidenum">
              <a:rPr lang="tr-TR" smtClean="0"/>
              <a:t>‹#›</a:t>
            </a:fld>
            <a:endParaRPr lang="tr-TR"/>
          </a:p>
        </p:txBody>
      </p:sp>
    </p:spTree>
    <p:extLst>
      <p:ext uri="{BB962C8B-B14F-4D97-AF65-F5344CB8AC3E}">
        <p14:creationId xmlns:p14="http://schemas.microsoft.com/office/powerpoint/2010/main" val="3313884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pic>
        <p:nvPicPr>
          <p:cNvPr id="7" name="Resim 6">
            <a:extLst>
              <a:ext uri="{FF2B5EF4-FFF2-40B4-BE49-F238E27FC236}">
                <a16:creationId xmlns:a16="http://schemas.microsoft.com/office/drawing/2014/main" id="{D16DE916-E104-8D88-D1DB-502067171A2A}"/>
              </a:ext>
            </a:extLst>
          </p:cNvPr>
          <p:cNvPicPr>
            <a:picLocks noChangeAspect="1"/>
          </p:cNvPicPr>
          <p:nvPr userDrawn="1"/>
        </p:nvPicPr>
        <p:blipFill>
          <a:blip r:embed="rId16"/>
          <a:stretch>
            <a:fillRect/>
          </a:stretch>
        </p:blipFill>
        <p:spPr>
          <a:xfrm>
            <a:off x="0" y="0"/>
            <a:ext cx="12192000" cy="6858000"/>
          </a:xfrm>
          <a:prstGeom prst="rect">
            <a:avLst/>
          </a:prstGeom>
        </p:spPr>
      </p:pic>
      <p:sp>
        <p:nvSpPr>
          <p:cNvPr id="2" name="Başlık Yer Tutucusu 1"/>
          <p:cNvSpPr>
            <a:spLocks noGrp="1"/>
          </p:cNvSpPr>
          <p:nvPr>
            <p:ph type="title"/>
          </p:nvPr>
        </p:nvSpPr>
        <p:spPr>
          <a:xfrm>
            <a:off x="838200" y="1408905"/>
            <a:ext cx="10515600" cy="546100"/>
          </a:xfrm>
          <a:prstGeom prst="rect">
            <a:avLst/>
          </a:prstGeom>
        </p:spPr>
        <p:txBody>
          <a:bodyPr vert="horz" lIns="91440" tIns="45720" rIns="91440" bIns="45720" rtlCol="0" anchor="ctr">
            <a:noAutofit/>
          </a:bodyPr>
          <a:lstStyle/>
          <a:p>
            <a:r>
              <a:rPr lang="tr-TR" dirty="0"/>
              <a:t>Başlık Stili: Yalınızca İlk Harf Büyük</a:t>
            </a:r>
          </a:p>
        </p:txBody>
      </p:sp>
      <p:sp>
        <p:nvSpPr>
          <p:cNvPr id="3" name="Metin Yer Tutucusu 2"/>
          <p:cNvSpPr>
            <a:spLocks noGrp="1"/>
          </p:cNvSpPr>
          <p:nvPr>
            <p:ph type="body" idx="1"/>
          </p:nvPr>
        </p:nvSpPr>
        <p:spPr>
          <a:xfrm>
            <a:off x="838200" y="2179319"/>
            <a:ext cx="10515600" cy="3997643"/>
          </a:xfrm>
          <a:prstGeom prst="rect">
            <a:avLst/>
          </a:prstGeom>
        </p:spPr>
        <p:txBody>
          <a:bodyPr vert="horz" lIns="91440" tIns="45720" rIns="91440" bIns="45720" rtlCol="0">
            <a:normAutofit/>
          </a:bodyPr>
          <a:lstStyle/>
          <a:p>
            <a:pPr lvl="0"/>
            <a:r>
              <a:rPr lang="tr-TR" dirty="0"/>
              <a:t>Asıl metin stillerini düzenle</a:t>
            </a:r>
          </a:p>
          <a:p>
            <a:pPr lvl="1"/>
            <a:r>
              <a:rPr lang="tr-TR" dirty="0"/>
              <a:t>İkinci düzey</a:t>
            </a:r>
          </a:p>
          <a:p>
            <a:pPr lvl="2"/>
            <a:r>
              <a:rPr lang="tr-TR" dirty="0"/>
              <a:t>Üçüncü düzey</a:t>
            </a:r>
          </a:p>
          <a:p>
            <a:pPr lvl="3"/>
            <a:r>
              <a:rPr lang="tr-TR" dirty="0"/>
              <a:t>Dördüncü düzey</a:t>
            </a:r>
          </a:p>
          <a:p>
            <a:pPr lvl="4"/>
            <a:r>
              <a:rPr lang="tr-TR" dirty="0"/>
              <a:t>Beşinci düzey</a:t>
            </a:r>
          </a:p>
        </p:txBody>
      </p:sp>
      <p:sp>
        <p:nvSpPr>
          <p:cNvPr id="4" name="Veri Yer Tutucusu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B95B7C-2E69-49E7-8A85-830647173027}" type="datetime1">
              <a:rPr lang="tr-TR" smtClean="0"/>
              <a:t>14.10.2024</a:t>
            </a:fld>
            <a:endParaRPr lang="tr-TR"/>
          </a:p>
        </p:txBody>
      </p:sp>
      <p:sp>
        <p:nvSpPr>
          <p:cNvPr id="6" name="Slayt Numarası Yer Tutucusu 5"/>
          <p:cNvSpPr>
            <a:spLocks noGrp="1"/>
          </p:cNvSpPr>
          <p:nvPr>
            <p:ph type="sldNum" sz="quarter" idx="4"/>
          </p:nvPr>
        </p:nvSpPr>
        <p:spPr>
          <a:xfrm>
            <a:off x="5882640" y="6401276"/>
            <a:ext cx="579120" cy="320199"/>
          </a:xfrm>
          <a:prstGeom prst="rect">
            <a:avLst/>
          </a:prstGeom>
        </p:spPr>
        <p:txBody>
          <a:bodyPr vert="horz" lIns="91440" tIns="45720" rIns="91440" bIns="45720" rtlCol="0" anchor="ctr"/>
          <a:lstStyle>
            <a:lvl1pPr algn="r">
              <a:defRPr sz="1200">
                <a:solidFill>
                  <a:schemeClr val="tx1">
                    <a:tint val="75000"/>
                  </a:schemeClr>
                </a:solidFill>
              </a:defRPr>
            </a:lvl1pPr>
          </a:lstStyle>
          <a:p>
            <a:fld id="{7858AF1D-E6D7-4B64-9545-F66A72DEE560}" type="slidenum">
              <a:rPr lang="tr-TR" smtClean="0"/>
              <a:pPr/>
              <a:t>‹#›</a:t>
            </a:fld>
            <a:r>
              <a:rPr lang="tr-TR" dirty="0"/>
              <a:t>/30</a:t>
            </a:r>
          </a:p>
        </p:txBody>
      </p:sp>
    </p:spTree>
    <p:extLst>
      <p:ext uri="{BB962C8B-B14F-4D97-AF65-F5344CB8AC3E}">
        <p14:creationId xmlns:p14="http://schemas.microsoft.com/office/powerpoint/2010/main" val="7362409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Lst>
  <p:hf hdr="0" ftr="0" dt="0"/>
  <p:txStyles>
    <p:titleStyle>
      <a:lvl1pPr algn="l" defTabSz="914400" rtl="0" eaLnBrk="1" latinLnBrk="0" hangingPunct="1">
        <a:lnSpc>
          <a:spcPct val="90000"/>
        </a:lnSpc>
        <a:spcBef>
          <a:spcPct val="0"/>
        </a:spcBef>
        <a:buNone/>
        <a:defRPr sz="4000" b="1" kern="1200" baseline="0">
          <a:solidFill>
            <a:schemeClr val="tx1"/>
          </a:solidFill>
          <a:latin typeface="Garamond" panose="02020404030301010803" pitchFamily="18" charset="0"/>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Ø"/>
        <a:defRPr sz="2800" kern="1200">
          <a:solidFill>
            <a:schemeClr val="tx1"/>
          </a:solidFill>
          <a:latin typeface="Garamond" panose="02020404030301010803" pitchFamily="18" charset="0"/>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Ø"/>
        <a:defRPr sz="2800" kern="1200">
          <a:solidFill>
            <a:schemeClr val="tx1"/>
          </a:solidFill>
          <a:latin typeface="Garamond" panose="02020404030301010803" pitchFamily="18" charset="0"/>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Ø"/>
        <a:defRPr sz="2800" kern="1200">
          <a:solidFill>
            <a:schemeClr val="tx1"/>
          </a:solidFill>
          <a:latin typeface="Garamond" panose="02020404030301010803" pitchFamily="18" charset="0"/>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Ø"/>
        <a:defRPr sz="2800" kern="1200">
          <a:solidFill>
            <a:schemeClr val="tx1"/>
          </a:solidFill>
          <a:latin typeface="Garamond" panose="02020404030301010803" pitchFamily="18" charset="0"/>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Ø"/>
        <a:defRPr sz="2800" kern="1200">
          <a:solidFill>
            <a:schemeClr val="tx1"/>
          </a:solidFill>
          <a:latin typeface="Garamond" panose="02020404030301010803"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svg"/><Relationship Id="rId3" Type="http://schemas.openxmlformats.org/officeDocument/2006/relationships/image" Target="../media/image23.png"/><Relationship Id="rId7" Type="http://schemas.openxmlformats.org/officeDocument/2006/relationships/image" Target="../media/image27.svg"/><Relationship Id="rId12" Type="http://schemas.openxmlformats.org/officeDocument/2006/relationships/image" Target="../media/image32.png"/><Relationship Id="rId17" Type="http://schemas.openxmlformats.org/officeDocument/2006/relationships/image" Target="../media/image37.svg"/><Relationship Id="rId2" Type="http://schemas.openxmlformats.org/officeDocument/2006/relationships/notesSlide" Target="../notesSlides/notesSlide6.xml"/><Relationship Id="rId16"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26.png"/><Relationship Id="rId11" Type="http://schemas.openxmlformats.org/officeDocument/2006/relationships/image" Target="../media/image31.svg"/><Relationship Id="rId5" Type="http://schemas.openxmlformats.org/officeDocument/2006/relationships/image" Target="../media/image25.svg"/><Relationship Id="rId15" Type="http://schemas.openxmlformats.org/officeDocument/2006/relationships/image" Target="../media/image35.sv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svg"/><Relationship Id="rId14" Type="http://schemas.openxmlformats.org/officeDocument/2006/relationships/image" Target="../media/image3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 name="Grup 2">
            <a:extLst>
              <a:ext uri="{FF2B5EF4-FFF2-40B4-BE49-F238E27FC236}">
                <a16:creationId xmlns:a16="http://schemas.microsoft.com/office/drawing/2014/main" id="{346C6638-C550-4FC3-8BBE-A3860E292D75}"/>
              </a:ext>
            </a:extLst>
          </p:cNvPr>
          <p:cNvGrpSpPr/>
          <p:nvPr/>
        </p:nvGrpSpPr>
        <p:grpSpPr>
          <a:xfrm>
            <a:off x="0" y="0"/>
            <a:ext cx="12192000" cy="7010400"/>
            <a:chOff x="9144" y="-152400"/>
            <a:chExt cx="12173712" cy="7010400"/>
          </a:xfrm>
        </p:grpSpPr>
        <p:pic>
          <p:nvPicPr>
            <p:cNvPr id="4" name="Resim 3">
              <a:extLst>
                <a:ext uri="{FF2B5EF4-FFF2-40B4-BE49-F238E27FC236}">
                  <a16:creationId xmlns:a16="http://schemas.microsoft.com/office/drawing/2014/main" id="{0A43DAA8-E1BE-413D-9563-778FF1B5D2F4}"/>
                </a:ext>
              </a:extLst>
            </p:cNvPr>
            <p:cNvPicPr>
              <a:picLocks noChangeAspect="1"/>
            </p:cNvPicPr>
            <p:nvPr/>
          </p:nvPicPr>
          <p:blipFill>
            <a:blip r:embed="rId3"/>
            <a:stretch>
              <a:fillRect/>
            </a:stretch>
          </p:blipFill>
          <p:spPr>
            <a:xfrm>
              <a:off x="9144" y="-152400"/>
              <a:ext cx="12173712" cy="7010400"/>
            </a:xfrm>
            <a:prstGeom prst="rect">
              <a:avLst/>
            </a:prstGeom>
          </p:spPr>
        </p:pic>
        <p:sp>
          <p:nvSpPr>
            <p:cNvPr id="5" name="Dikdörtgen 4">
              <a:extLst>
                <a:ext uri="{FF2B5EF4-FFF2-40B4-BE49-F238E27FC236}">
                  <a16:creationId xmlns:a16="http://schemas.microsoft.com/office/drawing/2014/main" id="{53882649-68C9-4D58-83C2-B1BD1F7F553A}"/>
                </a:ext>
              </a:extLst>
            </p:cNvPr>
            <p:cNvSpPr/>
            <p:nvPr/>
          </p:nvSpPr>
          <p:spPr>
            <a:xfrm>
              <a:off x="9152916" y="587829"/>
              <a:ext cx="569582" cy="550506"/>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pic>
          <p:nvPicPr>
            <p:cNvPr id="8" name="Resim 7">
              <a:extLst>
                <a:ext uri="{FF2B5EF4-FFF2-40B4-BE49-F238E27FC236}">
                  <a16:creationId xmlns:a16="http://schemas.microsoft.com/office/drawing/2014/main" id="{CF2FFE44-9388-4FFD-ADD8-D6F79FFD83A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94515" y="70687"/>
              <a:ext cx="2056704" cy="1454161"/>
            </a:xfrm>
            <a:prstGeom prst="rect">
              <a:avLst/>
            </a:prstGeom>
          </p:spPr>
        </p:pic>
        <p:sp>
          <p:nvSpPr>
            <p:cNvPr id="9" name="Metin kutusu 8">
              <a:extLst>
                <a:ext uri="{FF2B5EF4-FFF2-40B4-BE49-F238E27FC236}">
                  <a16:creationId xmlns:a16="http://schemas.microsoft.com/office/drawing/2014/main" id="{45496332-4702-4EEA-9B88-8B4747110CD1}"/>
                </a:ext>
              </a:extLst>
            </p:cNvPr>
            <p:cNvSpPr txBox="1"/>
            <p:nvPr/>
          </p:nvSpPr>
          <p:spPr>
            <a:xfrm>
              <a:off x="3058196" y="3044279"/>
              <a:ext cx="6075616" cy="1446550"/>
            </a:xfrm>
            <a:prstGeom prst="rect">
              <a:avLst/>
            </a:prstGeom>
            <a:noFill/>
          </p:spPr>
          <p:txBody>
            <a:bodyPr wrap="none" rtlCol="0">
              <a:spAutoFit/>
            </a:bodyPr>
            <a:lstStyle/>
            <a:p>
              <a:pPr algn="ctr"/>
              <a:r>
                <a:rPr lang="tr-TR" sz="2200" dirty="0">
                  <a:solidFill>
                    <a:srgbClr val="D41624"/>
                  </a:solidFill>
                </a:rPr>
                <a:t>REPUBLIC OF TURKIYE</a:t>
              </a:r>
            </a:p>
            <a:p>
              <a:pPr algn="ctr"/>
              <a:r>
                <a:rPr lang="tr-TR" sz="2200" b="1" dirty="0">
                  <a:solidFill>
                    <a:srgbClr val="D41624"/>
                  </a:solidFill>
                </a:rPr>
                <a:t>MINISTRY OF AGRICULTURE AND FORESTRY</a:t>
              </a:r>
            </a:p>
            <a:p>
              <a:pPr algn="ctr"/>
              <a:r>
                <a:rPr lang="en-US" sz="2200" b="1" dirty="0">
                  <a:solidFill>
                    <a:srgbClr val="D41624"/>
                  </a:solidFill>
                </a:rPr>
                <a:t>GENERAL DIRECTORATE OF WATER MANAGEMENT</a:t>
              </a:r>
              <a:endParaRPr lang="tr-TR" sz="2200" b="1" dirty="0">
                <a:solidFill>
                  <a:srgbClr val="D41624"/>
                </a:solidFill>
              </a:endParaRPr>
            </a:p>
            <a:p>
              <a:pPr algn="ctr"/>
              <a:endParaRPr lang="tr-TR" sz="2200" b="1" dirty="0">
                <a:solidFill>
                  <a:srgbClr val="D41624"/>
                </a:solidFill>
              </a:endParaRPr>
            </a:p>
          </p:txBody>
        </p:sp>
      </p:grpSp>
      <p:sp>
        <p:nvSpPr>
          <p:cNvPr id="7" name="Dikdörtgen 6">
            <a:extLst>
              <a:ext uri="{FF2B5EF4-FFF2-40B4-BE49-F238E27FC236}">
                <a16:creationId xmlns:a16="http://schemas.microsoft.com/office/drawing/2014/main" id="{B9CA7D3A-98F6-450A-B94A-8F59FB5A634A}"/>
              </a:ext>
            </a:extLst>
          </p:cNvPr>
          <p:cNvSpPr/>
          <p:nvPr/>
        </p:nvSpPr>
        <p:spPr>
          <a:xfrm>
            <a:off x="2069813" y="6364967"/>
            <a:ext cx="7930559" cy="344069"/>
          </a:xfrm>
          <a:prstGeom prst="rect">
            <a:avLst/>
          </a:prstGeom>
        </p:spPr>
        <p:txBody>
          <a:bodyPr wrap="square">
            <a:spAutoFit/>
          </a:bodyPr>
          <a:lstStyle/>
          <a:p>
            <a:pPr algn="ctr">
              <a:lnSpc>
                <a:spcPct val="90000"/>
              </a:lnSpc>
              <a:spcBef>
                <a:spcPts val="600"/>
              </a:spcBef>
              <a:defRPr/>
            </a:pPr>
            <a:r>
              <a:rPr lang="tr-TR" b="1" dirty="0">
                <a:effectLst>
                  <a:outerShdw blurRad="38100" dist="38100" dir="2700000" algn="tl">
                    <a:srgbClr val="000000">
                      <a:alpha val="43137"/>
                    </a:srgbClr>
                  </a:outerShdw>
                </a:effectLst>
                <a:latin typeface="Garamond" panose="02020404030301010803" pitchFamily="18" charset="0"/>
                <a:cs typeface="Arial" panose="020B0604020202020204" pitchFamily="34" charset="0"/>
              </a:rPr>
              <a:t>14.10.2024, </a:t>
            </a:r>
            <a:r>
              <a:rPr lang="tr-TR" b="1" dirty="0" err="1">
                <a:effectLst>
                  <a:outerShdw blurRad="38100" dist="38100" dir="2700000" algn="tl">
                    <a:srgbClr val="000000">
                      <a:alpha val="43137"/>
                    </a:srgbClr>
                  </a:outerShdw>
                </a:effectLst>
                <a:latin typeface="Garamond" panose="02020404030301010803" pitchFamily="18" charset="0"/>
                <a:cs typeface="Arial" panose="020B0604020202020204" pitchFamily="34" charset="0"/>
              </a:rPr>
              <a:t>Cairo</a:t>
            </a:r>
            <a:endParaRPr lang="tr-TR" b="1" dirty="0">
              <a:effectLst>
                <a:outerShdw blurRad="38100" dist="38100" dir="2700000" algn="tl">
                  <a:srgbClr val="000000">
                    <a:alpha val="43137"/>
                  </a:srgbClr>
                </a:outerShdw>
              </a:effectLst>
              <a:latin typeface="Garamond" panose="02020404030301010803" pitchFamily="18" charset="0"/>
              <a:cs typeface="Arial" panose="020B0604020202020204" pitchFamily="34" charset="0"/>
            </a:endParaRPr>
          </a:p>
        </p:txBody>
      </p:sp>
      <p:pic>
        <p:nvPicPr>
          <p:cNvPr id="10" name="Resim 9">
            <a:extLst>
              <a:ext uri="{FF2B5EF4-FFF2-40B4-BE49-F238E27FC236}">
                <a16:creationId xmlns:a16="http://schemas.microsoft.com/office/drawing/2014/main" id="{499ADBCB-F672-43AF-923C-0C72C05DCD3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11607" y="152400"/>
            <a:ext cx="1886685" cy="1334348"/>
          </a:xfrm>
          <a:prstGeom prst="rect">
            <a:avLst/>
          </a:prstGeom>
        </p:spPr>
      </p:pic>
      <p:sp>
        <p:nvSpPr>
          <p:cNvPr id="13" name="Dikdörtgen 12">
            <a:extLst>
              <a:ext uri="{FF2B5EF4-FFF2-40B4-BE49-F238E27FC236}">
                <a16:creationId xmlns:a16="http://schemas.microsoft.com/office/drawing/2014/main" id="{CAC3C466-AEA5-4F79-959B-74AE01F0EE7B}"/>
              </a:ext>
            </a:extLst>
          </p:cNvPr>
          <p:cNvSpPr/>
          <p:nvPr/>
        </p:nvSpPr>
        <p:spPr>
          <a:xfrm>
            <a:off x="1601039" y="5159181"/>
            <a:ext cx="7930559" cy="760401"/>
          </a:xfrm>
          <a:prstGeom prst="rect">
            <a:avLst/>
          </a:prstGeom>
        </p:spPr>
        <p:txBody>
          <a:bodyPr wrap="square">
            <a:spAutoFit/>
          </a:bodyPr>
          <a:lstStyle/>
          <a:p>
            <a:pPr algn="ctr">
              <a:lnSpc>
                <a:spcPct val="90000"/>
              </a:lnSpc>
              <a:spcBef>
                <a:spcPts val="600"/>
              </a:spcBef>
              <a:defRPr/>
            </a:pPr>
            <a:r>
              <a:rPr lang="tr-TR" sz="2400" b="1" dirty="0">
                <a:effectLst>
                  <a:outerShdw blurRad="38100" dist="38100" dir="2700000" algn="tl">
                    <a:srgbClr val="000000">
                      <a:alpha val="43137"/>
                    </a:srgbClr>
                  </a:outerShdw>
                </a:effectLst>
                <a:latin typeface="Garamond" panose="02020404030301010803" pitchFamily="18" charset="0"/>
                <a:cs typeface="Arial" panose="020B0604020202020204" pitchFamily="34" charset="0"/>
              </a:rPr>
              <a:t>Huriye İNCECİK CEYLAN</a:t>
            </a:r>
            <a:br>
              <a:rPr lang="tr-TR" sz="2400" b="1" dirty="0">
                <a:effectLst>
                  <a:outerShdw blurRad="38100" dist="38100" dir="2700000" algn="tl">
                    <a:srgbClr val="000000">
                      <a:alpha val="43137"/>
                    </a:srgbClr>
                  </a:outerShdw>
                </a:effectLst>
                <a:latin typeface="Garamond" panose="02020404030301010803" pitchFamily="18" charset="0"/>
                <a:cs typeface="Arial" panose="020B0604020202020204" pitchFamily="34" charset="0"/>
              </a:rPr>
            </a:br>
            <a:r>
              <a:rPr lang="tr-TR" sz="2400" b="1" dirty="0" err="1">
                <a:effectLst>
                  <a:outerShdw blurRad="38100" dist="38100" dir="2700000" algn="tl">
                    <a:srgbClr val="000000">
                      <a:alpha val="43137"/>
                    </a:srgbClr>
                  </a:outerShdw>
                </a:effectLst>
                <a:latin typeface="Garamond" panose="02020404030301010803" pitchFamily="18" charset="0"/>
                <a:cs typeface="Arial" panose="020B0604020202020204" pitchFamily="34" charset="0"/>
              </a:rPr>
              <a:t>Section</a:t>
            </a:r>
            <a:r>
              <a:rPr lang="tr-TR" sz="2400" b="1" dirty="0">
                <a:effectLst>
                  <a:outerShdw blurRad="38100" dist="38100" dir="2700000" algn="tl">
                    <a:srgbClr val="000000">
                      <a:alpha val="43137"/>
                    </a:srgbClr>
                  </a:outerShdw>
                </a:effectLst>
                <a:latin typeface="Garamond" panose="02020404030301010803" pitchFamily="18" charset="0"/>
                <a:cs typeface="Arial" panose="020B0604020202020204" pitchFamily="34" charset="0"/>
              </a:rPr>
              <a:t> Manager</a:t>
            </a:r>
            <a:r>
              <a:rPr lang="en-US" sz="2400" b="1" dirty="0">
                <a:effectLst>
                  <a:outerShdw blurRad="38100" dist="38100" dir="2700000" algn="tl">
                    <a:srgbClr val="000000">
                      <a:alpha val="43137"/>
                    </a:srgbClr>
                  </a:outerShdw>
                </a:effectLst>
                <a:latin typeface="Garamond" panose="02020404030301010803" pitchFamily="18" charset="0"/>
                <a:cs typeface="Arial" panose="020B0604020202020204" pitchFamily="34" charset="0"/>
              </a:rPr>
              <a:t>, </a:t>
            </a:r>
            <a:r>
              <a:rPr lang="tr-TR" sz="2400" b="1" dirty="0" err="1">
                <a:effectLst>
                  <a:outerShdw blurRad="38100" dist="38100" dir="2700000" algn="tl">
                    <a:srgbClr val="000000">
                      <a:alpha val="43137"/>
                    </a:srgbClr>
                  </a:outerShdw>
                </a:effectLst>
                <a:latin typeface="Garamond" panose="02020404030301010803" pitchFamily="18" charset="0"/>
                <a:cs typeface="Arial" panose="020B0604020202020204" pitchFamily="34" charset="0"/>
              </a:rPr>
              <a:t>Water</a:t>
            </a:r>
            <a:r>
              <a:rPr lang="tr-TR" sz="2400" b="1" dirty="0">
                <a:effectLst>
                  <a:outerShdw blurRad="38100" dist="38100" dir="2700000" algn="tl">
                    <a:srgbClr val="000000">
                      <a:alpha val="43137"/>
                    </a:srgbClr>
                  </a:outerShdw>
                </a:effectLst>
                <a:latin typeface="Garamond" panose="02020404030301010803" pitchFamily="18" charset="0"/>
                <a:cs typeface="Arial" panose="020B0604020202020204" pitchFamily="34" charset="0"/>
              </a:rPr>
              <a:t> </a:t>
            </a:r>
            <a:r>
              <a:rPr lang="tr-TR" sz="2400" b="1" dirty="0" err="1">
                <a:effectLst>
                  <a:outerShdw blurRad="38100" dist="38100" dir="2700000" algn="tl">
                    <a:srgbClr val="000000">
                      <a:alpha val="43137"/>
                    </a:srgbClr>
                  </a:outerShdw>
                </a:effectLst>
                <a:latin typeface="Garamond" panose="02020404030301010803" pitchFamily="18" charset="0"/>
                <a:cs typeface="Arial" panose="020B0604020202020204" pitchFamily="34" charset="0"/>
              </a:rPr>
              <a:t>Law</a:t>
            </a:r>
            <a:r>
              <a:rPr lang="tr-TR" sz="2400" b="1" dirty="0">
                <a:effectLst>
                  <a:outerShdw blurRad="38100" dist="38100" dir="2700000" algn="tl">
                    <a:srgbClr val="000000">
                      <a:alpha val="43137"/>
                    </a:srgbClr>
                  </a:outerShdw>
                </a:effectLst>
                <a:latin typeface="Garamond" panose="02020404030301010803" pitchFamily="18" charset="0"/>
                <a:cs typeface="Arial" panose="020B0604020202020204" pitchFamily="34" charset="0"/>
              </a:rPr>
              <a:t> </a:t>
            </a:r>
            <a:r>
              <a:rPr lang="tr-TR" sz="2400" b="1" dirty="0" err="1">
                <a:effectLst>
                  <a:outerShdw blurRad="38100" dist="38100" dir="2700000" algn="tl">
                    <a:srgbClr val="000000">
                      <a:alpha val="43137"/>
                    </a:srgbClr>
                  </a:outerShdw>
                </a:effectLst>
                <a:latin typeface="Garamond" panose="02020404030301010803" pitchFamily="18" charset="0"/>
                <a:cs typeface="Arial" panose="020B0604020202020204" pitchFamily="34" charset="0"/>
              </a:rPr>
              <a:t>and</a:t>
            </a:r>
            <a:r>
              <a:rPr lang="tr-TR" sz="2400" b="1" dirty="0">
                <a:effectLst>
                  <a:outerShdw blurRad="38100" dist="38100" dir="2700000" algn="tl">
                    <a:srgbClr val="000000">
                      <a:alpha val="43137"/>
                    </a:srgbClr>
                  </a:outerShdw>
                </a:effectLst>
                <a:latin typeface="Garamond" panose="02020404030301010803" pitchFamily="18" charset="0"/>
                <a:cs typeface="Arial" panose="020B0604020202020204" pitchFamily="34" charset="0"/>
              </a:rPr>
              <a:t> </a:t>
            </a:r>
            <a:r>
              <a:rPr lang="tr-TR" sz="2400" b="1" dirty="0" err="1">
                <a:effectLst>
                  <a:outerShdw blurRad="38100" dist="38100" dir="2700000" algn="tl">
                    <a:srgbClr val="000000">
                      <a:alpha val="43137"/>
                    </a:srgbClr>
                  </a:outerShdw>
                </a:effectLst>
                <a:latin typeface="Garamond" panose="02020404030301010803" pitchFamily="18" charset="0"/>
                <a:cs typeface="Arial" panose="020B0604020202020204" pitchFamily="34" charset="0"/>
              </a:rPr>
              <a:t>Policy</a:t>
            </a:r>
            <a:r>
              <a:rPr lang="en-US" sz="2400" b="1" dirty="0">
                <a:effectLst>
                  <a:outerShdw blurRad="38100" dist="38100" dir="2700000" algn="tl">
                    <a:srgbClr val="000000">
                      <a:alpha val="43137"/>
                    </a:srgbClr>
                  </a:outerShdw>
                </a:effectLst>
                <a:latin typeface="Garamond" panose="02020404030301010803" pitchFamily="18" charset="0"/>
                <a:cs typeface="Arial" panose="020B0604020202020204" pitchFamily="34" charset="0"/>
              </a:rPr>
              <a:t> Department</a:t>
            </a:r>
            <a:endParaRPr lang="tr-TR" sz="2400" b="1" dirty="0">
              <a:effectLst>
                <a:outerShdw blurRad="38100" dist="38100" dir="2700000" algn="tl">
                  <a:srgbClr val="000000">
                    <a:alpha val="43137"/>
                  </a:srgbClr>
                </a:outerShdw>
              </a:effectLst>
              <a:latin typeface="Garamond" panose="02020404030301010803" pitchFamily="18" charset="0"/>
              <a:cs typeface="Arial" panose="020B0604020202020204" pitchFamily="34" charset="0"/>
            </a:endParaRPr>
          </a:p>
        </p:txBody>
      </p:sp>
      <p:sp>
        <p:nvSpPr>
          <p:cNvPr id="11" name="Metin kutusu 10">
            <a:extLst>
              <a:ext uri="{FF2B5EF4-FFF2-40B4-BE49-F238E27FC236}">
                <a16:creationId xmlns:a16="http://schemas.microsoft.com/office/drawing/2014/main" id="{45496332-4702-4EEA-9B88-8B4747110CD1}"/>
              </a:ext>
            </a:extLst>
          </p:cNvPr>
          <p:cNvSpPr txBox="1"/>
          <p:nvPr/>
        </p:nvSpPr>
        <p:spPr>
          <a:xfrm>
            <a:off x="2065523" y="4435609"/>
            <a:ext cx="7566880" cy="646331"/>
          </a:xfrm>
          <a:prstGeom prst="rect">
            <a:avLst/>
          </a:prstGeom>
          <a:noFill/>
        </p:spPr>
        <p:txBody>
          <a:bodyPr wrap="none" rtlCol="0">
            <a:spAutoFit/>
          </a:bodyPr>
          <a:lstStyle/>
          <a:p>
            <a:pPr algn="ctr"/>
            <a:r>
              <a:rPr lang="tr-TR" sz="3600" dirty="0">
                <a:solidFill>
                  <a:srgbClr val="D41624"/>
                </a:solidFill>
              </a:rPr>
              <a:t>WATER PRICING APPROACH IN TURKIYE</a:t>
            </a:r>
          </a:p>
        </p:txBody>
      </p:sp>
    </p:spTree>
    <p:extLst>
      <p:ext uri="{BB962C8B-B14F-4D97-AF65-F5344CB8AC3E}">
        <p14:creationId xmlns:p14="http://schemas.microsoft.com/office/powerpoint/2010/main" val="11249403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1"/>
          </p:nvPr>
        </p:nvSpPr>
        <p:spPr>
          <a:xfrm>
            <a:off x="217170" y="1403498"/>
            <a:ext cx="11772900" cy="5295014"/>
          </a:xfrm>
        </p:spPr>
        <p:txBody>
          <a:bodyPr>
            <a:normAutofit fontScale="85000" lnSpcReduction="20000"/>
          </a:bodyPr>
          <a:lstStyle/>
          <a:p>
            <a:r>
              <a:rPr lang="en-US" dirty="0"/>
              <a:t>Establishing the infrastructure for the most accurate water pricing</a:t>
            </a:r>
            <a:endParaRPr lang="tr-TR" dirty="0"/>
          </a:p>
          <a:p>
            <a:r>
              <a:rPr lang="en-US" dirty="0"/>
              <a:t>Fixed price and additional incremental tariff pricing</a:t>
            </a:r>
            <a:endParaRPr lang="tr-TR" dirty="0"/>
          </a:p>
          <a:p>
            <a:r>
              <a:rPr lang="tr-TR" dirty="0"/>
              <a:t>T</a:t>
            </a:r>
            <a:r>
              <a:rPr lang="en-US" dirty="0"/>
              <a:t>he use of meters </a:t>
            </a:r>
            <a:r>
              <a:rPr lang="tr-TR" dirty="0" err="1"/>
              <a:t>that</a:t>
            </a:r>
            <a:r>
              <a:rPr lang="tr-TR" dirty="0"/>
              <a:t> </a:t>
            </a:r>
            <a:r>
              <a:rPr lang="tr-TR" dirty="0" err="1"/>
              <a:t>enables</a:t>
            </a:r>
            <a:r>
              <a:rPr lang="tr-TR" dirty="0"/>
              <a:t> </a:t>
            </a:r>
            <a:r>
              <a:rPr lang="en-US" dirty="0"/>
              <a:t>water pricing at an increasing rate at peak flows with user incentives and tariff selection</a:t>
            </a:r>
            <a:endParaRPr lang="tr-TR" dirty="0"/>
          </a:p>
          <a:p>
            <a:r>
              <a:rPr lang="en-US" dirty="0"/>
              <a:t>Implementation of seasonal water tariffs where necessary</a:t>
            </a:r>
            <a:endParaRPr lang="tr-TR" dirty="0"/>
          </a:p>
          <a:p>
            <a:r>
              <a:rPr lang="en-US" dirty="0"/>
              <a:t>Personal use quantity-based water pricing</a:t>
            </a:r>
            <a:endParaRPr lang="tr-TR" dirty="0"/>
          </a:p>
          <a:p>
            <a:r>
              <a:rPr lang="en-US" dirty="0"/>
              <a:t>Promotion of the reuse of wastewater</a:t>
            </a:r>
            <a:endParaRPr lang="tr-TR" dirty="0"/>
          </a:p>
          <a:p>
            <a:r>
              <a:rPr lang="en-US" dirty="0"/>
              <a:t>Spreading the use of water meters, especially for agricultural use</a:t>
            </a:r>
            <a:endParaRPr lang="tr-TR" dirty="0"/>
          </a:p>
          <a:p>
            <a:r>
              <a:rPr lang="en-US" dirty="0"/>
              <a:t>Inclusion of Water Economics in education and training </a:t>
            </a:r>
            <a:r>
              <a:rPr lang="en-US" dirty="0" err="1"/>
              <a:t>programmes</a:t>
            </a:r>
            <a:endParaRPr lang="tr-TR" dirty="0"/>
          </a:p>
          <a:p>
            <a:r>
              <a:rPr lang="en-US" dirty="0"/>
              <a:t>Automation of meter measurement applications of water and sewerage utilities </a:t>
            </a:r>
            <a:endParaRPr lang="tr-TR" dirty="0"/>
          </a:p>
          <a:p>
            <a:r>
              <a:rPr lang="tr-TR" dirty="0"/>
              <a:t>T</a:t>
            </a:r>
            <a:r>
              <a:rPr lang="en-US" dirty="0" err="1"/>
              <a:t>aking</a:t>
            </a:r>
            <a:r>
              <a:rPr lang="en-US" dirty="0"/>
              <a:t> the necessary actions to reduce </a:t>
            </a:r>
            <a:r>
              <a:rPr lang="en-US" dirty="0" err="1"/>
              <a:t>th</a:t>
            </a:r>
            <a:r>
              <a:rPr lang="tr-TR" dirty="0"/>
              <a:t>e </a:t>
            </a:r>
            <a:r>
              <a:rPr lang="en-US" dirty="0"/>
              <a:t>loss</a:t>
            </a:r>
            <a:r>
              <a:rPr lang="tr-TR" dirty="0"/>
              <a:t>es</a:t>
            </a:r>
            <a:r>
              <a:rPr lang="en-US" dirty="0"/>
              <a:t> and their financing</a:t>
            </a:r>
            <a:endParaRPr lang="tr-TR" dirty="0"/>
          </a:p>
          <a:p>
            <a:r>
              <a:rPr lang="tr-TR" dirty="0" err="1"/>
              <a:t>Eliminating</a:t>
            </a:r>
            <a:r>
              <a:rPr lang="tr-TR" dirty="0"/>
              <a:t> p</a:t>
            </a:r>
            <a:r>
              <a:rPr lang="en-US" dirty="0" err="1"/>
              <a:t>hysical</a:t>
            </a:r>
            <a:r>
              <a:rPr lang="en-US" dirty="0"/>
              <a:t> water loss and leakage in domestic and agricultural irrigation and elimination of losses</a:t>
            </a:r>
            <a:endParaRPr lang="tr-TR" dirty="0"/>
          </a:p>
          <a:p>
            <a:r>
              <a:rPr lang="en-US" dirty="0"/>
              <a:t>Encourage the implementation of rainwater harvesting</a:t>
            </a:r>
            <a:endParaRPr lang="tr-TR" dirty="0"/>
          </a:p>
        </p:txBody>
      </p:sp>
      <p:sp>
        <p:nvSpPr>
          <p:cNvPr id="5" name="Unvan 2"/>
          <p:cNvSpPr txBox="1">
            <a:spLocks/>
          </p:cNvSpPr>
          <p:nvPr/>
        </p:nvSpPr>
        <p:spPr>
          <a:xfrm>
            <a:off x="745430" y="1050021"/>
            <a:ext cx="10515600" cy="59542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baseline="0">
                <a:solidFill>
                  <a:schemeClr val="tx1"/>
                </a:solidFill>
                <a:latin typeface="Garamond" panose="02020404030301010803" pitchFamily="18" charset="0"/>
                <a:ea typeface="+mj-ea"/>
                <a:cs typeface="+mj-cs"/>
              </a:defRPr>
            </a:lvl1pPr>
          </a:lstStyle>
          <a:p>
            <a:pPr algn="ctr"/>
            <a:r>
              <a:rPr lang="en-US" sz="2600" dirty="0">
                <a:solidFill>
                  <a:schemeClr val="bg1"/>
                </a:solidFill>
                <a:ea typeface="+mn-ea"/>
                <a:cs typeface="+mn-cs"/>
              </a:rPr>
              <a:t>Current Situation in Turk</a:t>
            </a:r>
            <a:r>
              <a:rPr lang="tr-TR" sz="2600" dirty="0">
                <a:solidFill>
                  <a:schemeClr val="bg1"/>
                </a:solidFill>
                <a:ea typeface="+mn-ea"/>
                <a:cs typeface="+mn-cs"/>
              </a:rPr>
              <a:t>iye- 2</a:t>
            </a:r>
            <a:br>
              <a:rPr lang="tr-TR" dirty="0">
                <a:solidFill>
                  <a:schemeClr val="bg1"/>
                </a:solidFill>
              </a:rPr>
            </a:br>
            <a:endParaRPr lang="tr-TR" dirty="0">
              <a:solidFill>
                <a:schemeClr val="bg1"/>
              </a:solidFill>
            </a:endParaRPr>
          </a:p>
        </p:txBody>
      </p:sp>
      <p:sp>
        <p:nvSpPr>
          <p:cNvPr id="3" name="Slayt Numarası Yer Tutucusu 2">
            <a:extLst>
              <a:ext uri="{FF2B5EF4-FFF2-40B4-BE49-F238E27FC236}">
                <a16:creationId xmlns:a16="http://schemas.microsoft.com/office/drawing/2014/main" id="{643370B2-5C5F-F862-3951-872580222F55}"/>
              </a:ext>
            </a:extLst>
          </p:cNvPr>
          <p:cNvSpPr>
            <a:spLocks noGrp="1"/>
          </p:cNvSpPr>
          <p:nvPr>
            <p:ph type="sldNum" sz="quarter" idx="12"/>
          </p:nvPr>
        </p:nvSpPr>
        <p:spPr/>
        <p:txBody>
          <a:bodyPr/>
          <a:lstStyle/>
          <a:p>
            <a:fld id="{7858AF1D-E6D7-4B64-9545-F66A72DEE560}" type="slidenum">
              <a:rPr lang="tr-TR" smtClean="0"/>
              <a:pPr/>
              <a:t>10</a:t>
            </a:fld>
            <a:endParaRPr lang="tr-TR" dirty="0"/>
          </a:p>
        </p:txBody>
      </p:sp>
    </p:spTree>
    <p:extLst>
      <p:ext uri="{BB962C8B-B14F-4D97-AF65-F5344CB8AC3E}">
        <p14:creationId xmlns:p14="http://schemas.microsoft.com/office/powerpoint/2010/main" val="2390757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Effect transition="in" filter="fade">
                                      <p:cBhvr>
                                        <p:cTn id="42" dur="1000"/>
                                        <p:tgtEl>
                                          <p:spTgt spid="2">
                                            <p:txEl>
                                              <p:pRg st="5" end="5"/>
                                            </p:txEl>
                                          </p:spTgt>
                                        </p:tgtEl>
                                      </p:cBhvr>
                                    </p:animEffect>
                                    <p:anim calcmode="lin" valueType="num">
                                      <p:cBhvr>
                                        <p:cTn id="4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Effect transition="in" filter="fade">
                                      <p:cBhvr>
                                        <p:cTn id="49" dur="1000"/>
                                        <p:tgtEl>
                                          <p:spTgt spid="2">
                                            <p:txEl>
                                              <p:pRg st="6" end="6"/>
                                            </p:txEl>
                                          </p:spTgt>
                                        </p:tgtEl>
                                      </p:cBhvr>
                                    </p:animEffect>
                                    <p:anim calcmode="lin" valueType="num">
                                      <p:cBhvr>
                                        <p:cTn id="5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2">
                                            <p:txEl>
                                              <p:pRg st="7" end="7"/>
                                            </p:txEl>
                                          </p:spTgt>
                                        </p:tgtEl>
                                        <p:attrNameLst>
                                          <p:attrName>style.visibility</p:attrName>
                                        </p:attrNameLst>
                                      </p:cBhvr>
                                      <p:to>
                                        <p:strVal val="visible"/>
                                      </p:to>
                                    </p:set>
                                    <p:animEffect transition="in" filter="fade">
                                      <p:cBhvr>
                                        <p:cTn id="56" dur="1000"/>
                                        <p:tgtEl>
                                          <p:spTgt spid="2">
                                            <p:txEl>
                                              <p:pRg st="7" end="7"/>
                                            </p:txEl>
                                          </p:spTgt>
                                        </p:tgtEl>
                                      </p:cBhvr>
                                    </p:animEffect>
                                    <p:anim calcmode="lin" valueType="num">
                                      <p:cBhvr>
                                        <p:cTn id="57"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2">
                                            <p:txEl>
                                              <p:pRg st="8" end="8"/>
                                            </p:txEl>
                                          </p:spTgt>
                                        </p:tgtEl>
                                        <p:attrNameLst>
                                          <p:attrName>style.visibility</p:attrName>
                                        </p:attrNameLst>
                                      </p:cBhvr>
                                      <p:to>
                                        <p:strVal val="visible"/>
                                      </p:to>
                                    </p:set>
                                    <p:animEffect transition="in" filter="fade">
                                      <p:cBhvr>
                                        <p:cTn id="63" dur="1000"/>
                                        <p:tgtEl>
                                          <p:spTgt spid="2">
                                            <p:txEl>
                                              <p:pRg st="8" end="8"/>
                                            </p:txEl>
                                          </p:spTgt>
                                        </p:tgtEl>
                                      </p:cBhvr>
                                    </p:animEffect>
                                    <p:anim calcmode="lin" valueType="num">
                                      <p:cBhvr>
                                        <p:cTn id="64" dur="1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2">
                                            <p:txEl>
                                              <p:pRg st="10" end="10"/>
                                            </p:txEl>
                                          </p:spTgt>
                                        </p:tgtEl>
                                        <p:attrNameLst>
                                          <p:attrName>style.visibility</p:attrName>
                                        </p:attrNameLst>
                                      </p:cBhvr>
                                      <p:to>
                                        <p:strVal val="visible"/>
                                      </p:to>
                                    </p:set>
                                    <p:animEffect transition="in" filter="fade">
                                      <p:cBhvr>
                                        <p:cTn id="70" dur="1000"/>
                                        <p:tgtEl>
                                          <p:spTgt spid="2">
                                            <p:txEl>
                                              <p:pRg st="10" end="10"/>
                                            </p:txEl>
                                          </p:spTgt>
                                        </p:tgtEl>
                                      </p:cBhvr>
                                    </p:animEffect>
                                    <p:anim calcmode="lin" valueType="num">
                                      <p:cBhvr>
                                        <p:cTn id="71" dur="10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72" dur="10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2">
                                            <p:txEl>
                                              <p:pRg st="9" end="9"/>
                                            </p:txEl>
                                          </p:spTgt>
                                        </p:tgtEl>
                                        <p:attrNameLst>
                                          <p:attrName>style.visibility</p:attrName>
                                        </p:attrNameLst>
                                      </p:cBhvr>
                                      <p:to>
                                        <p:strVal val="visible"/>
                                      </p:to>
                                    </p:set>
                                    <p:animEffect transition="in" filter="fade">
                                      <p:cBhvr>
                                        <p:cTn id="77" dur="1000"/>
                                        <p:tgtEl>
                                          <p:spTgt spid="2">
                                            <p:txEl>
                                              <p:pRg st="9" end="9"/>
                                            </p:txEl>
                                          </p:spTgt>
                                        </p:tgtEl>
                                      </p:cBhvr>
                                    </p:animEffect>
                                    <p:anim calcmode="lin" valueType="num">
                                      <p:cBhvr>
                                        <p:cTn id="78" dur="10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79" dur="10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2">
                                            <p:txEl>
                                              <p:pRg st="11" end="11"/>
                                            </p:txEl>
                                          </p:spTgt>
                                        </p:tgtEl>
                                        <p:attrNameLst>
                                          <p:attrName>style.visibility</p:attrName>
                                        </p:attrNameLst>
                                      </p:cBhvr>
                                      <p:to>
                                        <p:strVal val="visible"/>
                                      </p:to>
                                    </p:set>
                                    <p:animEffect transition="in" filter="fade">
                                      <p:cBhvr>
                                        <p:cTn id="84" dur="1000"/>
                                        <p:tgtEl>
                                          <p:spTgt spid="2">
                                            <p:txEl>
                                              <p:pRg st="11" end="11"/>
                                            </p:txEl>
                                          </p:spTgt>
                                        </p:tgtEl>
                                      </p:cBhvr>
                                    </p:animEffect>
                                    <p:anim calcmode="lin" valueType="num">
                                      <p:cBhvr>
                                        <p:cTn id="85" dur="10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86" dur="1000" fill="hold"/>
                                        <p:tgtEl>
                                          <p:spTgt spid="2">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etin kutusu 3">
            <a:extLst>
              <a:ext uri="{FF2B5EF4-FFF2-40B4-BE49-F238E27FC236}">
                <a16:creationId xmlns:a16="http://schemas.microsoft.com/office/drawing/2014/main" id="{E8A200F6-B65D-4A11-8431-063FB9497084}"/>
              </a:ext>
            </a:extLst>
          </p:cNvPr>
          <p:cNvSpPr txBox="1"/>
          <p:nvPr/>
        </p:nvSpPr>
        <p:spPr>
          <a:xfrm>
            <a:off x="220529" y="1482789"/>
            <a:ext cx="8404375" cy="7714933"/>
          </a:xfrm>
          <a:prstGeom prst="rect">
            <a:avLst/>
          </a:prstGeom>
          <a:noFill/>
        </p:spPr>
        <p:txBody>
          <a:bodyPr wrap="square" rtlCol="0">
            <a:spAutoFit/>
          </a:bodyPr>
          <a:lstStyle/>
          <a:p>
            <a:pPr indent="-285750">
              <a:lnSpc>
                <a:spcPct val="150000"/>
              </a:lnSpc>
              <a:spcBef>
                <a:spcPts val="500"/>
              </a:spcBef>
              <a:spcAft>
                <a:spcPts val="1000"/>
              </a:spcAft>
              <a:buFont typeface="Wingdings" panose="05000000000000000000" pitchFamily="2" charset="2"/>
              <a:buChar char="Ø"/>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tr-TR" sz="2600" b="1" dirty="0" err="1">
                <a:solidFill>
                  <a:srgbClr val="002060"/>
                </a:solidFill>
                <a:latin typeface="Garamond" panose="02020404030301010803" pitchFamily="18" charset="0"/>
              </a:rPr>
              <a:t>In</a:t>
            </a:r>
            <a:r>
              <a:rPr lang="tr-TR" sz="2600" b="1" dirty="0">
                <a:solidFill>
                  <a:srgbClr val="002060"/>
                </a:solidFill>
                <a:latin typeface="Garamond" panose="02020404030301010803" pitchFamily="18" charset="0"/>
              </a:rPr>
              <a:t> Türkiye, </a:t>
            </a:r>
            <a:r>
              <a:rPr lang="tr-TR" sz="2600" b="1" dirty="0" err="1">
                <a:solidFill>
                  <a:srgbClr val="002060"/>
                </a:solidFill>
                <a:latin typeface="Garamond" panose="02020404030301010803" pitchFamily="18" charset="0"/>
              </a:rPr>
              <a:t>there</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are</a:t>
            </a:r>
            <a:r>
              <a:rPr lang="tr-TR" sz="2600" b="1" dirty="0">
                <a:solidFill>
                  <a:srgbClr val="002060"/>
                </a:solidFill>
                <a:latin typeface="Garamond" panose="02020404030301010803" pitchFamily="18" charset="0"/>
              </a:rPr>
              <a:t> 30 </a:t>
            </a:r>
            <a:r>
              <a:rPr lang="tr-TR" sz="2600" b="1" dirty="0" err="1">
                <a:solidFill>
                  <a:srgbClr val="002060"/>
                </a:solidFill>
                <a:latin typeface="Garamond" panose="02020404030301010803" pitchFamily="18" charset="0"/>
              </a:rPr>
              <a:t>Metropolitan</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Municipalities</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and</a:t>
            </a:r>
            <a:r>
              <a:rPr lang="tr-TR" sz="2600" b="1" dirty="0">
                <a:solidFill>
                  <a:srgbClr val="002060"/>
                </a:solidFill>
                <a:latin typeface="Garamond" panose="02020404030301010803" pitchFamily="18" charset="0"/>
              </a:rPr>
              <a:t> 51 </a:t>
            </a:r>
            <a:r>
              <a:rPr lang="tr-TR" sz="2600" b="1" dirty="0" err="1">
                <a:solidFill>
                  <a:srgbClr val="002060"/>
                </a:solidFill>
                <a:latin typeface="Garamond" panose="02020404030301010803" pitchFamily="18" charset="0"/>
              </a:rPr>
              <a:t>Provincial</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Municipalities</a:t>
            </a:r>
            <a:r>
              <a:rPr lang="tr-TR" sz="2600" b="1" dirty="0">
                <a:solidFill>
                  <a:srgbClr val="002060"/>
                </a:solidFill>
                <a:latin typeface="Garamond" panose="02020404030301010803" pitchFamily="18" charset="0"/>
              </a:rPr>
              <a:t>.</a:t>
            </a:r>
          </a:p>
          <a:p>
            <a:pPr indent="-285750">
              <a:lnSpc>
                <a:spcPct val="150000"/>
              </a:lnSpc>
              <a:spcBef>
                <a:spcPts val="500"/>
              </a:spcBef>
              <a:spcAft>
                <a:spcPts val="1000"/>
              </a:spcAft>
              <a:buFont typeface="Wingdings" panose="05000000000000000000" pitchFamily="2" charset="2"/>
              <a:buChar char="Ø"/>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tr-TR" sz="2600" b="1" dirty="0" err="1">
                <a:solidFill>
                  <a:srgbClr val="002060"/>
                </a:solidFill>
                <a:latin typeface="Garamond" panose="02020404030301010803" pitchFamily="18" charset="0"/>
              </a:rPr>
              <a:t>Water</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and</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wastewater</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services</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are</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provided</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by</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Municipalities</a:t>
            </a:r>
            <a:r>
              <a:rPr lang="tr-TR" sz="2600" b="1" dirty="0">
                <a:solidFill>
                  <a:srgbClr val="002060"/>
                </a:solidFill>
                <a:latin typeface="Garamond" panose="02020404030301010803" pitchFamily="18" charset="0"/>
              </a:rPr>
              <a:t>. </a:t>
            </a:r>
          </a:p>
          <a:p>
            <a:pPr indent="-285750">
              <a:lnSpc>
                <a:spcPct val="150000"/>
              </a:lnSpc>
              <a:spcBef>
                <a:spcPts val="500"/>
              </a:spcBef>
              <a:spcAft>
                <a:spcPts val="1000"/>
              </a:spcAft>
              <a:buFont typeface="Wingdings" panose="05000000000000000000" pitchFamily="2" charset="2"/>
              <a:buChar char="Ø"/>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tr-TR" sz="2600" b="1" dirty="0" err="1">
                <a:solidFill>
                  <a:srgbClr val="002060"/>
                </a:solidFill>
                <a:latin typeface="Garamond" panose="02020404030301010803" pitchFamily="18" charset="0"/>
              </a:rPr>
              <a:t>Municipal</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Councily</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determines</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Water</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supply</a:t>
            </a:r>
            <a:r>
              <a:rPr lang="tr-TR" sz="2600" b="1" dirty="0">
                <a:solidFill>
                  <a:srgbClr val="002060"/>
                </a:solidFill>
                <a:latin typeface="Garamond" panose="02020404030301010803" pitchFamily="18" charset="0"/>
              </a:rPr>
              <a:t> &amp; </a:t>
            </a:r>
            <a:r>
              <a:rPr lang="tr-TR" sz="2600" b="1" dirty="0" err="1">
                <a:solidFill>
                  <a:srgbClr val="002060"/>
                </a:solidFill>
                <a:latin typeface="Garamond" panose="02020404030301010803" pitchFamily="18" charset="0"/>
              </a:rPr>
              <a:t>Wastewater</a:t>
            </a:r>
            <a:r>
              <a:rPr lang="tr-TR" sz="2600" b="1" dirty="0">
                <a:solidFill>
                  <a:srgbClr val="002060"/>
                </a:solidFill>
                <a:latin typeface="Garamond" panose="02020404030301010803" pitchFamily="18" charset="0"/>
              </a:rPr>
              <a:t> service </a:t>
            </a:r>
            <a:r>
              <a:rPr lang="tr-TR" sz="2600" b="1" dirty="0" err="1">
                <a:solidFill>
                  <a:srgbClr val="002060"/>
                </a:solidFill>
                <a:latin typeface="Garamond" panose="02020404030301010803" pitchFamily="18" charset="0"/>
              </a:rPr>
              <a:t>tariffs</a:t>
            </a:r>
            <a:r>
              <a:rPr lang="tr-TR" sz="2600" b="1" dirty="0">
                <a:solidFill>
                  <a:srgbClr val="002060"/>
                </a:solidFill>
                <a:latin typeface="Garamond" panose="02020404030301010803" pitchFamily="18" charset="0"/>
              </a:rPr>
              <a:t>.</a:t>
            </a:r>
          </a:p>
          <a:p>
            <a:pPr marL="285750" indent="-285750">
              <a:lnSpc>
                <a:spcPts val="2700"/>
              </a:lnSpc>
              <a:spcBef>
                <a:spcPts val="500"/>
              </a:spcBef>
              <a:spcAft>
                <a:spcPts val="1000"/>
              </a:spcAft>
              <a:buFont typeface="Wingdings" panose="05000000000000000000" pitchFamily="2" charset="2"/>
              <a:buChar char="Ø"/>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tr-TR"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nSpc>
                <a:spcPts val="2700"/>
              </a:lnSpc>
              <a:spcBef>
                <a:spcPts val="500"/>
              </a:spcBef>
              <a:spcAft>
                <a:spcPts val="1000"/>
              </a:spcAft>
              <a:buFont typeface="Wingdings" panose="05000000000000000000" pitchFamily="2" charset="2"/>
              <a:buChar char="Ø"/>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tr-TR"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nSpc>
                <a:spcPts val="2700"/>
              </a:lnSpc>
              <a:spcBef>
                <a:spcPts val="500"/>
              </a:spcBef>
              <a:spcAft>
                <a:spcPts val="1000"/>
              </a:spcAft>
              <a:buFont typeface="Wingdings" panose="05000000000000000000" pitchFamily="2" charset="2"/>
              <a:buChar char="Ø"/>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tr-TR"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nSpc>
                <a:spcPts val="2700"/>
              </a:lnSpc>
              <a:spcBef>
                <a:spcPts val="500"/>
              </a:spcBef>
              <a:spcAft>
                <a:spcPts val="1000"/>
              </a:spcAft>
              <a:buFont typeface="Wingdings" panose="05000000000000000000" pitchFamily="2" charset="2"/>
              <a:buChar char="Ø"/>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tr-TR"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nSpc>
                <a:spcPts val="2700"/>
              </a:lnSpc>
              <a:spcBef>
                <a:spcPts val="500"/>
              </a:spcBef>
              <a:spcAft>
                <a:spcPts val="1000"/>
              </a:spcAft>
              <a:buFont typeface="Wingdings" panose="05000000000000000000" pitchFamily="2" charset="2"/>
              <a:buChar char="Ø"/>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tr-TR"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nSpc>
                <a:spcPts val="2700"/>
              </a:lnSpc>
              <a:spcBef>
                <a:spcPts val="500"/>
              </a:spcBef>
              <a:spcAft>
                <a:spcPts val="1000"/>
              </a:spcAft>
              <a:buFont typeface="Wingdings" panose="05000000000000000000" pitchFamily="2" charset="2"/>
              <a:buChar char="Ø"/>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tr-TR"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endParaRPr lang="tr-TR" dirty="0"/>
          </a:p>
        </p:txBody>
      </p:sp>
      <p:pic>
        <p:nvPicPr>
          <p:cNvPr id="8" name="Resim 7">
            <a:extLst>
              <a:ext uri="{FF2B5EF4-FFF2-40B4-BE49-F238E27FC236}">
                <a16:creationId xmlns:a16="http://schemas.microsoft.com/office/drawing/2014/main" id="{D007C48E-88F6-4593-AE2D-63B66443DEC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7150" y="3569485"/>
            <a:ext cx="3208020" cy="2137844"/>
          </a:xfrm>
          <a:prstGeom prst="rect">
            <a:avLst/>
          </a:prstGeom>
        </p:spPr>
      </p:pic>
      <p:pic>
        <p:nvPicPr>
          <p:cNvPr id="10" name="Resim 9">
            <a:extLst>
              <a:ext uri="{FF2B5EF4-FFF2-40B4-BE49-F238E27FC236}">
                <a16:creationId xmlns:a16="http://schemas.microsoft.com/office/drawing/2014/main" id="{F128B9F3-8F19-4FBE-B60C-666D4082FE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19013" y="1237437"/>
            <a:ext cx="2143125" cy="2143125"/>
          </a:xfrm>
          <a:prstGeom prst="rect">
            <a:avLst/>
          </a:prstGeom>
        </p:spPr>
      </p:pic>
      <p:sp>
        <p:nvSpPr>
          <p:cNvPr id="17" name="Ok: Sol Yukarı 16">
            <a:extLst>
              <a:ext uri="{FF2B5EF4-FFF2-40B4-BE49-F238E27FC236}">
                <a16:creationId xmlns:a16="http://schemas.microsoft.com/office/drawing/2014/main" id="{1CFE224F-6301-487E-BACE-79D660225323}"/>
              </a:ext>
            </a:extLst>
          </p:cNvPr>
          <p:cNvSpPr/>
          <p:nvPr/>
        </p:nvSpPr>
        <p:spPr>
          <a:xfrm>
            <a:off x="10839039" y="3439360"/>
            <a:ext cx="588803" cy="875338"/>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nvGrpSpPr>
          <p:cNvPr id="48" name="Grup 47">
            <a:extLst>
              <a:ext uri="{FF2B5EF4-FFF2-40B4-BE49-F238E27FC236}">
                <a16:creationId xmlns:a16="http://schemas.microsoft.com/office/drawing/2014/main" id="{1360BC44-091E-4F28-9A50-0C3D30C10D59}"/>
              </a:ext>
            </a:extLst>
          </p:cNvPr>
          <p:cNvGrpSpPr/>
          <p:nvPr/>
        </p:nvGrpSpPr>
        <p:grpSpPr>
          <a:xfrm>
            <a:off x="1969655" y="5501808"/>
            <a:ext cx="9231879" cy="899586"/>
            <a:chOff x="1727200" y="5051816"/>
            <a:chExt cx="9231879" cy="899586"/>
          </a:xfrm>
        </p:grpSpPr>
        <p:sp>
          <p:nvSpPr>
            <p:cNvPr id="18" name="Akış Çizelgesi: İşlem 17">
              <a:extLst>
                <a:ext uri="{FF2B5EF4-FFF2-40B4-BE49-F238E27FC236}">
                  <a16:creationId xmlns:a16="http://schemas.microsoft.com/office/drawing/2014/main" id="{C0685E81-5E7B-4211-85CD-80B8627C62C0}"/>
                </a:ext>
              </a:extLst>
            </p:cNvPr>
            <p:cNvSpPr/>
            <p:nvPr/>
          </p:nvSpPr>
          <p:spPr>
            <a:xfrm>
              <a:off x="1727200" y="5461000"/>
              <a:ext cx="2006600" cy="4064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err="1"/>
                <a:t>Tariff</a:t>
              </a:r>
              <a:r>
                <a:rPr lang="tr-TR" dirty="0"/>
                <a:t> </a:t>
              </a:r>
              <a:r>
                <a:rPr lang="tr-TR" dirty="0" err="1"/>
                <a:t>Period</a:t>
              </a:r>
              <a:endParaRPr lang="tr-TR" dirty="0"/>
            </a:p>
          </p:txBody>
        </p:sp>
        <p:grpSp>
          <p:nvGrpSpPr>
            <p:cNvPr id="47" name="Grup 46">
              <a:extLst>
                <a:ext uri="{FF2B5EF4-FFF2-40B4-BE49-F238E27FC236}">
                  <a16:creationId xmlns:a16="http://schemas.microsoft.com/office/drawing/2014/main" id="{7F634EE1-4007-4BCB-9324-950E1D73A066}"/>
                </a:ext>
              </a:extLst>
            </p:cNvPr>
            <p:cNvGrpSpPr/>
            <p:nvPr/>
          </p:nvGrpSpPr>
          <p:grpSpPr>
            <a:xfrm>
              <a:off x="2641411" y="5051816"/>
              <a:ext cx="8317668" cy="899586"/>
              <a:chOff x="2641411" y="5051816"/>
              <a:chExt cx="8317668" cy="899586"/>
            </a:xfrm>
          </p:grpSpPr>
          <p:sp>
            <p:nvSpPr>
              <p:cNvPr id="19" name="Akış Çizelgesi: İşlem 18">
                <a:extLst>
                  <a:ext uri="{FF2B5EF4-FFF2-40B4-BE49-F238E27FC236}">
                    <a16:creationId xmlns:a16="http://schemas.microsoft.com/office/drawing/2014/main" id="{D7BAF545-BBFE-4286-BD3B-79E7D0683EBC}"/>
                  </a:ext>
                </a:extLst>
              </p:cNvPr>
              <p:cNvSpPr/>
              <p:nvPr/>
            </p:nvSpPr>
            <p:spPr>
              <a:xfrm>
                <a:off x="4257165" y="5461000"/>
                <a:ext cx="2006600" cy="4064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err="1"/>
                  <a:t>Tariff</a:t>
                </a:r>
                <a:r>
                  <a:rPr lang="tr-TR" dirty="0"/>
                  <a:t> </a:t>
                </a:r>
                <a:r>
                  <a:rPr lang="tr-TR" dirty="0" err="1"/>
                  <a:t>Structure</a:t>
                </a:r>
                <a:endParaRPr lang="tr-TR" dirty="0"/>
              </a:p>
            </p:txBody>
          </p:sp>
          <p:sp>
            <p:nvSpPr>
              <p:cNvPr id="20" name="Akış Çizelgesi: İşlem 19">
                <a:extLst>
                  <a:ext uri="{FF2B5EF4-FFF2-40B4-BE49-F238E27FC236}">
                    <a16:creationId xmlns:a16="http://schemas.microsoft.com/office/drawing/2014/main" id="{2A0403DC-131B-42E0-9544-5EF3F5F38F56}"/>
                  </a:ext>
                </a:extLst>
              </p:cNvPr>
              <p:cNvSpPr/>
              <p:nvPr/>
            </p:nvSpPr>
            <p:spPr>
              <a:xfrm>
                <a:off x="8952479" y="5461000"/>
                <a:ext cx="2006600" cy="4064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err="1"/>
                  <a:t>Social</a:t>
                </a:r>
                <a:r>
                  <a:rPr lang="tr-TR" dirty="0"/>
                  <a:t> </a:t>
                </a:r>
                <a:r>
                  <a:rPr lang="tr-TR" dirty="0" err="1"/>
                  <a:t>Benefits</a:t>
                </a:r>
                <a:r>
                  <a:rPr lang="tr-TR" dirty="0"/>
                  <a:t> </a:t>
                </a:r>
              </a:p>
            </p:txBody>
          </p:sp>
          <p:sp>
            <p:nvSpPr>
              <p:cNvPr id="21" name="Akış Çizelgesi: İşlem 20">
                <a:extLst>
                  <a:ext uri="{FF2B5EF4-FFF2-40B4-BE49-F238E27FC236}">
                    <a16:creationId xmlns:a16="http://schemas.microsoft.com/office/drawing/2014/main" id="{B7230450-EA63-4D62-BC07-AD90E3935C90}"/>
                  </a:ext>
                </a:extLst>
              </p:cNvPr>
              <p:cNvSpPr/>
              <p:nvPr/>
            </p:nvSpPr>
            <p:spPr>
              <a:xfrm>
                <a:off x="6559551" y="5460999"/>
                <a:ext cx="2039628" cy="49040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1700" dirty="0" err="1"/>
                  <a:t>Subscriber</a:t>
                </a:r>
                <a:r>
                  <a:rPr lang="tr-TR" sz="1700" dirty="0"/>
                  <a:t> </a:t>
                </a:r>
                <a:r>
                  <a:rPr lang="tr-TR" sz="1700" dirty="0" err="1"/>
                  <a:t>Categories</a:t>
                </a:r>
                <a:endParaRPr lang="tr-TR" sz="1700" dirty="0"/>
              </a:p>
            </p:txBody>
          </p:sp>
          <p:cxnSp>
            <p:nvCxnSpPr>
              <p:cNvPr id="26" name="Düz Bağlayıcı 25">
                <a:extLst>
                  <a:ext uri="{FF2B5EF4-FFF2-40B4-BE49-F238E27FC236}">
                    <a16:creationId xmlns:a16="http://schemas.microsoft.com/office/drawing/2014/main" id="{2430BB5D-9FAF-44E0-B460-8062207D98F7}"/>
                  </a:ext>
                </a:extLst>
              </p:cNvPr>
              <p:cNvCxnSpPr>
                <a:cxnSpLocks/>
                <a:endCxn id="43" idx="5"/>
              </p:cNvCxnSpPr>
              <p:nvPr/>
            </p:nvCxnSpPr>
            <p:spPr>
              <a:xfrm>
                <a:off x="2736850" y="5275311"/>
                <a:ext cx="7295863" cy="83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Düz Bağlayıcı 28">
                <a:extLst>
                  <a:ext uri="{FF2B5EF4-FFF2-40B4-BE49-F238E27FC236}">
                    <a16:creationId xmlns:a16="http://schemas.microsoft.com/office/drawing/2014/main" id="{3E47D6E5-06FA-477C-AF7A-2BDEED627AC0}"/>
                  </a:ext>
                </a:extLst>
              </p:cNvPr>
              <p:cNvCxnSpPr>
                <a:endCxn id="18" idx="0"/>
              </p:cNvCxnSpPr>
              <p:nvPr/>
            </p:nvCxnSpPr>
            <p:spPr>
              <a:xfrm>
                <a:off x="2730500" y="5220070"/>
                <a:ext cx="0" cy="24093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Düz Bağlayıcı 29">
                <a:extLst>
                  <a:ext uri="{FF2B5EF4-FFF2-40B4-BE49-F238E27FC236}">
                    <a16:creationId xmlns:a16="http://schemas.microsoft.com/office/drawing/2014/main" id="{73687538-2F35-4AD2-A8DF-570729936110}"/>
                  </a:ext>
                </a:extLst>
              </p:cNvPr>
              <p:cNvCxnSpPr/>
              <p:nvPr/>
            </p:nvCxnSpPr>
            <p:spPr>
              <a:xfrm>
                <a:off x="5297381" y="5244360"/>
                <a:ext cx="0" cy="24093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Düz Bağlayıcı 30">
                <a:extLst>
                  <a:ext uri="{FF2B5EF4-FFF2-40B4-BE49-F238E27FC236}">
                    <a16:creationId xmlns:a16="http://schemas.microsoft.com/office/drawing/2014/main" id="{4FC58028-35B1-494C-827C-DE60D89BBCD6}"/>
                  </a:ext>
                </a:extLst>
              </p:cNvPr>
              <p:cNvCxnSpPr/>
              <p:nvPr/>
            </p:nvCxnSpPr>
            <p:spPr>
              <a:xfrm>
                <a:off x="7659237" y="5220070"/>
                <a:ext cx="0" cy="24093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Düz Bağlayıcı 31">
                <a:extLst>
                  <a:ext uri="{FF2B5EF4-FFF2-40B4-BE49-F238E27FC236}">
                    <a16:creationId xmlns:a16="http://schemas.microsoft.com/office/drawing/2014/main" id="{CE73CECA-47A2-4169-9947-6795A108DD54}"/>
                  </a:ext>
                </a:extLst>
              </p:cNvPr>
              <p:cNvCxnSpPr/>
              <p:nvPr/>
            </p:nvCxnSpPr>
            <p:spPr>
              <a:xfrm>
                <a:off x="9969720" y="5261657"/>
                <a:ext cx="0" cy="24093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Düz Bağlayıcı 36">
                <a:extLst>
                  <a:ext uri="{FF2B5EF4-FFF2-40B4-BE49-F238E27FC236}">
                    <a16:creationId xmlns:a16="http://schemas.microsoft.com/office/drawing/2014/main" id="{AE0971EF-01A8-4D69-930C-42E4C61A5334}"/>
                  </a:ext>
                </a:extLst>
              </p:cNvPr>
              <p:cNvCxnSpPr>
                <a:cxnSpLocks/>
              </p:cNvCxnSpPr>
              <p:nvPr/>
            </p:nvCxnSpPr>
            <p:spPr>
              <a:xfrm>
                <a:off x="6422514" y="5051816"/>
                <a:ext cx="0" cy="167515"/>
              </a:xfrm>
              <a:prstGeom prst="line">
                <a:avLst/>
              </a:prstGeom>
            </p:spPr>
            <p:style>
              <a:lnRef idx="1">
                <a:schemeClr val="accent1"/>
              </a:lnRef>
              <a:fillRef idx="0">
                <a:schemeClr val="accent1"/>
              </a:fillRef>
              <a:effectRef idx="0">
                <a:schemeClr val="accent1"/>
              </a:effectRef>
              <a:fontRef idx="minor">
                <a:schemeClr val="tx1"/>
              </a:fontRef>
            </p:style>
          </p:cxnSp>
          <p:sp>
            <p:nvSpPr>
              <p:cNvPr id="39" name="Akış Çizelgesi: Bağlayıcı 38">
                <a:extLst>
                  <a:ext uri="{FF2B5EF4-FFF2-40B4-BE49-F238E27FC236}">
                    <a16:creationId xmlns:a16="http://schemas.microsoft.com/office/drawing/2014/main" id="{CE590F95-0774-46D9-B681-7540C4C6AE7D}"/>
                  </a:ext>
                </a:extLst>
              </p:cNvPr>
              <p:cNvSpPr/>
              <p:nvPr/>
            </p:nvSpPr>
            <p:spPr>
              <a:xfrm>
                <a:off x="2641411" y="5135573"/>
                <a:ext cx="178173" cy="16751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Akış Çizelgesi: Bağlayıcı 39">
                <a:extLst>
                  <a:ext uri="{FF2B5EF4-FFF2-40B4-BE49-F238E27FC236}">
                    <a16:creationId xmlns:a16="http://schemas.microsoft.com/office/drawing/2014/main" id="{2F61FDD7-6D60-45A6-8B16-7075699C524C}"/>
                  </a:ext>
                </a:extLst>
              </p:cNvPr>
              <p:cNvSpPr/>
              <p:nvPr/>
            </p:nvSpPr>
            <p:spPr>
              <a:xfrm>
                <a:off x="5209663" y="5125073"/>
                <a:ext cx="178173" cy="16751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Akış Çizelgesi: Bağlayıcı 40">
                <a:extLst>
                  <a:ext uri="{FF2B5EF4-FFF2-40B4-BE49-F238E27FC236}">
                    <a16:creationId xmlns:a16="http://schemas.microsoft.com/office/drawing/2014/main" id="{2D3A419B-DFD9-4743-9F60-0DBEFB4E72E7}"/>
                  </a:ext>
                </a:extLst>
              </p:cNvPr>
              <p:cNvSpPr/>
              <p:nvPr/>
            </p:nvSpPr>
            <p:spPr>
              <a:xfrm>
                <a:off x="6337598" y="5185778"/>
                <a:ext cx="178173" cy="16751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2" name="Akış Çizelgesi: Bağlayıcı 41">
                <a:extLst>
                  <a:ext uri="{FF2B5EF4-FFF2-40B4-BE49-F238E27FC236}">
                    <a16:creationId xmlns:a16="http://schemas.microsoft.com/office/drawing/2014/main" id="{121ECA20-C3F1-4516-B44A-F24A0CCEFCFF}"/>
                  </a:ext>
                </a:extLst>
              </p:cNvPr>
              <p:cNvSpPr/>
              <p:nvPr/>
            </p:nvSpPr>
            <p:spPr>
              <a:xfrm>
                <a:off x="7572331" y="5189635"/>
                <a:ext cx="178173" cy="16751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Akış Çizelgesi: Bağlayıcı 42">
                <a:extLst>
                  <a:ext uri="{FF2B5EF4-FFF2-40B4-BE49-F238E27FC236}">
                    <a16:creationId xmlns:a16="http://schemas.microsoft.com/office/drawing/2014/main" id="{19D3B153-27F0-4496-A46D-75549DB63C21}"/>
                  </a:ext>
                </a:extLst>
              </p:cNvPr>
              <p:cNvSpPr/>
              <p:nvPr/>
            </p:nvSpPr>
            <p:spPr>
              <a:xfrm>
                <a:off x="9880633" y="5216213"/>
                <a:ext cx="178173" cy="16751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grpSp>
      <p:sp>
        <p:nvSpPr>
          <p:cNvPr id="2" name="Dikdörtgen 1"/>
          <p:cNvSpPr/>
          <p:nvPr/>
        </p:nvSpPr>
        <p:spPr>
          <a:xfrm>
            <a:off x="3007204" y="786683"/>
            <a:ext cx="4991431" cy="492443"/>
          </a:xfrm>
          <a:prstGeom prst="rect">
            <a:avLst/>
          </a:prstGeom>
        </p:spPr>
        <p:txBody>
          <a:bodyPr wrap="none">
            <a:spAutoFit/>
          </a:bodyPr>
          <a:lstStyle/>
          <a:p>
            <a:r>
              <a:rPr lang="tr-TR" sz="2600" b="1" dirty="0" err="1">
                <a:solidFill>
                  <a:schemeClr val="bg1"/>
                </a:solidFill>
                <a:latin typeface="Garamond" panose="02020404030301010803" pitchFamily="18" charset="0"/>
              </a:rPr>
              <a:t>Efficient</a:t>
            </a:r>
            <a:r>
              <a:rPr lang="tr-TR" sz="2600" b="1" dirty="0">
                <a:solidFill>
                  <a:schemeClr val="bg1"/>
                </a:solidFill>
                <a:latin typeface="Garamond" panose="02020404030301010803" pitchFamily="18" charset="0"/>
              </a:rPr>
              <a:t> </a:t>
            </a:r>
            <a:r>
              <a:rPr lang="tr-TR" sz="2600" b="1" dirty="0" err="1">
                <a:solidFill>
                  <a:schemeClr val="bg1"/>
                </a:solidFill>
                <a:latin typeface="Garamond" panose="02020404030301010803" pitchFamily="18" charset="0"/>
              </a:rPr>
              <a:t>Billing</a:t>
            </a:r>
            <a:r>
              <a:rPr lang="tr-TR" sz="2600" b="1" dirty="0">
                <a:solidFill>
                  <a:schemeClr val="bg1"/>
                </a:solidFill>
                <a:latin typeface="Garamond" panose="02020404030301010803" pitchFamily="18" charset="0"/>
              </a:rPr>
              <a:t> </a:t>
            </a:r>
            <a:r>
              <a:rPr lang="tr-TR" sz="2600" b="1" dirty="0" err="1">
                <a:solidFill>
                  <a:schemeClr val="bg1"/>
                </a:solidFill>
                <a:latin typeface="Garamond" panose="02020404030301010803" pitchFamily="18" charset="0"/>
              </a:rPr>
              <a:t>And</a:t>
            </a:r>
            <a:r>
              <a:rPr lang="tr-TR" sz="2600" b="1" dirty="0">
                <a:solidFill>
                  <a:schemeClr val="bg1"/>
                </a:solidFill>
                <a:latin typeface="Garamond" panose="02020404030301010803" pitchFamily="18" charset="0"/>
              </a:rPr>
              <a:t> </a:t>
            </a:r>
            <a:r>
              <a:rPr lang="tr-TR" sz="2600" b="1" dirty="0" err="1">
                <a:solidFill>
                  <a:schemeClr val="bg1"/>
                </a:solidFill>
                <a:latin typeface="Garamond" panose="02020404030301010803" pitchFamily="18" charset="0"/>
              </a:rPr>
              <a:t>Affordability</a:t>
            </a:r>
            <a:endParaRPr lang="tr-TR" sz="2600" b="1" dirty="0">
              <a:solidFill>
                <a:schemeClr val="bg1"/>
              </a:solidFill>
              <a:latin typeface="Garamond" panose="02020404030301010803" pitchFamily="18" charset="0"/>
            </a:endParaRPr>
          </a:p>
        </p:txBody>
      </p:sp>
      <p:sp>
        <p:nvSpPr>
          <p:cNvPr id="3" name="Slayt Numarası Yer Tutucusu 2">
            <a:extLst>
              <a:ext uri="{FF2B5EF4-FFF2-40B4-BE49-F238E27FC236}">
                <a16:creationId xmlns:a16="http://schemas.microsoft.com/office/drawing/2014/main" id="{78B210D8-1DD1-9A3A-3081-F94B27A44224}"/>
              </a:ext>
            </a:extLst>
          </p:cNvPr>
          <p:cNvSpPr>
            <a:spLocks noGrp="1"/>
          </p:cNvSpPr>
          <p:nvPr>
            <p:ph type="sldNum" sz="quarter" idx="12"/>
          </p:nvPr>
        </p:nvSpPr>
        <p:spPr/>
        <p:txBody>
          <a:bodyPr/>
          <a:lstStyle/>
          <a:p>
            <a:fld id="{7858AF1D-E6D7-4B64-9545-F66A72DEE560}" type="slidenum">
              <a:rPr lang="tr-TR" smtClean="0"/>
              <a:pPr/>
              <a:t>11</a:t>
            </a:fld>
            <a:endParaRPr lang="tr-TR" dirty="0"/>
          </a:p>
        </p:txBody>
      </p:sp>
    </p:spTree>
    <p:extLst>
      <p:ext uri="{BB962C8B-B14F-4D97-AF65-F5344CB8AC3E}">
        <p14:creationId xmlns:p14="http://schemas.microsoft.com/office/powerpoint/2010/main" val="2238900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anim calcmode="lin" valueType="num">
                                      <p:cBhvr>
                                        <p:cTn id="1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1" presetClass="entr" presetSubtype="1" fill="hold" nodeType="click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wheel(1)">
                                      <p:cBhvr>
                                        <p:cTn id="36" dur="2000"/>
                                        <p:tgtEl>
                                          <p:spTgt spid="48"/>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4">
                                            <p:txEl>
                                              <p:pRg st="2" end="2"/>
                                            </p:txEl>
                                          </p:spTgt>
                                        </p:tgtEl>
                                        <p:attrNameLst>
                                          <p:attrName>style.visibility</p:attrName>
                                        </p:attrNameLst>
                                      </p:cBhvr>
                                      <p:to>
                                        <p:strVal val="visible"/>
                                      </p:to>
                                    </p:set>
                                    <p:animEffect transition="in" filter="fade">
                                      <p:cBhvr>
                                        <p:cTn id="41" dur="1000"/>
                                        <p:tgtEl>
                                          <p:spTgt spid="4">
                                            <p:txEl>
                                              <p:pRg st="2" end="2"/>
                                            </p:txEl>
                                          </p:spTgt>
                                        </p:tgtEl>
                                      </p:cBhvr>
                                    </p:animEffect>
                                    <p:anim calcmode="lin" valueType="num">
                                      <p:cBhvr>
                                        <p:cTn id="4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4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Başlık 1">
            <a:extLst>
              <a:ext uri="{FF2B5EF4-FFF2-40B4-BE49-F238E27FC236}">
                <a16:creationId xmlns:a16="http://schemas.microsoft.com/office/drawing/2014/main" id="{EAD498F4-4ABF-4849-84E5-92090772B780}"/>
              </a:ext>
            </a:extLst>
          </p:cNvPr>
          <p:cNvSpPr>
            <a:spLocks noGrp="1"/>
          </p:cNvSpPr>
          <p:nvPr>
            <p:ph type="title"/>
          </p:nvPr>
        </p:nvSpPr>
        <p:spPr>
          <a:xfrm>
            <a:off x="2848680" y="891792"/>
            <a:ext cx="11773039" cy="407940"/>
          </a:xfrm>
        </p:spPr>
        <p:txBody>
          <a:bodyPr>
            <a:noAutofit/>
          </a:bodyPr>
          <a:lstStyle/>
          <a:p>
            <a:r>
              <a:rPr lang="en-US" sz="2600" dirty="0">
                <a:solidFill>
                  <a:schemeClr val="bg1"/>
                </a:solidFill>
                <a:ea typeface="+mn-ea"/>
                <a:cs typeface="+mn-cs"/>
              </a:rPr>
              <a:t>Creating efficient </a:t>
            </a:r>
            <a:r>
              <a:rPr lang="tr-TR" sz="2600" dirty="0" err="1">
                <a:solidFill>
                  <a:schemeClr val="bg1"/>
                </a:solidFill>
                <a:ea typeface="+mn-ea"/>
                <a:cs typeface="+mn-cs"/>
              </a:rPr>
              <a:t>billing</a:t>
            </a:r>
            <a:r>
              <a:rPr lang="en-US" sz="2600" dirty="0">
                <a:solidFill>
                  <a:schemeClr val="bg1"/>
                </a:solidFill>
                <a:ea typeface="+mn-ea"/>
                <a:cs typeface="+mn-cs"/>
              </a:rPr>
              <a:t> and payment procedures</a:t>
            </a:r>
            <a:endParaRPr lang="tr-TR" sz="2600" dirty="0">
              <a:solidFill>
                <a:schemeClr val="bg1"/>
              </a:solidFill>
              <a:ea typeface="+mn-ea"/>
              <a:cs typeface="+mn-cs"/>
            </a:endParaRPr>
          </a:p>
        </p:txBody>
      </p:sp>
      <p:pic>
        <p:nvPicPr>
          <p:cNvPr id="5" name="İçerik Yer Tutucusu 4">
            <a:extLst>
              <a:ext uri="{FF2B5EF4-FFF2-40B4-BE49-F238E27FC236}">
                <a16:creationId xmlns:a16="http://schemas.microsoft.com/office/drawing/2014/main" id="{AB5CAEF2-9CC5-42B3-A2ED-51597F45C924}"/>
              </a:ext>
            </a:extLst>
          </p:cNvPr>
          <p:cNvPicPr>
            <a:picLocks noGrp="1" noChangeAspect="1"/>
          </p:cNvPicPr>
          <p:nvPr>
            <p:ph idx="1"/>
          </p:nvPr>
        </p:nvPicPr>
        <p:blipFill>
          <a:blip r:embed="rId3"/>
          <a:stretch>
            <a:fillRect/>
          </a:stretch>
        </p:blipFill>
        <p:spPr>
          <a:xfrm>
            <a:off x="181956" y="2089188"/>
            <a:ext cx="4723674" cy="3415387"/>
          </a:xfrm>
        </p:spPr>
      </p:pic>
      <p:sp>
        <p:nvSpPr>
          <p:cNvPr id="6" name="Metin kutusu 5">
            <a:extLst>
              <a:ext uri="{FF2B5EF4-FFF2-40B4-BE49-F238E27FC236}">
                <a16:creationId xmlns:a16="http://schemas.microsoft.com/office/drawing/2014/main" id="{970ED128-75EF-48FF-8CE4-1F04BCCB27FF}"/>
              </a:ext>
            </a:extLst>
          </p:cNvPr>
          <p:cNvSpPr txBox="1"/>
          <p:nvPr/>
        </p:nvSpPr>
        <p:spPr>
          <a:xfrm>
            <a:off x="6003636" y="1033523"/>
            <a:ext cx="5892800" cy="5447645"/>
          </a:xfrm>
          <a:prstGeom prst="rect">
            <a:avLst/>
          </a:prstGeom>
          <a:noFill/>
        </p:spPr>
        <p:txBody>
          <a:bodyPr wrap="square" rtlCol="0">
            <a:spAutoFit/>
          </a:bodyPr>
          <a:lstStyle/>
          <a:p>
            <a:endParaRPr lang="tr-TR" dirty="0">
              <a:solidFill>
                <a:srgbClr val="000000"/>
              </a:solidFill>
              <a:latin typeface="Arial Black" panose="020B0A04020102020204" pitchFamily="34" charset="0"/>
              <a:cs typeface="Times New Roman" panose="02020603050405020304" pitchFamily="18" charset="0"/>
            </a:endParaRPr>
          </a:p>
          <a:p>
            <a:endParaRPr lang="tr-TR" dirty="0">
              <a:solidFill>
                <a:srgbClr val="000000"/>
              </a:solidFill>
              <a:latin typeface="Arial Black" panose="020B0A04020102020204" pitchFamily="34" charset="0"/>
              <a:cs typeface="Times New Roman" panose="02020603050405020304" pitchFamily="18" charset="0"/>
            </a:endParaRPr>
          </a:p>
          <a:p>
            <a:pPr indent="-285750">
              <a:lnSpc>
                <a:spcPct val="150000"/>
              </a:lnSpc>
              <a:buFont typeface="Wingdings" panose="05000000000000000000" pitchFamily="2" charset="2"/>
              <a:buChar char="ü"/>
            </a:pPr>
            <a:r>
              <a:rPr lang="tr-TR" sz="2600" b="1" dirty="0" err="1">
                <a:solidFill>
                  <a:srgbClr val="002060"/>
                </a:solidFill>
                <a:latin typeface="Garamond" panose="02020404030301010803" pitchFamily="18" charset="0"/>
              </a:rPr>
              <a:t>Clear</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and</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Transparent</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Invoicing</a:t>
            </a:r>
            <a:r>
              <a:rPr lang="tr-TR" sz="2600" b="1" dirty="0">
                <a:solidFill>
                  <a:srgbClr val="002060"/>
                </a:solidFill>
                <a:latin typeface="Garamond" panose="02020404030301010803" pitchFamily="18" charset="0"/>
              </a:rPr>
              <a:t> </a:t>
            </a:r>
          </a:p>
          <a:p>
            <a:pPr indent="-285750">
              <a:lnSpc>
                <a:spcPct val="150000"/>
              </a:lnSpc>
              <a:buFont typeface="Wingdings" panose="05000000000000000000" pitchFamily="2" charset="2"/>
              <a:buChar char="ü"/>
            </a:pPr>
            <a:r>
              <a:rPr lang="tr-TR" sz="2600" b="1" dirty="0" err="1">
                <a:solidFill>
                  <a:srgbClr val="002060"/>
                </a:solidFill>
                <a:latin typeface="Garamond" panose="02020404030301010803" pitchFamily="18" charset="0"/>
              </a:rPr>
              <a:t>Timely</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Invoicing</a:t>
            </a:r>
            <a:r>
              <a:rPr lang="tr-TR" sz="2600" b="1" dirty="0">
                <a:solidFill>
                  <a:srgbClr val="002060"/>
                </a:solidFill>
                <a:latin typeface="Garamond" panose="02020404030301010803" pitchFamily="18" charset="0"/>
              </a:rPr>
              <a:t> </a:t>
            </a:r>
          </a:p>
          <a:p>
            <a:pPr indent="-285750">
              <a:lnSpc>
                <a:spcPct val="150000"/>
              </a:lnSpc>
              <a:buFont typeface="Wingdings" panose="05000000000000000000" pitchFamily="2" charset="2"/>
              <a:buChar char="ü"/>
            </a:pPr>
            <a:r>
              <a:rPr lang="tr-TR" sz="2600" b="1" dirty="0" err="1">
                <a:solidFill>
                  <a:srgbClr val="002060"/>
                </a:solidFill>
                <a:latin typeface="Garamond" panose="02020404030301010803" pitchFamily="18" charset="0"/>
              </a:rPr>
              <a:t>Automated</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Billing</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Systems</a:t>
            </a:r>
            <a:endParaRPr lang="tr-TR" sz="2600" b="1" dirty="0">
              <a:solidFill>
                <a:srgbClr val="002060"/>
              </a:solidFill>
              <a:latin typeface="Garamond" panose="02020404030301010803" pitchFamily="18" charset="0"/>
            </a:endParaRPr>
          </a:p>
          <a:p>
            <a:pPr indent="-285750">
              <a:lnSpc>
                <a:spcPct val="150000"/>
              </a:lnSpc>
              <a:buFont typeface="Wingdings" panose="05000000000000000000" pitchFamily="2" charset="2"/>
              <a:buChar char="ü"/>
            </a:pPr>
            <a:r>
              <a:rPr lang="tr-TR" sz="2600" b="1" dirty="0" err="1">
                <a:solidFill>
                  <a:srgbClr val="002060"/>
                </a:solidFill>
                <a:latin typeface="Garamond" panose="02020404030301010803" pitchFamily="18" charset="0"/>
              </a:rPr>
              <a:t>Multiple</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Payment</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Options</a:t>
            </a:r>
            <a:endParaRPr lang="tr-TR" sz="2600" b="1" dirty="0">
              <a:solidFill>
                <a:srgbClr val="002060"/>
              </a:solidFill>
              <a:latin typeface="Garamond" panose="02020404030301010803" pitchFamily="18" charset="0"/>
            </a:endParaRPr>
          </a:p>
          <a:p>
            <a:pPr indent="-285750">
              <a:lnSpc>
                <a:spcPct val="150000"/>
              </a:lnSpc>
              <a:buFont typeface="Wingdings" panose="05000000000000000000" pitchFamily="2" charset="2"/>
              <a:buChar char="ü"/>
            </a:pPr>
            <a:r>
              <a:rPr lang="tr-TR" sz="2600" b="1" dirty="0" err="1">
                <a:solidFill>
                  <a:srgbClr val="002060"/>
                </a:solidFill>
                <a:latin typeface="Garamond" panose="02020404030301010803" pitchFamily="18" charset="0"/>
              </a:rPr>
              <a:t>Proactive</a:t>
            </a:r>
            <a:r>
              <a:rPr lang="tr-TR" sz="2600" b="1" dirty="0">
                <a:solidFill>
                  <a:srgbClr val="002060"/>
                </a:solidFill>
                <a:latin typeface="Garamond" panose="02020404030301010803" pitchFamily="18" charset="0"/>
              </a:rPr>
              <a:t> Collection </a:t>
            </a:r>
            <a:r>
              <a:rPr lang="tr-TR" sz="2600" b="1" dirty="0" err="1">
                <a:solidFill>
                  <a:srgbClr val="002060"/>
                </a:solidFill>
                <a:latin typeface="Garamond" panose="02020404030301010803" pitchFamily="18" charset="0"/>
              </a:rPr>
              <a:t>Strategies</a:t>
            </a:r>
            <a:endParaRPr lang="tr-TR" sz="2600" b="1" dirty="0">
              <a:solidFill>
                <a:srgbClr val="002060"/>
              </a:solidFill>
              <a:latin typeface="Garamond" panose="02020404030301010803" pitchFamily="18" charset="0"/>
            </a:endParaRPr>
          </a:p>
          <a:p>
            <a:pPr indent="-285750">
              <a:lnSpc>
                <a:spcPct val="150000"/>
              </a:lnSpc>
              <a:buFont typeface="Wingdings" panose="05000000000000000000" pitchFamily="2" charset="2"/>
              <a:buChar char="ü"/>
            </a:pPr>
            <a:r>
              <a:rPr lang="tr-TR" sz="2600" b="1" dirty="0" err="1">
                <a:solidFill>
                  <a:srgbClr val="002060"/>
                </a:solidFill>
                <a:latin typeface="Garamond" panose="02020404030301010803" pitchFamily="18" charset="0"/>
              </a:rPr>
              <a:t>Flexible</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Payment</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Plans</a:t>
            </a:r>
            <a:endParaRPr lang="tr-TR" sz="2600" b="1" dirty="0">
              <a:solidFill>
                <a:srgbClr val="002060"/>
              </a:solidFill>
              <a:latin typeface="Garamond" panose="02020404030301010803" pitchFamily="18" charset="0"/>
            </a:endParaRPr>
          </a:p>
          <a:p>
            <a:pPr indent="-285750">
              <a:lnSpc>
                <a:spcPct val="150000"/>
              </a:lnSpc>
              <a:buFont typeface="Wingdings" panose="05000000000000000000" pitchFamily="2" charset="2"/>
              <a:buChar char="ü"/>
            </a:pPr>
            <a:r>
              <a:rPr lang="tr-TR" sz="2600" b="1" dirty="0" err="1">
                <a:solidFill>
                  <a:srgbClr val="002060"/>
                </a:solidFill>
                <a:latin typeface="Garamond" panose="02020404030301010803" pitchFamily="18" charset="0"/>
              </a:rPr>
              <a:t>Credit</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Policy</a:t>
            </a:r>
            <a:endParaRPr lang="tr-TR" sz="2600" b="1" dirty="0">
              <a:solidFill>
                <a:srgbClr val="002060"/>
              </a:solidFill>
              <a:latin typeface="Garamond" panose="02020404030301010803" pitchFamily="18" charset="0"/>
            </a:endParaRPr>
          </a:p>
          <a:p>
            <a:pPr indent="-285750">
              <a:lnSpc>
                <a:spcPct val="150000"/>
              </a:lnSpc>
              <a:buFont typeface="Wingdings" panose="05000000000000000000" pitchFamily="2" charset="2"/>
              <a:buChar char="ü"/>
            </a:pPr>
            <a:r>
              <a:rPr lang="tr-TR" sz="2600" b="1" dirty="0" err="1">
                <a:solidFill>
                  <a:srgbClr val="002060"/>
                </a:solidFill>
                <a:latin typeface="Garamond" panose="02020404030301010803" pitchFamily="18" charset="0"/>
              </a:rPr>
              <a:t>Customer</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Communication</a:t>
            </a:r>
            <a:endParaRPr lang="tr-TR" sz="2600" b="1" dirty="0">
              <a:solidFill>
                <a:srgbClr val="002060"/>
              </a:solidFill>
              <a:latin typeface="Garamond" panose="02020404030301010803" pitchFamily="18" charset="0"/>
            </a:endParaRPr>
          </a:p>
        </p:txBody>
      </p:sp>
      <p:sp>
        <p:nvSpPr>
          <p:cNvPr id="12" name="Metin kutusu 11">
            <a:extLst>
              <a:ext uri="{FF2B5EF4-FFF2-40B4-BE49-F238E27FC236}">
                <a16:creationId xmlns:a16="http://schemas.microsoft.com/office/drawing/2014/main" id="{2BA16510-6621-4F2D-B1AF-FC90F86609F7}"/>
              </a:ext>
            </a:extLst>
          </p:cNvPr>
          <p:cNvSpPr txBox="1"/>
          <p:nvPr/>
        </p:nvSpPr>
        <p:spPr>
          <a:xfrm>
            <a:off x="314824" y="5834837"/>
            <a:ext cx="3297766" cy="646331"/>
          </a:xfrm>
          <a:prstGeom prst="rect">
            <a:avLst/>
          </a:prstGeom>
          <a:noFill/>
        </p:spPr>
        <p:txBody>
          <a:bodyPr wrap="square" rtlCol="0">
            <a:spAutoFit/>
          </a:bodyPr>
          <a:lstStyle/>
          <a:p>
            <a:r>
              <a:rPr lang="tr-TR" sz="1200" dirty="0"/>
              <a:t>*a </a:t>
            </a:r>
            <a:r>
              <a:rPr lang="tr-TR" sz="1200" dirty="0" err="1"/>
              <a:t>screenshot</a:t>
            </a:r>
            <a:r>
              <a:rPr lang="tr-TR" sz="1200" dirty="0"/>
              <a:t> </a:t>
            </a:r>
            <a:r>
              <a:rPr lang="tr-TR" sz="1200" dirty="0" err="1"/>
              <a:t>example</a:t>
            </a:r>
            <a:r>
              <a:rPr lang="tr-TR" sz="1200" dirty="0"/>
              <a:t> of a software </a:t>
            </a:r>
            <a:r>
              <a:rPr lang="tr-TR" sz="1200" dirty="0" err="1"/>
              <a:t>used</a:t>
            </a:r>
            <a:r>
              <a:rPr lang="tr-TR" sz="1200" dirty="0"/>
              <a:t> in Türkiye on </a:t>
            </a:r>
            <a:r>
              <a:rPr lang="tr-TR" sz="1200" dirty="0" err="1"/>
              <a:t>billing</a:t>
            </a:r>
            <a:r>
              <a:rPr lang="tr-TR" sz="1200" dirty="0"/>
              <a:t> </a:t>
            </a:r>
            <a:r>
              <a:rPr lang="tr-TR" sz="1200" dirty="0" err="1"/>
              <a:t>water</a:t>
            </a:r>
            <a:r>
              <a:rPr lang="tr-TR" sz="1200" dirty="0"/>
              <a:t> </a:t>
            </a:r>
            <a:r>
              <a:rPr lang="tr-TR" sz="1200" dirty="0" err="1"/>
              <a:t>and</a:t>
            </a:r>
            <a:r>
              <a:rPr lang="tr-TR" sz="1200" dirty="0"/>
              <a:t> </a:t>
            </a:r>
            <a:r>
              <a:rPr lang="tr-TR" sz="1200" dirty="0" err="1"/>
              <a:t>wastewater</a:t>
            </a:r>
            <a:r>
              <a:rPr lang="tr-TR" sz="1200" dirty="0"/>
              <a:t> </a:t>
            </a:r>
            <a:r>
              <a:rPr lang="tr-TR" sz="1200" dirty="0" err="1"/>
              <a:t>services</a:t>
            </a:r>
            <a:r>
              <a:rPr lang="tr-TR" sz="1200" dirty="0"/>
              <a:t>. </a:t>
            </a:r>
          </a:p>
        </p:txBody>
      </p:sp>
      <p:pic>
        <p:nvPicPr>
          <p:cNvPr id="14" name="Grafik 13" descr="Kronometre düz dolguyla">
            <a:extLst>
              <a:ext uri="{FF2B5EF4-FFF2-40B4-BE49-F238E27FC236}">
                <a16:creationId xmlns:a16="http://schemas.microsoft.com/office/drawing/2014/main" id="{D166F65C-633A-4FF3-897B-4507CE73E62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117822" y="2367538"/>
            <a:ext cx="622300" cy="622300"/>
          </a:xfrm>
          <a:prstGeom prst="rect">
            <a:avLst/>
          </a:prstGeom>
        </p:spPr>
      </p:pic>
      <p:pic>
        <p:nvPicPr>
          <p:cNvPr id="16" name="Grafik 15" descr="Robot düz dolguyla">
            <a:extLst>
              <a:ext uri="{FF2B5EF4-FFF2-40B4-BE49-F238E27FC236}">
                <a16:creationId xmlns:a16="http://schemas.microsoft.com/office/drawing/2014/main" id="{8643F295-DA57-4EF3-9547-E9DB39D3F14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805253" y="2904716"/>
            <a:ext cx="764401" cy="764401"/>
          </a:xfrm>
          <a:prstGeom prst="rect">
            <a:avLst/>
          </a:prstGeom>
        </p:spPr>
      </p:pic>
      <p:pic>
        <p:nvPicPr>
          <p:cNvPr id="18" name="Grafik 17" descr="Madeni paralar düz dolguyla">
            <a:extLst>
              <a:ext uri="{FF2B5EF4-FFF2-40B4-BE49-F238E27FC236}">
                <a16:creationId xmlns:a16="http://schemas.microsoft.com/office/drawing/2014/main" id="{96972AEC-FF48-4007-93F5-EF622954A251}"/>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0567622" y="4705841"/>
            <a:ext cx="873467" cy="873467"/>
          </a:xfrm>
          <a:prstGeom prst="rect">
            <a:avLst/>
          </a:prstGeom>
        </p:spPr>
      </p:pic>
      <p:pic>
        <p:nvPicPr>
          <p:cNvPr id="20" name="Grafik 19" descr="Bilgisayar düz dolguyla">
            <a:extLst>
              <a:ext uri="{FF2B5EF4-FFF2-40B4-BE49-F238E27FC236}">
                <a16:creationId xmlns:a16="http://schemas.microsoft.com/office/drawing/2014/main" id="{567875D0-73FE-4EB4-B4CC-71B2E751DE62}"/>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1187454" y="1793212"/>
            <a:ext cx="764400" cy="764400"/>
          </a:xfrm>
          <a:prstGeom prst="rect">
            <a:avLst/>
          </a:prstGeom>
        </p:spPr>
      </p:pic>
      <p:pic>
        <p:nvPicPr>
          <p:cNvPr id="22" name="Grafik 21" descr="Tokalaşma düz dolguyla">
            <a:extLst>
              <a:ext uri="{FF2B5EF4-FFF2-40B4-BE49-F238E27FC236}">
                <a16:creationId xmlns:a16="http://schemas.microsoft.com/office/drawing/2014/main" id="{326CD441-7DC0-48F5-9285-CB6FE439D81B}"/>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0498980" y="5579308"/>
            <a:ext cx="914400" cy="914400"/>
          </a:xfrm>
          <a:prstGeom prst="rect">
            <a:avLst/>
          </a:prstGeom>
        </p:spPr>
      </p:pic>
      <p:pic>
        <p:nvPicPr>
          <p:cNvPr id="24" name="Grafik 23" descr="Pazarlama düz dolguyla">
            <a:extLst>
              <a:ext uri="{FF2B5EF4-FFF2-40B4-BE49-F238E27FC236}">
                <a16:creationId xmlns:a16="http://schemas.microsoft.com/office/drawing/2014/main" id="{09F86BCD-112D-4201-B7F7-72AEE64DB091}"/>
              </a:ext>
            </a:extLst>
          </p:cNvPr>
          <p:cNvPicPr>
            <a:picLocks noChangeAspect="1"/>
          </p:cNvPicPr>
          <p:nvPr/>
        </p:nvPicPr>
        <p:blipFill>
          <a:blip r:embed="rId14" cstate="print">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5082472" y="3498185"/>
            <a:ext cx="786434" cy="786434"/>
          </a:xfrm>
          <a:prstGeom prst="rect">
            <a:avLst/>
          </a:prstGeom>
        </p:spPr>
      </p:pic>
      <p:pic>
        <p:nvPicPr>
          <p:cNvPr id="26" name="Grafik 25" descr="Taktik Defteri düz dolguyla">
            <a:extLst>
              <a:ext uri="{FF2B5EF4-FFF2-40B4-BE49-F238E27FC236}">
                <a16:creationId xmlns:a16="http://schemas.microsoft.com/office/drawing/2014/main" id="{6FCA53CF-AE2B-4F75-BF30-F8D99C3BA4F0}"/>
              </a:ext>
            </a:extLst>
          </p:cNvPr>
          <p:cNvPicPr>
            <a:picLocks noChangeAspect="1"/>
          </p:cNvPicPr>
          <p:nvPr/>
        </p:nvPicPr>
        <p:blipFill>
          <a:blip r:embed="rId16" cstate="print">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5082472" y="4595887"/>
            <a:ext cx="822353" cy="822353"/>
          </a:xfrm>
          <a:prstGeom prst="rect">
            <a:avLst/>
          </a:prstGeom>
        </p:spPr>
      </p:pic>
      <p:sp>
        <p:nvSpPr>
          <p:cNvPr id="27" name="Metin kutusu 26">
            <a:extLst>
              <a:ext uri="{FF2B5EF4-FFF2-40B4-BE49-F238E27FC236}">
                <a16:creationId xmlns:a16="http://schemas.microsoft.com/office/drawing/2014/main" id="{0D952279-60CB-4AFB-BDCA-E9669C02737C}"/>
              </a:ext>
            </a:extLst>
          </p:cNvPr>
          <p:cNvSpPr txBox="1"/>
          <p:nvPr/>
        </p:nvSpPr>
        <p:spPr>
          <a:xfrm>
            <a:off x="314824" y="1266484"/>
            <a:ext cx="11637030" cy="492443"/>
          </a:xfrm>
          <a:prstGeom prst="rect">
            <a:avLst/>
          </a:prstGeom>
          <a:noFill/>
        </p:spPr>
        <p:txBody>
          <a:bodyPr wrap="square" rtlCol="0">
            <a:spAutoFit/>
          </a:bodyPr>
          <a:lstStyle/>
          <a:p>
            <a:r>
              <a:rPr lang="en-US" sz="2600" b="1" dirty="0">
                <a:solidFill>
                  <a:srgbClr val="002060"/>
                </a:solidFill>
                <a:latin typeface="Garamond" panose="02020404030301010803" pitchFamily="18" charset="0"/>
              </a:rPr>
              <a:t>Effective billing and collection systems</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may</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include</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below</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components</a:t>
            </a:r>
            <a:r>
              <a:rPr lang="tr-TR" sz="2600" b="1" dirty="0">
                <a:solidFill>
                  <a:srgbClr val="002060"/>
                </a:solidFill>
                <a:latin typeface="Garamond" panose="02020404030301010803" pitchFamily="18" charset="0"/>
              </a:rPr>
              <a:t>: </a:t>
            </a:r>
          </a:p>
        </p:txBody>
      </p:sp>
      <p:sp>
        <p:nvSpPr>
          <p:cNvPr id="2" name="Slayt Numarası Yer Tutucusu 1">
            <a:extLst>
              <a:ext uri="{FF2B5EF4-FFF2-40B4-BE49-F238E27FC236}">
                <a16:creationId xmlns:a16="http://schemas.microsoft.com/office/drawing/2014/main" id="{50B7FE95-ACFE-80F9-BA96-B9F50BF32374}"/>
              </a:ext>
            </a:extLst>
          </p:cNvPr>
          <p:cNvSpPr>
            <a:spLocks noGrp="1"/>
          </p:cNvSpPr>
          <p:nvPr>
            <p:ph type="sldNum" sz="quarter" idx="12"/>
          </p:nvPr>
        </p:nvSpPr>
        <p:spPr/>
        <p:txBody>
          <a:bodyPr/>
          <a:lstStyle/>
          <a:p>
            <a:fld id="{7858AF1D-E6D7-4B64-9545-F66A72DEE560}" type="slidenum">
              <a:rPr lang="tr-TR" smtClean="0"/>
              <a:pPr/>
              <a:t>12</a:t>
            </a:fld>
            <a:endParaRPr lang="tr-TR" dirty="0"/>
          </a:p>
        </p:txBody>
      </p:sp>
    </p:spTree>
    <p:extLst>
      <p:ext uri="{BB962C8B-B14F-4D97-AF65-F5344CB8AC3E}">
        <p14:creationId xmlns:p14="http://schemas.microsoft.com/office/powerpoint/2010/main" val="1633761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wipe(down)">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down)">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barn(inVertical)">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arn(inVertical)">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wipe(down)">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down)">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Effect transition="in" filter="circle(in)">
                                      <p:cBhvr>
                                        <p:cTn id="37" dur="2000"/>
                                        <p:tgtEl>
                                          <p:spTgt spid="6">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6">
                                            <p:txEl>
                                              <p:pRg st="6" end="6"/>
                                            </p:txEl>
                                          </p:spTgt>
                                        </p:tgtEl>
                                        <p:attrNameLst>
                                          <p:attrName>style.visibility</p:attrName>
                                        </p:attrNameLst>
                                      </p:cBhvr>
                                      <p:to>
                                        <p:strVal val="visible"/>
                                      </p:to>
                                    </p:set>
                                    <p:animEffect transition="in" filter="wipe(down)">
                                      <p:cBhvr>
                                        <p:cTn id="42" dur="500"/>
                                        <p:tgtEl>
                                          <p:spTgt spid="6">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down)">
                                      <p:cBhvr>
                                        <p:cTn id="47" dur="500"/>
                                        <p:tgtEl>
                                          <p:spTgt spid="24"/>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down)">
                                      <p:cBhvr>
                                        <p:cTn id="52" dur="500"/>
                                        <p:tgtEl>
                                          <p:spTgt spid="18"/>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nodeType="clickEffect">
                                  <p:stCondLst>
                                    <p:cond delay="0"/>
                                  </p:stCondLst>
                                  <p:childTnLst>
                                    <p:set>
                                      <p:cBhvr>
                                        <p:cTn id="56" dur="1" fill="hold">
                                          <p:stCondLst>
                                            <p:cond delay="0"/>
                                          </p:stCondLst>
                                        </p:cTn>
                                        <p:tgtEl>
                                          <p:spTgt spid="6">
                                            <p:txEl>
                                              <p:pRg st="7" end="7"/>
                                            </p:txEl>
                                          </p:spTgt>
                                        </p:tgtEl>
                                        <p:attrNameLst>
                                          <p:attrName>style.visibility</p:attrName>
                                        </p:attrNameLst>
                                      </p:cBhvr>
                                      <p:to>
                                        <p:strVal val="visible"/>
                                      </p:to>
                                    </p:set>
                                    <p:animEffect transition="in" filter="barn(inVertical)">
                                      <p:cBhvr>
                                        <p:cTn id="57" dur="500"/>
                                        <p:tgtEl>
                                          <p:spTgt spid="6">
                                            <p:txEl>
                                              <p:pRg st="7" end="7"/>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wipe(down)">
                                      <p:cBhvr>
                                        <p:cTn id="62" dur="500"/>
                                        <p:tgtEl>
                                          <p:spTgt spid="26"/>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nodeType="clickEffect">
                                  <p:stCondLst>
                                    <p:cond delay="0"/>
                                  </p:stCondLst>
                                  <p:childTnLst>
                                    <p:set>
                                      <p:cBhvr>
                                        <p:cTn id="66" dur="1" fill="hold">
                                          <p:stCondLst>
                                            <p:cond delay="0"/>
                                          </p:stCondLst>
                                        </p:cTn>
                                        <p:tgtEl>
                                          <p:spTgt spid="6">
                                            <p:txEl>
                                              <p:pRg st="8" end="8"/>
                                            </p:txEl>
                                          </p:spTgt>
                                        </p:tgtEl>
                                        <p:attrNameLst>
                                          <p:attrName>style.visibility</p:attrName>
                                        </p:attrNameLst>
                                      </p:cBhvr>
                                      <p:to>
                                        <p:strVal val="visible"/>
                                      </p:to>
                                    </p:set>
                                    <p:animEffect transition="in" filter="wipe(down)">
                                      <p:cBhvr>
                                        <p:cTn id="67" dur="500"/>
                                        <p:tgtEl>
                                          <p:spTgt spid="6">
                                            <p:txEl>
                                              <p:pRg st="8" end="8"/>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6" presetClass="entr" presetSubtype="21" fill="hold" nodeType="click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barn(inVertical)">
                                      <p:cBhvr>
                                        <p:cTn id="72" dur="500"/>
                                        <p:tgtEl>
                                          <p:spTgt spid="22"/>
                                        </p:tgtEl>
                                      </p:cBhvr>
                                    </p:animEffect>
                                  </p:childTnLst>
                                </p:cTn>
                              </p:par>
                            </p:childTnLst>
                          </p:cTn>
                        </p:par>
                      </p:childTnLst>
                    </p:cTn>
                  </p:par>
                  <p:par>
                    <p:cTn id="73" fill="hold">
                      <p:stCondLst>
                        <p:cond delay="indefinite"/>
                      </p:stCondLst>
                      <p:childTnLst>
                        <p:par>
                          <p:cTn id="74" fill="hold">
                            <p:stCondLst>
                              <p:cond delay="0"/>
                            </p:stCondLst>
                            <p:childTnLst>
                              <p:par>
                                <p:cTn id="75" presetID="16" presetClass="entr" presetSubtype="21" fill="hold" nodeType="clickEffect">
                                  <p:stCondLst>
                                    <p:cond delay="0"/>
                                  </p:stCondLst>
                                  <p:childTnLst>
                                    <p:set>
                                      <p:cBhvr>
                                        <p:cTn id="76" dur="1" fill="hold">
                                          <p:stCondLst>
                                            <p:cond delay="0"/>
                                          </p:stCondLst>
                                        </p:cTn>
                                        <p:tgtEl>
                                          <p:spTgt spid="6">
                                            <p:txEl>
                                              <p:pRg st="9" end="9"/>
                                            </p:txEl>
                                          </p:spTgt>
                                        </p:tgtEl>
                                        <p:attrNameLst>
                                          <p:attrName>style.visibility</p:attrName>
                                        </p:attrNameLst>
                                      </p:cBhvr>
                                      <p:to>
                                        <p:strVal val="visible"/>
                                      </p:to>
                                    </p:set>
                                    <p:animEffect transition="in" filter="barn(inVertical)">
                                      <p:cBhvr>
                                        <p:cTn id="77" dur="500"/>
                                        <p:tgtEl>
                                          <p:spTgt spid="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p:cNvSpPr/>
          <p:nvPr/>
        </p:nvSpPr>
        <p:spPr>
          <a:xfrm>
            <a:off x="7506219" y="5584207"/>
            <a:ext cx="4395777" cy="661720"/>
          </a:xfrm>
          <a:prstGeom prst="rect">
            <a:avLst/>
          </a:prstGeom>
        </p:spPr>
        <p:txBody>
          <a:bodyPr wrap="square">
            <a:spAutoFit/>
          </a:bodyPr>
          <a:lstStyle/>
          <a:p>
            <a:r>
              <a:rPr lang="tr-TR" sz="1600" b="1" dirty="0" err="1">
                <a:solidFill>
                  <a:srgbClr val="866BCF"/>
                </a:solidFill>
                <a:latin typeface="+mj-lt"/>
              </a:rPr>
              <a:t>Cost</a:t>
            </a:r>
            <a:r>
              <a:rPr lang="tr-TR" sz="1600" b="1" dirty="0">
                <a:solidFill>
                  <a:srgbClr val="866BCF"/>
                </a:solidFill>
                <a:latin typeface="+mj-lt"/>
              </a:rPr>
              <a:t> </a:t>
            </a:r>
            <a:r>
              <a:rPr lang="tr-TR" sz="1600" b="1" dirty="0" err="1">
                <a:solidFill>
                  <a:srgbClr val="866BCF"/>
                </a:solidFill>
                <a:latin typeface="+mj-lt"/>
              </a:rPr>
              <a:t>recovery</a:t>
            </a:r>
            <a:r>
              <a:rPr lang="tr-TR" sz="1600" b="1" dirty="0">
                <a:solidFill>
                  <a:srgbClr val="866BCF"/>
                </a:solidFill>
                <a:latin typeface="+mj-lt"/>
              </a:rPr>
              <a:t> </a:t>
            </a:r>
            <a:r>
              <a:rPr lang="tr-TR" sz="1600" b="1" dirty="0" err="1">
                <a:solidFill>
                  <a:srgbClr val="866BCF"/>
                </a:solidFill>
                <a:latin typeface="+mj-lt"/>
              </a:rPr>
              <a:t>ratio</a:t>
            </a:r>
            <a:r>
              <a:rPr lang="en-US" sz="1600" b="0" i="0" dirty="0">
                <a:solidFill>
                  <a:srgbClr val="866BCF"/>
                </a:solidFill>
                <a:effectLst/>
                <a:latin typeface="+mj-lt"/>
              </a:rPr>
              <a:t> </a:t>
            </a:r>
          </a:p>
          <a:p>
            <a:r>
              <a:rPr lang="tr-TR" sz="1050" dirty="0" err="1">
                <a:solidFill>
                  <a:schemeClr val="tx2">
                    <a:lumMod val="75000"/>
                  </a:schemeClr>
                </a:solidFill>
                <a:latin typeface="+mj-lt"/>
              </a:rPr>
              <a:t>Tariff</a:t>
            </a:r>
            <a:r>
              <a:rPr lang="tr-TR" sz="1050" dirty="0">
                <a:solidFill>
                  <a:schemeClr val="tx2">
                    <a:lumMod val="75000"/>
                  </a:schemeClr>
                </a:solidFill>
                <a:latin typeface="+mj-lt"/>
              </a:rPr>
              <a:t> </a:t>
            </a:r>
            <a:r>
              <a:rPr lang="tr-TR" sz="1050" dirty="0" err="1">
                <a:solidFill>
                  <a:schemeClr val="tx2">
                    <a:lumMod val="75000"/>
                  </a:schemeClr>
                </a:solidFill>
                <a:latin typeface="+mj-lt"/>
              </a:rPr>
              <a:t>reforms</a:t>
            </a:r>
            <a:r>
              <a:rPr lang="tr-TR" sz="1050" dirty="0">
                <a:solidFill>
                  <a:schemeClr val="tx2">
                    <a:lumMod val="75000"/>
                  </a:schemeClr>
                </a:solidFill>
                <a:latin typeface="+mj-lt"/>
              </a:rPr>
              <a:t> can </a:t>
            </a:r>
            <a:r>
              <a:rPr lang="tr-TR" sz="1050" dirty="0" err="1">
                <a:solidFill>
                  <a:schemeClr val="tx2">
                    <a:lumMod val="75000"/>
                  </a:schemeClr>
                </a:solidFill>
                <a:latin typeface="+mj-lt"/>
              </a:rPr>
              <a:t>help</a:t>
            </a:r>
            <a:r>
              <a:rPr lang="tr-TR" sz="1050" dirty="0">
                <a:solidFill>
                  <a:schemeClr val="tx2">
                    <a:lumMod val="75000"/>
                  </a:schemeClr>
                </a:solidFill>
                <a:latin typeface="+mj-lt"/>
              </a:rPr>
              <a:t> </a:t>
            </a:r>
            <a:r>
              <a:rPr lang="tr-TR" sz="1050" dirty="0" err="1">
                <a:solidFill>
                  <a:schemeClr val="tx2">
                    <a:lumMod val="75000"/>
                  </a:schemeClr>
                </a:solidFill>
                <a:latin typeface="+mj-lt"/>
              </a:rPr>
              <a:t>to</a:t>
            </a:r>
            <a:r>
              <a:rPr lang="tr-TR" sz="1050" dirty="0">
                <a:solidFill>
                  <a:schemeClr val="tx2">
                    <a:lumMod val="75000"/>
                  </a:schemeClr>
                </a:solidFill>
                <a:latin typeface="+mj-lt"/>
              </a:rPr>
              <a:t> </a:t>
            </a:r>
            <a:r>
              <a:rPr lang="tr-TR" sz="1050" dirty="0" err="1">
                <a:solidFill>
                  <a:schemeClr val="tx2">
                    <a:lumMod val="75000"/>
                  </a:schemeClr>
                </a:solidFill>
                <a:latin typeface="+mj-lt"/>
              </a:rPr>
              <a:t>recover</a:t>
            </a:r>
            <a:r>
              <a:rPr lang="tr-TR" sz="1050" dirty="0">
                <a:solidFill>
                  <a:schemeClr val="tx2">
                    <a:lumMod val="75000"/>
                  </a:schemeClr>
                </a:solidFill>
                <a:latin typeface="+mj-lt"/>
              </a:rPr>
              <a:t> </a:t>
            </a:r>
            <a:r>
              <a:rPr lang="tr-TR" sz="1050" dirty="0" err="1">
                <a:solidFill>
                  <a:schemeClr val="tx2">
                    <a:lumMod val="75000"/>
                  </a:schemeClr>
                </a:solidFill>
                <a:latin typeface="+mj-lt"/>
              </a:rPr>
              <a:t>the</a:t>
            </a:r>
            <a:r>
              <a:rPr lang="tr-TR" sz="1050" dirty="0">
                <a:solidFill>
                  <a:schemeClr val="tx2">
                    <a:lumMod val="75000"/>
                  </a:schemeClr>
                </a:solidFill>
                <a:latin typeface="+mj-lt"/>
              </a:rPr>
              <a:t> </a:t>
            </a:r>
            <a:r>
              <a:rPr lang="tr-TR" sz="1050" dirty="0" err="1">
                <a:solidFill>
                  <a:schemeClr val="tx2">
                    <a:lumMod val="75000"/>
                  </a:schemeClr>
                </a:solidFill>
                <a:latin typeface="+mj-lt"/>
              </a:rPr>
              <a:t>cost</a:t>
            </a:r>
            <a:r>
              <a:rPr lang="tr-TR" sz="1050" dirty="0">
                <a:solidFill>
                  <a:schemeClr val="tx2">
                    <a:lumMod val="75000"/>
                  </a:schemeClr>
                </a:solidFill>
                <a:latin typeface="+mj-lt"/>
              </a:rPr>
              <a:t> </a:t>
            </a:r>
            <a:r>
              <a:rPr lang="tr-TR" sz="1050" dirty="0" err="1">
                <a:solidFill>
                  <a:schemeClr val="tx2">
                    <a:lumMod val="75000"/>
                  </a:schemeClr>
                </a:solidFill>
                <a:latin typeface="+mj-lt"/>
              </a:rPr>
              <a:t>recovery</a:t>
            </a:r>
            <a:r>
              <a:rPr lang="tr-TR" sz="1050" dirty="0">
                <a:solidFill>
                  <a:schemeClr val="tx2">
                    <a:lumMod val="75000"/>
                  </a:schemeClr>
                </a:solidFill>
                <a:latin typeface="+mj-lt"/>
              </a:rPr>
              <a:t> </a:t>
            </a:r>
            <a:r>
              <a:rPr lang="tr-TR" sz="1050" dirty="0" err="1">
                <a:solidFill>
                  <a:schemeClr val="tx2">
                    <a:lumMod val="75000"/>
                  </a:schemeClr>
                </a:solidFill>
                <a:latin typeface="+mj-lt"/>
              </a:rPr>
              <a:t>ratios</a:t>
            </a:r>
            <a:r>
              <a:rPr lang="tr-TR" sz="1050" dirty="0">
                <a:solidFill>
                  <a:schemeClr val="tx2">
                    <a:lumMod val="75000"/>
                  </a:schemeClr>
                </a:solidFill>
                <a:latin typeface="+mj-lt"/>
              </a:rPr>
              <a:t> </a:t>
            </a:r>
            <a:r>
              <a:rPr lang="tr-TR" sz="1050" dirty="0" err="1">
                <a:solidFill>
                  <a:schemeClr val="tx2">
                    <a:lumMod val="75000"/>
                  </a:schemeClr>
                </a:solidFill>
                <a:latin typeface="+mj-lt"/>
              </a:rPr>
              <a:t>which</a:t>
            </a:r>
            <a:r>
              <a:rPr lang="tr-TR" sz="1050" dirty="0">
                <a:solidFill>
                  <a:schemeClr val="tx2">
                    <a:lumMod val="75000"/>
                  </a:schemeClr>
                </a:solidFill>
                <a:latin typeface="+mj-lt"/>
              </a:rPr>
              <a:t> is </a:t>
            </a:r>
            <a:r>
              <a:rPr lang="tr-TR" sz="1050" dirty="0" err="1">
                <a:solidFill>
                  <a:schemeClr val="tx2">
                    <a:lumMod val="75000"/>
                  </a:schemeClr>
                </a:solidFill>
                <a:latin typeface="+mj-lt"/>
              </a:rPr>
              <a:t>very</a:t>
            </a:r>
            <a:r>
              <a:rPr lang="tr-TR" sz="1050" dirty="0">
                <a:solidFill>
                  <a:schemeClr val="tx2">
                    <a:lumMod val="75000"/>
                  </a:schemeClr>
                </a:solidFill>
                <a:latin typeface="+mj-lt"/>
              </a:rPr>
              <a:t> </a:t>
            </a:r>
            <a:r>
              <a:rPr lang="tr-TR" sz="1050" dirty="0" err="1">
                <a:solidFill>
                  <a:schemeClr val="tx2">
                    <a:lumMod val="75000"/>
                  </a:schemeClr>
                </a:solidFill>
                <a:latin typeface="+mj-lt"/>
              </a:rPr>
              <a:t>important</a:t>
            </a:r>
            <a:r>
              <a:rPr lang="tr-TR" sz="1050" dirty="0">
                <a:solidFill>
                  <a:schemeClr val="tx2">
                    <a:lumMod val="75000"/>
                  </a:schemeClr>
                </a:solidFill>
                <a:latin typeface="+mj-lt"/>
              </a:rPr>
              <a:t> </a:t>
            </a:r>
            <a:r>
              <a:rPr lang="tr-TR" sz="1050" dirty="0" err="1">
                <a:solidFill>
                  <a:schemeClr val="tx2">
                    <a:lumMod val="75000"/>
                  </a:schemeClr>
                </a:solidFill>
                <a:latin typeface="+mj-lt"/>
              </a:rPr>
              <a:t>to</a:t>
            </a:r>
            <a:r>
              <a:rPr lang="tr-TR" sz="1050" dirty="0">
                <a:solidFill>
                  <a:schemeClr val="tx2">
                    <a:lumMod val="75000"/>
                  </a:schemeClr>
                </a:solidFill>
                <a:latin typeface="+mj-lt"/>
              </a:rPr>
              <a:t> </a:t>
            </a:r>
            <a:r>
              <a:rPr lang="tr-TR" sz="1050" dirty="0" err="1">
                <a:solidFill>
                  <a:schemeClr val="tx2">
                    <a:lumMod val="75000"/>
                  </a:schemeClr>
                </a:solidFill>
                <a:latin typeface="+mj-lt"/>
              </a:rPr>
              <a:t>offer</a:t>
            </a:r>
            <a:r>
              <a:rPr lang="tr-TR" sz="1050" dirty="0">
                <a:solidFill>
                  <a:schemeClr val="tx2">
                    <a:lumMod val="75000"/>
                  </a:schemeClr>
                </a:solidFill>
                <a:latin typeface="+mj-lt"/>
              </a:rPr>
              <a:t> </a:t>
            </a:r>
            <a:r>
              <a:rPr lang="tr-TR" sz="1050" dirty="0" err="1">
                <a:solidFill>
                  <a:schemeClr val="tx2">
                    <a:lumMod val="75000"/>
                  </a:schemeClr>
                </a:solidFill>
                <a:latin typeface="+mj-lt"/>
              </a:rPr>
              <a:t>new</a:t>
            </a:r>
            <a:r>
              <a:rPr lang="tr-TR" sz="1050" dirty="0">
                <a:solidFill>
                  <a:schemeClr val="tx2">
                    <a:lumMod val="75000"/>
                  </a:schemeClr>
                </a:solidFill>
                <a:latin typeface="+mj-lt"/>
              </a:rPr>
              <a:t> </a:t>
            </a:r>
            <a:r>
              <a:rPr lang="tr-TR" sz="1050" dirty="0" err="1">
                <a:solidFill>
                  <a:schemeClr val="tx2">
                    <a:lumMod val="75000"/>
                  </a:schemeClr>
                </a:solidFill>
                <a:latin typeface="+mj-lt"/>
              </a:rPr>
              <a:t>services</a:t>
            </a:r>
            <a:r>
              <a:rPr lang="tr-TR" sz="1050" dirty="0">
                <a:solidFill>
                  <a:schemeClr val="tx2">
                    <a:lumMod val="75000"/>
                  </a:schemeClr>
                </a:solidFill>
                <a:latin typeface="+mj-lt"/>
              </a:rPr>
              <a:t> </a:t>
            </a:r>
            <a:r>
              <a:rPr lang="tr-TR" sz="1050" dirty="0" err="1">
                <a:solidFill>
                  <a:schemeClr val="tx2">
                    <a:lumMod val="75000"/>
                  </a:schemeClr>
                </a:solidFill>
                <a:latin typeface="+mj-lt"/>
              </a:rPr>
              <a:t>and</a:t>
            </a:r>
            <a:r>
              <a:rPr lang="tr-TR" sz="1050" dirty="0">
                <a:solidFill>
                  <a:schemeClr val="tx2">
                    <a:lumMod val="75000"/>
                  </a:schemeClr>
                </a:solidFill>
                <a:latin typeface="+mj-lt"/>
              </a:rPr>
              <a:t> </a:t>
            </a:r>
            <a:r>
              <a:rPr lang="tr-TR" sz="1050" dirty="0" err="1">
                <a:solidFill>
                  <a:schemeClr val="tx2">
                    <a:lumMod val="75000"/>
                  </a:schemeClr>
                </a:solidFill>
                <a:latin typeface="+mj-lt"/>
              </a:rPr>
              <a:t>financial</a:t>
            </a:r>
            <a:r>
              <a:rPr lang="tr-TR" sz="1050" dirty="0">
                <a:solidFill>
                  <a:schemeClr val="tx2">
                    <a:lumMod val="75000"/>
                  </a:schemeClr>
                </a:solidFill>
                <a:latin typeface="+mj-lt"/>
              </a:rPr>
              <a:t> </a:t>
            </a:r>
            <a:r>
              <a:rPr lang="tr-TR" sz="1050" dirty="0" err="1">
                <a:solidFill>
                  <a:schemeClr val="tx2">
                    <a:lumMod val="75000"/>
                  </a:schemeClr>
                </a:solidFill>
                <a:latin typeface="+mj-lt"/>
              </a:rPr>
              <a:t>sustainability</a:t>
            </a:r>
            <a:r>
              <a:rPr lang="tr-TR" sz="1050" dirty="0">
                <a:solidFill>
                  <a:schemeClr val="bg1"/>
                </a:solidFill>
                <a:latin typeface="+mj-lt"/>
              </a:rPr>
              <a:t>. </a:t>
            </a:r>
            <a:endParaRPr lang="en-US" sz="1050" dirty="0">
              <a:solidFill>
                <a:schemeClr val="bg1"/>
              </a:solidFill>
              <a:latin typeface="+mj-lt"/>
            </a:endParaRPr>
          </a:p>
        </p:txBody>
      </p:sp>
      <p:grpSp>
        <p:nvGrpSpPr>
          <p:cNvPr id="92" name="Group 91"/>
          <p:cNvGrpSpPr/>
          <p:nvPr/>
        </p:nvGrpSpPr>
        <p:grpSpPr>
          <a:xfrm>
            <a:off x="7654787" y="1393323"/>
            <a:ext cx="4323565" cy="752416"/>
            <a:chOff x="7001660" y="990671"/>
            <a:chExt cx="4323565" cy="752416"/>
          </a:xfrm>
        </p:grpSpPr>
        <p:sp>
          <p:nvSpPr>
            <p:cNvPr id="54" name="Rectangle 53"/>
            <p:cNvSpPr/>
            <p:nvPr/>
          </p:nvSpPr>
          <p:spPr>
            <a:xfrm>
              <a:off x="7001660" y="990671"/>
              <a:ext cx="4247209" cy="663537"/>
            </a:xfrm>
            <a:prstGeom prst="rect">
              <a:avLst/>
            </a:prstGeom>
          </p:spPr>
          <p:txBody>
            <a:bodyPr wrap="square">
              <a:spAutoFit/>
            </a:bodyPr>
            <a:lstStyle/>
            <a:p>
              <a:r>
                <a:rPr lang="tr-TR" sz="1600" b="1" dirty="0" err="1">
                  <a:solidFill>
                    <a:srgbClr val="F5C257"/>
                  </a:solidFill>
                  <a:latin typeface="+mj-lt"/>
                </a:rPr>
                <a:t>Better</a:t>
              </a:r>
              <a:r>
                <a:rPr lang="tr-TR" sz="1600" b="1" dirty="0">
                  <a:solidFill>
                    <a:srgbClr val="F5C257"/>
                  </a:solidFill>
                  <a:latin typeface="+mj-lt"/>
                </a:rPr>
                <a:t> </a:t>
              </a:r>
              <a:r>
                <a:rPr lang="tr-TR" sz="1600" b="1" dirty="0" err="1">
                  <a:solidFill>
                    <a:srgbClr val="F5C257"/>
                  </a:solidFill>
                  <a:latin typeface="+mj-lt"/>
                </a:rPr>
                <a:t>water</a:t>
              </a:r>
              <a:r>
                <a:rPr lang="tr-TR" sz="1600" b="1" dirty="0">
                  <a:solidFill>
                    <a:srgbClr val="F5C257"/>
                  </a:solidFill>
                  <a:latin typeface="+mj-lt"/>
                </a:rPr>
                <a:t> </a:t>
              </a:r>
              <a:r>
                <a:rPr lang="tr-TR" sz="1600" b="1" dirty="0" err="1">
                  <a:solidFill>
                    <a:srgbClr val="F5C257"/>
                  </a:solidFill>
                  <a:latin typeface="+mj-lt"/>
                </a:rPr>
                <a:t>services</a:t>
              </a:r>
              <a:r>
                <a:rPr lang="en-US" sz="1600" b="0" i="0" dirty="0">
                  <a:solidFill>
                    <a:schemeClr val="bg1"/>
                  </a:solidFill>
                  <a:effectLst/>
                  <a:latin typeface="+mj-lt"/>
                </a:rPr>
                <a:t> </a:t>
              </a:r>
            </a:p>
            <a:p>
              <a:r>
                <a:rPr lang="tr-TR" sz="1050" dirty="0" err="1">
                  <a:solidFill>
                    <a:schemeClr val="tx2">
                      <a:lumMod val="75000"/>
                    </a:schemeClr>
                  </a:solidFill>
                  <a:latin typeface="+mj-lt"/>
                </a:rPr>
                <a:t>offering</a:t>
              </a:r>
              <a:r>
                <a:rPr lang="tr-TR" sz="1050" dirty="0">
                  <a:solidFill>
                    <a:schemeClr val="tx2">
                      <a:lumMod val="75000"/>
                    </a:schemeClr>
                  </a:solidFill>
                  <a:latin typeface="+mj-lt"/>
                </a:rPr>
                <a:t> </a:t>
              </a:r>
              <a:r>
                <a:rPr lang="tr-TR" sz="1050" dirty="0" err="1">
                  <a:solidFill>
                    <a:schemeClr val="tx2">
                      <a:lumMod val="75000"/>
                    </a:schemeClr>
                  </a:solidFill>
                  <a:latin typeface="+mj-lt"/>
                </a:rPr>
                <a:t>new</a:t>
              </a:r>
              <a:r>
                <a:rPr lang="tr-TR" sz="1050" dirty="0">
                  <a:solidFill>
                    <a:schemeClr val="tx2">
                      <a:lumMod val="75000"/>
                    </a:schemeClr>
                  </a:solidFill>
                  <a:latin typeface="+mj-lt"/>
                </a:rPr>
                <a:t> </a:t>
              </a:r>
              <a:r>
                <a:rPr lang="tr-TR" sz="1050" dirty="0" err="1">
                  <a:solidFill>
                    <a:schemeClr val="tx2">
                      <a:lumMod val="75000"/>
                    </a:schemeClr>
                  </a:solidFill>
                  <a:latin typeface="+mj-lt"/>
                </a:rPr>
                <a:t>services</a:t>
              </a:r>
              <a:r>
                <a:rPr lang="tr-TR" sz="1050" dirty="0">
                  <a:solidFill>
                    <a:schemeClr val="tx2">
                      <a:lumMod val="75000"/>
                    </a:schemeClr>
                  </a:solidFill>
                  <a:latin typeface="+mj-lt"/>
                </a:rPr>
                <a:t> </a:t>
              </a:r>
              <a:r>
                <a:rPr lang="tr-TR" sz="1050" dirty="0" err="1">
                  <a:solidFill>
                    <a:schemeClr val="tx2">
                      <a:lumMod val="75000"/>
                    </a:schemeClr>
                  </a:solidFill>
                  <a:latin typeface="+mj-lt"/>
                </a:rPr>
                <a:t>such</a:t>
              </a:r>
              <a:r>
                <a:rPr lang="tr-TR" sz="1050" dirty="0">
                  <a:solidFill>
                    <a:schemeClr val="tx2">
                      <a:lumMod val="75000"/>
                    </a:schemeClr>
                  </a:solidFill>
                  <a:latin typeface="+mj-lt"/>
                </a:rPr>
                <a:t> as </a:t>
              </a:r>
              <a:r>
                <a:rPr lang="tr-TR" sz="1050" dirty="0" err="1">
                  <a:solidFill>
                    <a:schemeClr val="tx2">
                      <a:lumMod val="75000"/>
                    </a:schemeClr>
                  </a:solidFill>
                  <a:latin typeface="+mj-lt"/>
                </a:rPr>
                <a:t>water</a:t>
              </a:r>
              <a:r>
                <a:rPr lang="tr-TR" sz="1050" dirty="0">
                  <a:solidFill>
                    <a:schemeClr val="tx2">
                      <a:lumMod val="75000"/>
                    </a:schemeClr>
                  </a:solidFill>
                  <a:latin typeface="+mj-lt"/>
                </a:rPr>
                <a:t> </a:t>
              </a:r>
              <a:r>
                <a:rPr lang="tr-TR" sz="1050" dirty="0" err="1">
                  <a:solidFill>
                    <a:schemeClr val="tx2">
                      <a:lumMod val="75000"/>
                    </a:schemeClr>
                  </a:solidFill>
                  <a:latin typeface="+mj-lt"/>
                </a:rPr>
                <a:t>conservation</a:t>
              </a:r>
              <a:r>
                <a:rPr lang="tr-TR" sz="1050" dirty="0">
                  <a:solidFill>
                    <a:schemeClr val="tx2">
                      <a:lumMod val="75000"/>
                    </a:schemeClr>
                  </a:solidFill>
                  <a:latin typeface="+mj-lt"/>
                </a:rPr>
                <a:t> </a:t>
              </a:r>
              <a:r>
                <a:rPr lang="tr-TR" sz="1050" dirty="0" err="1">
                  <a:solidFill>
                    <a:schemeClr val="tx2">
                      <a:lumMod val="75000"/>
                    </a:schemeClr>
                  </a:solidFill>
                  <a:latin typeface="+mj-lt"/>
                </a:rPr>
                <a:t>programs</a:t>
              </a:r>
              <a:r>
                <a:rPr lang="tr-TR" sz="1050" dirty="0">
                  <a:solidFill>
                    <a:schemeClr val="tx2">
                      <a:lumMod val="75000"/>
                    </a:schemeClr>
                  </a:solidFill>
                  <a:latin typeface="+mj-lt"/>
                </a:rPr>
                <a:t> </a:t>
              </a:r>
              <a:r>
                <a:rPr lang="tr-TR" sz="1050" dirty="0" err="1">
                  <a:solidFill>
                    <a:schemeClr val="tx2">
                      <a:lumMod val="75000"/>
                    </a:schemeClr>
                  </a:solidFill>
                  <a:latin typeface="+mj-lt"/>
                </a:rPr>
                <a:t>or</a:t>
              </a:r>
              <a:r>
                <a:rPr lang="tr-TR" sz="1050" dirty="0">
                  <a:solidFill>
                    <a:schemeClr val="tx2">
                      <a:lumMod val="75000"/>
                    </a:schemeClr>
                  </a:solidFill>
                  <a:latin typeface="+mj-lt"/>
                </a:rPr>
                <a:t> </a:t>
              </a:r>
              <a:r>
                <a:rPr lang="tr-TR" sz="1050" dirty="0" err="1">
                  <a:solidFill>
                    <a:schemeClr val="tx2">
                      <a:lumMod val="75000"/>
                    </a:schemeClr>
                  </a:solidFill>
                  <a:latin typeface="+mj-lt"/>
                </a:rPr>
                <a:t>leak</a:t>
              </a:r>
              <a:r>
                <a:rPr lang="tr-TR" sz="1050" dirty="0">
                  <a:solidFill>
                    <a:schemeClr val="tx2">
                      <a:lumMod val="75000"/>
                    </a:schemeClr>
                  </a:solidFill>
                  <a:latin typeface="+mj-lt"/>
                </a:rPr>
                <a:t> </a:t>
              </a:r>
              <a:r>
                <a:rPr lang="tr-TR" sz="1050" dirty="0" err="1">
                  <a:solidFill>
                    <a:schemeClr val="tx2">
                      <a:lumMod val="75000"/>
                    </a:schemeClr>
                  </a:solidFill>
                  <a:latin typeface="+mj-lt"/>
                </a:rPr>
                <a:t>detection</a:t>
              </a:r>
              <a:r>
                <a:rPr lang="tr-TR" sz="1050" dirty="0">
                  <a:solidFill>
                    <a:schemeClr val="tx2">
                      <a:lumMod val="75000"/>
                    </a:schemeClr>
                  </a:solidFill>
                  <a:latin typeface="+mj-lt"/>
                </a:rPr>
                <a:t> </a:t>
              </a:r>
              <a:r>
                <a:rPr lang="tr-TR" sz="1050" dirty="0" err="1">
                  <a:solidFill>
                    <a:schemeClr val="tx2">
                      <a:lumMod val="75000"/>
                    </a:schemeClr>
                  </a:solidFill>
                  <a:latin typeface="+mj-lt"/>
                </a:rPr>
                <a:t>services</a:t>
              </a:r>
              <a:r>
                <a:rPr lang="tr-TR" sz="1050" dirty="0">
                  <a:solidFill>
                    <a:schemeClr val="tx2">
                      <a:lumMod val="75000"/>
                    </a:schemeClr>
                  </a:solidFill>
                  <a:latin typeface="+mj-lt"/>
                </a:rPr>
                <a:t>. </a:t>
              </a:r>
              <a:endParaRPr lang="en-US" sz="1050" dirty="0">
                <a:solidFill>
                  <a:schemeClr val="tx2">
                    <a:lumMod val="75000"/>
                  </a:schemeClr>
                </a:solidFill>
                <a:latin typeface="+mj-lt"/>
              </a:endParaRPr>
            </a:p>
          </p:txBody>
        </p:sp>
        <p:cxnSp>
          <p:nvCxnSpPr>
            <p:cNvPr id="60" name="Straight Connector 59"/>
            <p:cNvCxnSpPr/>
            <p:nvPr/>
          </p:nvCxnSpPr>
          <p:spPr>
            <a:xfrm>
              <a:off x="7028657" y="1743087"/>
              <a:ext cx="4296568" cy="0"/>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93" name="Group 92"/>
          <p:cNvGrpSpPr/>
          <p:nvPr/>
        </p:nvGrpSpPr>
        <p:grpSpPr>
          <a:xfrm>
            <a:off x="7775405" y="2220042"/>
            <a:ext cx="4114890" cy="991550"/>
            <a:chOff x="7210335" y="1855231"/>
            <a:chExt cx="4114890" cy="991550"/>
          </a:xfrm>
        </p:grpSpPr>
        <p:sp>
          <p:nvSpPr>
            <p:cNvPr id="55" name="Rectangle 54"/>
            <p:cNvSpPr/>
            <p:nvPr/>
          </p:nvSpPr>
          <p:spPr>
            <a:xfrm>
              <a:off x="7210335" y="1855231"/>
              <a:ext cx="4027281" cy="907941"/>
            </a:xfrm>
            <a:prstGeom prst="rect">
              <a:avLst/>
            </a:prstGeom>
          </p:spPr>
          <p:txBody>
            <a:bodyPr wrap="square">
              <a:spAutoFit/>
            </a:bodyPr>
            <a:lstStyle/>
            <a:p>
              <a:r>
                <a:rPr lang="tr-TR" sz="1600" b="1" i="0" dirty="0">
                  <a:solidFill>
                    <a:srgbClr val="8FC801"/>
                  </a:solidFill>
                  <a:effectLst/>
                  <a:latin typeface="+mj-lt"/>
                </a:rPr>
                <a:t>P</a:t>
              </a:r>
              <a:r>
                <a:rPr lang="en-US" sz="1600" b="1" i="0" dirty="0">
                  <a:solidFill>
                    <a:srgbClr val="8FC801"/>
                  </a:solidFill>
                  <a:effectLst/>
                  <a:latin typeface="+mj-lt"/>
                </a:rPr>
                <a:t>ricing for different levels of water consumption</a:t>
              </a:r>
              <a:r>
                <a:rPr lang="en-US" sz="1600" b="0" i="0" dirty="0">
                  <a:solidFill>
                    <a:srgbClr val="8FC801"/>
                  </a:solidFill>
                  <a:effectLst/>
                  <a:latin typeface="+mj-lt"/>
                </a:rPr>
                <a:t> </a:t>
              </a:r>
            </a:p>
            <a:p>
              <a:r>
                <a:rPr lang="en-US" sz="1050" dirty="0">
                  <a:solidFill>
                    <a:schemeClr val="tx2">
                      <a:lumMod val="75000"/>
                    </a:schemeClr>
                  </a:solidFill>
                  <a:latin typeface="+mj-lt"/>
                </a:rPr>
                <a:t>can help address affordability concerns by encouraging conservation and reducing the financial burden on lower-income households</a:t>
              </a:r>
            </a:p>
          </p:txBody>
        </p:sp>
        <p:cxnSp>
          <p:nvCxnSpPr>
            <p:cNvPr id="61" name="Straight Connector 60"/>
            <p:cNvCxnSpPr/>
            <p:nvPr/>
          </p:nvCxnSpPr>
          <p:spPr>
            <a:xfrm>
              <a:off x="7277100" y="2846781"/>
              <a:ext cx="4048125" cy="0"/>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94" name="Group 93"/>
          <p:cNvGrpSpPr/>
          <p:nvPr/>
        </p:nvGrpSpPr>
        <p:grpSpPr>
          <a:xfrm>
            <a:off x="7951071" y="3327630"/>
            <a:ext cx="4027281" cy="931712"/>
            <a:chOff x="7386001" y="2962819"/>
            <a:chExt cx="4027281" cy="931712"/>
          </a:xfrm>
        </p:grpSpPr>
        <p:sp>
          <p:nvSpPr>
            <p:cNvPr id="56" name="Rectangle 55"/>
            <p:cNvSpPr/>
            <p:nvPr/>
          </p:nvSpPr>
          <p:spPr>
            <a:xfrm>
              <a:off x="7386001" y="2962819"/>
              <a:ext cx="4027281" cy="823302"/>
            </a:xfrm>
            <a:prstGeom prst="rect">
              <a:avLst/>
            </a:prstGeom>
          </p:spPr>
          <p:txBody>
            <a:bodyPr wrap="square">
              <a:spAutoFit/>
            </a:bodyPr>
            <a:lstStyle/>
            <a:p>
              <a:r>
                <a:rPr lang="tr-TR" sz="1600" b="1" dirty="0">
                  <a:solidFill>
                    <a:srgbClr val="FD5458"/>
                  </a:solidFill>
                  <a:latin typeface="+mj-lt"/>
                </a:rPr>
                <a:t>R</a:t>
              </a:r>
              <a:r>
                <a:rPr lang="tr-TR" sz="1600" b="1" i="0" dirty="0">
                  <a:solidFill>
                    <a:srgbClr val="FD5458"/>
                  </a:solidFill>
                  <a:effectLst/>
                  <a:latin typeface="+mj-lt"/>
                </a:rPr>
                <a:t>evenue generation</a:t>
              </a:r>
              <a:r>
                <a:rPr lang="en-US" sz="1600" b="0" i="0" dirty="0">
                  <a:solidFill>
                    <a:srgbClr val="FD5458"/>
                  </a:solidFill>
                  <a:effectLst/>
                  <a:latin typeface="+mj-lt"/>
                </a:rPr>
                <a:t> </a:t>
              </a:r>
            </a:p>
            <a:p>
              <a:r>
                <a:rPr lang="en-US" sz="1050" b="0" i="0" dirty="0">
                  <a:solidFill>
                    <a:schemeClr val="tx2">
                      <a:lumMod val="75000"/>
                    </a:schemeClr>
                  </a:solidFill>
                  <a:effectLst/>
                  <a:latin typeface="+mj-lt"/>
                </a:rPr>
                <a:t>help reduce outstanding balances and minimize the need for costly debt recovery efforts. This leads to improved cash flow and lower bad debt write-offs, ultimately contributing to increased revenue</a:t>
              </a:r>
              <a:r>
                <a:rPr lang="en-US" sz="1050" b="0" i="0" dirty="0">
                  <a:solidFill>
                    <a:schemeClr val="bg1"/>
                  </a:solidFill>
                  <a:effectLst/>
                  <a:latin typeface="+mj-lt"/>
                </a:rPr>
                <a:t>.</a:t>
              </a:r>
              <a:endParaRPr lang="en-US" sz="1050" dirty="0">
                <a:solidFill>
                  <a:schemeClr val="bg1"/>
                </a:solidFill>
                <a:latin typeface="+mj-lt"/>
              </a:endParaRPr>
            </a:p>
          </p:txBody>
        </p:sp>
        <p:cxnSp>
          <p:nvCxnSpPr>
            <p:cNvPr id="63" name="Straight Connector 62"/>
            <p:cNvCxnSpPr/>
            <p:nvPr/>
          </p:nvCxnSpPr>
          <p:spPr>
            <a:xfrm>
              <a:off x="7496175" y="3894531"/>
              <a:ext cx="3829050" cy="0"/>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95" name="Group 94"/>
          <p:cNvGrpSpPr/>
          <p:nvPr/>
        </p:nvGrpSpPr>
        <p:grpSpPr>
          <a:xfrm>
            <a:off x="7758140" y="4474110"/>
            <a:ext cx="4350733" cy="907941"/>
            <a:chOff x="7181369" y="4063223"/>
            <a:chExt cx="4350733" cy="907941"/>
          </a:xfrm>
        </p:grpSpPr>
        <p:sp>
          <p:nvSpPr>
            <p:cNvPr id="57" name="Rectangle 56"/>
            <p:cNvSpPr/>
            <p:nvPr/>
          </p:nvSpPr>
          <p:spPr>
            <a:xfrm>
              <a:off x="7181369" y="4063223"/>
              <a:ext cx="4350733" cy="907941"/>
            </a:xfrm>
            <a:prstGeom prst="rect">
              <a:avLst/>
            </a:prstGeom>
          </p:spPr>
          <p:txBody>
            <a:bodyPr wrap="square">
              <a:spAutoFit/>
            </a:bodyPr>
            <a:lstStyle/>
            <a:p>
              <a:r>
                <a:rPr lang="tr-TR" sz="1600" b="1" i="0" dirty="0">
                  <a:solidFill>
                    <a:srgbClr val="0070C0"/>
                  </a:solidFill>
                  <a:effectLst/>
                  <a:latin typeface="+mj-lt"/>
                </a:rPr>
                <a:t>O</a:t>
              </a:r>
              <a:r>
                <a:rPr lang="en-US" sz="1600" b="1" i="0" dirty="0">
                  <a:solidFill>
                    <a:srgbClr val="0070C0"/>
                  </a:solidFill>
                  <a:effectLst/>
                  <a:latin typeface="+mj-lt"/>
                </a:rPr>
                <a:t>pportunities to upsell or cross-sell additional services</a:t>
              </a:r>
            </a:p>
            <a:p>
              <a:r>
                <a:rPr lang="en-US" sz="1050" b="0" i="0" dirty="0">
                  <a:solidFill>
                    <a:schemeClr val="tx2">
                      <a:lumMod val="75000"/>
                    </a:schemeClr>
                  </a:solidFill>
                  <a:effectLst/>
                  <a:latin typeface="+mj-lt"/>
                </a:rPr>
                <a:t>such as water quality testing or filtration system installations. providers can tailor offerings that address specific customer needs and preferences.</a:t>
              </a:r>
              <a:endParaRPr lang="en-US" sz="1050" dirty="0">
                <a:solidFill>
                  <a:schemeClr val="tx2">
                    <a:lumMod val="75000"/>
                  </a:schemeClr>
                </a:solidFill>
                <a:latin typeface="+mj-lt"/>
              </a:endParaRPr>
            </a:p>
          </p:txBody>
        </p:sp>
        <p:cxnSp>
          <p:nvCxnSpPr>
            <p:cNvPr id="65" name="Straight Connector 64"/>
            <p:cNvCxnSpPr/>
            <p:nvPr/>
          </p:nvCxnSpPr>
          <p:spPr>
            <a:xfrm>
              <a:off x="7277100" y="4942281"/>
              <a:ext cx="4048125" cy="0"/>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66" name="Group 65"/>
          <p:cNvGrpSpPr/>
          <p:nvPr/>
        </p:nvGrpSpPr>
        <p:grpSpPr>
          <a:xfrm>
            <a:off x="6911172" y="1389406"/>
            <a:ext cx="380937" cy="435732"/>
            <a:chOff x="2753516" y="2669768"/>
            <a:chExt cx="336289" cy="384662"/>
          </a:xfrm>
          <a:solidFill>
            <a:srgbClr val="F5C257"/>
          </a:solidFill>
        </p:grpSpPr>
        <p:sp>
          <p:nvSpPr>
            <p:cNvPr id="67" name="Freeform 5"/>
            <p:cNvSpPr>
              <a:spLocks noEditPoints="1"/>
            </p:cNvSpPr>
            <p:nvPr/>
          </p:nvSpPr>
          <p:spPr bwMode="auto">
            <a:xfrm>
              <a:off x="2753516" y="2669768"/>
              <a:ext cx="189308" cy="197215"/>
            </a:xfrm>
            <a:custGeom>
              <a:avLst/>
              <a:gdLst>
                <a:gd name="T0" fmla="*/ 764 w 770"/>
                <a:gd name="T1" fmla="*/ 106 h 803"/>
                <a:gd name="T2" fmla="*/ 666 w 770"/>
                <a:gd name="T3" fmla="*/ 7 h 803"/>
                <a:gd name="T4" fmla="*/ 639 w 770"/>
                <a:gd name="T5" fmla="*/ 7 h 803"/>
                <a:gd name="T6" fmla="*/ 639 w 770"/>
                <a:gd name="T7" fmla="*/ 35 h 803"/>
                <a:gd name="T8" fmla="*/ 705 w 770"/>
                <a:gd name="T9" fmla="*/ 100 h 803"/>
                <a:gd name="T10" fmla="*/ 684 w 770"/>
                <a:gd name="T11" fmla="*/ 100 h 803"/>
                <a:gd name="T12" fmla="*/ 200 w 770"/>
                <a:gd name="T13" fmla="*/ 300 h 803"/>
                <a:gd name="T14" fmla="*/ 0 w 770"/>
                <a:gd name="T15" fmla="*/ 784 h 803"/>
                <a:gd name="T16" fmla="*/ 19 w 770"/>
                <a:gd name="T17" fmla="*/ 803 h 803"/>
                <a:gd name="T18" fmla="*/ 38 w 770"/>
                <a:gd name="T19" fmla="*/ 784 h 803"/>
                <a:gd name="T20" fmla="*/ 684 w 770"/>
                <a:gd name="T21" fmla="*/ 138 h 803"/>
                <a:gd name="T22" fmla="*/ 705 w 770"/>
                <a:gd name="T23" fmla="*/ 138 h 803"/>
                <a:gd name="T24" fmla="*/ 639 w 770"/>
                <a:gd name="T25" fmla="*/ 204 h 803"/>
                <a:gd name="T26" fmla="*/ 639 w 770"/>
                <a:gd name="T27" fmla="*/ 231 h 803"/>
                <a:gd name="T28" fmla="*/ 653 w 770"/>
                <a:gd name="T29" fmla="*/ 237 h 803"/>
                <a:gd name="T30" fmla="*/ 666 w 770"/>
                <a:gd name="T31" fmla="*/ 231 h 803"/>
                <a:gd name="T32" fmla="*/ 764 w 770"/>
                <a:gd name="T33" fmla="*/ 133 h 803"/>
                <a:gd name="T34" fmla="*/ 770 w 770"/>
                <a:gd name="T35" fmla="*/ 119 h 803"/>
                <a:gd name="T36" fmla="*/ 764 w 770"/>
                <a:gd name="T37" fmla="*/ 106 h 803"/>
                <a:gd name="T38" fmla="*/ 764 w 770"/>
                <a:gd name="T39" fmla="*/ 106 h 803"/>
                <a:gd name="T40" fmla="*/ 764 w 770"/>
                <a:gd name="T41" fmla="*/ 106 h 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70" h="803">
                  <a:moveTo>
                    <a:pt x="764" y="106"/>
                  </a:moveTo>
                  <a:cubicBezTo>
                    <a:pt x="666" y="7"/>
                    <a:pt x="666" y="7"/>
                    <a:pt x="666" y="7"/>
                  </a:cubicBezTo>
                  <a:cubicBezTo>
                    <a:pt x="659" y="0"/>
                    <a:pt x="647" y="0"/>
                    <a:pt x="639" y="7"/>
                  </a:cubicBezTo>
                  <a:cubicBezTo>
                    <a:pt x="632" y="15"/>
                    <a:pt x="632" y="27"/>
                    <a:pt x="639" y="35"/>
                  </a:cubicBezTo>
                  <a:cubicBezTo>
                    <a:pt x="705" y="100"/>
                    <a:pt x="705" y="100"/>
                    <a:pt x="705" y="100"/>
                  </a:cubicBezTo>
                  <a:cubicBezTo>
                    <a:pt x="684" y="100"/>
                    <a:pt x="684" y="100"/>
                    <a:pt x="684" y="100"/>
                  </a:cubicBezTo>
                  <a:cubicBezTo>
                    <a:pt x="501" y="100"/>
                    <a:pt x="330" y="171"/>
                    <a:pt x="200" y="300"/>
                  </a:cubicBezTo>
                  <a:cubicBezTo>
                    <a:pt x="71" y="429"/>
                    <a:pt x="0" y="601"/>
                    <a:pt x="0" y="784"/>
                  </a:cubicBezTo>
                  <a:cubicBezTo>
                    <a:pt x="0" y="794"/>
                    <a:pt x="9" y="803"/>
                    <a:pt x="19" y="803"/>
                  </a:cubicBezTo>
                  <a:cubicBezTo>
                    <a:pt x="30" y="803"/>
                    <a:pt x="38" y="794"/>
                    <a:pt x="38" y="784"/>
                  </a:cubicBezTo>
                  <a:cubicBezTo>
                    <a:pt x="38" y="428"/>
                    <a:pt x="328" y="138"/>
                    <a:pt x="684" y="138"/>
                  </a:cubicBezTo>
                  <a:cubicBezTo>
                    <a:pt x="705" y="138"/>
                    <a:pt x="705" y="138"/>
                    <a:pt x="705" y="138"/>
                  </a:cubicBezTo>
                  <a:cubicBezTo>
                    <a:pt x="639" y="204"/>
                    <a:pt x="639" y="204"/>
                    <a:pt x="639" y="204"/>
                  </a:cubicBezTo>
                  <a:cubicBezTo>
                    <a:pt x="632" y="211"/>
                    <a:pt x="632" y="223"/>
                    <a:pt x="639" y="231"/>
                  </a:cubicBezTo>
                  <a:cubicBezTo>
                    <a:pt x="643" y="235"/>
                    <a:pt x="648" y="237"/>
                    <a:pt x="653" y="237"/>
                  </a:cubicBezTo>
                  <a:cubicBezTo>
                    <a:pt x="658" y="237"/>
                    <a:pt x="663" y="235"/>
                    <a:pt x="666" y="231"/>
                  </a:cubicBezTo>
                  <a:cubicBezTo>
                    <a:pt x="764" y="133"/>
                    <a:pt x="764" y="133"/>
                    <a:pt x="764" y="133"/>
                  </a:cubicBezTo>
                  <a:cubicBezTo>
                    <a:pt x="768" y="129"/>
                    <a:pt x="770" y="124"/>
                    <a:pt x="770" y="119"/>
                  </a:cubicBezTo>
                  <a:cubicBezTo>
                    <a:pt x="770" y="114"/>
                    <a:pt x="768" y="109"/>
                    <a:pt x="764" y="106"/>
                  </a:cubicBezTo>
                  <a:close/>
                  <a:moveTo>
                    <a:pt x="764" y="106"/>
                  </a:moveTo>
                  <a:cubicBezTo>
                    <a:pt x="764" y="106"/>
                    <a:pt x="764" y="106"/>
                    <a:pt x="764" y="10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
            <p:cNvSpPr>
              <a:spLocks noEditPoints="1"/>
            </p:cNvSpPr>
            <p:nvPr/>
          </p:nvSpPr>
          <p:spPr bwMode="auto">
            <a:xfrm>
              <a:off x="2900497" y="2857680"/>
              <a:ext cx="189308" cy="196750"/>
            </a:xfrm>
            <a:custGeom>
              <a:avLst/>
              <a:gdLst>
                <a:gd name="T0" fmla="*/ 570 w 770"/>
                <a:gd name="T1" fmla="*/ 503 h 801"/>
                <a:gd name="T2" fmla="*/ 770 w 770"/>
                <a:gd name="T3" fmla="*/ 19 h 801"/>
                <a:gd name="T4" fmla="*/ 751 w 770"/>
                <a:gd name="T5" fmla="*/ 0 h 801"/>
                <a:gd name="T6" fmla="*/ 732 w 770"/>
                <a:gd name="T7" fmla="*/ 19 h 801"/>
                <a:gd name="T8" fmla="*/ 86 w 770"/>
                <a:gd name="T9" fmla="*/ 665 h 801"/>
                <a:gd name="T10" fmla="*/ 65 w 770"/>
                <a:gd name="T11" fmla="*/ 665 h 801"/>
                <a:gd name="T12" fmla="*/ 131 w 770"/>
                <a:gd name="T13" fmla="*/ 599 h 801"/>
                <a:gd name="T14" fmla="*/ 131 w 770"/>
                <a:gd name="T15" fmla="*/ 572 h 801"/>
                <a:gd name="T16" fmla="*/ 104 w 770"/>
                <a:gd name="T17" fmla="*/ 572 h 801"/>
                <a:gd name="T18" fmla="*/ 6 w 770"/>
                <a:gd name="T19" fmla="*/ 670 h 801"/>
                <a:gd name="T20" fmla="*/ 0 w 770"/>
                <a:gd name="T21" fmla="*/ 683 h 801"/>
                <a:gd name="T22" fmla="*/ 6 w 770"/>
                <a:gd name="T23" fmla="*/ 697 h 801"/>
                <a:gd name="T24" fmla="*/ 104 w 770"/>
                <a:gd name="T25" fmla="*/ 795 h 801"/>
                <a:gd name="T26" fmla="*/ 117 w 770"/>
                <a:gd name="T27" fmla="*/ 801 h 801"/>
                <a:gd name="T28" fmla="*/ 131 w 770"/>
                <a:gd name="T29" fmla="*/ 795 h 801"/>
                <a:gd name="T30" fmla="*/ 131 w 770"/>
                <a:gd name="T31" fmla="*/ 768 h 801"/>
                <a:gd name="T32" fmla="*/ 65 w 770"/>
                <a:gd name="T33" fmla="*/ 702 h 801"/>
                <a:gd name="T34" fmla="*/ 86 w 770"/>
                <a:gd name="T35" fmla="*/ 702 h 801"/>
                <a:gd name="T36" fmla="*/ 570 w 770"/>
                <a:gd name="T37" fmla="*/ 503 h 801"/>
                <a:gd name="T38" fmla="*/ 570 w 770"/>
                <a:gd name="T39" fmla="*/ 503 h 801"/>
                <a:gd name="T40" fmla="*/ 570 w 770"/>
                <a:gd name="T41" fmla="*/ 503 h 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70" h="801">
                  <a:moveTo>
                    <a:pt x="570" y="503"/>
                  </a:moveTo>
                  <a:cubicBezTo>
                    <a:pt x="699" y="373"/>
                    <a:pt x="770" y="201"/>
                    <a:pt x="770" y="19"/>
                  </a:cubicBezTo>
                  <a:cubicBezTo>
                    <a:pt x="770" y="8"/>
                    <a:pt x="762" y="0"/>
                    <a:pt x="751" y="0"/>
                  </a:cubicBezTo>
                  <a:cubicBezTo>
                    <a:pt x="741" y="0"/>
                    <a:pt x="732" y="8"/>
                    <a:pt x="732" y="19"/>
                  </a:cubicBezTo>
                  <a:cubicBezTo>
                    <a:pt x="732" y="375"/>
                    <a:pt x="442" y="665"/>
                    <a:pt x="86" y="665"/>
                  </a:cubicBezTo>
                  <a:cubicBezTo>
                    <a:pt x="65" y="665"/>
                    <a:pt x="65" y="665"/>
                    <a:pt x="65" y="665"/>
                  </a:cubicBezTo>
                  <a:cubicBezTo>
                    <a:pt x="131" y="599"/>
                    <a:pt x="131" y="599"/>
                    <a:pt x="131" y="599"/>
                  </a:cubicBezTo>
                  <a:cubicBezTo>
                    <a:pt x="138" y="592"/>
                    <a:pt x="138" y="579"/>
                    <a:pt x="131" y="572"/>
                  </a:cubicBezTo>
                  <a:cubicBezTo>
                    <a:pt x="124" y="564"/>
                    <a:pt x="111" y="564"/>
                    <a:pt x="104" y="572"/>
                  </a:cubicBezTo>
                  <a:cubicBezTo>
                    <a:pt x="6" y="670"/>
                    <a:pt x="6" y="670"/>
                    <a:pt x="6" y="670"/>
                  </a:cubicBezTo>
                  <a:cubicBezTo>
                    <a:pt x="2" y="673"/>
                    <a:pt x="0" y="679"/>
                    <a:pt x="0" y="683"/>
                  </a:cubicBezTo>
                  <a:cubicBezTo>
                    <a:pt x="0" y="688"/>
                    <a:pt x="2" y="693"/>
                    <a:pt x="6" y="697"/>
                  </a:cubicBezTo>
                  <a:cubicBezTo>
                    <a:pt x="104" y="795"/>
                    <a:pt x="104" y="795"/>
                    <a:pt x="104" y="795"/>
                  </a:cubicBezTo>
                  <a:cubicBezTo>
                    <a:pt x="108" y="799"/>
                    <a:pt x="112" y="801"/>
                    <a:pt x="117" y="801"/>
                  </a:cubicBezTo>
                  <a:cubicBezTo>
                    <a:pt x="122" y="801"/>
                    <a:pt x="127" y="799"/>
                    <a:pt x="131" y="795"/>
                  </a:cubicBezTo>
                  <a:cubicBezTo>
                    <a:pt x="138" y="788"/>
                    <a:pt x="138" y="776"/>
                    <a:pt x="131" y="768"/>
                  </a:cubicBezTo>
                  <a:cubicBezTo>
                    <a:pt x="65" y="702"/>
                    <a:pt x="65" y="702"/>
                    <a:pt x="65" y="702"/>
                  </a:cubicBezTo>
                  <a:cubicBezTo>
                    <a:pt x="86" y="702"/>
                    <a:pt x="86" y="702"/>
                    <a:pt x="86" y="702"/>
                  </a:cubicBezTo>
                  <a:cubicBezTo>
                    <a:pt x="269" y="703"/>
                    <a:pt x="441" y="632"/>
                    <a:pt x="570" y="503"/>
                  </a:cubicBezTo>
                  <a:close/>
                  <a:moveTo>
                    <a:pt x="570" y="503"/>
                  </a:moveTo>
                  <a:cubicBezTo>
                    <a:pt x="570" y="503"/>
                    <a:pt x="570" y="503"/>
                    <a:pt x="570" y="50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7"/>
            <p:cNvSpPr>
              <a:spLocks noEditPoints="1"/>
            </p:cNvSpPr>
            <p:nvPr/>
          </p:nvSpPr>
          <p:spPr bwMode="auto">
            <a:xfrm>
              <a:off x="2807471" y="2749770"/>
              <a:ext cx="228844" cy="224657"/>
            </a:xfrm>
            <a:custGeom>
              <a:avLst/>
              <a:gdLst>
                <a:gd name="T0" fmla="*/ 845 w 930"/>
                <a:gd name="T1" fmla="*/ 398 h 915"/>
                <a:gd name="T2" fmla="*/ 918 w 930"/>
                <a:gd name="T3" fmla="*/ 305 h 915"/>
                <a:gd name="T4" fmla="*/ 817 w 930"/>
                <a:gd name="T5" fmla="*/ 214 h 915"/>
                <a:gd name="T6" fmla="*/ 709 w 930"/>
                <a:gd name="T7" fmla="*/ 105 h 915"/>
                <a:gd name="T8" fmla="*/ 595 w 930"/>
                <a:gd name="T9" fmla="*/ 0 h 915"/>
                <a:gd name="T10" fmla="*/ 406 w 930"/>
                <a:gd name="T11" fmla="*/ 77 h 915"/>
                <a:gd name="T12" fmla="*/ 313 w 930"/>
                <a:gd name="T13" fmla="*/ 5 h 915"/>
                <a:gd name="T14" fmla="*/ 221 w 930"/>
                <a:gd name="T15" fmla="*/ 105 h 915"/>
                <a:gd name="T16" fmla="*/ 113 w 930"/>
                <a:gd name="T17" fmla="*/ 214 h 915"/>
                <a:gd name="T18" fmla="*/ 12 w 930"/>
                <a:gd name="T19" fmla="*/ 305 h 915"/>
                <a:gd name="T20" fmla="*/ 85 w 930"/>
                <a:gd name="T21" fmla="*/ 398 h 915"/>
                <a:gd name="T22" fmla="*/ 12 w 930"/>
                <a:gd name="T23" fmla="*/ 610 h 915"/>
                <a:gd name="T24" fmla="*/ 113 w 930"/>
                <a:gd name="T25" fmla="*/ 702 h 915"/>
                <a:gd name="T26" fmla="*/ 221 w 930"/>
                <a:gd name="T27" fmla="*/ 810 h 915"/>
                <a:gd name="T28" fmla="*/ 313 w 930"/>
                <a:gd name="T29" fmla="*/ 911 h 915"/>
                <a:gd name="T30" fmla="*/ 406 w 930"/>
                <a:gd name="T31" fmla="*/ 838 h 915"/>
                <a:gd name="T32" fmla="*/ 595 w 930"/>
                <a:gd name="T33" fmla="*/ 915 h 915"/>
                <a:gd name="T34" fmla="*/ 709 w 930"/>
                <a:gd name="T35" fmla="*/ 810 h 915"/>
                <a:gd name="T36" fmla="*/ 817 w 930"/>
                <a:gd name="T37" fmla="*/ 702 h 915"/>
                <a:gd name="T38" fmla="*/ 918 w 930"/>
                <a:gd name="T39" fmla="*/ 610 h 915"/>
                <a:gd name="T40" fmla="*/ 857 w 930"/>
                <a:gd name="T41" fmla="*/ 656 h 915"/>
                <a:gd name="T42" fmla="*/ 776 w 930"/>
                <a:gd name="T43" fmla="*/ 643 h 915"/>
                <a:gd name="T44" fmla="*/ 650 w 930"/>
                <a:gd name="T45" fmla="*/ 769 h 915"/>
                <a:gd name="T46" fmla="*/ 602 w 930"/>
                <a:gd name="T47" fmla="*/ 875 h 915"/>
                <a:gd name="T48" fmla="*/ 554 w 930"/>
                <a:gd name="T49" fmla="*/ 809 h 915"/>
                <a:gd name="T50" fmla="*/ 398 w 930"/>
                <a:gd name="T51" fmla="*/ 798 h 915"/>
                <a:gd name="T52" fmla="*/ 335 w 930"/>
                <a:gd name="T53" fmla="*/ 877 h 915"/>
                <a:gd name="T54" fmla="*/ 257 w 930"/>
                <a:gd name="T55" fmla="*/ 840 h 915"/>
                <a:gd name="T56" fmla="*/ 273 w 930"/>
                <a:gd name="T57" fmla="*/ 746 h 915"/>
                <a:gd name="T58" fmla="*/ 98 w 930"/>
                <a:gd name="T59" fmla="*/ 666 h 915"/>
                <a:gd name="T60" fmla="*/ 48 w 930"/>
                <a:gd name="T61" fmla="*/ 595 h 915"/>
                <a:gd name="T62" fmla="*/ 125 w 930"/>
                <a:gd name="T63" fmla="*/ 525 h 915"/>
                <a:gd name="T64" fmla="*/ 58 w 930"/>
                <a:gd name="T65" fmla="*/ 346 h 915"/>
                <a:gd name="T66" fmla="*/ 73 w 930"/>
                <a:gd name="T67" fmla="*/ 260 h 915"/>
                <a:gd name="T68" fmla="*/ 154 w 930"/>
                <a:gd name="T69" fmla="*/ 272 h 915"/>
                <a:gd name="T70" fmla="*/ 280 w 930"/>
                <a:gd name="T71" fmla="*/ 147 h 915"/>
                <a:gd name="T72" fmla="*/ 267 w 930"/>
                <a:gd name="T73" fmla="*/ 66 h 915"/>
                <a:gd name="T74" fmla="*/ 353 w 930"/>
                <a:gd name="T75" fmla="*/ 51 h 915"/>
                <a:gd name="T76" fmla="*/ 532 w 930"/>
                <a:gd name="T77" fmla="*/ 118 h 915"/>
                <a:gd name="T78" fmla="*/ 595 w 930"/>
                <a:gd name="T79" fmla="*/ 39 h 915"/>
                <a:gd name="T80" fmla="*/ 673 w 930"/>
                <a:gd name="T81" fmla="*/ 76 h 915"/>
                <a:gd name="T82" fmla="*/ 657 w 930"/>
                <a:gd name="T83" fmla="*/ 170 h 915"/>
                <a:gd name="T84" fmla="*/ 832 w 930"/>
                <a:gd name="T85" fmla="*/ 249 h 915"/>
                <a:gd name="T86" fmla="*/ 882 w 930"/>
                <a:gd name="T87" fmla="*/ 320 h 915"/>
                <a:gd name="T88" fmla="*/ 816 w 930"/>
                <a:gd name="T89" fmla="*/ 369 h 915"/>
                <a:gd name="T90" fmla="*/ 816 w 930"/>
                <a:gd name="T91" fmla="*/ 547 h 915"/>
                <a:gd name="T92" fmla="*/ 882 w 930"/>
                <a:gd name="T93" fmla="*/ 595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30" h="915">
                  <a:moveTo>
                    <a:pt x="887" y="534"/>
                  </a:moveTo>
                  <a:cubicBezTo>
                    <a:pt x="845" y="517"/>
                    <a:pt x="845" y="517"/>
                    <a:pt x="845" y="517"/>
                  </a:cubicBezTo>
                  <a:cubicBezTo>
                    <a:pt x="851" y="478"/>
                    <a:pt x="851" y="438"/>
                    <a:pt x="845" y="398"/>
                  </a:cubicBezTo>
                  <a:cubicBezTo>
                    <a:pt x="887" y="381"/>
                    <a:pt x="887" y="381"/>
                    <a:pt x="887" y="381"/>
                  </a:cubicBezTo>
                  <a:cubicBezTo>
                    <a:pt x="901" y="375"/>
                    <a:pt x="912" y="364"/>
                    <a:pt x="918" y="350"/>
                  </a:cubicBezTo>
                  <a:cubicBezTo>
                    <a:pt x="924" y="336"/>
                    <a:pt x="924" y="320"/>
                    <a:pt x="918" y="305"/>
                  </a:cubicBezTo>
                  <a:cubicBezTo>
                    <a:pt x="893" y="245"/>
                    <a:pt x="893" y="245"/>
                    <a:pt x="893" y="245"/>
                  </a:cubicBezTo>
                  <a:cubicBezTo>
                    <a:pt x="884" y="223"/>
                    <a:pt x="863" y="209"/>
                    <a:pt x="839" y="209"/>
                  </a:cubicBezTo>
                  <a:cubicBezTo>
                    <a:pt x="832" y="209"/>
                    <a:pt x="824" y="211"/>
                    <a:pt x="817" y="214"/>
                  </a:cubicBezTo>
                  <a:cubicBezTo>
                    <a:pt x="776" y="231"/>
                    <a:pt x="776" y="231"/>
                    <a:pt x="776" y="231"/>
                  </a:cubicBezTo>
                  <a:cubicBezTo>
                    <a:pt x="753" y="198"/>
                    <a:pt x="724" y="170"/>
                    <a:pt x="692" y="147"/>
                  </a:cubicBezTo>
                  <a:cubicBezTo>
                    <a:pt x="709" y="105"/>
                    <a:pt x="709" y="105"/>
                    <a:pt x="709" y="105"/>
                  </a:cubicBezTo>
                  <a:cubicBezTo>
                    <a:pt x="721" y="76"/>
                    <a:pt x="707" y="42"/>
                    <a:pt x="678" y="30"/>
                  </a:cubicBezTo>
                  <a:cubicBezTo>
                    <a:pt x="617" y="5"/>
                    <a:pt x="617" y="5"/>
                    <a:pt x="617" y="5"/>
                  </a:cubicBezTo>
                  <a:cubicBezTo>
                    <a:pt x="610" y="2"/>
                    <a:pt x="602" y="0"/>
                    <a:pt x="595" y="0"/>
                  </a:cubicBezTo>
                  <a:cubicBezTo>
                    <a:pt x="571" y="0"/>
                    <a:pt x="551" y="14"/>
                    <a:pt x="541" y="36"/>
                  </a:cubicBezTo>
                  <a:cubicBezTo>
                    <a:pt x="524" y="77"/>
                    <a:pt x="524" y="77"/>
                    <a:pt x="524" y="77"/>
                  </a:cubicBezTo>
                  <a:cubicBezTo>
                    <a:pt x="485" y="71"/>
                    <a:pt x="445" y="71"/>
                    <a:pt x="406" y="77"/>
                  </a:cubicBezTo>
                  <a:cubicBezTo>
                    <a:pt x="389" y="36"/>
                    <a:pt x="389" y="36"/>
                    <a:pt x="389" y="36"/>
                  </a:cubicBezTo>
                  <a:cubicBezTo>
                    <a:pt x="380" y="14"/>
                    <a:pt x="359" y="0"/>
                    <a:pt x="335" y="0"/>
                  </a:cubicBezTo>
                  <a:cubicBezTo>
                    <a:pt x="327" y="0"/>
                    <a:pt x="320" y="2"/>
                    <a:pt x="313" y="5"/>
                  </a:cubicBezTo>
                  <a:cubicBezTo>
                    <a:pt x="252" y="30"/>
                    <a:pt x="252" y="30"/>
                    <a:pt x="252" y="30"/>
                  </a:cubicBezTo>
                  <a:cubicBezTo>
                    <a:pt x="238" y="36"/>
                    <a:pt x="227" y="47"/>
                    <a:pt x="221" y="61"/>
                  </a:cubicBezTo>
                  <a:cubicBezTo>
                    <a:pt x="215" y="75"/>
                    <a:pt x="215" y="91"/>
                    <a:pt x="221" y="105"/>
                  </a:cubicBezTo>
                  <a:cubicBezTo>
                    <a:pt x="238" y="147"/>
                    <a:pt x="238" y="147"/>
                    <a:pt x="238" y="147"/>
                  </a:cubicBezTo>
                  <a:cubicBezTo>
                    <a:pt x="206" y="170"/>
                    <a:pt x="177" y="198"/>
                    <a:pt x="154" y="231"/>
                  </a:cubicBezTo>
                  <a:cubicBezTo>
                    <a:pt x="113" y="214"/>
                    <a:pt x="113" y="214"/>
                    <a:pt x="113" y="214"/>
                  </a:cubicBezTo>
                  <a:cubicBezTo>
                    <a:pt x="106" y="211"/>
                    <a:pt x="98" y="209"/>
                    <a:pt x="91" y="209"/>
                  </a:cubicBezTo>
                  <a:cubicBezTo>
                    <a:pt x="67" y="209"/>
                    <a:pt x="46" y="223"/>
                    <a:pt x="37" y="245"/>
                  </a:cubicBezTo>
                  <a:cubicBezTo>
                    <a:pt x="12" y="305"/>
                    <a:pt x="12" y="305"/>
                    <a:pt x="12" y="305"/>
                  </a:cubicBezTo>
                  <a:cubicBezTo>
                    <a:pt x="6" y="320"/>
                    <a:pt x="6" y="336"/>
                    <a:pt x="12" y="350"/>
                  </a:cubicBezTo>
                  <a:cubicBezTo>
                    <a:pt x="18" y="364"/>
                    <a:pt x="29" y="376"/>
                    <a:pt x="43" y="381"/>
                  </a:cubicBezTo>
                  <a:cubicBezTo>
                    <a:pt x="85" y="398"/>
                    <a:pt x="85" y="398"/>
                    <a:pt x="85" y="398"/>
                  </a:cubicBezTo>
                  <a:cubicBezTo>
                    <a:pt x="79" y="438"/>
                    <a:pt x="79" y="478"/>
                    <a:pt x="85" y="517"/>
                  </a:cubicBezTo>
                  <a:cubicBezTo>
                    <a:pt x="43" y="534"/>
                    <a:pt x="43" y="534"/>
                    <a:pt x="43" y="534"/>
                  </a:cubicBezTo>
                  <a:cubicBezTo>
                    <a:pt x="14" y="546"/>
                    <a:pt x="0" y="580"/>
                    <a:pt x="12" y="610"/>
                  </a:cubicBezTo>
                  <a:cubicBezTo>
                    <a:pt x="37" y="670"/>
                    <a:pt x="37" y="670"/>
                    <a:pt x="37" y="670"/>
                  </a:cubicBezTo>
                  <a:cubicBezTo>
                    <a:pt x="46" y="692"/>
                    <a:pt x="67" y="706"/>
                    <a:pt x="91" y="706"/>
                  </a:cubicBezTo>
                  <a:cubicBezTo>
                    <a:pt x="98" y="706"/>
                    <a:pt x="106" y="704"/>
                    <a:pt x="113" y="702"/>
                  </a:cubicBezTo>
                  <a:cubicBezTo>
                    <a:pt x="154" y="685"/>
                    <a:pt x="154" y="685"/>
                    <a:pt x="154" y="685"/>
                  </a:cubicBezTo>
                  <a:cubicBezTo>
                    <a:pt x="177" y="717"/>
                    <a:pt x="206" y="745"/>
                    <a:pt x="238" y="768"/>
                  </a:cubicBezTo>
                  <a:cubicBezTo>
                    <a:pt x="221" y="810"/>
                    <a:pt x="221" y="810"/>
                    <a:pt x="221" y="810"/>
                  </a:cubicBezTo>
                  <a:cubicBezTo>
                    <a:pt x="215" y="824"/>
                    <a:pt x="215" y="840"/>
                    <a:pt x="221" y="854"/>
                  </a:cubicBezTo>
                  <a:cubicBezTo>
                    <a:pt x="227" y="869"/>
                    <a:pt x="238" y="880"/>
                    <a:pt x="252" y="886"/>
                  </a:cubicBezTo>
                  <a:cubicBezTo>
                    <a:pt x="313" y="911"/>
                    <a:pt x="313" y="911"/>
                    <a:pt x="313" y="911"/>
                  </a:cubicBezTo>
                  <a:cubicBezTo>
                    <a:pt x="320" y="913"/>
                    <a:pt x="328" y="915"/>
                    <a:pt x="335" y="915"/>
                  </a:cubicBezTo>
                  <a:cubicBezTo>
                    <a:pt x="359" y="915"/>
                    <a:pt x="379" y="901"/>
                    <a:pt x="389" y="879"/>
                  </a:cubicBezTo>
                  <a:cubicBezTo>
                    <a:pt x="406" y="838"/>
                    <a:pt x="406" y="838"/>
                    <a:pt x="406" y="838"/>
                  </a:cubicBezTo>
                  <a:cubicBezTo>
                    <a:pt x="445" y="844"/>
                    <a:pt x="485" y="844"/>
                    <a:pt x="524" y="838"/>
                  </a:cubicBezTo>
                  <a:cubicBezTo>
                    <a:pt x="541" y="879"/>
                    <a:pt x="541" y="879"/>
                    <a:pt x="541" y="879"/>
                  </a:cubicBezTo>
                  <a:cubicBezTo>
                    <a:pt x="550" y="901"/>
                    <a:pt x="571" y="915"/>
                    <a:pt x="595" y="915"/>
                  </a:cubicBezTo>
                  <a:cubicBezTo>
                    <a:pt x="603" y="915"/>
                    <a:pt x="610" y="913"/>
                    <a:pt x="617" y="911"/>
                  </a:cubicBezTo>
                  <a:cubicBezTo>
                    <a:pt x="678" y="886"/>
                    <a:pt x="678" y="886"/>
                    <a:pt x="678" y="886"/>
                  </a:cubicBezTo>
                  <a:cubicBezTo>
                    <a:pt x="707" y="873"/>
                    <a:pt x="721" y="839"/>
                    <a:pt x="709" y="810"/>
                  </a:cubicBezTo>
                  <a:cubicBezTo>
                    <a:pt x="692" y="768"/>
                    <a:pt x="692" y="768"/>
                    <a:pt x="692" y="768"/>
                  </a:cubicBezTo>
                  <a:cubicBezTo>
                    <a:pt x="724" y="745"/>
                    <a:pt x="753" y="717"/>
                    <a:pt x="776" y="685"/>
                  </a:cubicBezTo>
                  <a:cubicBezTo>
                    <a:pt x="817" y="702"/>
                    <a:pt x="817" y="702"/>
                    <a:pt x="817" y="702"/>
                  </a:cubicBezTo>
                  <a:cubicBezTo>
                    <a:pt x="824" y="704"/>
                    <a:pt x="832" y="706"/>
                    <a:pt x="839" y="706"/>
                  </a:cubicBezTo>
                  <a:cubicBezTo>
                    <a:pt x="863" y="706"/>
                    <a:pt x="884" y="692"/>
                    <a:pt x="893" y="670"/>
                  </a:cubicBezTo>
                  <a:cubicBezTo>
                    <a:pt x="918" y="610"/>
                    <a:pt x="918" y="610"/>
                    <a:pt x="918" y="610"/>
                  </a:cubicBezTo>
                  <a:cubicBezTo>
                    <a:pt x="930" y="580"/>
                    <a:pt x="916" y="546"/>
                    <a:pt x="887" y="534"/>
                  </a:cubicBezTo>
                  <a:close/>
                  <a:moveTo>
                    <a:pt x="882" y="595"/>
                  </a:moveTo>
                  <a:cubicBezTo>
                    <a:pt x="857" y="656"/>
                    <a:pt x="857" y="656"/>
                    <a:pt x="857" y="656"/>
                  </a:cubicBezTo>
                  <a:cubicBezTo>
                    <a:pt x="854" y="663"/>
                    <a:pt x="847" y="668"/>
                    <a:pt x="839" y="668"/>
                  </a:cubicBezTo>
                  <a:cubicBezTo>
                    <a:pt x="836" y="668"/>
                    <a:pt x="834" y="667"/>
                    <a:pt x="832" y="666"/>
                  </a:cubicBezTo>
                  <a:cubicBezTo>
                    <a:pt x="776" y="643"/>
                    <a:pt x="776" y="643"/>
                    <a:pt x="776" y="643"/>
                  </a:cubicBezTo>
                  <a:cubicBezTo>
                    <a:pt x="768" y="640"/>
                    <a:pt x="758" y="643"/>
                    <a:pt x="753" y="650"/>
                  </a:cubicBezTo>
                  <a:cubicBezTo>
                    <a:pt x="728" y="688"/>
                    <a:pt x="696" y="720"/>
                    <a:pt x="657" y="746"/>
                  </a:cubicBezTo>
                  <a:cubicBezTo>
                    <a:pt x="650" y="751"/>
                    <a:pt x="647" y="760"/>
                    <a:pt x="650" y="769"/>
                  </a:cubicBezTo>
                  <a:cubicBezTo>
                    <a:pt x="673" y="824"/>
                    <a:pt x="673" y="824"/>
                    <a:pt x="673" y="824"/>
                  </a:cubicBezTo>
                  <a:cubicBezTo>
                    <a:pt x="678" y="834"/>
                    <a:pt x="673" y="846"/>
                    <a:pt x="663" y="850"/>
                  </a:cubicBezTo>
                  <a:cubicBezTo>
                    <a:pt x="602" y="875"/>
                    <a:pt x="602" y="875"/>
                    <a:pt x="602" y="875"/>
                  </a:cubicBezTo>
                  <a:cubicBezTo>
                    <a:pt x="600" y="876"/>
                    <a:pt x="598" y="877"/>
                    <a:pt x="595" y="877"/>
                  </a:cubicBezTo>
                  <a:cubicBezTo>
                    <a:pt x="587" y="877"/>
                    <a:pt x="580" y="872"/>
                    <a:pt x="577" y="864"/>
                  </a:cubicBezTo>
                  <a:cubicBezTo>
                    <a:pt x="554" y="809"/>
                    <a:pt x="554" y="809"/>
                    <a:pt x="554" y="809"/>
                  </a:cubicBezTo>
                  <a:cubicBezTo>
                    <a:pt x="551" y="802"/>
                    <a:pt x="544" y="797"/>
                    <a:pt x="536" y="797"/>
                  </a:cubicBezTo>
                  <a:cubicBezTo>
                    <a:pt x="535" y="797"/>
                    <a:pt x="534" y="797"/>
                    <a:pt x="532" y="798"/>
                  </a:cubicBezTo>
                  <a:cubicBezTo>
                    <a:pt x="488" y="807"/>
                    <a:pt x="442" y="806"/>
                    <a:pt x="398" y="798"/>
                  </a:cubicBezTo>
                  <a:cubicBezTo>
                    <a:pt x="389" y="796"/>
                    <a:pt x="380" y="800"/>
                    <a:pt x="376" y="809"/>
                  </a:cubicBezTo>
                  <a:cubicBezTo>
                    <a:pt x="353" y="864"/>
                    <a:pt x="353" y="864"/>
                    <a:pt x="353" y="864"/>
                  </a:cubicBezTo>
                  <a:cubicBezTo>
                    <a:pt x="350" y="872"/>
                    <a:pt x="343" y="877"/>
                    <a:pt x="335" y="877"/>
                  </a:cubicBezTo>
                  <a:cubicBezTo>
                    <a:pt x="332" y="877"/>
                    <a:pt x="330" y="876"/>
                    <a:pt x="328" y="875"/>
                  </a:cubicBezTo>
                  <a:cubicBezTo>
                    <a:pt x="267" y="850"/>
                    <a:pt x="267" y="850"/>
                    <a:pt x="267" y="850"/>
                  </a:cubicBezTo>
                  <a:cubicBezTo>
                    <a:pt x="262" y="848"/>
                    <a:pt x="258" y="844"/>
                    <a:pt x="257" y="840"/>
                  </a:cubicBezTo>
                  <a:cubicBezTo>
                    <a:pt x="255" y="835"/>
                    <a:pt x="255" y="829"/>
                    <a:pt x="257" y="824"/>
                  </a:cubicBezTo>
                  <a:cubicBezTo>
                    <a:pt x="280" y="769"/>
                    <a:pt x="280" y="769"/>
                    <a:pt x="280" y="769"/>
                  </a:cubicBezTo>
                  <a:cubicBezTo>
                    <a:pt x="283" y="761"/>
                    <a:pt x="280" y="751"/>
                    <a:pt x="273" y="746"/>
                  </a:cubicBezTo>
                  <a:cubicBezTo>
                    <a:pt x="234" y="720"/>
                    <a:pt x="202" y="688"/>
                    <a:pt x="177" y="650"/>
                  </a:cubicBezTo>
                  <a:cubicBezTo>
                    <a:pt x="172" y="643"/>
                    <a:pt x="162" y="640"/>
                    <a:pt x="154" y="643"/>
                  </a:cubicBezTo>
                  <a:cubicBezTo>
                    <a:pt x="98" y="666"/>
                    <a:pt x="98" y="666"/>
                    <a:pt x="98" y="666"/>
                  </a:cubicBezTo>
                  <a:cubicBezTo>
                    <a:pt x="96" y="667"/>
                    <a:pt x="94" y="668"/>
                    <a:pt x="91" y="668"/>
                  </a:cubicBezTo>
                  <a:cubicBezTo>
                    <a:pt x="83" y="668"/>
                    <a:pt x="76" y="663"/>
                    <a:pt x="73" y="656"/>
                  </a:cubicBezTo>
                  <a:cubicBezTo>
                    <a:pt x="48" y="595"/>
                    <a:pt x="48" y="595"/>
                    <a:pt x="48" y="595"/>
                  </a:cubicBezTo>
                  <a:cubicBezTo>
                    <a:pt x="44" y="585"/>
                    <a:pt x="49" y="574"/>
                    <a:pt x="58" y="570"/>
                  </a:cubicBezTo>
                  <a:cubicBezTo>
                    <a:pt x="114" y="547"/>
                    <a:pt x="114" y="547"/>
                    <a:pt x="114" y="547"/>
                  </a:cubicBezTo>
                  <a:cubicBezTo>
                    <a:pt x="122" y="543"/>
                    <a:pt x="127" y="534"/>
                    <a:pt x="125" y="525"/>
                  </a:cubicBezTo>
                  <a:cubicBezTo>
                    <a:pt x="116" y="480"/>
                    <a:pt x="116" y="435"/>
                    <a:pt x="125" y="391"/>
                  </a:cubicBezTo>
                  <a:cubicBezTo>
                    <a:pt x="127" y="382"/>
                    <a:pt x="122" y="373"/>
                    <a:pt x="114" y="369"/>
                  </a:cubicBezTo>
                  <a:cubicBezTo>
                    <a:pt x="58" y="346"/>
                    <a:pt x="58" y="346"/>
                    <a:pt x="58" y="346"/>
                  </a:cubicBezTo>
                  <a:cubicBezTo>
                    <a:pt x="54" y="344"/>
                    <a:pt x="50" y="340"/>
                    <a:pt x="48" y="336"/>
                  </a:cubicBezTo>
                  <a:cubicBezTo>
                    <a:pt x="46" y="331"/>
                    <a:pt x="46" y="325"/>
                    <a:pt x="48" y="320"/>
                  </a:cubicBezTo>
                  <a:cubicBezTo>
                    <a:pt x="73" y="260"/>
                    <a:pt x="73" y="260"/>
                    <a:pt x="73" y="260"/>
                  </a:cubicBezTo>
                  <a:cubicBezTo>
                    <a:pt x="76" y="253"/>
                    <a:pt x="83" y="248"/>
                    <a:pt x="91" y="248"/>
                  </a:cubicBezTo>
                  <a:cubicBezTo>
                    <a:pt x="94" y="248"/>
                    <a:pt x="96" y="248"/>
                    <a:pt x="98" y="249"/>
                  </a:cubicBezTo>
                  <a:cubicBezTo>
                    <a:pt x="154" y="272"/>
                    <a:pt x="154" y="272"/>
                    <a:pt x="154" y="272"/>
                  </a:cubicBezTo>
                  <a:cubicBezTo>
                    <a:pt x="162" y="276"/>
                    <a:pt x="172" y="273"/>
                    <a:pt x="177" y="265"/>
                  </a:cubicBezTo>
                  <a:cubicBezTo>
                    <a:pt x="202" y="227"/>
                    <a:pt x="234" y="195"/>
                    <a:pt x="273" y="170"/>
                  </a:cubicBezTo>
                  <a:cubicBezTo>
                    <a:pt x="280" y="165"/>
                    <a:pt x="283" y="155"/>
                    <a:pt x="280" y="147"/>
                  </a:cubicBezTo>
                  <a:cubicBezTo>
                    <a:pt x="257" y="91"/>
                    <a:pt x="257" y="91"/>
                    <a:pt x="257" y="91"/>
                  </a:cubicBezTo>
                  <a:cubicBezTo>
                    <a:pt x="255" y="87"/>
                    <a:pt x="255" y="81"/>
                    <a:pt x="257" y="76"/>
                  </a:cubicBezTo>
                  <a:cubicBezTo>
                    <a:pt x="258" y="72"/>
                    <a:pt x="262" y="68"/>
                    <a:pt x="267" y="66"/>
                  </a:cubicBezTo>
                  <a:cubicBezTo>
                    <a:pt x="328" y="41"/>
                    <a:pt x="328" y="41"/>
                    <a:pt x="328" y="41"/>
                  </a:cubicBezTo>
                  <a:cubicBezTo>
                    <a:pt x="330" y="40"/>
                    <a:pt x="332" y="39"/>
                    <a:pt x="335" y="39"/>
                  </a:cubicBezTo>
                  <a:cubicBezTo>
                    <a:pt x="343" y="39"/>
                    <a:pt x="350" y="44"/>
                    <a:pt x="353" y="51"/>
                  </a:cubicBezTo>
                  <a:cubicBezTo>
                    <a:pt x="376" y="107"/>
                    <a:pt x="376" y="107"/>
                    <a:pt x="376" y="107"/>
                  </a:cubicBezTo>
                  <a:cubicBezTo>
                    <a:pt x="380" y="115"/>
                    <a:pt x="389" y="120"/>
                    <a:pt x="398" y="118"/>
                  </a:cubicBezTo>
                  <a:cubicBezTo>
                    <a:pt x="442" y="109"/>
                    <a:pt x="488" y="110"/>
                    <a:pt x="532" y="118"/>
                  </a:cubicBezTo>
                  <a:cubicBezTo>
                    <a:pt x="541" y="120"/>
                    <a:pt x="550" y="115"/>
                    <a:pt x="554" y="107"/>
                  </a:cubicBezTo>
                  <a:cubicBezTo>
                    <a:pt x="577" y="51"/>
                    <a:pt x="577" y="51"/>
                    <a:pt x="577" y="51"/>
                  </a:cubicBezTo>
                  <a:cubicBezTo>
                    <a:pt x="580" y="44"/>
                    <a:pt x="587" y="39"/>
                    <a:pt x="595" y="39"/>
                  </a:cubicBezTo>
                  <a:cubicBezTo>
                    <a:pt x="598" y="39"/>
                    <a:pt x="600" y="40"/>
                    <a:pt x="602" y="41"/>
                  </a:cubicBezTo>
                  <a:cubicBezTo>
                    <a:pt x="663" y="66"/>
                    <a:pt x="663" y="66"/>
                    <a:pt x="663" y="66"/>
                  </a:cubicBezTo>
                  <a:cubicBezTo>
                    <a:pt x="668" y="68"/>
                    <a:pt x="672" y="72"/>
                    <a:pt x="673" y="76"/>
                  </a:cubicBezTo>
                  <a:cubicBezTo>
                    <a:pt x="675" y="81"/>
                    <a:pt x="675" y="87"/>
                    <a:pt x="673" y="91"/>
                  </a:cubicBezTo>
                  <a:cubicBezTo>
                    <a:pt x="650" y="147"/>
                    <a:pt x="650" y="147"/>
                    <a:pt x="650" y="147"/>
                  </a:cubicBezTo>
                  <a:cubicBezTo>
                    <a:pt x="647" y="155"/>
                    <a:pt x="650" y="165"/>
                    <a:pt x="657" y="170"/>
                  </a:cubicBezTo>
                  <a:cubicBezTo>
                    <a:pt x="696" y="195"/>
                    <a:pt x="728" y="227"/>
                    <a:pt x="753" y="265"/>
                  </a:cubicBezTo>
                  <a:cubicBezTo>
                    <a:pt x="758" y="273"/>
                    <a:pt x="768" y="276"/>
                    <a:pt x="776" y="272"/>
                  </a:cubicBezTo>
                  <a:cubicBezTo>
                    <a:pt x="832" y="249"/>
                    <a:pt x="832" y="249"/>
                    <a:pt x="832" y="249"/>
                  </a:cubicBezTo>
                  <a:cubicBezTo>
                    <a:pt x="834" y="248"/>
                    <a:pt x="836" y="248"/>
                    <a:pt x="839" y="248"/>
                  </a:cubicBezTo>
                  <a:cubicBezTo>
                    <a:pt x="847" y="248"/>
                    <a:pt x="854" y="253"/>
                    <a:pt x="857" y="260"/>
                  </a:cubicBezTo>
                  <a:cubicBezTo>
                    <a:pt x="882" y="320"/>
                    <a:pt x="882" y="320"/>
                    <a:pt x="882" y="320"/>
                  </a:cubicBezTo>
                  <a:cubicBezTo>
                    <a:pt x="884" y="325"/>
                    <a:pt x="884" y="331"/>
                    <a:pt x="882" y="336"/>
                  </a:cubicBezTo>
                  <a:cubicBezTo>
                    <a:pt x="880" y="340"/>
                    <a:pt x="876" y="344"/>
                    <a:pt x="872" y="346"/>
                  </a:cubicBezTo>
                  <a:cubicBezTo>
                    <a:pt x="816" y="369"/>
                    <a:pt x="816" y="369"/>
                    <a:pt x="816" y="369"/>
                  </a:cubicBezTo>
                  <a:cubicBezTo>
                    <a:pt x="808" y="373"/>
                    <a:pt x="803" y="382"/>
                    <a:pt x="805" y="391"/>
                  </a:cubicBezTo>
                  <a:cubicBezTo>
                    <a:pt x="814" y="435"/>
                    <a:pt x="814" y="480"/>
                    <a:pt x="805" y="525"/>
                  </a:cubicBezTo>
                  <a:cubicBezTo>
                    <a:pt x="803" y="534"/>
                    <a:pt x="808" y="543"/>
                    <a:pt x="816" y="547"/>
                  </a:cubicBezTo>
                  <a:cubicBezTo>
                    <a:pt x="872" y="570"/>
                    <a:pt x="872" y="570"/>
                    <a:pt x="872" y="570"/>
                  </a:cubicBezTo>
                  <a:cubicBezTo>
                    <a:pt x="881" y="574"/>
                    <a:pt x="886" y="585"/>
                    <a:pt x="882" y="595"/>
                  </a:cubicBezTo>
                  <a:close/>
                  <a:moveTo>
                    <a:pt x="882" y="595"/>
                  </a:moveTo>
                  <a:cubicBezTo>
                    <a:pt x="882" y="595"/>
                    <a:pt x="882" y="595"/>
                    <a:pt x="882" y="59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8"/>
            <p:cNvSpPr>
              <a:spLocks noEditPoints="1"/>
            </p:cNvSpPr>
            <p:nvPr/>
          </p:nvSpPr>
          <p:spPr bwMode="auto">
            <a:xfrm>
              <a:off x="2867938" y="2814423"/>
              <a:ext cx="102794" cy="95351"/>
            </a:xfrm>
            <a:custGeom>
              <a:avLst/>
              <a:gdLst>
                <a:gd name="T0" fmla="*/ 398 w 418"/>
                <a:gd name="T1" fmla="*/ 120 h 387"/>
                <a:gd name="T2" fmla="*/ 219 w 418"/>
                <a:gd name="T3" fmla="*/ 0 h 387"/>
                <a:gd name="T4" fmla="*/ 145 w 418"/>
                <a:gd name="T5" fmla="*/ 15 h 387"/>
                <a:gd name="T6" fmla="*/ 41 w 418"/>
                <a:gd name="T7" fmla="*/ 268 h 387"/>
                <a:gd name="T8" fmla="*/ 219 w 418"/>
                <a:gd name="T9" fmla="*/ 387 h 387"/>
                <a:gd name="T10" fmla="*/ 293 w 418"/>
                <a:gd name="T11" fmla="*/ 372 h 387"/>
                <a:gd name="T12" fmla="*/ 398 w 418"/>
                <a:gd name="T13" fmla="*/ 268 h 387"/>
                <a:gd name="T14" fmla="*/ 398 w 418"/>
                <a:gd name="T15" fmla="*/ 120 h 387"/>
                <a:gd name="T16" fmla="*/ 362 w 418"/>
                <a:gd name="T17" fmla="*/ 253 h 387"/>
                <a:gd name="T18" fmla="*/ 278 w 418"/>
                <a:gd name="T19" fmla="*/ 337 h 387"/>
                <a:gd name="T20" fmla="*/ 219 w 418"/>
                <a:gd name="T21" fmla="*/ 349 h 387"/>
                <a:gd name="T22" fmla="*/ 76 w 418"/>
                <a:gd name="T23" fmla="*/ 253 h 387"/>
                <a:gd name="T24" fmla="*/ 160 w 418"/>
                <a:gd name="T25" fmla="*/ 51 h 387"/>
                <a:gd name="T26" fmla="*/ 219 w 418"/>
                <a:gd name="T27" fmla="*/ 39 h 387"/>
                <a:gd name="T28" fmla="*/ 362 w 418"/>
                <a:gd name="T29" fmla="*/ 135 h 387"/>
                <a:gd name="T30" fmla="*/ 362 w 418"/>
                <a:gd name="T31" fmla="*/ 253 h 387"/>
                <a:gd name="T32" fmla="*/ 362 w 418"/>
                <a:gd name="T33" fmla="*/ 253 h 387"/>
                <a:gd name="T34" fmla="*/ 362 w 418"/>
                <a:gd name="T35" fmla="*/ 253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8" h="387">
                  <a:moveTo>
                    <a:pt x="398" y="120"/>
                  </a:moveTo>
                  <a:cubicBezTo>
                    <a:pt x="368" y="47"/>
                    <a:pt x="298" y="0"/>
                    <a:pt x="219" y="0"/>
                  </a:cubicBezTo>
                  <a:cubicBezTo>
                    <a:pt x="194" y="0"/>
                    <a:pt x="169" y="5"/>
                    <a:pt x="145" y="15"/>
                  </a:cubicBezTo>
                  <a:cubicBezTo>
                    <a:pt x="47" y="56"/>
                    <a:pt x="0" y="169"/>
                    <a:pt x="41" y="268"/>
                  </a:cubicBezTo>
                  <a:cubicBezTo>
                    <a:pt x="71" y="340"/>
                    <a:pt x="141" y="387"/>
                    <a:pt x="219" y="387"/>
                  </a:cubicBezTo>
                  <a:cubicBezTo>
                    <a:pt x="244" y="387"/>
                    <a:pt x="269" y="382"/>
                    <a:pt x="293" y="372"/>
                  </a:cubicBezTo>
                  <a:cubicBezTo>
                    <a:pt x="341" y="352"/>
                    <a:pt x="378" y="315"/>
                    <a:pt x="398" y="268"/>
                  </a:cubicBezTo>
                  <a:cubicBezTo>
                    <a:pt x="418" y="220"/>
                    <a:pt x="418" y="168"/>
                    <a:pt x="398" y="120"/>
                  </a:cubicBezTo>
                  <a:close/>
                  <a:moveTo>
                    <a:pt x="362" y="253"/>
                  </a:moveTo>
                  <a:cubicBezTo>
                    <a:pt x="347" y="291"/>
                    <a:pt x="316" y="321"/>
                    <a:pt x="278" y="337"/>
                  </a:cubicBezTo>
                  <a:cubicBezTo>
                    <a:pt x="259" y="345"/>
                    <a:pt x="240" y="349"/>
                    <a:pt x="219" y="349"/>
                  </a:cubicBezTo>
                  <a:cubicBezTo>
                    <a:pt x="156" y="349"/>
                    <a:pt x="100" y="311"/>
                    <a:pt x="76" y="253"/>
                  </a:cubicBezTo>
                  <a:cubicBezTo>
                    <a:pt x="43" y="174"/>
                    <a:pt x="81" y="83"/>
                    <a:pt x="160" y="51"/>
                  </a:cubicBezTo>
                  <a:cubicBezTo>
                    <a:pt x="179" y="43"/>
                    <a:pt x="199" y="39"/>
                    <a:pt x="219" y="39"/>
                  </a:cubicBezTo>
                  <a:cubicBezTo>
                    <a:pt x="282" y="39"/>
                    <a:pt x="338" y="76"/>
                    <a:pt x="362" y="135"/>
                  </a:cubicBezTo>
                  <a:cubicBezTo>
                    <a:pt x="378" y="173"/>
                    <a:pt x="378" y="215"/>
                    <a:pt x="362" y="253"/>
                  </a:cubicBezTo>
                  <a:close/>
                  <a:moveTo>
                    <a:pt x="362" y="253"/>
                  </a:moveTo>
                  <a:cubicBezTo>
                    <a:pt x="362" y="253"/>
                    <a:pt x="362" y="253"/>
                    <a:pt x="362" y="2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p:cNvGrpSpPr/>
          <p:nvPr/>
        </p:nvGrpSpPr>
        <p:grpSpPr>
          <a:xfrm>
            <a:off x="7254266" y="4673453"/>
            <a:ext cx="408502" cy="293240"/>
            <a:chOff x="3503613" y="2755900"/>
            <a:chExt cx="338137" cy="220663"/>
          </a:xfrm>
          <a:solidFill>
            <a:srgbClr val="0070C0"/>
          </a:solidFill>
        </p:grpSpPr>
        <p:sp>
          <p:nvSpPr>
            <p:cNvPr id="72" name="Freeform 5"/>
            <p:cNvSpPr>
              <a:spLocks noEditPoints="1"/>
            </p:cNvSpPr>
            <p:nvPr/>
          </p:nvSpPr>
          <p:spPr bwMode="auto">
            <a:xfrm>
              <a:off x="3503613" y="2755900"/>
              <a:ext cx="230187" cy="130175"/>
            </a:xfrm>
            <a:custGeom>
              <a:avLst/>
              <a:gdLst>
                <a:gd name="T0" fmla="*/ 1055 w 1068"/>
                <a:gd name="T1" fmla="*/ 200 h 604"/>
                <a:gd name="T2" fmla="*/ 660 w 1068"/>
                <a:gd name="T3" fmla="*/ 64 h 604"/>
                <a:gd name="T4" fmla="*/ 545 w 1068"/>
                <a:gd name="T5" fmla="*/ 71 h 604"/>
                <a:gd name="T6" fmla="*/ 525 w 1068"/>
                <a:gd name="T7" fmla="*/ 80 h 604"/>
                <a:gd name="T8" fmla="*/ 438 w 1068"/>
                <a:gd name="T9" fmla="*/ 85 h 604"/>
                <a:gd name="T10" fmla="*/ 404 w 1068"/>
                <a:gd name="T11" fmla="*/ 73 h 604"/>
                <a:gd name="T12" fmla="*/ 400 w 1068"/>
                <a:gd name="T13" fmla="*/ 70 h 604"/>
                <a:gd name="T14" fmla="*/ 197 w 1068"/>
                <a:gd name="T15" fmla="*/ 2 h 604"/>
                <a:gd name="T16" fmla="*/ 183 w 1068"/>
                <a:gd name="T17" fmla="*/ 3 h 604"/>
                <a:gd name="T18" fmla="*/ 173 w 1068"/>
                <a:gd name="T19" fmla="*/ 13 h 604"/>
                <a:gd name="T20" fmla="*/ 3 w 1068"/>
                <a:gd name="T21" fmla="*/ 509 h 604"/>
                <a:gd name="T22" fmla="*/ 15 w 1068"/>
                <a:gd name="T23" fmla="*/ 533 h 604"/>
                <a:gd name="T24" fmla="*/ 217 w 1068"/>
                <a:gd name="T25" fmla="*/ 603 h 604"/>
                <a:gd name="T26" fmla="*/ 224 w 1068"/>
                <a:gd name="T27" fmla="*/ 604 h 604"/>
                <a:gd name="T28" fmla="*/ 232 w 1068"/>
                <a:gd name="T29" fmla="*/ 602 h 604"/>
                <a:gd name="T30" fmla="*/ 242 w 1068"/>
                <a:gd name="T31" fmla="*/ 591 h 604"/>
                <a:gd name="T32" fmla="*/ 405 w 1068"/>
                <a:gd name="T33" fmla="*/ 115 h 604"/>
                <a:gd name="T34" fmla="*/ 426 w 1068"/>
                <a:gd name="T35" fmla="*/ 122 h 604"/>
                <a:gd name="T36" fmla="*/ 542 w 1068"/>
                <a:gd name="T37" fmla="*/ 115 h 604"/>
                <a:gd name="T38" fmla="*/ 562 w 1068"/>
                <a:gd name="T39" fmla="*/ 106 h 604"/>
                <a:gd name="T40" fmla="*/ 648 w 1068"/>
                <a:gd name="T41" fmla="*/ 100 h 604"/>
                <a:gd name="T42" fmla="*/ 1028 w 1068"/>
                <a:gd name="T43" fmla="*/ 231 h 604"/>
                <a:gd name="T44" fmla="*/ 997 w 1068"/>
                <a:gd name="T45" fmla="*/ 290 h 604"/>
                <a:gd name="T46" fmla="*/ 917 w 1068"/>
                <a:gd name="T47" fmla="*/ 292 h 604"/>
                <a:gd name="T48" fmla="*/ 751 w 1068"/>
                <a:gd name="T49" fmla="*/ 235 h 604"/>
                <a:gd name="T50" fmla="*/ 736 w 1068"/>
                <a:gd name="T51" fmla="*/ 236 h 604"/>
                <a:gd name="T52" fmla="*/ 726 w 1068"/>
                <a:gd name="T53" fmla="*/ 248 h 604"/>
                <a:gd name="T54" fmla="*/ 625 w 1068"/>
                <a:gd name="T55" fmla="*/ 381 h 604"/>
                <a:gd name="T56" fmla="*/ 446 w 1068"/>
                <a:gd name="T57" fmla="*/ 384 h 604"/>
                <a:gd name="T58" fmla="*/ 421 w 1068"/>
                <a:gd name="T59" fmla="*/ 396 h 604"/>
                <a:gd name="T60" fmla="*/ 433 w 1068"/>
                <a:gd name="T61" fmla="*/ 420 h 604"/>
                <a:gd name="T62" fmla="*/ 539 w 1068"/>
                <a:gd name="T63" fmla="*/ 440 h 604"/>
                <a:gd name="T64" fmla="*/ 643 w 1068"/>
                <a:gd name="T65" fmla="*/ 414 h 604"/>
                <a:gd name="T66" fmla="*/ 757 w 1068"/>
                <a:gd name="T67" fmla="*/ 277 h 604"/>
                <a:gd name="T68" fmla="*/ 904 w 1068"/>
                <a:gd name="T69" fmla="*/ 328 h 604"/>
                <a:gd name="T70" fmla="*/ 1018 w 1068"/>
                <a:gd name="T71" fmla="*/ 321 h 604"/>
                <a:gd name="T72" fmla="*/ 1068 w 1068"/>
                <a:gd name="T73" fmla="*/ 219 h 604"/>
                <a:gd name="T74" fmla="*/ 1055 w 1068"/>
                <a:gd name="T75" fmla="*/ 200 h 604"/>
                <a:gd name="T76" fmla="*/ 212 w 1068"/>
                <a:gd name="T77" fmla="*/ 560 h 604"/>
                <a:gd name="T78" fmla="*/ 46 w 1068"/>
                <a:gd name="T79" fmla="*/ 503 h 604"/>
                <a:gd name="T80" fmla="*/ 203 w 1068"/>
                <a:gd name="T81" fmla="*/ 44 h 604"/>
                <a:gd name="T82" fmla="*/ 365 w 1068"/>
                <a:gd name="T83" fmla="*/ 100 h 604"/>
                <a:gd name="T84" fmla="*/ 369 w 1068"/>
                <a:gd name="T85" fmla="*/ 101 h 604"/>
                <a:gd name="T86" fmla="*/ 369 w 1068"/>
                <a:gd name="T87" fmla="*/ 102 h 604"/>
                <a:gd name="T88" fmla="*/ 212 w 1068"/>
                <a:gd name="T89" fmla="*/ 560 h 604"/>
                <a:gd name="T90" fmla="*/ 212 w 1068"/>
                <a:gd name="T91" fmla="*/ 560 h 604"/>
                <a:gd name="T92" fmla="*/ 212 w 1068"/>
                <a:gd name="T93" fmla="*/ 56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68" h="604">
                  <a:moveTo>
                    <a:pt x="1055" y="200"/>
                  </a:moveTo>
                  <a:cubicBezTo>
                    <a:pt x="660" y="64"/>
                    <a:pt x="660" y="64"/>
                    <a:pt x="660" y="64"/>
                  </a:cubicBezTo>
                  <a:cubicBezTo>
                    <a:pt x="623" y="51"/>
                    <a:pt x="581" y="53"/>
                    <a:pt x="545" y="71"/>
                  </a:cubicBezTo>
                  <a:cubicBezTo>
                    <a:pt x="525" y="80"/>
                    <a:pt x="525" y="80"/>
                    <a:pt x="525" y="80"/>
                  </a:cubicBezTo>
                  <a:cubicBezTo>
                    <a:pt x="498" y="93"/>
                    <a:pt x="466" y="95"/>
                    <a:pt x="438" y="85"/>
                  </a:cubicBezTo>
                  <a:cubicBezTo>
                    <a:pt x="404" y="73"/>
                    <a:pt x="404" y="73"/>
                    <a:pt x="404" y="73"/>
                  </a:cubicBezTo>
                  <a:cubicBezTo>
                    <a:pt x="403" y="72"/>
                    <a:pt x="401" y="71"/>
                    <a:pt x="400" y="70"/>
                  </a:cubicBezTo>
                  <a:cubicBezTo>
                    <a:pt x="197" y="2"/>
                    <a:pt x="197" y="2"/>
                    <a:pt x="197" y="2"/>
                  </a:cubicBezTo>
                  <a:cubicBezTo>
                    <a:pt x="193" y="0"/>
                    <a:pt x="187" y="0"/>
                    <a:pt x="183" y="3"/>
                  </a:cubicBezTo>
                  <a:cubicBezTo>
                    <a:pt x="178" y="5"/>
                    <a:pt x="175" y="9"/>
                    <a:pt x="173" y="13"/>
                  </a:cubicBezTo>
                  <a:cubicBezTo>
                    <a:pt x="3" y="509"/>
                    <a:pt x="3" y="509"/>
                    <a:pt x="3" y="509"/>
                  </a:cubicBezTo>
                  <a:cubicBezTo>
                    <a:pt x="0" y="519"/>
                    <a:pt x="5" y="530"/>
                    <a:pt x="15" y="533"/>
                  </a:cubicBezTo>
                  <a:cubicBezTo>
                    <a:pt x="217" y="603"/>
                    <a:pt x="217" y="603"/>
                    <a:pt x="217" y="603"/>
                  </a:cubicBezTo>
                  <a:cubicBezTo>
                    <a:pt x="220" y="604"/>
                    <a:pt x="222" y="604"/>
                    <a:pt x="224" y="604"/>
                  </a:cubicBezTo>
                  <a:cubicBezTo>
                    <a:pt x="227" y="604"/>
                    <a:pt x="230" y="604"/>
                    <a:pt x="232" y="602"/>
                  </a:cubicBezTo>
                  <a:cubicBezTo>
                    <a:pt x="237" y="600"/>
                    <a:pt x="240" y="596"/>
                    <a:pt x="242" y="591"/>
                  </a:cubicBezTo>
                  <a:cubicBezTo>
                    <a:pt x="405" y="115"/>
                    <a:pt x="405" y="115"/>
                    <a:pt x="405" y="115"/>
                  </a:cubicBezTo>
                  <a:cubicBezTo>
                    <a:pt x="426" y="122"/>
                    <a:pt x="426" y="122"/>
                    <a:pt x="426" y="122"/>
                  </a:cubicBezTo>
                  <a:cubicBezTo>
                    <a:pt x="464" y="135"/>
                    <a:pt x="506" y="133"/>
                    <a:pt x="542" y="115"/>
                  </a:cubicBezTo>
                  <a:cubicBezTo>
                    <a:pt x="562" y="106"/>
                    <a:pt x="562" y="106"/>
                    <a:pt x="562" y="106"/>
                  </a:cubicBezTo>
                  <a:cubicBezTo>
                    <a:pt x="589" y="92"/>
                    <a:pt x="620" y="91"/>
                    <a:pt x="648" y="100"/>
                  </a:cubicBezTo>
                  <a:cubicBezTo>
                    <a:pt x="1028" y="231"/>
                    <a:pt x="1028" y="231"/>
                    <a:pt x="1028" y="231"/>
                  </a:cubicBezTo>
                  <a:cubicBezTo>
                    <a:pt x="1025" y="248"/>
                    <a:pt x="1017" y="276"/>
                    <a:pt x="997" y="290"/>
                  </a:cubicBezTo>
                  <a:cubicBezTo>
                    <a:pt x="978" y="303"/>
                    <a:pt x="951" y="303"/>
                    <a:pt x="917" y="292"/>
                  </a:cubicBezTo>
                  <a:cubicBezTo>
                    <a:pt x="751" y="235"/>
                    <a:pt x="751" y="235"/>
                    <a:pt x="751" y="235"/>
                  </a:cubicBezTo>
                  <a:cubicBezTo>
                    <a:pt x="746" y="233"/>
                    <a:pt x="741" y="234"/>
                    <a:pt x="736" y="236"/>
                  </a:cubicBezTo>
                  <a:cubicBezTo>
                    <a:pt x="731" y="239"/>
                    <a:pt x="728" y="243"/>
                    <a:pt x="726" y="248"/>
                  </a:cubicBezTo>
                  <a:cubicBezTo>
                    <a:pt x="726" y="249"/>
                    <a:pt x="701" y="340"/>
                    <a:pt x="625" y="381"/>
                  </a:cubicBezTo>
                  <a:cubicBezTo>
                    <a:pt x="576" y="407"/>
                    <a:pt x="516" y="408"/>
                    <a:pt x="446" y="384"/>
                  </a:cubicBezTo>
                  <a:cubicBezTo>
                    <a:pt x="436" y="381"/>
                    <a:pt x="425" y="386"/>
                    <a:pt x="421" y="396"/>
                  </a:cubicBezTo>
                  <a:cubicBezTo>
                    <a:pt x="418" y="406"/>
                    <a:pt x="423" y="417"/>
                    <a:pt x="433" y="420"/>
                  </a:cubicBezTo>
                  <a:cubicBezTo>
                    <a:pt x="471" y="433"/>
                    <a:pt x="506" y="440"/>
                    <a:pt x="539" y="440"/>
                  </a:cubicBezTo>
                  <a:cubicBezTo>
                    <a:pt x="577" y="440"/>
                    <a:pt x="611" y="431"/>
                    <a:pt x="643" y="414"/>
                  </a:cubicBezTo>
                  <a:cubicBezTo>
                    <a:pt x="711" y="378"/>
                    <a:pt x="744" y="310"/>
                    <a:pt x="757" y="277"/>
                  </a:cubicBezTo>
                  <a:cubicBezTo>
                    <a:pt x="904" y="328"/>
                    <a:pt x="904" y="328"/>
                    <a:pt x="904" y="328"/>
                  </a:cubicBezTo>
                  <a:cubicBezTo>
                    <a:pt x="951" y="344"/>
                    <a:pt x="989" y="341"/>
                    <a:pt x="1018" y="321"/>
                  </a:cubicBezTo>
                  <a:cubicBezTo>
                    <a:pt x="1065" y="289"/>
                    <a:pt x="1068" y="221"/>
                    <a:pt x="1068" y="219"/>
                  </a:cubicBezTo>
                  <a:cubicBezTo>
                    <a:pt x="1068" y="210"/>
                    <a:pt x="1063" y="203"/>
                    <a:pt x="1055" y="200"/>
                  </a:cubicBezTo>
                  <a:close/>
                  <a:moveTo>
                    <a:pt x="212" y="560"/>
                  </a:moveTo>
                  <a:cubicBezTo>
                    <a:pt x="46" y="503"/>
                    <a:pt x="46" y="503"/>
                    <a:pt x="46" y="503"/>
                  </a:cubicBezTo>
                  <a:cubicBezTo>
                    <a:pt x="203" y="44"/>
                    <a:pt x="203" y="44"/>
                    <a:pt x="203" y="44"/>
                  </a:cubicBezTo>
                  <a:cubicBezTo>
                    <a:pt x="365" y="100"/>
                    <a:pt x="365" y="100"/>
                    <a:pt x="365" y="100"/>
                  </a:cubicBezTo>
                  <a:cubicBezTo>
                    <a:pt x="369" y="101"/>
                    <a:pt x="369" y="101"/>
                    <a:pt x="369" y="101"/>
                  </a:cubicBezTo>
                  <a:cubicBezTo>
                    <a:pt x="369" y="102"/>
                    <a:pt x="369" y="102"/>
                    <a:pt x="369" y="102"/>
                  </a:cubicBezTo>
                  <a:lnTo>
                    <a:pt x="212" y="560"/>
                  </a:lnTo>
                  <a:close/>
                  <a:moveTo>
                    <a:pt x="212" y="560"/>
                  </a:moveTo>
                  <a:cubicBezTo>
                    <a:pt x="212" y="560"/>
                    <a:pt x="212" y="560"/>
                    <a:pt x="212" y="5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
            <p:cNvSpPr>
              <a:spLocks noEditPoints="1"/>
            </p:cNvSpPr>
            <p:nvPr/>
          </p:nvSpPr>
          <p:spPr bwMode="auto">
            <a:xfrm>
              <a:off x="3570288" y="2755900"/>
              <a:ext cx="271462" cy="220663"/>
            </a:xfrm>
            <a:custGeom>
              <a:avLst/>
              <a:gdLst>
                <a:gd name="T0" fmla="*/ 1022 w 1257"/>
                <a:gd name="T1" fmla="*/ 11 h 1017"/>
                <a:gd name="T2" fmla="*/ 996 w 1257"/>
                <a:gd name="T3" fmla="*/ 3 h 1017"/>
                <a:gd name="T4" fmla="*/ 795 w 1257"/>
                <a:gd name="T5" fmla="*/ 122 h 1017"/>
                <a:gd name="T6" fmla="*/ 944 w 1257"/>
                <a:gd name="T7" fmla="*/ 649 h 1017"/>
                <a:gd name="T8" fmla="*/ 362 w 1257"/>
                <a:gd name="T9" fmla="*/ 975 h 1017"/>
                <a:gd name="T10" fmla="*/ 305 w 1257"/>
                <a:gd name="T11" fmla="*/ 955 h 1017"/>
                <a:gd name="T12" fmla="*/ 324 w 1257"/>
                <a:gd name="T13" fmla="*/ 897 h 1017"/>
                <a:gd name="T14" fmla="*/ 539 w 1257"/>
                <a:gd name="T15" fmla="*/ 771 h 1017"/>
                <a:gd name="T16" fmla="*/ 312 w 1257"/>
                <a:gd name="T17" fmla="*/ 861 h 1017"/>
                <a:gd name="T18" fmla="*/ 154 w 1257"/>
                <a:gd name="T19" fmla="*/ 891 h 1017"/>
                <a:gd name="T20" fmla="*/ 469 w 1257"/>
                <a:gd name="T21" fmla="*/ 689 h 1017"/>
                <a:gd name="T22" fmla="*/ 452 w 1257"/>
                <a:gd name="T23" fmla="*/ 654 h 1017"/>
                <a:gd name="T24" fmla="*/ 156 w 1257"/>
                <a:gd name="T25" fmla="*/ 799 h 1017"/>
                <a:gd name="T26" fmla="*/ 63 w 1257"/>
                <a:gd name="T27" fmla="*/ 797 h 1017"/>
                <a:gd name="T28" fmla="*/ 119 w 1257"/>
                <a:gd name="T29" fmla="*/ 722 h 1017"/>
                <a:gd name="T30" fmla="*/ 393 w 1257"/>
                <a:gd name="T31" fmla="*/ 567 h 1017"/>
                <a:gd name="T32" fmla="*/ 197 w 1257"/>
                <a:gd name="T33" fmla="*/ 641 h 1017"/>
                <a:gd name="T34" fmla="*/ 70 w 1257"/>
                <a:gd name="T35" fmla="*/ 689 h 1017"/>
                <a:gd name="T36" fmla="*/ 43 w 1257"/>
                <a:gd name="T37" fmla="*/ 635 h 1017"/>
                <a:gd name="T38" fmla="*/ 205 w 1257"/>
                <a:gd name="T39" fmla="*/ 541 h 1017"/>
                <a:gd name="T40" fmla="*/ 189 w 1257"/>
                <a:gd name="T41" fmla="*/ 507 h 1017"/>
                <a:gd name="T42" fmla="*/ 7 w 1257"/>
                <a:gd name="T43" fmla="*/ 622 h 1017"/>
                <a:gd name="T44" fmla="*/ 45 w 1257"/>
                <a:gd name="T45" fmla="*/ 720 h 1017"/>
                <a:gd name="T46" fmla="*/ 102 w 1257"/>
                <a:gd name="T47" fmla="*/ 859 h 1017"/>
                <a:gd name="T48" fmla="*/ 120 w 1257"/>
                <a:gd name="T49" fmla="*/ 907 h 1017"/>
                <a:gd name="T50" fmla="*/ 228 w 1257"/>
                <a:gd name="T51" fmla="*/ 944 h 1017"/>
                <a:gd name="T52" fmla="*/ 271 w 1257"/>
                <a:gd name="T53" fmla="*/ 971 h 1017"/>
                <a:gd name="T54" fmla="*/ 344 w 1257"/>
                <a:gd name="T55" fmla="*/ 1017 h 1017"/>
                <a:gd name="T56" fmla="*/ 748 w 1257"/>
                <a:gd name="T57" fmla="*/ 828 h 1017"/>
                <a:gd name="T58" fmla="*/ 1054 w 1257"/>
                <a:gd name="T59" fmla="*/ 599 h 1017"/>
                <a:gd name="T60" fmla="*/ 1253 w 1257"/>
                <a:gd name="T61" fmla="*/ 481 h 1017"/>
                <a:gd name="T62" fmla="*/ 838 w 1257"/>
                <a:gd name="T63" fmla="*/ 123 h 1017"/>
                <a:gd name="T64" fmla="*/ 1209 w 1257"/>
                <a:gd name="T65" fmla="*/ 482 h 1017"/>
                <a:gd name="T66" fmla="*/ 1051 w 1257"/>
                <a:gd name="T67" fmla="*/ 559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7" h="1017">
                  <a:moveTo>
                    <a:pt x="1253" y="481"/>
                  </a:moveTo>
                  <a:cubicBezTo>
                    <a:pt x="1022" y="11"/>
                    <a:pt x="1022" y="11"/>
                    <a:pt x="1022" y="11"/>
                  </a:cubicBezTo>
                  <a:cubicBezTo>
                    <a:pt x="1019" y="7"/>
                    <a:pt x="1016" y="3"/>
                    <a:pt x="1011" y="2"/>
                  </a:cubicBezTo>
                  <a:cubicBezTo>
                    <a:pt x="1006" y="0"/>
                    <a:pt x="1001" y="1"/>
                    <a:pt x="996" y="3"/>
                  </a:cubicBezTo>
                  <a:cubicBezTo>
                    <a:pt x="804" y="97"/>
                    <a:pt x="804" y="97"/>
                    <a:pt x="804" y="97"/>
                  </a:cubicBezTo>
                  <a:cubicBezTo>
                    <a:pt x="794" y="102"/>
                    <a:pt x="790" y="113"/>
                    <a:pt x="795" y="122"/>
                  </a:cubicBezTo>
                  <a:cubicBezTo>
                    <a:pt x="1019" y="580"/>
                    <a:pt x="1019" y="580"/>
                    <a:pt x="1019" y="580"/>
                  </a:cubicBezTo>
                  <a:cubicBezTo>
                    <a:pt x="944" y="649"/>
                    <a:pt x="944" y="649"/>
                    <a:pt x="944" y="649"/>
                  </a:cubicBezTo>
                  <a:cubicBezTo>
                    <a:pt x="880" y="707"/>
                    <a:pt x="808" y="756"/>
                    <a:pt x="730" y="794"/>
                  </a:cubicBezTo>
                  <a:cubicBezTo>
                    <a:pt x="362" y="975"/>
                    <a:pt x="362" y="975"/>
                    <a:pt x="362" y="975"/>
                  </a:cubicBezTo>
                  <a:cubicBezTo>
                    <a:pt x="352" y="980"/>
                    <a:pt x="340" y="980"/>
                    <a:pt x="329" y="977"/>
                  </a:cubicBezTo>
                  <a:cubicBezTo>
                    <a:pt x="318" y="973"/>
                    <a:pt x="310" y="965"/>
                    <a:pt x="305" y="955"/>
                  </a:cubicBezTo>
                  <a:cubicBezTo>
                    <a:pt x="299" y="945"/>
                    <a:pt x="299" y="933"/>
                    <a:pt x="303" y="922"/>
                  </a:cubicBezTo>
                  <a:cubicBezTo>
                    <a:pt x="307" y="911"/>
                    <a:pt x="314" y="903"/>
                    <a:pt x="324" y="897"/>
                  </a:cubicBezTo>
                  <a:cubicBezTo>
                    <a:pt x="530" y="797"/>
                    <a:pt x="530" y="797"/>
                    <a:pt x="530" y="797"/>
                  </a:cubicBezTo>
                  <a:cubicBezTo>
                    <a:pt x="540" y="792"/>
                    <a:pt x="544" y="781"/>
                    <a:pt x="539" y="771"/>
                  </a:cubicBezTo>
                  <a:cubicBezTo>
                    <a:pt x="534" y="761"/>
                    <a:pt x="523" y="758"/>
                    <a:pt x="514" y="762"/>
                  </a:cubicBezTo>
                  <a:cubicBezTo>
                    <a:pt x="312" y="861"/>
                    <a:pt x="312" y="861"/>
                    <a:pt x="312" y="861"/>
                  </a:cubicBezTo>
                  <a:cubicBezTo>
                    <a:pt x="211" y="910"/>
                    <a:pt x="211" y="910"/>
                    <a:pt x="211" y="910"/>
                  </a:cubicBezTo>
                  <a:cubicBezTo>
                    <a:pt x="190" y="921"/>
                    <a:pt x="164" y="912"/>
                    <a:pt x="154" y="891"/>
                  </a:cubicBezTo>
                  <a:cubicBezTo>
                    <a:pt x="143" y="870"/>
                    <a:pt x="152" y="844"/>
                    <a:pt x="173" y="833"/>
                  </a:cubicBezTo>
                  <a:cubicBezTo>
                    <a:pt x="469" y="689"/>
                    <a:pt x="469" y="689"/>
                    <a:pt x="469" y="689"/>
                  </a:cubicBezTo>
                  <a:cubicBezTo>
                    <a:pt x="478" y="684"/>
                    <a:pt x="482" y="673"/>
                    <a:pt x="478" y="663"/>
                  </a:cubicBezTo>
                  <a:cubicBezTo>
                    <a:pt x="473" y="654"/>
                    <a:pt x="461" y="650"/>
                    <a:pt x="452" y="654"/>
                  </a:cubicBezTo>
                  <a:cubicBezTo>
                    <a:pt x="233" y="761"/>
                    <a:pt x="233" y="761"/>
                    <a:pt x="233" y="761"/>
                  </a:cubicBezTo>
                  <a:cubicBezTo>
                    <a:pt x="156" y="799"/>
                    <a:pt x="156" y="799"/>
                    <a:pt x="156" y="799"/>
                  </a:cubicBezTo>
                  <a:cubicBezTo>
                    <a:pt x="120" y="817"/>
                    <a:pt x="120" y="817"/>
                    <a:pt x="120" y="817"/>
                  </a:cubicBezTo>
                  <a:cubicBezTo>
                    <a:pt x="99" y="827"/>
                    <a:pt x="73" y="818"/>
                    <a:pt x="63" y="797"/>
                  </a:cubicBezTo>
                  <a:cubicBezTo>
                    <a:pt x="53" y="776"/>
                    <a:pt x="61" y="750"/>
                    <a:pt x="83" y="740"/>
                  </a:cubicBezTo>
                  <a:cubicBezTo>
                    <a:pt x="119" y="722"/>
                    <a:pt x="119" y="722"/>
                    <a:pt x="119" y="722"/>
                  </a:cubicBezTo>
                  <a:cubicBezTo>
                    <a:pt x="384" y="592"/>
                    <a:pt x="384" y="592"/>
                    <a:pt x="384" y="592"/>
                  </a:cubicBezTo>
                  <a:cubicBezTo>
                    <a:pt x="393" y="587"/>
                    <a:pt x="397" y="576"/>
                    <a:pt x="393" y="567"/>
                  </a:cubicBezTo>
                  <a:cubicBezTo>
                    <a:pt x="388" y="557"/>
                    <a:pt x="376" y="553"/>
                    <a:pt x="367" y="558"/>
                  </a:cubicBezTo>
                  <a:cubicBezTo>
                    <a:pt x="197" y="641"/>
                    <a:pt x="197" y="641"/>
                    <a:pt x="197" y="641"/>
                  </a:cubicBezTo>
                  <a:cubicBezTo>
                    <a:pt x="102" y="687"/>
                    <a:pt x="102" y="687"/>
                    <a:pt x="102" y="687"/>
                  </a:cubicBezTo>
                  <a:cubicBezTo>
                    <a:pt x="92" y="692"/>
                    <a:pt x="81" y="693"/>
                    <a:pt x="70" y="689"/>
                  </a:cubicBezTo>
                  <a:cubicBezTo>
                    <a:pt x="59" y="685"/>
                    <a:pt x="50" y="678"/>
                    <a:pt x="45" y="667"/>
                  </a:cubicBezTo>
                  <a:cubicBezTo>
                    <a:pt x="40" y="657"/>
                    <a:pt x="39" y="646"/>
                    <a:pt x="43" y="635"/>
                  </a:cubicBezTo>
                  <a:cubicBezTo>
                    <a:pt x="47" y="624"/>
                    <a:pt x="55" y="615"/>
                    <a:pt x="65" y="610"/>
                  </a:cubicBezTo>
                  <a:cubicBezTo>
                    <a:pt x="205" y="541"/>
                    <a:pt x="205" y="541"/>
                    <a:pt x="205" y="541"/>
                  </a:cubicBezTo>
                  <a:cubicBezTo>
                    <a:pt x="215" y="537"/>
                    <a:pt x="219" y="525"/>
                    <a:pt x="214" y="516"/>
                  </a:cubicBezTo>
                  <a:cubicBezTo>
                    <a:pt x="210" y="506"/>
                    <a:pt x="198" y="502"/>
                    <a:pt x="189" y="507"/>
                  </a:cubicBezTo>
                  <a:cubicBezTo>
                    <a:pt x="48" y="576"/>
                    <a:pt x="48" y="576"/>
                    <a:pt x="48" y="576"/>
                  </a:cubicBezTo>
                  <a:cubicBezTo>
                    <a:pt x="29" y="585"/>
                    <a:pt x="14" y="602"/>
                    <a:pt x="7" y="622"/>
                  </a:cubicBezTo>
                  <a:cubicBezTo>
                    <a:pt x="0" y="643"/>
                    <a:pt x="1" y="665"/>
                    <a:pt x="11" y="684"/>
                  </a:cubicBezTo>
                  <a:cubicBezTo>
                    <a:pt x="18" y="700"/>
                    <a:pt x="30" y="712"/>
                    <a:pt x="45" y="720"/>
                  </a:cubicBezTo>
                  <a:cubicBezTo>
                    <a:pt x="21" y="744"/>
                    <a:pt x="13" y="781"/>
                    <a:pt x="29" y="813"/>
                  </a:cubicBezTo>
                  <a:cubicBezTo>
                    <a:pt x="43" y="842"/>
                    <a:pt x="72" y="859"/>
                    <a:pt x="102" y="859"/>
                  </a:cubicBezTo>
                  <a:cubicBezTo>
                    <a:pt x="106" y="859"/>
                    <a:pt x="109" y="858"/>
                    <a:pt x="113" y="858"/>
                  </a:cubicBezTo>
                  <a:cubicBezTo>
                    <a:pt x="110" y="874"/>
                    <a:pt x="112" y="891"/>
                    <a:pt x="120" y="907"/>
                  </a:cubicBezTo>
                  <a:cubicBezTo>
                    <a:pt x="134" y="936"/>
                    <a:pt x="163" y="953"/>
                    <a:pt x="193" y="953"/>
                  </a:cubicBezTo>
                  <a:cubicBezTo>
                    <a:pt x="204" y="953"/>
                    <a:pt x="217" y="950"/>
                    <a:pt x="228" y="944"/>
                  </a:cubicBezTo>
                  <a:cubicBezTo>
                    <a:pt x="263" y="927"/>
                    <a:pt x="263" y="927"/>
                    <a:pt x="263" y="927"/>
                  </a:cubicBezTo>
                  <a:cubicBezTo>
                    <a:pt x="261" y="942"/>
                    <a:pt x="264" y="957"/>
                    <a:pt x="271" y="971"/>
                  </a:cubicBezTo>
                  <a:cubicBezTo>
                    <a:pt x="281" y="990"/>
                    <a:pt x="297" y="1005"/>
                    <a:pt x="318" y="1012"/>
                  </a:cubicBezTo>
                  <a:cubicBezTo>
                    <a:pt x="326" y="1015"/>
                    <a:pt x="335" y="1017"/>
                    <a:pt x="344" y="1017"/>
                  </a:cubicBezTo>
                  <a:cubicBezTo>
                    <a:pt x="356" y="1017"/>
                    <a:pt x="369" y="1014"/>
                    <a:pt x="380" y="1008"/>
                  </a:cubicBezTo>
                  <a:cubicBezTo>
                    <a:pt x="748" y="828"/>
                    <a:pt x="748" y="828"/>
                    <a:pt x="748" y="828"/>
                  </a:cubicBezTo>
                  <a:cubicBezTo>
                    <a:pt x="829" y="788"/>
                    <a:pt x="904" y="737"/>
                    <a:pt x="971" y="676"/>
                  </a:cubicBezTo>
                  <a:cubicBezTo>
                    <a:pt x="1054" y="599"/>
                    <a:pt x="1054" y="599"/>
                    <a:pt x="1054" y="599"/>
                  </a:cubicBezTo>
                  <a:cubicBezTo>
                    <a:pt x="1244" y="506"/>
                    <a:pt x="1244" y="506"/>
                    <a:pt x="1244" y="506"/>
                  </a:cubicBezTo>
                  <a:cubicBezTo>
                    <a:pt x="1253" y="502"/>
                    <a:pt x="1257" y="490"/>
                    <a:pt x="1253" y="481"/>
                  </a:cubicBezTo>
                  <a:close/>
                  <a:moveTo>
                    <a:pt x="1051" y="559"/>
                  </a:moveTo>
                  <a:cubicBezTo>
                    <a:pt x="838" y="123"/>
                    <a:pt x="838" y="123"/>
                    <a:pt x="838" y="123"/>
                  </a:cubicBezTo>
                  <a:cubicBezTo>
                    <a:pt x="996" y="46"/>
                    <a:pt x="996" y="46"/>
                    <a:pt x="996" y="46"/>
                  </a:cubicBezTo>
                  <a:cubicBezTo>
                    <a:pt x="1209" y="482"/>
                    <a:pt x="1209" y="482"/>
                    <a:pt x="1209" y="482"/>
                  </a:cubicBezTo>
                  <a:lnTo>
                    <a:pt x="1051" y="559"/>
                  </a:lnTo>
                  <a:close/>
                  <a:moveTo>
                    <a:pt x="1051" y="559"/>
                  </a:moveTo>
                  <a:cubicBezTo>
                    <a:pt x="1051" y="559"/>
                    <a:pt x="1051" y="559"/>
                    <a:pt x="1051" y="5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4" name="Group 73"/>
          <p:cNvGrpSpPr/>
          <p:nvPr/>
        </p:nvGrpSpPr>
        <p:grpSpPr>
          <a:xfrm>
            <a:off x="7251250" y="2457024"/>
            <a:ext cx="350267" cy="352121"/>
            <a:chOff x="4289425" y="2698750"/>
            <a:chExt cx="300038" cy="301626"/>
          </a:xfrm>
          <a:solidFill>
            <a:srgbClr val="8FC801"/>
          </a:solidFill>
        </p:grpSpPr>
        <p:sp>
          <p:nvSpPr>
            <p:cNvPr id="75" name="Freeform 10"/>
            <p:cNvSpPr>
              <a:spLocks noEditPoints="1"/>
            </p:cNvSpPr>
            <p:nvPr/>
          </p:nvSpPr>
          <p:spPr bwMode="auto">
            <a:xfrm>
              <a:off x="4413250" y="2916238"/>
              <a:ext cx="52388" cy="84138"/>
            </a:xfrm>
            <a:custGeom>
              <a:avLst/>
              <a:gdLst>
                <a:gd name="T0" fmla="*/ 153 w 268"/>
                <a:gd name="T1" fmla="*/ 174 h 441"/>
                <a:gd name="T2" fmla="*/ 153 w 268"/>
                <a:gd name="T3" fmla="*/ 19 h 441"/>
                <a:gd name="T4" fmla="*/ 134 w 268"/>
                <a:gd name="T5" fmla="*/ 0 h 441"/>
                <a:gd name="T6" fmla="*/ 115 w 268"/>
                <a:gd name="T7" fmla="*/ 19 h 441"/>
                <a:gd name="T8" fmla="*/ 115 w 268"/>
                <a:gd name="T9" fmla="*/ 174 h 441"/>
                <a:gd name="T10" fmla="*/ 0 w 268"/>
                <a:gd name="T11" fmla="*/ 306 h 441"/>
                <a:gd name="T12" fmla="*/ 134 w 268"/>
                <a:gd name="T13" fmla="*/ 441 h 441"/>
                <a:gd name="T14" fmla="*/ 268 w 268"/>
                <a:gd name="T15" fmla="*/ 306 h 441"/>
                <a:gd name="T16" fmla="*/ 153 w 268"/>
                <a:gd name="T17" fmla="*/ 174 h 441"/>
                <a:gd name="T18" fmla="*/ 134 w 268"/>
                <a:gd name="T19" fmla="*/ 402 h 441"/>
                <a:gd name="T20" fmla="*/ 38 w 268"/>
                <a:gd name="T21" fmla="*/ 306 h 441"/>
                <a:gd name="T22" fmla="*/ 134 w 268"/>
                <a:gd name="T23" fmla="*/ 210 h 441"/>
                <a:gd name="T24" fmla="*/ 230 w 268"/>
                <a:gd name="T25" fmla="*/ 306 h 441"/>
                <a:gd name="T26" fmla="*/ 134 w 268"/>
                <a:gd name="T27" fmla="*/ 402 h 441"/>
                <a:gd name="T28" fmla="*/ 134 w 268"/>
                <a:gd name="T29" fmla="*/ 402 h 441"/>
                <a:gd name="T30" fmla="*/ 134 w 268"/>
                <a:gd name="T31" fmla="*/ 402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8" h="441">
                  <a:moveTo>
                    <a:pt x="153" y="174"/>
                  </a:moveTo>
                  <a:cubicBezTo>
                    <a:pt x="153" y="19"/>
                    <a:pt x="153" y="19"/>
                    <a:pt x="153" y="19"/>
                  </a:cubicBezTo>
                  <a:cubicBezTo>
                    <a:pt x="153" y="9"/>
                    <a:pt x="145" y="0"/>
                    <a:pt x="134" y="0"/>
                  </a:cubicBezTo>
                  <a:cubicBezTo>
                    <a:pt x="123" y="0"/>
                    <a:pt x="115" y="9"/>
                    <a:pt x="115" y="19"/>
                  </a:cubicBezTo>
                  <a:cubicBezTo>
                    <a:pt x="115" y="174"/>
                    <a:pt x="115" y="174"/>
                    <a:pt x="115" y="174"/>
                  </a:cubicBezTo>
                  <a:cubicBezTo>
                    <a:pt x="50" y="183"/>
                    <a:pt x="0" y="239"/>
                    <a:pt x="0" y="306"/>
                  </a:cubicBezTo>
                  <a:cubicBezTo>
                    <a:pt x="0" y="380"/>
                    <a:pt x="60" y="441"/>
                    <a:pt x="134" y="441"/>
                  </a:cubicBezTo>
                  <a:cubicBezTo>
                    <a:pt x="208" y="441"/>
                    <a:pt x="268" y="380"/>
                    <a:pt x="268" y="306"/>
                  </a:cubicBezTo>
                  <a:cubicBezTo>
                    <a:pt x="268" y="239"/>
                    <a:pt x="218" y="183"/>
                    <a:pt x="153" y="174"/>
                  </a:cubicBezTo>
                  <a:close/>
                  <a:moveTo>
                    <a:pt x="134" y="402"/>
                  </a:moveTo>
                  <a:cubicBezTo>
                    <a:pt x="81" y="402"/>
                    <a:pt x="38" y="359"/>
                    <a:pt x="38" y="306"/>
                  </a:cubicBezTo>
                  <a:cubicBezTo>
                    <a:pt x="38" y="253"/>
                    <a:pt x="81" y="210"/>
                    <a:pt x="134" y="210"/>
                  </a:cubicBezTo>
                  <a:cubicBezTo>
                    <a:pt x="187" y="210"/>
                    <a:pt x="230" y="253"/>
                    <a:pt x="230" y="306"/>
                  </a:cubicBezTo>
                  <a:cubicBezTo>
                    <a:pt x="230" y="359"/>
                    <a:pt x="187" y="402"/>
                    <a:pt x="134" y="402"/>
                  </a:cubicBezTo>
                  <a:close/>
                  <a:moveTo>
                    <a:pt x="134" y="402"/>
                  </a:moveTo>
                  <a:cubicBezTo>
                    <a:pt x="134" y="402"/>
                    <a:pt x="134" y="402"/>
                    <a:pt x="134" y="40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11"/>
            <p:cNvSpPr>
              <a:spLocks noEditPoints="1"/>
            </p:cNvSpPr>
            <p:nvPr/>
          </p:nvSpPr>
          <p:spPr bwMode="auto">
            <a:xfrm>
              <a:off x="4413250" y="2698750"/>
              <a:ext cx="52388" cy="85725"/>
            </a:xfrm>
            <a:custGeom>
              <a:avLst/>
              <a:gdLst>
                <a:gd name="T0" fmla="*/ 134 w 268"/>
                <a:gd name="T1" fmla="*/ 0 h 441"/>
                <a:gd name="T2" fmla="*/ 0 w 268"/>
                <a:gd name="T3" fmla="*/ 134 h 441"/>
                <a:gd name="T4" fmla="*/ 115 w 268"/>
                <a:gd name="T5" fmla="*/ 267 h 441"/>
                <a:gd name="T6" fmla="*/ 115 w 268"/>
                <a:gd name="T7" fmla="*/ 422 h 441"/>
                <a:gd name="T8" fmla="*/ 134 w 268"/>
                <a:gd name="T9" fmla="*/ 441 h 441"/>
                <a:gd name="T10" fmla="*/ 153 w 268"/>
                <a:gd name="T11" fmla="*/ 421 h 441"/>
                <a:gd name="T12" fmla="*/ 153 w 268"/>
                <a:gd name="T13" fmla="*/ 267 h 441"/>
                <a:gd name="T14" fmla="*/ 268 w 268"/>
                <a:gd name="T15" fmla="*/ 134 h 441"/>
                <a:gd name="T16" fmla="*/ 134 w 268"/>
                <a:gd name="T17" fmla="*/ 0 h 441"/>
                <a:gd name="T18" fmla="*/ 134 w 268"/>
                <a:gd name="T19" fmla="*/ 230 h 441"/>
                <a:gd name="T20" fmla="*/ 38 w 268"/>
                <a:gd name="T21" fmla="*/ 134 h 441"/>
                <a:gd name="T22" fmla="*/ 134 w 268"/>
                <a:gd name="T23" fmla="*/ 39 h 441"/>
                <a:gd name="T24" fmla="*/ 230 w 268"/>
                <a:gd name="T25" fmla="*/ 134 h 441"/>
                <a:gd name="T26" fmla="*/ 134 w 268"/>
                <a:gd name="T27" fmla="*/ 230 h 441"/>
                <a:gd name="T28" fmla="*/ 134 w 268"/>
                <a:gd name="T29" fmla="*/ 230 h 441"/>
                <a:gd name="T30" fmla="*/ 134 w 268"/>
                <a:gd name="T31" fmla="*/ 230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8" h="441">
                  <a:moveTo>
                    <a:pt x="134" y="0"/>
                  </a:moveTo>
                  <a:cubicBezTo>
                    <a:pt x="60" y="0"/>
                    <a:pt x="0" y="60"/>
                    <a:pt x="0" y="134"/>
                  </a:cubicBezTo>
                  <a:cubicBezTo>
                    <a:pt x="0" y="202"/>
                    <a:pt x="50" y="257"/>
                    <a:pt x="115" y="267"/>
                  </a:cubicBezTo>
                  <a:cubicBezTo>
                    <a:pt x="115" y="422"/>
                    <a:pt x="115" y="422"/>
                    <a:pt x="115" y="422"/>
                  </a:cubicBezTo>
                  <a:cubicBezTo>
                    <a:pt x="115" y="432"/>
                    <a:pt x="123" y="441"/>
                    <a:pt x="134" y="441"/>
                  </a:cubicBezTo>
                  <a:cubicBezTo>
                    <a:pt x="145" y="441"/>
                    <a:pt x="153" y="432"/>
                    <a:pt x="153" y="421"/>
                  </a:cubicBezTo>
                  <a:cubicBezTo>
                    <a:pt x="153" y="267"/>
                    <a:pt x="153" y="267"/>
                    <a:pt x="153" y="267"/>
                  </a:cubicBezTo>
                  <a:cubicBezTo>
                    <a:pt x="218" y="258"/>
                    <a:pt x="268" y="202"/>
                    <a:pt x="268" y="134"/>
                  </a:cubicBezTo>
                  <a:cubicBezTo>
                    <a:pt x="268" y="60"/>
                    <a:pt x="208" y="0"/>
                    <a:pt x="134" y="0"/>
                  </a:cubicBezTo>
                  <a:close/>
                  <a:moveTo>
                    <a:pt x="134" y="230"/>
                  </a:moveTo>
                  <a:cubicBezTo>
                    <a:pt x="81" y="230"/>
                    <a:pt x="38" y="187"/>
                    <a:pt x="38" y="134"/>
                  </a:cubicBezTo>
                  <a:cubicBezTo>
                    <a:pt x="38" y="81"/>
                    <a:pt x="81" y="39"/>
                    <a:pt x="134" y="39"/>
                  </a:cubicBezTo>
                  <a:cubicBezTo>
                    <a:pt x="187" y="39"/>
                    <a:pt x="230" y="81"/>
                    <a:pt x="230" y="134"/>
                  </a:cubicBezTo>
                  <a:cubicBezTo>
                    <a:pt x="230" y="187"/>
                    <a:pt x="187" y="230"/>
                    <a:pt x="134" y="230"/>
                  </a:cubicBezTo>
                  <a:close/>
                  <a:moveTo>
                    <a:pt x="134" y="230"/>
                  </a:moveTo>
                  <a:cubicBezTo>
                    <a:pt x="134" y="230"/>
                    <a:pt x="134" y="230"/>
                    <a:pt x="134" y="2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12"/>
            <p:cNvSpPr>
              <a:spLocks noEditPoints="1"/>
            </p:cNvSpPr>
            <p:nvPr/>
          </p:nvSpPr>
          <p:spPr bwMode="auto">
            <a:xfrm>
              <a:off x="4505325" y="2824163"/>
              <a:ext cx="84138" cy="50800"/>
            </a:xfrm>
            <a:custGeom>
              <a:avLst/>
              <a:gdLst>
                <a:gd name="T0" fmla="*/ 307 w 441"/>
                <a:gd name="T1" fmla="*/ 0 h 268"/>
                <a:gd name="T2" fmla="*/ 174 w 441"/>
                <a:gd name="T3" fmla="*/ 115 h 268"/>
                <a:gd name="T4" fmla="*/ 20 w 441"/>
                <a:gd name="T5" fmla="*/ 115 h 268"/>
                <a:gd name="T6" fmla="*/ 0 w 441"/>
                <a:gd name="T7" fmla="*/ 134 h 268"/>
                <a:gd name="T8" fmla="*/ 20 w 441"/>
                <a:gd name="T9" fmla="*/ 153 h 268"/>
                <a:gd name="T10" fmla="*/ 174 w 441"/>
                <a:gd name="T11" fmla="*/ 153 h 268"/>
                <a:gd name="T12" fmla="*/ 307 w 441"/>
                <a:gd name="T13" fmla="*/ 268 h 268"/>
                <a:gd name="T14" fmla="*/ 441 w 441"/>
                <a:gd name="T15" fmla="*/ 134 h 268"/>
                <a:gd name="T16" fmla="*/ 307 w 441"/>
                <a:gd name="T17" fmla="*/ 0 h 268"/>
                <a:gd name="T18" fmla="*/ 307 w 441"/>
                <a:gd name="T19" fmla="*/ 230 h 268"/>
                <a:gd name="T20" fmla="*/ 211 w 441"/>
                <a:gd name="T21" fmla="*/ 134 h 268"/>
                <a:gd name="T22" fmla="*/ 307 w 441"/>
                <a:gd name="T23" fmla="*/ 39 h 268"/>
                <a:gd name="T24" fmla="*/ 403 w 441"/>
                <a:gd name="T25" fmla="*/ 134 h 268"/>
                <a:gd name="T26" fmla="*/ 307 w 441"/>
                <a:gd name="T27" fmla="*/ 230 h 268"/>
                <a:gd name="T28" fmla="*/ 307 w 441"/>
                <a:gd name="T29" fmla="*/ 230 h 268"/>
                <a:gd name="T30" fmla="*/ 307 w 441"/>
                <a:gd name="T31" fmla="*/ 23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1" h="268">
                  <a:moveTo>
                    <a:pt x="307" y="0"/>
                  </a:moveTo>
                  <a:cubicBezTo>
                    <a:pt x="239" y="0"/>
                    <a:pt x="184" y="50"/>
                    <a:pt x="174" y="115"/>
                  </a:cubicBezTo>
                  <a:cubicBezTo>
                    <a:pt x="20" y="115"/>
                    <a:pt x="20" y="115"/>
                    <a:pt x="20" y="115"/>
                  </a:cubicBezTo>
                  <a:cubicBezTo>
                    <a:pt x="9" y="115"/>
                    <a:pt x="0" y="124"/>
                    <a:pt x="0" y="134"/>
                  </a:cubicBezTo>
                  <a:cubicBezTo>
                    <a:pt x="0" y="145"/>
                    <a:pt x="9" y="153"/>
                    <a:pt x="20" y="153"/>
                  </a:cubicBezTo>
                  <a:cubicBezTo>
                    <a:pt x="174" y="153"/>
                    <a:pt x="174" y="153"/>
                    <a:pt x="174" y="153"/>
                  </a:cubicBezTo>
                  <a:cubicBezTo>
                    <a:pt x="183" y="218"/>
                    <a:pt x="239" y="268"/>
                    <a:pt x="307" y="268"/>
                  </a:cubicBezTo>
                  <a:cubicBezTo>
                    <a:pt x="381" y="268"/>
                    <a:pt x="441" y="208"/>
                    <a:pt x="441" y="134"/>
                  </a:cubicBezTo>
                  <a:cubicBezTo>
                    <a:pt x="441" y="60"/>
                    <a:pt x="381" y="0"/>
                    <a:pt x="307" y="0"/>
                  </a:cubicBezTo>
                  <a:close/>
                  <a:moveTo>
                    <a:pt x="307" y="230"/>
                  </a:moveTo>
                  <a:cubicBezTo>
                    <a:pt x="254" y="230"/>
                    <a:pt x="211" y="187"/>
                    <a:pt x="211" y="134"/>
                  </a:cubicBezTo>
                  <a:cubicBezTo>
                    <a:pt x="211" y="81"/>
                    <a:pt x="254" y="39"/>
                    <a:pt x="307" y="39"/>
                  </a:cubicBezTo>
                  <a:cubicBezTo>
                    <a:pt x="360" y="39"/>
                    <a:pt x="403" y="81"/>
                    <a:pt x="403" y="134"/>
                  </a:cubicBezTo>
                  <a:cubicBezTo>
                    <a:pt x="403" y="187"/>
                    <a:pt x="360" y="230"/>
                    <a:pt x="307" y="230"/>
                  </a:cubicBezTo>
                  <a:close/>
                  <a:moveTo>
                    <a:pt x="307" y="230"/>
                  </a:moveTo>
                  <a:cubicBezTo>
                    <a:pt x="307" y="230"/>
                    <a:pt x="307" y="230"/>
                    <a:pt x="307" y="2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13"/>
            <p:cNvSpPr>
              <a:spLocks noEditPoints="1"/>
            </p:cNvSpPr>
            <p:nvPr/>
          </p:nvSpPr>
          <p:spPr bwMode="auto">
            <a:xfrm>
              <a:off x="4289425" y="2824163"/>
              <a:ext cx="84138" cy="50800"/>
            </a:xfrm>
            <a:custGeom>
              <a:avLst/>
              <a:gdLst>
                <a:gd name="T0" fmla="*/ 421 w 441"/>
                <a:gd name="T1" fmla="*/ 115 h 268"/>
                <a:gd name="T2" fmla="*/ 267 w 441"/>
                <a:gd name="T3" fmla="*/ 115 h 268"/>
                <a:gd name="T4" fmla="*/ 134 w 441"/>
                <a:gd name="T5" fmla="*/ 0 h 268"/>
                <a:gd name="T6" fmla="*/ 0 w 441"/>
                <a:gd name="T7" fmla="*/ 134 h 268"/>
                <a:gd name="T8" fmla="*/ 134 w 441"/>
                <a:gd name="T9" fmla="*/ 268 h 268"/>
                <a:gd name="T10" fmla="*/ 267 w 441"/>
                <a:gd name="T11" fmla="*/ 153 h 268"/>
                <a:gd name="T12" fmla="*/ 421 w 441"/>
                <a:gd name="T13" fmla="*/ 153 h 268"/>
                <a:gd name="T14" fmla="*/ 441 w 441"/>
                <a:gd name="T15" fmla="*/ 134 h 268"/>
                <a:gd name="T16" fmla="*/ 421 w 441"/>
                <a:gd name="T17" fmla="*/ 115 h 268"/>
                <a:gd name="T18" fmla="*/ 134 w 441"/>
                <a:gd name="T19" fmla="*/ 230 h 268"/>
                <a:gd name="T20" fmla="*/ 38 w 441"/>
                <a:gd name="T21" fmla="*/ 134 h 268"/>
                <a:gd name="T22" fmla="*/ 134 w 441"/>
                <a:gd name="T23" fmla="*/ 39 h 268"/>
                <a:gd name="T24" fmla="*/ 230 w 441"/>
                <a:gd name="T25" fmla="*/ 134 h 268"/>
                <a:gd name="T26" fmla="*/ 134 w 441"/>
                <a:gd name="T27" fmla="*/ 230 h 268"/>
                <a:gd name="T28" fmla="*/ 134 w 441"/>
                <a:gd name="T29" fmla="*/ 230 h 268"/>
                <a:gd name="T30" fmla="*/ 134 w 441"/>
                <a:gd name="T31" fmla="*/ 23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1" h="268">
                  <a:moveTo>
                    <a:pt x="421" y="115"/>
                  </a:moveTo>
                  <a:cubicBezTo>
                    <a:pt x="267" y="115"/>
                    <a:pt x="267" y="115"/>
                    <a:pt x="267" y="115"/>
                  </a:cubicBezTo>
                  <a:cubicBezTo>
                    <a:pt x="258" y="50"/>
                    <a:pt x="202" y="0"/>
                    <a:pt x="134" y="0"/>
                  </a:cubicBezTo>
                  <a:cubicBezTo>
                    <a:pt x="60" y="0"/>
                    <a:pt x="0" y="60"/>
                    <a:pt x="0" y="134"/>
                  </a:cubicBezTo>
                  <a:cubicBezTo>
                    <a:pt x="0" y="208"/>
                    <a:pt x="60" y="268"/>
                    <a:pt x="134" y="268"/>
                  </a:cubicBezTo>
                  <a:cubicBezTo>
                    <a:pt x="202" y="268"/>
                    <a:pt x="257" y="218"/>
                    <a:pt x="267" y="153"/>
                  </a:cubicBezTo>
                  <a:cubicBezTo>
                    <a:pt x="421" y="153"/>
                    <a:pt x="421" y="153"/>
                    <a:pt x="421" y="153"/>
                  </a:cubicBezTo>
                  <a:cubicBezTo>
                    <a:pt x="432" y="153"/>
                    <a:pt x="441" y="145"/>
                    <a:pt x="441" y="134"/>
                  </a:cubicBezTo>
                  <a:cubicBezTo>
                    <a:pt x="441" y="124"/>
                    <a:pt x="432" y="115"/>
                    <a:pt x="421" y="115"/>
                  </a:cubicBezTo>
                  <a:close/>
                  <a:moveTo>
                    <a:pt x="134" y="230"/>
                  </a:moveTo>
                  <a:cubicBezTo>
                    <a:pt x="81" y="230"/>
                    <a:pt x="38" y="187"/>
                    <a:pt x="38" y="134"/>
                  </a:cubicBezTo>
                  <a:cubicBezTo>
                    <a:pt x="38" y="81"/>
                    <a:pt x="81" y="39"/>
                    <a:pt x="134" y="39"/>
                  </a:cubicBezTo>
                  <a:cubicBezTo>
                    <a:pt x="187" y="39"/>
                    <a:pt x="230" y="81"/>
                    <a:pt x="230" y="134"/>
                  </a:cubicBezTo>
                  <a:cubicBezTo>
                    <a:pt x="230" y="187"/>
                    <a:pt x="187" y="230"/>
                    <a:pt x="134" y="230"/>
                  </a:cubicBezTo>
                  <a:close/>
                  <a:moveTo>
                    <a:pt x="134" y="230"/>
                  </a:moveTo>
                  <a:cubicBezTo>
                    <a:pt x="134" y="230"/>
                    <a:pt x="134" y="230"/>
                    <a:pt x="134" y="2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14"/>
            <p:cNvSpPr>
              <a:spLocks noEditPoints="1"/>
            </p:cNvSpPr>
            <p:nvPr/>
          </p:nvSpPr>
          <p:spPr bwMode="auto">
            <a:xfrm>
              <a:off x="4484688" y="2894013"/>
              <a:ext cx="69850" cy="69850"/>
            </a:xfrm>
            <a:custGeom>
              <a:avLst/>
              <a:gdLst>
                <a:gd name="T0" fmla="*/ 318 w 370"/>
                <a:gd name="T1" fmla="*/ 129 h 358"/>
                <a:gd name="T2" fmla="*/ 224 w 370"/>
                <a:gd name="T3" fmla="*/ 90 h 358"/>
                <a:gd name="T4" fmla="*/ 143 w 370"/>
                <a:gd name="T5" fmla="*/ 116 h 358"/>
                <a:gd name="T6" fmla="*/ 34 w 370"/>
                <a:gd name="T7" fmla="*/ 7 h 358"/>
                <a:gd name="T8" fmla="*/ 7 w 370"/>
                <a:gd name="T9" fmla="*/ 7 h 358"/>
                <a:gd name="T10" fmla="*/ 7 w 370"/>
                <a:gd name="T11" fmla="*/ 34 h 358"/>
                <a:gd name="T12" fmla="*/ 116 w 370"/>
                <a:gd name="T13" fmla="*/ 143 h 358"/>
                <a:gd name="T14" fmla="*/ 128 w 370"/>
                <a:gd name="T15" fmla="*/ 318 h 358"/>
                <a:gd name="T16" fmla="*/ 223 w 370"/>
                <a:gd name="T17" fmla="*/ 358 h 358"/>
                <a:gd name="T18" fmla="*/ 318 w 370"/>
                <a:gd name="T19" fmla="*/ 318 h 358"/>
                <a:gd name="T20" fmla="*/ 318 w 370"/>
                <a:gd name="T21" fmla="*/ 129 h 358"/>
                <a:gd name="T22" fmla="*/ 291 w 370"/>
                <a:gd name="T23" fmla="*/ 292 h 358"/>
                <a:gd name="T24" fmla="*/ 224 w 370"/>
                <a:gd name="T25" fmla="*/ 320 h 358"/>
                <a:gd name="T26" fmla="*/ 156 w 370"/>
                <a:gd name="T27" fmla="*/ 292 h 358"/>
                <a:gd name="T28" fmla="*/ 156 w 370"/>
                <a:gd name="T29" fmla="*/ 156 h 358"/>
                <a:gd name="T30" fmla="*/ 224 w 370"/>
                <a:gd name="T31" fmla="*/ 128 h 358"/>
                <a:gd name="T32" fmla="*/ 291 w 370"/>
                <a:gd name="T33" fmla="*/ 156 h 358"/>
                <a:gd name="T34" fmla="*/ 320 w 370"/>
                <a:gd name="T35" fmla="*/ 224 h 358"/>
                <a:gd name="T36" fmla="*/ 291 w 370"/>
                <a:gd name="T37" fmla="*/ 292 h 358"/>
                <a:gd name="T38" fmla="*/ 291 w 370"/>
                <a:gd name="T39" fmla="*/ 292 h 358"/>
                <a:gd name="T40" fmla="*/ 291 w 370"/>
                <a:gd name="T41" fmla="*/ 292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0" h="358">
                  <a:moveTo>
                    <a:pt x="318" y="129"/>
                  </a:moveTo>
                  <a:cubicBezTo>
                    <a:pt x="293" y="104"/>
                    <a:pt x="259" y="90"/>
                    <a:pt x="224" y="90"/>
                  </a:cubicBezTo>
                  <a:cubicBezTo>
                    <a:pt x="194" y="90"/>
                    <a:pt x="166" y="99"/>
                    <a:pt x="143" y="116"/>
                  </a:cubicBezTo>
                  <a:cubicBezTo>
                    <a:pt x="34" y="7"/>
                    <a:pt x="34" y="7"/>
                    <a:pt x="34" y="7"/>
                  </a:cubicBezTo>
                  <a:cubicBezTo>
                    <a:pt x="27" y="0"/>
                    <a:pt x="15" y="0"/>
                    <a:pt x="7" y="7"/>
                  </a:cubicBezTo>
                  <a:cubicBezTo>
                    <a:pt x="0" y="14"/>
                    <a:pt x="0" y="27"/>
                    <a:pt x="7" y="34"/>
                  </a:cubicBezTo>
                  <a:cubicBezTo>
                    <a:pt x="116" y="143"/>
                    <a:pt x="116" y="143"/>
                    <a:pt x="116" y="143"/>
                  </a:cubicBezTo>
                  <a:cubicBezTo>
                    <a:pt x="77" y="196"/>
                    <a:pt x="81" y="271"/>
                    <a:pt x="128" y="318"/>
                  </a:cubicBezTo>
                  <a:cubicBezTo>
                    <a:pt x="154" y="344"/>
                    <a:pt x="187" y="358"/>
                    <a:pt x="223" y="358"/>
                  </a:cubicBezTo>
                  <a:cubicBezTo>
                    <a:pt x="259" y="358"/>
                    <a:pt x="293" y="344"/>
                    <a:pt x="318" y="318"/>
                  </a:cubicBezTo>
                  <a:cubicBezTo>
                    <a:pt x="370" y="266"/>
                    <a:pt x="370" y="181"/>
                    <a:pt x="318" y="129"/>
                  </a:cubicBezTo>
                  <a:close/>
                  <a:moveTo>
                    <a:pt x="291" y="292"/>
                  </a:moveTo>
                  <a:cubicBezTo>
                    <a:pt x="273" y="309"/>
                    <a:pt x="249" y="320"/>
                    <a:pt x="224" y="320"/>
                  </a:cubicBezTo>
                  <a:cubicBezTo>
                    <a:pt x="198" y="320"/>
                    <a:pt x="174" y="310"/>
                    <a:pt x="156" y="292"/>
                  </a:cubicBezTo>
                  <a:cubicBezTo>
                    <a:pt x="119" y="254"/>
                    <a:pt x="119" y="194"/>
                    <a:pt x="156" y="156"/>
                  </a:cubicBezTo>
                  <a:cubicBezTo>
                    <a:pt x="174" y="138"/>
                    <a:pt x="199" y="128"/>
                    <a:pt x="224" y="128"/>
                  </a:cubicBezTo>
                  <a:cubicBezTo>
                    <a:pt x="249" y="128"/>
                    <a:pt x="273" y="138"/>
                    <a:pt x="291" y="156"/>
                  </a:cubicBezTo>
                  <a:cubicBezTo>
                    <a:pt x="309" y="174"/>
                    <a:pt x="320" y="198"/>
                    <a:pt x="320" y="224"/>
                  </a:cubicBezTo>
                  <a:cubicBezTo>
                    <a:pt x="320" y="249"/>
                    <a:pt x="309" y="273"/>
                    <a:pt x="291" y="292"/>
                  </a:cubicBezTo>
                  <a:close/>
                  <a:moveTo>
                    <a:pt x="291" y="292"/>
                  </a:moveTo>
                  <a:cubicBezTo>
                    <a:pt x="291" y="292"/>
                    <a:pt x="291" y="292"/>
                    <a:pt x="291" y="29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15"/>
            <p:cNvSpPr>
              <a:spLocks noEditPoints="1"/>
            </p:cNvSpPr>
            <p:nvPr/>
          </p:nvSpPr>
          <p:spPr bwMode="auto">
            <a:xfrm>
              <a:off x="4322763" y="2735263"/>
              <a:ext cx="71438" cy="68263"/>
            </a:xfrm>
            <a:custGeom>
              <a:avLst/>
              <a:gdLst>
                <a:gd name="T0" fmla="*/ 363 w 370"/>
                <a:gd name="T1" fmla="*/ 323 h 356"/>
                <a:gd name="T2" fmla="*/ 254 w 370"/>
                <a:gd name="T3" fmla="*/ 214 h 356"/>
                <a:gd name="T4" fmla="*/ 241 w 370"/>
                <a:gd name="T5" fmla="*/ 39 h 356"/>
                <a:gd name="T6" fmla="*/ 146 w 370"/>
                <a:gd name="T7" fmla="*/ 0 h 356"/>
                <a:gd name="T8" fmla="*/ 52 w 370"/>
                <a:gd name="T9" fmla="*/ 39 h 356"/>
                <a:gd name="T10" fmla="*/ 52 w 370"/>
                <a:gd name="T11" fmla="*/ 229 h 356"/>
                <a:gd name="T12" fmla="*/ 146 w 370"/>
                <a:gd name="T13" fmla="*/ 268 h 356"/>
                <a:gd name="T14" fmla="*/ 227 w 370"/>
                <a:gd name="T15" fmla="*/ 242 h 356"/>
                <a:gd name="T16" fmla="*/ 336 w 370"/>
                <a:gd name="T17" fmla="*/ 351 h 356"/>
                <a:gd name="T18" fmla="*/ 349 w 370"/>
                <a:gd name="T19" fmla="*/ 356 h 356"/>
                <a:gd name="T20" fmla="*/ 363 w 370"/>
                <a:gd name="T21" fmla="*/ 351 h 356"/>
                <a:gd name="T22" fmla="*/ 363 w 370"/>
                <a:gd name="T23" fmla="*/ 323 h 356"/>
                <a:gd name="T24" fmla="*/ 214 w 370"/>
                <a:gd name="T25" fmla="*/ 201 h 356"/>
                <a:gd name="T26" fmla="*/ 146 w 370"/>
                <a:gd name="T27" fmla="*/ 229 h 356"/>
                <a:gd name="T28" fmla="*/ 79 w 370"/>
                <a:gd name="T29" fmla="*/ 201 h 356"/>
                <a:gd name="T30" fmla="*/ 79 w 370"/>
                <a:gd name="T31" fmla="*/ 66 h 356"/>
                <a:gd name="T32" fmla="*/ 146 w 370"/>
                <a:gd name="T33" fmla="*/ 38 h 356"/>
                <a:gd name="T34" fmla="*/ 214 w 370"/>
                <a:gd name="T35" fmla="*/ 66 h 356"/>
                <a:gd name="T36" fmla="*/ 214 w 370"/>
                <a:gd name="T37" fmla="*/ 201 h 356"/>
                <a:gd name="T38" fmla="*/ 214 w 370"/>
                <a:gd name="T39" fmla="*/ 201 h 356"/>
                <a:gd name="T40" fmla="*/ 214 w 370"/>
                <a:gd name="T41" fmla="*/ 201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0" h="356">
                  <a:moveTo>
                    <a:pt x="363" y="323"/>
                  </a:moveTo>
                  <a:cubicBezTo>
                    <a:pt x="254" y="214"/>
                    <a:pt x="254" y="214"/>
                    <a:pt x="254" y="214"/>
                  </a:cubicBezTo>
                  <a:cubicBezTo>
                    <a:pt x="293" y="162"/>
                    <a:pt x="289" y="87"/>
                    <a:pt x="241" y="39"/>
                  </a:cubicBezTo>
                  <a:cubicBezTo>
                    <a:pt x="216" y="14"/>
                    <a:pt x="182" y="0"/>
                    <a:pt x="146" y="0"/>
                  </a:cubicBezTo>
                  <a:cubicBezTo>
                    <a:pt x="111" y="0"/>
                    <a:pt x="77" y="14"/>
                    <a:pt x="52" y="39"/>
                  </a:cubicBezTo>
                  <a:cubicBezTo>
                    <a:pt x="0" y="91"/>
                    <a:pt x="0" y="176"/>
                    <a:pt x="52" y="229"/>
                  </a:cubicBezTo>
                  <a:cubicBezTo>
                    <a:pt x="77" y="254"/>
                    <a:pt x="111" y="268"/>
                    <a:pt x="146" y="268"/>
                  </a:cubicBezTo>
                  <a:cubicBezTo>
                    <a:pt x="176" y="268"/>
                    <a:pt x="204" y="259"/>
                    <a:pt x="227" y="242"/>
                  </a:cubicBezTo>
                  <a:cubicBezTo>
                    <a:pt x="336" y="351"/>
                    <a:pt x="336" y="351"/>
                    <a:pt x="336" y="351"/>
                  </a:cubicBezTo>
                  <a:cubicBezTo>
                    <a:pt x="340" y="354"/>
                    <a:pt x="345" y="356"/>
                    <a:pt x="349" y="356"/>
                  </a:cubicBezTo>
                  <a:cubicBezTo>
                    <a:pt x="354" y="356"/>
                    <a:pt x="359" y="354"/>
                    <a:pt x="363" y="351"/>
                  </a:cubicBezTo>
                  <a:cubicBezTo>
                    <a:pt x="370" y="343"/>
                    <a:pt x="370" y="331"/>
                    <a:pt x="363" y="323"/>
                  </a:cubicBezTo>
                  <a:close/>
                  <a:moveTo>
                    <a:pt x="214" y="201"/>
                  </a:moveTo>
                  <a:cubicBezTo>
                    <a:pt x="196" y="219"/>
                    <a:pt x="171" y="229"/>
                    <a:pt x="146" y="229"/>
                  </a:cubicBezTo>
                  <a:cubicBezTo>
                    <a:pt x="121" y="229"/>
                    <a:pt x="97" y="219"/>
                    <a:pt x="79" y="201"/>
                  </a:cubicBezTo>
                  <a:cubicBezTo>
                    <a:pt x="41" y="164"/>
                    <a:pt x="41" y="103"/>
                    <a:pt x="79" y="66"/>
                  </a:cubicBezTo>
                  <a:cubicBezTo>
                    <a:pt x="97" y="48"/>
                    <a:pt x="121" y="38"/>
                    <a:pt x="146" y="38"/>
                  </a:cubicBezTo>
                  <a:cubicBezTo>
                    <a:pt x="171" y="38"/>
                    <a:pt x="196" y="48"/>
                    <a:pt x="214" y="66"/>
                  </a:cubicBezTo>
                  <a:cubicBezTo>
                    <a:pt x="251" y="103"/>
                    <a:pt x="251" y="164"/>
                    <a:pt x="214" y="201"/>
                  </a:cubicBezTo>
                  <a:close/>
                  <a:moveTo>
                    <a:pt x="214" y="201"/>
                  </a:moveTo>
                  <a:cubicBezTo>
                    <a:pt x="214" y="201"/>
                    <a:pt x="214" y="201"/>
                    <a:pt x="214" y="20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16"/>
            <p:cNvSpPr>
              <a:spLocks noEditPoints="1"/>
            </p:cNvSpPr>
            <p:nvPr/>
          </p:nvSpPr>
          <p:spPr bwMode="auto">
            <a:xfrm>
              <a:off x="4484688" y="2735263"/>
              <a:ext cx="69850" cy="68263"/>
            </a:xfrm>
            <a:custGeom>
              <a:avLst/>
              <a:gdLst>
                <a:gd name="T0" fmla="*/ 318 w 370"/>
                <a:gd name="T1" fmla="*/ 40 h 357"/>
                <a:gd name="T2" fmla="*/ 224 w 370"/>
                <a:gd name="T3" fmla="*/ 0 h 357"/>
                <a:gd name="T4" fmla="*/ 129 w 370"/>
                <a:gd name="T5" fmla="*/ 40 h 357"/>
                <a:gd name="T6" fmla="*/ 116 w 370"/>
                <a:gd name="T7" fmla="*/ 215 h 357"/>
                <a:gd name="T8" fmla="*/ 7 w 370"/>
                <a:gd name="T9" fmla="*/ 324 h 357"/>
                <a:gd name="T10" fmla="*/ 7 w 370"/>
                <a:gd name="T11" fmla="*/ 351 h 357"/>
                <a:gd name="T12" fmla="*/ 21 w 370"/>
                <a:gd name="T13" fmla="*/ 357 h 357"/>
                <a:gd name="T14" fmla="*/ 34 w 370"/>
                <a:gd name="T15" fmla="*/ 351 h 357"/>
                <a:gd name="T16" fmla="*/ 143 w 370"/>
                <a:gd name="T17" fmla="*/ 242 h 357"/>
                <a:gd name="T18" fmla="*/ 224 w 370"/>
                <a:gd name="T19" fmla="*/ 269 h 357"/>
                <a:gd name="T20" fmla="*/ 318 w 370"/>
                <a:gd name="T21" fmla="*/ 229 h 357"/>
                <a:gd name="T22" fmla="*/ 318 w 370"/>
                <a:gd name="T23" fmla="*/ 40 h 357"/>
                <a:gd name="T24" fmla="*/ 291 w 370"/>
                <a:gd name="T25" fmla="*/ 202 h 357"/>
                <a:gd name="T26" fmla="*/ 224 w 370"/>
                <a:gd name="T27" fmla="*/ 230 h 357"/>
                <a:gd name="T28" fmla="*/ 156 w 370"/>
                <a:gd name="T29" fmla="*/ 203 h 357"/>
                <a:gd name="T30" fmla="*/ 156 w 370"/>
                <a:gd name="T31" fmla="*/ 67 h 357"/>
                <a:gd name="T32" fmla="*/ 224 w 370"/>
                <a:gd name="T33" fmla="*/ 39 h 357"/>
                <a:gd name="T34" fmla="*/ 291 w 370"/>
                <a:gd name="T35" fmla="*/ 67 h 357"/>
                <a:gd name="T36" fmla="*/ 291 w 370"/>
                <a:gd name="T37" fmla="*/ 202 h 357"/>
                <a:gd name="T38" fmla="*/ 291 w 370"/>
                <a:gd name="T39" fmla="*/ 202 h 357"/>
                <a:gd name="T40" fmla="*/ 291 w 370"/>
                <a:gd name="T41" fmla="*/ 202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0" h="357">
                  <a:moveTo>
                    <a:pt x="318" y="40"/>
                  </a:moveTo>
                  <a:cubicBezTo>
                    <a:pt x="293" y="14"/>
                    <a:pt x="259" y="0"/>
                    <a:pt x="224" y="0"/>
                  </a:cubicBezTo>
                  <a:cubicBezTo>
                    <a:pt x="188" y="0"/>
                    <a:pt x="154" y="14"/>
                    <a:pt x="129" y="40"/>
                  </a:cubicBezTo>
                  <a:cubicBezTo>
                    <a:pt x="81" y="87"/>
                    <a:pt x="77" y="162"/>
                    <a:pt x="116" y="215"/>
                  </a:cubicBezTo>
                  <a:cubicBezTo>
                    <a:pt x="7" y="324"/>
                    <a:pt x="7" y="324"/>
                    <a:pt x="7" y="324"/>
                  </a:cubicBezTo>
                  <a:cubicBezTo>
                    <a:pt x="0" y="331"/>
                    <a:pt x="0" y="343"/>
                    <a:pt x="7" y="351"/>
                  </a:cubicBezTo>
                  <a:cubicBezTo>
                    <a:pt x="11" y="355"/>
                    <a:pt x="16" y="357"/>
                    <a:pt x="21" y="357"/>
                  </a:cubicBezTo>
                  <a:cubicBezTo>
                    <a:pt x="25" y="357"/>
                    <a:pt x="31" y="355"/>
                    <a:pt x="34" y="351"/>
                  </a:cubicBezTo>
                  <a:cubicBezTo>
                    <a:pt x="143" y="242"/>
                    <a:pt x="143" y="242"/>
                    <a:pt x="143" y="242"/>
                  </a:cubicBezTo>
                  <a:cubicBezTo>
                    <a:pt x="166" y="259"/>
                    <a:pt x="194" y="269"/>
                    <a:pt x="224" y="269"/>
                  </a:cubicBezTo>
                  <a:cubicBezTo>
                    <a:pt x="259" y="269"/>
                    <a:pt x="293" y="255"/>
                    <a:pt x="318" y="229"/>
                  </a:cubicBezTo>
                  <a:cubicBezTo>
                    <a:pt x="370" y="177"/>
                    <a:pt x="370" y="92"/>
                    <a:pt x="318" y="40"/>
                  </a:cubicBezTo>
                  <a:close/>
                  <a:moveTo>
                    <a:pt x="291" y="202"/>
                  </a:moveTo>
                  <a:cubicBezTo>
                    <a:pt x="273" y="220"/>
                    <a:pt x="249" y="230"/>
                    <a:pt x="224" y="230"/>
                  </a:cubicBezTo>
                  <a:cubicBezTo>
                    <a:pt x="198" y="230"/>
                    <a:pt x="174" y="220"/>
                    <a:pt x="156" y="203"/>
                  </a:cubicBezTo>
                  <a:cubicBezTo>
                    <a:pt x="119" y="165"/>
                    <a:pt x="119" y="104"/>
                    <a:pt x="156" y="67"/>
                  </a:cubicBezTo>
                  <a:cubicBezTo>
                    <a:pt x="174" y="49"/>
                    <a:pt x="198" y="39"/>
                    <a:pt x="224" y="39"/>
                  </a:cubicBezTo>
                  <a:cubicBezTo>
                    <a:pt x="249" y="39"/>
                    <a:pt x="273" y="49"/>
                    <a:pt x="291" y="67"/>
                  </a:cubicBezTo>
                  <a:cubicBezTo>
                    <a:pt x="328" y="104"/>
                    <a:pt x="328" y="165"/>
                    <a:pt x="291" y="202"/>
                  </a:cubicBezTo>
                  <a:close/>
                  <a:moveTo>
                    <a:pt x="291" y="202"/>
                  </a:moveTo>
                  <a:cubicBezTo>
                    <a:pt x="291" y="202"/>
                    <a:pt x="291" y="202"/>
                    <a:pt x="291" y="20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17"/>
            <p:cNvSpPr>
              <a:spLocks noEditPoints="1"/>
            </p:cNvSpPr>
            <p:nvPr/>
          </p:nvSpPr>
          <p:spPr bwMode="auto">
            <a:xfrm>
              <a:off x="4322763" y="2894013"/>
              <a:ext cx="71438" cy="69850"/>
            </a:xfrm>
            <a:custGeom>
              <a:avLst/>
              <a:gdLst>
                <a:gd name="T0" fmla="*/ 363 w 370"/>
                <a:gd name="T1" fmla="*/ 7 h 358"/>
                <a:gd name="T2" fmla="*/ 336 w 370"/>
                <a:gd name="T3" fmla="*/ 7 h 358"/>
                <a:gd name="T4" fmla="*/ 227 w 370"/>
                <a:gd name="T5" fmla="*/ 116 h 358"/>
                <a:gd name="T6" fmla="*/ 146 w 370"/>
                <a:gd name="T7" fmla="*/ 90 h 358"/>
                <a:gd name="T8" fmla="*/ 52 w 370"/>
                <a:gd name="T9" fmla="*/ 129 h 358"/>
                <a:gd name="T10" fmla="*/ 52 w 370"/>
                <a:gd name="T11" fmla="*/ 319 h 358"/>
                <a:gd name="T12" fmla="*/ 146 w 370"/>
                <a:gd name="T13" fmla="*/ 358 h 358"/>
                <a:gd name="T14" fmla="*/ 241 w 370"/>
                <a:gd name="T15" fmla="*/ 319 h 358"/>
                <a:gd name="T16" fmla="*/ 254 w 370"/>
                <a:gd name="T17" fmla="*/ 144 h 358"/>
                <a:gd name="T18" fmla="*/ 363 w 370"/>
                <a:gd name="T19" fmla="*/ 35 h 358"/>
                <a:gd name="T20" fmla="*/ 363 w 370"/>
                <a:gd name="T21" fmla="*/ 7 h 358"/>
                <a:gd name="T22" fmla="*/ 214 w 370"/>
                <a:gd name="T23" fmla="*/ 292 h 358"/>
                <a:gd name="T24" fmla="*/ 146 w 370"/>
                <a:gd name="T25" fmla="*/ 320 h 358"/>
                <a:gd name="T26" fmla="*/ 79 w 370"/>
                <a:gd name="T27" fmla="*/ 292 h 358"/>
                <a:gd name="T28" fmla="*/ 79 w 370"/>
                <a:gd name="T29" fmla="*/ 156 h 358"/>
                <a:gd name="T30" fmla="*/ 146 w 370"/>
                <a:gd name="T31" fmla="*/ 128 h 358"/>
                <a:gd name="T32" fmla="*/ 214 w 370"/>
                <a:gd name="T33" fmla="*/ 156 h 358"/>
                <a:gd name="T34" fmla="*/ 214 w 370"/>
                <a:gd name="T35" fmla="*/ 292 h 358"/>
                <a:gd name="T36" fmla="*/ 214 w 370"/>
                <a:gd name="T37" fmla="*/ 292 h 358"/>
                <a:gd name="T38" fmla="*/ 214 w 370"/>
                <a:gd name="T39" fmla="*/ 292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0" h="358">
                  <a:moveTo>
                    <a:pt x="363" y="7"/>
                  </a:moveTo>
                  <a:cubicBezTo>
                    <a:pt x="355" y="0"/>
                    <a:pt x="343" y="0"/>
                    <a:pt x="336" y="7"/>
                  </a:cubicBezTo>
                  <a:cubicBezTo>
                    <a:pt x="227" y="116"/>
                    <a:pt x="227" y="116"/>
                    <a:pt x="227" y="116"/>
                  </a:cubicBezTo>
                  <a:cubicBezTo>
                    <a:pt x="204" y="99"/>
                    <a:pt x="176" y="90"/>
                    <a:pt x="146" y="90"/>
                  </a:cubicBezTo>
                  <a:cubicBezTo>
                    <a:pt x="111" y="90"/>
                    <a:pt x="77" y="104"/>
                    <a:pt x="52" y="129"/>
                  </a:cubicBezTo>
                  <a:cubicBezTo>
                    <a:pt x="0" y="181"/>
                    <a:pt x="0" y="266"/>
                    <a:pt x="52" y="319"/>
                  </a:cubicBezTo>
                  <a:cubicBezTo>
                    <a:pt x="77" y="344"/>
                    <a:pt x="111" y="358"/>
                    <a:pt x="146" y="358"/>
                  </a:cubicBezTo>
                  <a:cubicBezTo>
                    <a:pt x="182" y="358"/>
                    <a:pt x="216" y="344"/>
                    <a:pt x="241" y="319"/>
                  </a:cubicBezTo>
                  <a:cubicBezTo>
                    <a:pt x="289" y="271"/>
                    <a:pt x="293" y="196"/>
                    <a:pt x="254" y="144"/>
                  </a:cubicBezTo>
                  <a:cubicBezTo>
                    <a:pt x="363" y="35"/>
                    <a:pt x="363" y="35"/>
                    <a:pt x="363" y="35"/>
                  </a:cubicBezTo>
                  <a:cubicBezTo>
                    <a:pt x="370" y="27"/>
                    <a:pt x="370" y="15"/>
                    <a:pt x="363" y="7"/>
                  </a:cubicBezTo>
                  <a:close/>
                  <a:moveTo>
                    <a:pt x="214" y="292"/>
                  </a:moveTo>
                  <a:cubicBezTo>
                    <a:pt x="196" y="309"/>
                    <a:pt x="172" y="320"/>
                    <a:pt x="146" y="320"/>
                  </a:cubicBezTo>
                  <a:cubicBezTo>
                    <a:pt x="121" y="320"/>
                    <a:pt x="97" y="310"/>
                    <a:pt x="79" y="292"/>
                  </a:cubicBezTo>
                  <a:cubicBezTo>
                    <a:pt x="42" y="254"/>
                    <a:pt x="42" y="194"/>
                    <a:pt x="79" y="156"/>
                  </a:cubicBezTo>
                  <a:cubicBezTo>
                    <a:pt x="97" y="138"/>
                    <a:pt x="121" y="128"/>
                    <a:pt x="146" y="128"/>
                  </a:cubicBezTo>
                  <a:cubicBezTo>
                    <a:pt x="172" y="128"/>
                    <a:pt x="196" y="138"/>
                    <a:pt x="214" y="156"/>
                  </a:cubicBezTo>
                  <a:cubicBezTo>
                    <a:pt x="251" y="193"/>
                    <a:pt x="251" y="254"/>
                    <a:pt x="214" y="292"/>
                  </a:cubicBezTo>
                  <a:close/>
                  <a:moveTo>
                    <a:pt x="214" y="292"/>
                  </a:moveTo>
                  <a:cubicBezTo>
                    <a:pt x="214" y="292"/>
                    <a:pt x="214" y="292"/>
                    <a:pt x="214" y="29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18"/>
            <p:cNvSpPr>
              <a:spLocks noEditPoints="1"/>
            </p:cNvSpPr>
            <p:nvPr/>
          </p:nvSpPr>
          <p:spPr bwMode="auto">
            <a:xfrm>
              <a:off x="4413250" y="2798763"/>
              <a:ext cx="52388" cy="101600"/>
            </a:xfrm>
            <a:custGeom>
              <a:avLst/>
              <a:gdLst>
                <a:gd name="T0" fmla="*/ 176 w 278"/>
                <a:gd name="T1" fmla="*/ 242 h 524"/>
                <a:gd name="T2" fmla="*/ 102 w 278"/>
                <a:gd name="T3" fmla="*/ 242 h 524"/>
                <a:gd name="T4" fmla="*/ 39 w 278"/>
                <a:gd name="T5" fmla="*/ 180 h 524"/>
                <a:gd name="T6" fmla="*/ 102 w 278"/>
                <a:gd name="T7" fmla="*/ 117 h 524"/>
                <a:gd name="T8" fmla="*/ 234 w 278"/>
                <a:gd name="T9" fmla="*/ 117 h 524"/>
                <a:gd name="T10" fmla="*/ 253 w 278"/>
                <a:gd name="T11" fmla="*/ 98 h 524"/>
                <a:gd name="T12" fmla="*/ 234 w 278"/>
                <a:gd name="T13" fmla="*/ 79 h 524"/>
                <a:gd name="T14" fmla="*/ 158 w 278"/>
                <a:gd name="T15" fmla="*/ 79 h 524"/>
                <a:gd name="T16" fmla="*/ 158 w 278"/>
                <a:gd name="T17" fmla="*/ 20 h 524"/>
                <a:gd name="T18" fmla="*/ 139 w 278"/>
                <a:gd name="T19" fmla="*/ 0 h 524"/>
                <a:gd name="T20" fmla="*/ 120 w 278"/>
                <a:gd name="T21" fmla="*/ 20 h 524"/>
                <a:gd name="T22" fmla="*/ 120 w 278"/>
                <a:gd name="T23" fmla="*/ 79 h 524"/>
                <a:gd name="T24" fmla="*/ 102 w 278"/>
                <a:gd name="T25" fmla="*/ 79 h 524"/>
                <a:gd name="T26" fmla="*/ 0 w 278"/>
                <a:gd name="T27" fmla="*/ 180 h 524"/>
                <a:gd name="T28" fmla="*/ 102 w 278"/>
                <a:gd name="T29" fmla="*/ 281 h 524"/>
                <a:gd name="T30" fmla="*/ 176 w 278"/>
                <a:gd name="T31" fmla="*/ 281 h 524"/>
                <a:gd name="T32" fmla="*/ 239 w 278"/>
                <a:gd name="T33" fmla="*/ 343 h 524"/>
                <a:gd name="T34" fmla="*/ 176 w 278"/>
                <a:gd name="T35" fmla="*/ 406 h 524"/>
                <a:gd name="T36" fmla="*/ 42 w 278"/>
                <a:gd name="T37" fmla="*/ 406 h 524"/>
                <a:gd name="T38" fmla="*/ 23 w 278"/>
                <a:gd name="T39" fmla="*/ 425 h 524"/>
                <a:gd name="T40" fmla="*/ 42 w 278"/>
                <a:gd name="T41" fmla="*/ 445 h 524"/>
                <a:gd name="T42" fmla="*/ 120 w 278"/>
                <a:gd name="T43" fmla="*/ 445 h 524"/>
                <a:gd name="T44" fmla="*/ 120 w 278"/>
                <a:gd name="T45" fmla="*/ 504 h 524"/>
                <a:gd name="T46" fmla="*/ 139 w 278"/>
                <a:gd name="T47" fmla="*/ 524 h 524"/>
                <a:gd name="T48" fmla="*/ 158 w 278"/>
                <a:gd name="T49" fmla="*/ 504 h 524"/>
                <a:gd name="T50" fmla="*/ 158 w 278"/>
                <a:gd name="T51" fmla="*/ 445 h 524"/>
                <a:gd name="T52" fmla="*/ 176 w 278"/>
                <a:gd name="T53" fmla="*/ 445 h 524"/>
                <a:gd name="T54" fmla="*/ 278 w 278"/>
                <a:gd name="T55" fmla="*/ 343 h 524"/>
                <a:gd name="T56" fmla="*/ 176 w 278"/>
                <a:gd name="T57" fmla="*/ 242 h 524"/>
                <a:gd name="T58" fmla="*/ 176 w 278"/>
                <a:gd name="T59" fmla="*/ 242 h 524"/>
                <a:gd name="T60" fmla="*/ 176 w 278"/>
                <a:gd name="T61" fmla="*/ 242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8" h="524">
                  <a:moveTo>
                    <a:pt x="176" y="242"/>
                  </a:moveTo>
                  <a:cubicBezTo>
                    <a:pt x="102" y="242"/>
                    <a:pt x="102" y="242"/>
                    <a:pt x="102" y="242"/>
                  </a:cubicBezTo>
                  <a:cubicBezTo>
                    <a:pt x="67" y="242"/>
                    <a:pt x="39" y="214"/>
                    <a:pt x="39" y="180"/>
                  </a:cubicBezTo>
                  <a:cubicBezTo>
                    <a:pt x="39" y="145"/>
                    <a:pt x="67" y="117"/>
                    <a:pt x="102" y="117"/>
                  </a:cubicBezTo>
                  <a:cubicBezTo>
                    <a:pt x="234" y="117"/>
                    <a:pt x="234" y="117"/>
                    <a:pt x="234" y="117"/>
                  </a:cubicBezTo>
                  <a:cubicBezTo>
                    <a:pt x="244" y="117"/>
                    <a:pt x="253" y="108"/>
                    <a:pt x="253" y="98"/>
                  </a:cubicBezTo>
                  <a:cubicBezTo>
                    <a:pt x="253" y="87"/>
                    <a:pt x="244" y="79"/>
                    <a:pt x="234" y="79"/>
                  </a:cubicBezTo>
                  <a:cubicBezTo>
                    <a:pt x="158" y="79"/>
                    <a:pt x="158" y="79"/>
                    <a:pt x="158" y="79"/>
                  </a:cubicBezTo>
                  <a:cubicBezTo>
                    <a:pt x="158" y="20"/>
                    <a:pt x="158" y="20"/>
                    <a:pt x="158" y="20"/>
                  </a:cubicBezTo>
                  <a:cubicBezTo>
                    <a:pt x="158" y="9"/>
                    <a:pt x="150" y="0"/>
                    <a:pt x="139" y="0"/>
                  </a:cubicBezTo>
                  <a:cubicBezTo>
                    <a:pt x="128" y="0"/>
                    <a:pt x="120" y="9"/>
                    <a:pt x="120" y="20"/>
                  </a:cubicBezTo>
                  <a:cubicBezTo>
                    <a:pt x="120" y="79"/>
                    <a:pt x="120" y="79"/>
                    <a:pt x="120" y="79"/>
                  </a:cubicBezTo>
                  <a:cubicBezTo>
                    <a:pt x="102" y="79"/>
                    <a:pt x="102" y="79"/>
                    <a:pt x="102" y="79"/>
                  </a:cubicBezTo>
                  <a:cubicBezTo>
                    <a:pt x="46" y="79"/>
                    <a:pt x="0" y="124"/>
                    <a:pt x="0" y="180"/>
                  </a:cubicBezTo>
                  <a:cubicBezTo>
                    <a:pt x="0" y="235"/>
                    <a:pt x="46" y="281"/>
                    <a:pt x="102" y="281"/>
                  </a:cubicBezTo>
                  <a:cubicBezTo>
                    <a:pt x="176" y="281"/>
                    <a:pt x="176" y="281"/>
                    <a:pt x="176" y="281"/>
                  </a:cubicBezTo>
                  <a:cubicBezTo>
                    <a:pt x="211" y="281"/>
                    <a:pt x="239" y="309"/>
                    <a:pt x="239" y="343"/>
                  </a:cubicBezTo>
                  <a:cubicBezTo>
                    <a:pt x="239" y="378"/>
                    <a:pt x="211" y="406"/>
                    <a:pt x="176" y="406"/>
                  </a:cubicBezTo>
                  <a:cubicBezTo>
                    <a:pt x="42" y="406"/>
                    <a:pt x="42" y="406"/>
                    <a:pt x="42" y="406"/>
                  </a:cubicBezTo>
                  <a:cubicBezTo>
                    <a:pt x="31" y="406"/>
                    <a:pt x="23" y="415"/>
                    <a:pt x="23" y="425"/>
                  </a:cubicBezTo>
                  <a:cubicBezTo>
                    <a:pt x="23" y="436"/>
                    <a:pt x="31" y="445"/>
                    <a:pt x="42" y="445"/>
                  </a:cubicBezTo>
                  <a:cubicBezTo>
                    <a:pt x="120" y="445"/>
                    <a:pt x="120" y="445"/>
                    <a:pt x="120" y="445"/>
                  </a:cubicBezTo>
                  <a:cubicBezTo>
                    <a:pt x="120" y="504"/>
                    <a:pt x="120" y="504"/>
                    <a:pt x="120" y="504"/>
                  </a:cubicBezTo>
                  <a:cubicBezTo>
                    <a:pt x="120" y="515"/>
                    <a:pt x="128" y="524"/>
                    <a:pt x="139" y="524"/>
                  </a:cubicBezTo>
                  <a:cubicBezTo>
                    <a:pt x="150" y="524"/>
                    <a:pt x="158" y="515"/>
                    <a:pt x="158" y="504"/>
                  </a:cubicBezTo>
                  <a:cubicBezTo>
                    <a:pt x="158" y="445"/>
                    <a:pt x="158" y="445"/>
                    <a:pt x="158" y="445"/>
                  </a:cubicBezTo>
                  <a:cubicBezTo>
                    <a:pt x="176" y="445"/>
                    <a:pt x="176" y="445"/>
                    <a:pt x="176" y="445"/>
                  </a:cubicBezTo>
                  <a:cubicBezTo>
                    <a:pt x="232" y="445"/>
                    <a:pt x="278" y="399"/>
                    <a:pt x="278" y="343"/>
                  </a:cubicBezTo>
                  <a:cubicBezTo>
                    <a:pt x="278" y="288"/>
                    <a:pt x="232" y="242"/>
                    <a:pt x="176" y="242"/>
                  </a:cubicBezTo>
                  <a:close/>
                  <a:moveTo>
                    <a:pt x="176" y="242"/>
                  </a:moveTo>
                  <a:cubicBezTo>
                    <a:pt x="176" y="242"/>
                    <a:pt x="176" y="242"/>
                    <a:pt x="176" y="2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4" name="Group 83"/>
          <p:cNvGrpSpPr/>
          <p:nvPr/>
        </p:nvGrpSpPr>
        <p:grpSpPr>
          <a:xfrm>
            <a:off x="7489976" y="3539675"/>
            <a:ext cx="344412" cy="314831"/>
            <a:chOff x="4995863" y="2716213"/>
            <a:chExt cx="258762" cy="236537"/>
          </a:xfrm>
          <a:solidFill>
            <a:srgbClr val="FD5458"/>
          </a:solidFill>
        </p:grpSpPr>
        <p:sp>
          <p:nvSpPr>
            <p:cNvPr id="85" name="Freeform 22"/>
            <p:cNvSpPr>
              <a:spLocks noEditPoints="1"/>
            </p:cNvSpPr>
            <p:nvPr/>
          </p:nvSpPr>
          <p:spPr bwMode="auto">
            <a:xfrm>
              <a:off x="4995863" y="2716213"/>
              <a:ext cx="166687" cy="236537"/>
            </a:xfrm>
            <a:custGeom>
              <a:avLst/>
              <a:gdLst>
                <a:gd name="T0" fmla="*/ 985 w 1004"/>
                <a:gd name="T1" fmla="*/ 247 h 1415"/>
                <a:gd name="T2" fmla="*/ 747 w 1004"/>
                <a:gd name="T3" fmla="*/ 247 h 1415"/>
                <a:gd name="T4" fmla="*/ 747 w 1004"/>
                <a:gd name="T5" fmla="*/ 244 h 1415"/>
                <a:gd name="T6" fmla="*/ 502 w 1004"/>
                <a:gd name="T7" fmla="*/ 0 h 1415"/>
                <a:gd name="T8" fmla="*/ 258 w 1004"/>
                <a:gd name="T9" fmla="*/ 244 h 1415"/>
                <a:gd name="T10" fmla="*/ 258 w 1004"/>
                <a:gd name="T11" fmla="*/ 247 h 1415"/>
                <a:gd name="T12" fmla="*/ 19 w 1004"/>
                <a:gd name="T13" fmla="*/ 247 h 1415"/>
                <a:gd name="T14" fmla="*/ 0 w 1004"/>
                <a:gd name="T15" fmla="*/ 266 h 1415"/>
                <a:gd name="T16" fmla="*/ 0 w 1004"/>
                <a:gd name="T17" fmla="*/ 1222 h 1415"/>
                <a:gd name="T18" fmla="*/ 193 w 1004"/>
                <a:gd name="T19" fmla="*/ 1415 h 1415"/>
                <a:gd name="T20" fmla="*/ 640 w 1004"/>
                <a:gd name="T21" fmla="*/ 1415 h 1415"/>
                <a:gd name="T22" fmla="*/ 659 w 1004"/>
                <a:gd name="T23" fmla="*/ 1395 h 1415"/>
                <a:gd name="T24" fmla="*/ 640 w 1004"/>
                <a:gd name="T25" fmla="*/ 1376 h 1415"/>
                <a:gd name="T26" fmla="*/ 193 w 1004"/>
                <a:gd name="T27" fmla="*/ 1376 h 1415"/>
                <a:gd name="T28" fmla="*/ 38 w 1004"/>
                <a:gd name="T29" fmla="*/ 1222 h 1415"/>
                <a:gd name="T30" fmla="*/ 38 w 1004"/>
                <a:gd name="T31" fmla="*/ 285 h 1415"/>
                <a:gd name="T32" fmla="*/ 258 w 1004"/>
                <a:gd name="T33" fmla="*/ 285 h 1415"/>
                <a:gd name="T34" fmla="*/ 258 w 1004"/>
                <a:gd name="T35" fmla="*/ 419 h 1415"/>
                <a:gd name="T36" fmla="*/ 277 w 1004"/>
                <a:gd name="T37" fmla="*/ 438 h 1415"/>
                <a:gd name="T38" fmla="*/ 297 w 1004"/>
                <a:gd name="T39" fmla="*/ 419 h 1415"/>
                <a:gd name="T40" fmla="*/ 297 w 1004"/>
                <a:gd name="T41" fmla="*/ 285 h 1415"/>
                <a:gd name="T42" fmla="*/ 708 w 1004"/>
                <a:gd name="T43" fmla="*/ 285 h 1415"/>
                <a:gd name="T44" fmla="*/ 708 w 1004"/>
                <a:gd name="T45" fmla="*/ 419 h 1415"/>
                <a:gd name="T46" fmla="*/ 727 w 1004"/>
                <a:gd name="T47" fmla="*/ 438 h 1415"/>
                <a:gd name="T48" fmla="*/ 747 w 1004"/>
                <a:gd name="T49" fmla="*/ 419 h 1415"/>
                <a:gd name="T50" fmla="*/ 747 w 1004"/>
                <a:gd name="T51" fmla="*/ 285 h 1415"/>
                <a:gd name="T52" fmla="*/ 966 w 1004"/>
                <a:gd name="T53" fmla="*/ 285 h 1415"/>
                <a:gd name="T54" fmla="*/ 966 w 1004"/>
                <a:gd name="T55" fmla="*/ 361 h 1415"/>
                <a:gd name="T56" fmla="*/ 985 w 1004"/>
                <a:gd name="T57" fmla="*/ 380 h 1415"/>
                <a:gd name="T58" fmla="*/ 1004 w 1004"/>
                <a:gd name="T59" fmla="*/ 361 h 1415"/>
                <a:gd name="T60" fmla="*/ 1004 w 1004"/>
                <a:gd name="T61" fmla="*/ 266 h 1415"/>
                <a:gd name="T62" fmla="*/ 985 w 1004"/>
                <a:gd name="T63" fmla="*/ 247 h 1415"/>
                <a:gd name="T64" fmla="*/ 708 w 1004"/>
                <a:gd name="T65" fmla="*/ 247 h 1415"/>
                <a:gd name="T66" fmla="*/ 297 w 1004"/>
                <a:gd name="T67" fmla="*/ 247 h 1415"/>
                <a:gd name="T68" fmla="*/ 297 w 1004"/>
                <a:gd name="T69" fmla="*/ 244 h 1415"/>
                <a:gd name="T70" fmla="*/ 502 w 1004"/>
                <a:gd name="T71" fmla="*/ 39 h 1415"/>
                <a:gd name="T72" fmla="*/ 708 w 1004"/>
                <a:gd name="T73" fmla="*/ 244 h 1415"/>
                <a:gd name="T74" fmla="*/ 708 w 1004"/>
                <a:gd name="T75" fmla="*/ 247 h 1415"/>
                <a:gd name="T76" fmla="*/ 708 w 1004"/>
                <a:gd name="T77" fmla="*/ 247 h 1415"/>
                <a:gd name="T78" fmla="*/ 708 w 1004"/>
                <a:gd name="T79" fmla="*/ 247 h 1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04" h="1415">
                  <a:moveTo>
                    <a:pt x="985" y="247"/>
                  </a:moveTo>
                  <a:cubicBezTo>
                    <a:pt x="747" y="247"/>
                    <a:pt x="747" y="247"/>
                    <a:pt x="747" y="247"/>
                  </a:cubicBezTo>
                  <a:cubicBezTo>
                    <a:pt x="747" y="244"/>
                    <a:pt x="747" y="244"/>
                    <a:pt x="747" y="244"/>
                  </a:cubicBezTo>
                  <a:cubicBezTo>
                    <a:pt x="747" y="110"/>
                    <a:pt x="637" y="0"/>
                    <a:pt x="502" y="0"/>
                  </a:cubicBezTo>
                  <a:cubicBezTo>
                    <a:pt x="368" y="0"/>
                    <a:pt x="258" y="110"/>
                    <a:pt x="258" y="244"/>
                  </a:cubicBezTo>
                  <a:cubicBezTo>
                    <a:pt x="258" y="247"/>
                    <a:pt x="258" y="247"/>
                    <a:pt x="258" y="247"/>
                  </a:cubicBezTo>
                  <a:cubicBezTo>
                    <a:pt x="19" y="247"/>
                    <a:pt x="19" y="247"/>
                    <a:pt x="19" y="247"/>
                  </a:cubicBezTo>
                  <a:cubicBezTo>
                    <a:pt x="9" y="247"/>
                    <a:pt x="0" y="256"/>
                    <a:pt x="0" y="266"/>
                  </a:cubicBezTo>
                  <a:cubicBezTo>
                    <a:pt x="0" y="1222"/>
                    <a:pt x="0" y="1222"/>
                    <a:pt x="0" y="1222"/>
                  </a:cubicBezTo>
                  <a:cubicBezTo>
                    <a:pt x="0" y="1328"/>
                    <a:pt x="86" y="1415"/>
                    <a:pt x="193" y="1415"/>
                  </a:cubicBezTo>
                  <a:cubicBezTo>
                    <a:pt x="640" y="1415"/>
                    <a:pt x="640" y="1415"/>
                    <a:pt x="640" y="1415"/>
                  </a:cubicBezTo>
                  <a:cubicBezTo>
                    <a:pt x="650" y="1415"/>
                    <a:pt x="659" y="1406"/>
                    <a:pt x="659" y="1395"/>
                  </a:cubicBezTo>
                  <a:cubicBezTo>
                    <a:pt x="659" y="1385"/>
                    <a:pt x="650" y="1376"/>
                    <a:pt x="640" y="1376"/>
                  </a:cubicBezTo>
                  <a:cubicBezTo>
                    <a:pt x="193" y="1376"/>
                    <a:pt x="193" y="1376"/>
                    <a:pt x="193" y="1376"/>
                  </a:cubicBezTo>
                  <a:cubicBezTo>
                    <a:pt x="108" y="1376"/>
                    <a:pt x="38" y="1307"/>
                    <a:pt x="38" y="1222"/>
                  </a:cubicBezTo>
                  <a:cubicBezTo>
                    <a:pt x="38" y="285"/>
                    <a:pt x="38" y="285"/>
                    <a:pt x="38" y="285"/>
                  </a:cubicBezTo>
                  <a:cubicBezTo>
                    <a:pt x="258" y="285"/>
                    <a:pt x="258" y="285"/>
                    <a:pt x="258" y="285"/>
                  </a:cubicBezTo>
                  <a:cubicBezTo>
                    <a:pt x="258" y="419"/>
                    <a:pt x="258" y="419"/>
                    <a:pt x="258" y="419"/>
                  </a:cubicBezTo>
                  <a:cubicBezTo>
                    <a:pt x="258" y="429"/>
                    <a:pt x="267" y="438"/>
                    <a:pt x="277" y="438"/>
                  </a:cubicBezTo>
                  <a:cubicBezTo>
                    <a:pt x="288" y="438"/>
                    <a:pt x="297" y="429"/>
                    <a:pt x="297" y="419"/>
                  </a:cubicBezTo>
                  <a:cubicBezTo>
                    <a:pt x="297" y="285"/>
                    <a:pt x="297" y="285"/>
                    <a:pt x="297" y="285"/>
                  </a:cubicBezTo>
                  <a:cubicBezTo>
                    <a:pt x="708" y="285"/>
                    <a:pt x="708" y="285"/>
                    <a:pt x="708" y="285"/>
                  </a:cubicBezTo>
                  <a:cubicBezTo>
                    <a:pt x="708" y="419"/>
                    <a:pt x="708" y="419"/>
                    <a:pt x="708" y="419"/>
                  </a:cubicBezTo>
                  <a:cubicBezTo>
                    <a:pt x="708" y="429"/>
                    <a:pt x="717" y="438"/>
                    <a:pt x="727" y="438"/>
                  </a:cubicBezTo>
                  <a:cubicBezTo>
                    <a:pt x="738" y="438"/>
                    <a:pt x="747" y="429"/>
                    <a:pt x="747" y="419"/>
                  </a:cubicBezTo>
                  <a:cubicBezTo>
                    <a:pt x="747" y="285"/>
                    <a:pt x="747" y="285"/>
                    <a:pt x="747" y="285"/>
                  </a:cubicBezTo>
                  <a:cubicBezTo>
                    <a:pt x="966" y="285"/>
                    <a:pt x="966" y="285"/>
                    <a:pt x="966" y="285"/>
                  </a:cubicBezTo>
                  <a:cubicBezTo>
                    <a:pt x="966" y="361"/>
                    <a:pt x="966" y="361"/>
                    <a:pt x="966" y="361"/>
                  </a:cubicBezTo>
                  <a:cubicBezTo>
                    <a:pt x="966" y="372"/>
                    <a:pt x="975" y="380"/>
                    <a:pt x="985" y="380"/>
                  </a:cubicBezTo>
                  <a:cubicBezTo>
                    <a:pt x="996" y="380"/>
                    <a:pt x="1004" y="372"/>
                    <a:pt x="1004" y="361"/>
                  </a:cubicBezTo>
                  <a:cubicBezTo>
                    <a:pt x="1004" y="266"/>
                    <a:pt x="1004" y="266"/>
                    <a:pt x="1004" y="266"/>
                  </a:cubicBezTo>
                  <a:cubicBezTo>
                    <a:pt x="1004" y="256"/>
                    <a:pt x="996" y="247"/>
                    <a:pt x="985" y="247"/>
                  </a:cubicBezTo>
                  <a:close/>
                  <a:moveTo>
                    <a:pt x="708" y="247"/>
                  </a:moveTo>
                  <a:cubicBezTo>
                    <a:pt x="297" y="247"/>
                    <a:pt x="297" y="247"/>
                    <a:pt x="297" y="247"/>
                  </a:cubicBezTo>
                  <a:cubicBezTo>
                    <a:pt x="297" y="244"/>
                    <a:pt x="297" y="244"/>
                    <a:pt x="297" y="244"/>
                  </a:cubicBezTo>
                  <a:cubicBezTo>
                    <a:pt x="297" y="131"/>
                    <a:pt x="389" y="39"/>
                    <a:pt x="502" y="39"/>
                  </a:cubicBezTo>
                  <a:cubicBezTo>
                    <a:pt x="616" y="39"/>
                    <a:pt x="708" y="131"/>
                    <a:pt x="708" y="244"/>
                  </a:cubicBezTo>
                  <a:lnTo>
                    <a:pt x="708" y="247"/>
                  </a:lnTo>
                  <a:close/>
                  <a:moveTo>
                    <a:pt x="708" y="247"/>
                  </a:moveTo>
                  <a:cubicBezTo>
                    <a:pt x="708" y="247"/>
                    <a:pt x="708" y="247"/>
                    <a:pt x="708" y="24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23"/>
            <p:cNvSpPr>
              <a:spLocks noEditPoints="1"/>
            </p:cNvSpPr>
            <p:nvPr/>
          </p:nvSpPr>
          <p:spPr bwMode="auto">
            <a:xfrm>
              <a:off x="5119688" y="2789238"/>
              <a:ext cx="134937" cy="163512"/>
            </a:xfrm>
            <a:custGeom>
              <a:avLst/>
              <a:gdLst>
                <a:gd name="T0" fmla="*/ 792 w 812"/>
                <a:gd name="T1" fmla="*/ 247 h 980"/>
                <a:gd name="T2" fmla="*/ 603 w 812"/>
                <a:gd name="T3" fmla="*/ 247 h 980"/>
                <a:gd name="T4" fmla="*/ 603 w 812"/>
                <a:gd name="T5" fmla="*/ 197 h 980"/>
                <a:gd name="T6" fmla="*/ 406 w 812"/>
                <a:gd name="T7" fmla="*/ 0 h 980"/>
                <a:gd name="T8" fmla="*/ 208 w 812"/>
                <a:gd name="T9" fmla="*/ 197 h 980"/>
                <a:gd name="T10" fmla="*/ 208 w 812"/>
                <a:gd name="T11" fmla="*/ 247 h 980"/>
                <a:gd name="T12" fmla="*/ 19 w 812"/>
                <a:gd name="T13" fmla="*/ 247 h 980"/>
                <a:gd name="T14" fmla="*/ 0 w 812"/>
                <a:gd name="T15" fmla="*/ 266 h 980"/>
                <a:gd name="T16" fmla="*/ 0 w 812"/>
                <a:gd name="T17" fmla="*/ 908 h 980"/>
                <a:gd name="T18" fmla="*/ 72 w 812"/>
                <a:gd name="T19" fmla="*/ 980 h 980"/>
                <a:gd name="T20" fmla="*/ 739 w 812"/>
                <a:gd name="T21" fmla="*/ 980 h 980"/>
                <a:gd name="T22" fmla="*/ 812 w 812"/>
                <a:gd name="T23" fmla="*/ 908 h 980"/>
                <a:gd name="T24" fmla="*/ 812 w 812"/>
                <a:gd name="T25" fmla="*/ 266 h 980"/>
                <a:gd name="T26" fmla="*/ 792 w 812"/>
                <a:gd name="T27" fmla="*/ 247 h 980"/>
                <a:gd name="T28" fmla="*/ 406 w 812"/>
                <a:gd name="T29" fmla="*/ 38 h 980"/>
                <a:gd name="T30" fmla="*/ 565 w 812"/>
                <a:gd name="T31" fmla="*/ 197 h 980"/>
                <a:gd name="T32" fmla="*/ 565 w 812"/>
                <a:gd name="T33" fmla="*/ 247 h 980"/>
                <a:gd name="T34" fmla="*/ 247 w 812"/>
                <a:gd name="T35" fmla="*/ 247 h 980"/>
                <a:gd name="T36" fmla="*/ 247 w 812"/>
                <a:gd name="T37" fmla="*/ 197 h 980"/>
                <a:gd name="T38" fmla="*/ 247 w 812"/>
                <a:gd name="T39" fmla="*/ 197 h 980"/>
                <a:gd name="T40" fmla="*/ 406 w 812"/>
                <a:gd name="T41" fmla="*/ 38 h 980"/>
                <a:gd name="T42" fmla="*/ 773 w 812"/>
                <a:gd name="T43" fmla="*/ 907 h 980"/>
                <a:gd name="T44" fmla="*/ 739 w 812"/>
                <a:gd name="T45" fmla="*/ 941 h 980"/>
                <a:gd name="T46" fmla="*/ 72 w 812"/>
                <a:gd name="T47" fmla="*/ 941 h 980"/>
                <a:gd name="T48" fmla="*/ 39 w 812"/>
                <a:gd name="T49" fmla="*/ 907 h 980"/>
                <a:gd name="T50" fmla="*/ 39 w 812"/>
                <a:gd name="T51" fmla="*/ 285 h 980"/>
                <a:gd name="T52" fmla="*/ 208 w 812"/>
                <a:gd name="T53" fmla="*/ 285 h 980"/>
                <a:gd name="T54" fmla="*/ 208 w 812"/>
                <a:gd name="T55" fmla="*/ 377 h 980"/>
                <a:gd name="T56" fmla="*/ 228 w 812"/>
                <a:gd name="T57" fmla="*/ 397 h 980"/>
                <a:gd name="T58" fmla="*/ 247 w 812"/>
                <a:gd name="T59" fmla="*/ 377 h 980"/>
                <a:gd name="T60" fmla="*/ 247 w 812"/>
                <a:gd name="T61" fmla="*/ 285 h 980"/>
                <a:gd name="T62" fmla="*/ 565 w 812"/>
                <a:gd name="T63" fmla="*/ 285 h 980"/>
                <a:gd name="T64" fmla="*/ 565 w 812"/>
                <a:gd name="T65" fmla="*/ 377 h 980"/>
                <a:gd name="T66" fmla="*/ 584 w 812"/>
                <a:gd name="T67" fmla="*/ 397 h 980"/>
                <a:gd name="T68" fmla="*/ 603 w 812"/>
                <a:gd name="T69" fmla="*/ 377 h 980"/>
                <a:gd name="T70" fmla="*/ 603 w 812"/>
                <a:gd name="T71" fmla="*/ 285 h 980"/>
                <a:gd name="T72" fmla="*/ 773 w 812"/>
                <a:gd name="T73" fmla="*/ 285 h 980"/>
                <a:gd name="T74" fmla="*/ 773 w 812"/>
                <a:gd name="T75" fmla="*/ 907 h 980"/>
                <a:gd name="T76" fmla="*/ 773 w 812"/>
                <a:gd name="T77" fmla="*/ 907 h 980"/>
                <a:gd name="T78" fmla="*/ 773 w 812"/>
                <a:gd name="T79" fmla="*/ 907 h 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2" h="980">
                  <a:moveTo>
                    <a:pt x="792" y="247"/>
                  </a:moveTo>
                  <a:cubicBezTo>
                    <a:pt x="603" y="247"/>
                    <a:pt x="603" y="247"/>
                    <a:pt x="603" y="247"/>
                  </a:cubicBezTo>
                  <a:cubicBezTo>
                    <a:pt x="603" y="197"/>
                    <a:pt x="603" y="197"/>
                    <a:pt x="603" y="197"/>
                  </a:cubicBezTo>
                  <a:cubicBezTo>
                    <a:pt x="603" y="88"/>
                    <a:pt x="515" y="0"/>
                    <a:pt x="406" y="0"/>
                  </a:cubicBezTo>
                  <a:cubicBezTo>
                    <a:pt x="297" y="0"/>
                    <a:pt x="208" y="88"/>
                    <a:pt x="208" y="197"/>
                  </a:cubicBezTo>
                  <a:cubicBezTo>
                    <a:pt x="208" y="247"/>
                    <a:pt x="208" y="247"/>
                    <a:pt x="208" y="247"/>
                  </a:cubicBezTo>
                  <a:cubicBezTo>
                    <a:pt x="19" y="247"/>
                    <a:pt x="19" y="247"/>
                    <a:pt x="19" y="247"/>
                  </a:cubicBezTo>
                  <a:cubicBezTo>
                    <a:pt x="9" y="247"/>
                    <a:pt x="0" y="256"/>
                    <a:pt x="0" y="266"/>
                  </a:cubicBezTo>
                  <a:cubicBezTo>
                    <a:pt x="0" y="908"/>
                    <a:pt x="0" y="908"/>
                    <a:pt x="0" y="908"/>
                  </a:cubicBezTo>
                  <a:cubicBezTo>
                    <a:pt x="0" y="947"/>
                    <a:pt x="32" y="980"/>
                    <a:pt x="72" y="980"/>
                  </a:cubicBezTo>
                  <a:cubicBezTo>
                    <a:pt x="739" y="980"/>
                    <a:pt x="739" y="980"/>
                    <a:pt x="739" y="980"/>
                  </a:cubicBezTo>
                  <a:cubicBezTo>
                    <a:pt x="779" y="980"/>
                    <a:pt x="812" y="948"/>
                    <a:pt x="812" y="908"/>
                  </a:cubicBezTo>
                  <a:cubicBezTo>
                    <a:pt x="812" y="266"/>
                    <a:pt x="812" y="266"/>
                    <a:pt x="812" y="266"/>
                  </a:cubicBezTo>
                  <a:cubicBezTo>
                    <a:pt x="812" y="255"/>
                    <a:pt x="803" y="247"/>
                    <a:pt x="792" y="247"/>
                  </a:cubicBezTo>
                  <a:close/>
                  <a:moveTo>
                    <a:pt x="406" y="38"/>
                  </a:moveTo>
                  <a:cubicBezTo>
                    <a:pt x="494" y="38"/>
                    <a:pt x="565" y="110"/>
                    <a:pt x="565" y="197"/>
                  </a:cubicBezTo>
                  <a:cubicBezTo>
                    <a:pt x="565" y="247"/>
                    <a:pt x="565" y="247"/>
                    <a:pt x="565" y="247"/>
                  </a:cubicBezTo>
                  <a:cubicBezTo>
                    <a:pt x="247" y="247"/>
                    <a:pt x="247" y="247"/>
                    <a:pt x="247" y="247"/>
                  </a:cubicBezTo>
                  <a:cubicBezTo>
                    <a:pt x="247" y="197"/>
                    <a:pt x="247" y="197"/>
                    <a:pt x="247" y="197"/>
                  </a:cubicBezTo>
                  <a:cubicBezTo>
                    <a:pt x="247" y="197"/>
                    <a:pt x="247" y="197"/>
                    <a:pt x="247" y="197"/>
                  </a:cubicBezTo>
                  <a:cubicBezTo>
                    <a:pt x="247" y="110"/>
                    <a:pt x="318" y="38"/>
                    <a:pt x="406" y="38"/>
                  </a:cubicBezTo>
                  <a:close/>
                  <a:moveTo>
                    <a:pt x="773" y="907"/>
                  </a:moveTo>
                  <a:cubicBezTo>
                    <a:pt x="773" y="926"/>
                    <a:pt x="758" y="941"/>
                    <a:pt x="739" y="941"/>
                  </a:cubicBezTo>
                  <a:cubicBezTo>
                    <a:pt x="72" y="941"/>
                    <a:pt x="72" y="941"/>
                    <a:pt x="72" y="941"/>
                  </a:cubicBezTo>
                  <a:cubicBezTo>
                    <a:pt x="54" y="941"/>
                    <a:pt x="39" y="926"/>
                    <a:pt x="39" y="907"/>
                  </a:cubicBezTo>
                  <a:cubicBezTo>
                    <a:pt x="39" y="285"/>
                    <a:pt x="39" y="285"/>
                    <a:pt x="39" y="285"/>
                  </a:cubicBezTo>
                  <a:cubicBezTo>
                    <a:pt x="208" y="285"/>
                    <a:pt x="208" y="285"/>
                    <a:pt x="208" y="285"/>
                  </a:cubicBezTo>
                  <a:cubicBezTo>
                    <a:pt x="208" y="377"/>
                    <a:pt x="208" y="377"/>
                    <a:pt x="208" y="377"/>
                  </a:cubicBezTo>
                  <a:cubicBezTo>
                    <a:pt x="208" y="388"/>
                    <a:pt x="217" y="397"/>
                    <a:pt x="228" y="397"/>
                  </a:cubicBezTo>
                  <a:cubicBezTo>
                    <a:pt x="238" y="397"/>
                    <a:pt x="247" y="388"/>
                    <a:pt x="247" y="377"/>
                  </a:cubicBezTo>
                  <a:cubicBezTo>
                    <a:pt x="247" y="285"/>
                    <a:pt x="247" y="285"/>
                    <a:pt x="247" y="285"/>
                  </a:cubicBezTo>
                  <a:cubicBezTo>
                    <a:pt x="565" y="285"/>
                    <a:pt x="565" y="285"/>
                    <a:pt x="565" y="285"/>
                  </a:cubicBezTo>
                  <a:cubicBezTo>
                    <a:pt x="565" y="377"/>
                    <a:pt x="565" y="377"/>
                    <a:pt x="565" y="377"/>
                  </a:cubicBezTo>
                  <a:cubicBezTo>
                    <a:pt x="565" y="388"/>
                    <a:pt x="573" y="397"/>
                    <a:pt x="584" y="397"/>
                  </a:cubicBezTo>
                  <a:cubicBezTo>
                    <a:pt x="594" y="397"/>
                    <a:pt x="603" y="388"/>
                    <a:pt x="603" y="377"/>
                  </a:cubicBezTo>
                  <a:cubicBezTo>
                    <a:pt x="603" y="285"/>
                    <a:pt x="603" y="285"/>
                    <a:pt x="603" y="285"/>
                  </a:cubicBezTo>
                  <a:cubicBezTo>
                    <a:pt x="773" y="285"/>
                    <a:pt x="773" y="285"/>
                    <a:pt x="773" y="285"/>
                  </a:cubicBezTo>
                  <a:lnTo>
                    <a:pt x="773" y="907"/>
                  </a:lnTo>
                  <a:close/>
                  <a:moveTo>
                    <a:pt x="773" y="907"/>
                  </a:moveTo>
                  <a:cubicBezTo>
                    <a:pt x="773" y="907"/>
                    <a:pt x="773" y="907"/>
                    <a:pt x="773" y="90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7" name="Group 86"/>
          <p:cNvGrpSpPr/>
          <p:nvPr/>
        </p:nvGrpSpPr>
        <p:grpSpPr>
          <a:xfrm>
            <a:off x="6966576" y="5665390"/>
            <a:ext cx="316158" cy="343259"/>
            <a:chOff x="6351588" y="2730500"/>
            <a:chExt cx="222250" cy="241301"/>
          </a:xfrm>
          <a:solidFill>
            <a:srgbClr val="866BCF"/>
          </a:solidFill>
        </p:grpSpPr>
        <p:sp>
          <p:nvSpPr>
            <p:cNvPr id="88" name="Freeform 33"/>
            <p:cNvSpPr>
              <a:spLocks noEditPoints="1"/>
            </p:cNvSpPr>
            <p:nvPr/>
          </p:nvSpPr>
          <p:spPr bwMode="auto">
            <a:xfrm>
              <a:off x="6351588" y="2773363"/>
              <a:ext cx="222250" cy="198438"/>
            </a:xfrm>
            <a:custGeom>
              <a:avLst/>
              <a:gdLst>
                <a:gd name="T0" fmla="*/ 1321 w 1436"/>
                <a:gd name="T1" fmla="*/ 0 h 1285"/>
                <a:gd name="T2" fmla="*/ 1010 w 1436"/>
                <a:gd name="T3" fmla="*/ 0 h 1285"/>
                <a:gd name="T4" fmla="*/ 991 w 1436"/>
                <a:gd name="T5" fmla="*/ 19 h 1285"/>
                <a:gd name="T6" fmla="*/ 1010 w 1436"/>
                <a:gd name="T7" fmla="*/ 38 h 1285"/>
                <a:gd name="T8" fmla="*/ 1321 w 1436"/>
                <a:gd name="T9" fmla="*/ 38 h 1285"/>
                <a:gd name="T10" fmla="*/ 1397 w 1436"/>
                <a:gd name="T11" fmla="*/ 115 h 1285"/>
                <a:gd name="T12" fmla="*/ 1397 w 1436"/>
                <a:gd name="T13" fmla="*/ 912 h 1285"/>
                <a:gd name="T14" fmla="*/ 1321 w 1436"/>
                <a:gd name="T15" fmla="*/ 989 h 1285"/>
                <a:gd name="T16" fmla="*/ 115 w 1436"/>
                <a:gd name="T17" fmla="*/ 989 h 1285"/>
                <a:gd name="T18" fmla="*/ 38 w 1436"/>
                <a:gd name="T19" fmla="*/ 912 h 1285"/>
                <a:gd name="T20" fmla="*/ 38 w 1436"/>
                <a:gd name="T21" fmla="*/ 115 h 1285"/>
                <a:gd name="T22" fmla="*/ 115 w 1436"/>
                <a:gd name="T23" fmla="*/ 38 h 1285"/>
                <a:gd name="T24" fmla="*/ 430 w 1436"/>
                <a:gd name="T25" fmla="*/ 38 h 1285"/>
                <a:gd name="T26" fmla="*/ 449 w 1436"/>
                <a:gd name="T27" fmla="*/ 19 h 1285"/>
                <a:gd name="T28" fmla="*/ 430 w 1436"/>
                <a:gd name="T29" fmla="*/ 0 h 1285"/>
                <a:gd name="T30" fmla="*/ 115 w 1436"/>
                <a:gd name="T31" fmla="*/ 0 h 1285"/>
                <a:gd name="T32" fmla="*/ 0 w 1436"/>
                <a:gd name="T33" fmla="*/ 115 h 1285"/>
                <a:gd name="T34" fmla="*/ 0 w 1436"/>
                <a:gd name="T35" fmla="*/ 913 h 1285"/>
                <a:gd name="T36" fmla="*/ 115 w 1436"/>
                <a:gd name="T37" fmla="*/ 1028 h 1285"/>
                <a:gd name="T38" fmla="*/ 699 w 1436"/>
                <a:gd name="T39" fmla="*/ 1028 h 1285"/>
                <a:gd name="T40" fmla="*/ 699 w 1436"/>
                <a:gd name="T41" fmla="*/ 1246 h 1285"/>
                <a:gd name="T42" fmla="*/ 419 w 1436"/>
                <a:gd name="T43" fmla="*/ 1246 h 1285"/>
                <a:gd name="T44" fmla="*/ 400 w 1436"/>
                <a:gd name="T45" fmla="*/ 1266 h 1285"/>
                <a:gd name="T46" fmla="*/ 419 w 1436"/>
                <a:gd name="T47" fmla="*/ 1285 h 1285"/>
                <a:gd name="T48" fmla="*/ 1017 w 1436"/>
                <a:gd name="T49" fmla="*/ 1285 h 1285"/>
                <a:gd name="T50" fmla="*/ 1036 w 1436"/>
                <a:gd name="T51" fmla="*/ 1266 h 1285"/>
                <a:gd name="T52" fmla="*/ 1017 w 1436"/>
                <a:gd name="T53" fmla="*/ 1246 h 1285"/>
                <a:gd name="T54" fmla="*/ 737 w 1436"/>
                <a:gd name="T55" fmla="*/ 1246 h 1285"/>
                <a:gd name="T56" fmla="*/ 737 w 1436"/>
                <a:gd name="T57" fmla="*/ 1028 h 1285"/>
                <a:gd name="T58" fmla="*/ 1321 w 1436"/>
                <a:gd name="T59" fmla="*/ 1028 h 1285"/>
                <a:gd name="T60" fmla="*/ 1436 w 1436"/>
                <a:gd name="T61" fmla="*/ 913 h 1285"/>
                <a:gd name="T62" fmla="*/ 1436 w 1436"/>
                <a:gd name="T63" fmla="*/ 115 h 1285"/>
                <a:gd name="T64" fmla="*/ 1321 w 1436"/>
                <a:gd name="T65" fmla="*/ 0 h 1285"/>
                <a:gd name="T66" fmla="*/ 1321 w 1436"/>
                <a:gd name="T67" fmla="*/ 0 h 1285"/>
                <a:gd name="T68" fmla="*/ 1321 w 1436"/>
                <a:gd name="T69" fmla="*/ 0 h 1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6" h="1285">
                  <a:moveTo>
                    <a:pt x="1321" y="0"/>
                  </a:moveTo>
                  <a:cubicBezTo>
                    <a:pt x="1010" y="0"/>
                    <a:pt x="1010" y="0"/>
                    <a:pt x="1010" y="0"/>
                  </a:cubicBezTo>
                  <a:cubicBezTo>
                    <a:pt x="1000" y="0"/>
                    <a:pt x="991" y="8"/>
                    <a:pt x="991" y="19"/>
                  </a:cubicBezTo>
                  <a:cubicBezTo>
                    <a:pt x="991" y="29"/>
                    <a:pt x="1000" y="38"/>
                    <a:pt x="1010" y="38"/>
                  </a:cubicBezTo>
                  <a:cubicBezTo>
                    <a:pt x="1321" y="38"/>
                    <a:pt x="1321" y="38"/>
                    <a:pt x="1321" y="38"/>
                  </a:cubicBezTo>
                  <a:cubicBezTo>
                    <a:pt x="1363" y="38"/>
                    <a:pt x="1397" y="72"/>
                    <a:pt x="1397" y="115"/>
                  </a:cubicBezTo>
                  <a:cubicBezTo>
                    <a:pt x="1397" y="912"/>
                    <a:pt x="1397" y="912"/>
                    <a:pt x="1397" y="912"/>
                  </a:cubicBezTo>
                  <a:cubicBezTo>
                    <a:pt x="1397" y="955"/>
                    <a:pt x="1363" y="989"/>
                    <a:pt x="1321" y="989"/>
                  </a:cubicBezTo>
                  <a:cubicBezTo>
                    <a:pt x="115" y="989"/>
                    <a:pt x="115" y="989"/>
                    <a:pt x="115" y="989"/>
                  </a:cubicBezTo>
                  <a:cubicBezTo>
                    <a:pt x="73" y="989"/>
                    <a:pt x="38" y="955"/>
                    <a:pt x="38" y="912"/>
                  </a:cubicBezTo>
                  <a:cubicBezTo>
                    <a:pt x="38" y="115"/>
                    <a:pt x="38" y="115"/>
                    <a:pt x="38" y="115"/>
                  </a:cubicBezTo>
                  <a:cubicBezTo>
                    <a:pt x="38" y="73"/>
                    <a:pt x="73" y="38"/>
                    <a:pt x="115" y="38"/>
                  </a:cubicBezTo>
                  <a:cubicBezTo>
                    <a:pt x="430" y="38"/>
                    <a:pt x="430" y="38"/>
                    <a:pt x="430" y="38"/>
                  </a:cubicBezTo>
                  <a:cubicBezTo>
                    <a:pt x="441" y="38"/>
                    <a:pt x="449" y="30"/>
                    <a:pt x="449" y="19"/>
                  </a:cubicBezTo>
                  <a:cubicBezTo>
                    <a:pt x="449" y="9"/>
                    <a:pt x="441" y="0"/>
                    <a:pt x="430" y="0"/>
                  </a:cubicBezTo>
                  <a:cubicBezTo>
                    <a:pt x="115" y="0"/>
                    <a:pt x="115" y="0"/>
                    <a:pt x="115" y="0"/>
                  </a:cubicBezTo>
                  <a:cubicBezTo>
                    <a:pt x="52" y="0"/>
                    <a:pt x="0" y="52"/>
                    <a:pt x="0" y="115"/>
                  </a:cubicBezTo>
                  <a:cubicBezTo>
                    <a:pt x="0" y="913"/>
                    <a:pt x="0" y="913"/>
                    <a:pt x="0" y="913"/>
                  </a:cubicBezTo>
                  <a:cubicBezTo>
                    <a:pt x="0" y="976"/>
                    <a:pt x="52" y="1028"/>
                    <a:pt x="115" y="1028"/>
                  </a:cubicBezTo>
                  <a:cubicBezTo>
                    <a:pt x="699" y="1028"/>
                    <a:pt x="699" y="1028"/>
                    <a:pt x="699" y="1028"/>
                  </a:cubicBezTo>
                  <a:cubicBezTo>
                    <a:pt x="699" y="1246"/>
                    <a:pt x="699" y="1246"/>
                    <a:pt x="699" y="1246"/>
                  </a:cubicBezTo>
                  <a:cubicBezTo>
                    <a:pt x="419" y="1246"/>
                    <a:pt x="419" y="1246"/>
                    <a:pt x="419" y="1246"/>
                  </a:cubicBezTo>
                  <a:cubicBezTo>
                    <a:pt x="408" y="1246"/>
                    <a:pt x="400" y="1255"/>
                    <a:pt x="400" y="1266"/>
                  </a:cubicBezTo>
                  <a:cubicBezTo>
                    <a:pt x="400" y="1276"/>
                    <a:pt x="408" y="1285"/>
                    <a:pt x="419" y="1285"/>
                  </a:cubicBezTo>
                  <a:cubicBezTo>
                    <a:pt x="1017" y="1285"/>
                    <a:pt x="1017" y="1285"/>
                    <a:pt x="1017" y="1285"/>
                  </a:cubicBezTo>
                  <a:cubicBezTo>
                    <a:pt x="1027" y="1285"/>
                    <a:pt x="1036" y="1276"/>
                    <a:pt x="1036" y="1266"/>
                  </a:cubicBezTo>
                  <a:cubicBezTo>
                    <a:pt x="1036" y="1255"/>
                    <a:pt x="1027" y="1246"/>
                    <a:pt x="1017" y="1246"/>
                  </a:cubicBezTo>
                  <a:cubicBezTo>
                    <a:pt x="737" y="1246"/>
                    <a:pt x="737" y="1246"/>
                    <a:pt x="737" y="1246"/>
                  </a:cubicBezTo>
                  <a:cubicBezTo>
                    <a:pt x="737" y="1028"/>
                    <a:pt x="737" y="1028"/>
                    <a:pt x="737" y="1028"/>
                  </a:cubicBezTo>
                  <a:cubicBezTo>
                    <a:pt x="1321" y="1028"/>
                    <a:pt x="1321" y="1028"/>
                    <a:pt x="1321" y="1028"/>
                  </a:cubicBezTo>
                  <a:cubicBezTo>
                    <a:pt x="1384" y="1028"/>
                    <a:pt x="1436" y="976"/>
                    <a:pt x="1436" y="913"/>
                  </a:cubicBezTo>
                  <a:cubicBezTo>
                    <a:pt x="1436" y="115"/>
                    <a:pt x="1436" y="115"/>
                    <a:pt x="1436" y="115"/>
                  </a:cubicBezTo>
                  <a:cubicBezTo>
                    <a:pt x="1436" y="52"/>
                    <a:pt x="1384" y="0"/>
                    <a:pt x="1321" y="0"/>
                  </a:cubicBezTo>
                  <a:close/>
                  <a:moveTo>
                    <a:pt x="1321" y="0"/>
                  </a:moveTo>
                  <a:cubicBezTo>
                    <a:pt x="1321" y="0"/>
                    <a:pt x="1321" y="0"/>
                    <a:pt x="132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34"/>
            <p:cNvSpPr>
              <a:spLocks noEditPoints="1"/>
            </p:cNvSpPr>
            <p:nvPr/>
          </p:nvSpPr>
          <p:spPr bwMode="auto">
            <a:xfrm>
              <a:off x="6437313" y="2730500"/>
              <a:ext cx="50800" cy="160338"/>
            </a:xfrm>
            <a:custGeom>
              <a:avLst/>
              <a:gdLst>
                <a:gd name="T0" fmla="*/ 338 w 338"/>
                <a:gd name="T1" fmla="*/ 57 h 1043"/>
                <a:gd name="T2" fmla="*/ 281 w 338"/>
                <a:gd name="T3" fmla="*/ 0 h 1043"/>
                <a:gd name="T4" fmla="*/ 58 w 338"/>
                <a:gd name="T5" fmla="*/ 0 h 1043"/>
                <a:gd name="T6" fmla="*/ 1 w 338"/>
                <a:gd name="T7" fmla="*/ 57 h 1043"/>
                <a:gd name="T8" fmla="*/ 1 w 338"/>
                <a:gd name="T9" fmla="*/ 189 h 1043"/>
                <a:gd name="T10" fmla="*/ 2 w 338"/>
                <a:gd name="T11" fmla="*/ 195 h 1043"/>
                <a:gd name="T12" fmla="*/ 1 w 338"/>
                <a:gd name="T13" fmla="*/ 201 h 1043"/>
                <a:gd name="T14" fmla="*/ 1 w 338"/>
                <a:gd name="T15" fmla="*/ 828 h 1043"/>
                <a:gd name="T16" fmla="*/ 0 w 338"/>
                <a:gd name="T17" fmla="*/ 828 h 1043"/>
                <a:gd name="T18" fmla="*/ 0 w 338"/>
                <a:gd name="T19" fmla="*/ 830 h 1043"/>
                <a:gd name="T20" fmla="*/ 1 w 338"/>
                <a:gd name="T21" fmla="*/ 832 h 1043"/>
                <a:gd name="T22" fmla="*/ 1 w 338"/>
                <a:gd name="T23" fmla="*/ 833 h 1043"/>
                <a:gd name="T24" fmla="*/ 1 w 338"/>
                <a:gd name="T25" fmla="*/ 835 h 1043"/>
                <a:gd name="T26" fmla="*/ 2 w 338"/>
                <a:gd name="T27" fmla="*/ 835 h 1043"/>
                <a:gd name="T28" fmla="*/ 3 w 338"/>
                <a:gd name="T29" fmla="*/ 837 h 1043"/>
                <a:gd name="T30" fmla="*/ 3 w 338"/>
                <a:gd name="T31" fmla="*/ 837 h 1043"/>
                <a:gd name="T32" fmla="*/ 4 w 338"/>
                <a:gd name="T33" fmla="*/ 839 h 1043"/>
                <a:gd name="T34" fmla="*/ 5 w 338"/>
                <a:gd name="T35" fmla="*/ 840 h 1043"/>
                <a:gd name="T36" fmla="*/ 154 w 338"/>
                <a:gd name="T37" fmla="*/ 1035 h 1043"/>
                <a:gd name="T38" fmla="*/ 169 w 338"/>
                <a:gd name="T39" fmla="*/ 1043 h 1043"/>
                <a:gd name="T40" fmla="*/ 184 w 338"/>
                <a:gd name="T41" fmla="*/ 1035 h 1043"/>
                <a:gd name="T42" fmla="*/ 334 w 338"/>
                <a:gd name="T43" fmla="*/ 840 h 1043"/>
                <a:gd name="T44" fmla="*/ 334 w 338"/>
                <a:gd name="T45" fmla="*/ 839 h 1043"/>
                <a:gd name="T46" fmla="*/ 335 w 338"/>
                <a:gd name="T47" fmla="*/ 837 h 1043"/>
                <a:gd name="T48" fmla="*/ 335 w 338"/>
                <a:gd name="T49" fmla="*/ 837 h 1043"/>
                <a:gd name="T50" fmla="*/ 336 w 338"/>
                <a:gd name="T51" fmla="*/ 835 h 1043"/>
                <a:gd name="T52" fmla="*/ 337 w 338"/>
                <a:gd name="T53" fmla="*/ 835 h 1043"/>
                <a:gd name="T54" fmla="*/ 337 w 338"/>
                <a:gd name="T55" fmla="*/ 833 h 1043"/>
                <a:gd name="T56" fmla="*/ 337 w 338"/>
                <a:gd name="T57" fmla="*/ 832 h 1043"/>
                <a:gd name="T58" fmla="*/ 338 w 338"/>
                <a:gd name="T59" fmla="*/ 830 h 1043"/>
                <a:gd name="T60" fmla="*/ 338 w 338"/>
                <a:gd name="T61" fmla="*/ 200 h 1043"/>
                <a:gd name="T62" fmla="*/ 337 w 338"/>
                <a:gd name="T63" fmla="*/ 195 h 1043"/>
                <a:gd name="T64" fmla="*/ 338 w 338"/>
                <a:gd name="T65" fmla="*/ 189 h 1043"/>
                <a:gd name="T66" fmla="*/ 338 w 338"/>
                <a:gd name="T67" fmla="*/ 57 h 1043"/>
                <a:gd name="T68" fmla="*/ 169 w 338"/>
                <a:gd name="T69" fmla="*/ 992 h 1043"/>
                <a:gd name="T70" fmla="*/ 58 w 338"/>
                <a:gd name="T71" fmla="*/ 847 h 1043"/>
                <a:gd name="T72" fmla="*/ 279 w 338"/>
                <a:gd name="T73" fmla="*/ 847 h 1043"/>
                <a:gd name="T74" fmla="*/ 169 w 338"/>
                <a:gd name="T75" fmla="*/ 992 h 1043"/>
                <a:gd name="T76" fmla="*/ 299 w 338"/>
                <a:gd name="T77" fmla="*/ 200 h 1043"/>
                <a:gd name="T78" fmla="*/ 299 w 338"/>
                <a:gd name="T79" fmla="*/ 809 h 1043"/>
                <a:gd name="T80" fmla="*/ 39 w 338"/>
                <a:gd name="T81" fmla="*/ 809 h 1043"/>
                <a:gd name="T82" fmla="*/ 39 w 338"/>
                <a:gd name="T83" fmla="*/ 201 h 1043"/>
                <a:gd name="T84" fmla="*/ 38 w 338"/>
                <a:gd name="T85" fmla="*/ 195 h 1043"/>
                <a:gd name="T86" fmla="*/ 39 w 338"/>
                <a:gd name="T87" fmla="*/ 189 h 1043"/>
                <a:gd name="T88" fmla="*/ 39 w 338"/>
                <a:gd name="T89" fmla="*/ 57 h 1043"/>
                <a:gd name="T90" fmla="*/ 57 w 338"/>
                <a:gd name="T91" fmla="*/ 39 h 1043"/>
                <a:gd name="T92" fmla="*/ 280 w 338"/>
                <a:gd name="T93" fmla="*/ 39 h 1043"/>
                <a:gd name="T94" fmla="*/ 299 w 338"/>
                <a:gd name="T95" fmla="*/ 57 h 1043"/>
                <a:gd name="T96" fmla="*/ 299 w 338"/>
                <a:gd name="T97" fmla="*/ 189 h 1043"/>
                <a:gd name="T98" fmla="*/ 299 w 338"/>
                <a:gd name="T99" fmla="*/ 195 h 1043"/>
                <a:gd name="T100" fmla="*/ 299 w 338"/>
                <a:gd name="T101" fmla="*/ 200 h 1043"/>
                <a:gd name="T102" fmla="*/ 299 w 338"/>
                <a:gd name="T103" fmla="*/ 200 h 1043"/>
                <a:gd name="T104" fmla="*/ 299 w 338"/>
                <a:gd name="T105" fmla="*/ 200 h 1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8" h="1043">
                  <a:moveTo>
                    <a:pt x="338" y="57"/>
                  </a:moveTo>
                  <a:cubicBezTo>
                    <a:pt x="338" y="26"/>
                    <a:pt x="312" y="0"/>
                    <a:pt x="281" y="0"/>
                  </a:cubicBezTo>
                  <a:cubicBezTo>
                    <a:pt x="58" y="0"/>
                    <a:pt x="58" y="0"/>
                    <a:pt x="58" y="0"/>
                  </a:cubicBezTo>
                  <a:cubicBezTo>
                    <a:pt x="26" y="0"/>
                    <a:pt x="1" y="26"/>
                    <a:pt x="1" y="57"/>
                  </a:cubicBezTo>
                  <a:cubicBezTo>
                    <a:pt x="1" y="189"/>
                    <a:pt x="1" y="189"/>
                    <a:pt x="1" y="189"/>
                  </a:cubicBezTo>
                  <a:cubicBezTo>
                    <a:pt x="1" y="191"/>
                    <a:pt x="1" y="193"/>
                    <a:pt x="2" y="195"/>
                  </a:cubicBezTo>
                  <a:cubicBezTo>
                    <a:pt x="1" y="197"/>
                    <a:pt x="1" y="199"/>
                    <a:pt x="1" y="201"/>
                  </a:cubicBezTo>
                  <a:cubicBezTo>
                    <a:pt x="1" y="828"/>
                    <a:pt x="1" y="828"/>
                    <a:pt x="1" y="828"/>
                  </a:cubicBezTo>
                  <a:cubicBezTo>
                    <a:pt x="0" y="828"/>
                    <a:pt x="0" y="828"/>
                    <a:pt x="0" y="828"/>
                  </a:cubicBezTo>
                  <a:cubicBezTo>
                    <a:pt x="0" y="830"/>
                    <a:pt x="0" y="830"/>
                    <a:pt x="0" y="830"/>
                  </a:cubicBezTo>
                  <a:cubicBezTo>
                    <a:pt x="0" y="831"/>
                    <a:pt x="1" y="831"/>
                    <a:pt x="1" y="832"/>
                  </a:cubicBezTo>
                  <a:cubicBezTo>
                    <a:pt x="1" y="833"/>
                    <a:pt x="1" y="833"/>
                    <a:pt x="1" y="833"/>
                  </a:cubicBezTo>
                  <a:cubicBezTo>
                    <a:pt x="1" y="833"/>
                    <a:pt x="1" y="834"/>
                    <a:pt x="1" y="835"/>
                  </a:cubicBezTo>
                  <a:cubicBezTo>
                    <a:pt x="1" y="835"/>
                    <a:pt x="1" y="835"/>
                    <a:pt x="2" y="835"/>
                  </a:cubicBezTo>
                  <a:cubicBezTo>
                    <a:pt x="2" y="835"/>
                    <a:pt x="2" y="836"/>
                    <a:pt x="3" y="837"/>
                  </a:cubicBezTo>
                  <a:cubicBezTo>
                    <a:pt x="3" y="837"/>
                    <a:pt x="3" y="837"/>
                    <a:pt x="3" y="837"/>
                  </a:cubicBezTo>
                  <a:cubicBezTo>
                    <a:pt x="3" y="838"/>
                    <a:pt x="4" y="839"/>
                    <a:pt x="4" y="839"/>
                  </a:cubicBezTo>
                  <a:cubicBezTo>
                    <a:pt x="4" y="839"/>
                    <a:pt x="4" y="840"/>
                    <a:pt x="5" y="840"/>
                  </a:cubicBezTo>
                  <a:cubicBezTo>
                    <a:pt x="154" y="1035"/>
                    <a:pt x="154" y="1035"/>
                    <a:pt x="154" y="1035"/>
                  </a:cubicBezTo>
                  <a:cubicBezTo>
                    <a:pt x="157" y="1040"/>
                    <a:pt x="163" y="1043"/>
                    <a:pt x="169" y="1043"/>
                  </a:cubicBezTo>
                  <a:cubicBezTo>
                    <a:pt x="175" y="1043"/>
                    <a:pt x="181" y="1040"/>
                    <a:pt x="184" y="1035"/>
                  </a:cubicBezTo>
                  <a:cubicBezTo>
                    <a:pt x="334" y="840"/>
                    <a:pt x="334" y="840"/>
                    <a:pt x="334" y="840"/>
                  </a:cubicBezTo>
                  <a:cubicBezTo>
                    <a:pt x="334" y="840"/>
                    <a:pt x="334" y="839"/>
                    <a:pt x="334" y="839"/>
                  </a:cubicBezTo>
                  <a:cubicBezTo>
                    <a:pt x="334" y="839"/>
                    <a:pt x="335" y="838"/>
                    <a:pt x="335" y="837"/>
                  </a:cubicBezTo>
                  <a:cubicBezTo>
                    <a:pt x="335" y="837"/>
                    <a:pt x="335" y="837"/>
                    <a:pt x="335" y="837"/>
                  </a:cubicBezTo>
                  <a:cubicBezTo>
                    <a:pt x="336" y="836"/>
                    <a:pt x="336" y="836"/>
                    <a:pt x="336" y="835"/>
                  </a:cubicBezTo>
                  <a:cubicBezTo>
                    <a:pt x="336" y="835"/>
                    <a:pt x="336" y="835"/>
                    <a:pt x="337" y="835"/>
                  </a:cubicBezTo>
                  <a:cubicBezTo>
                    <a:pt x="337" y="834"/>
                    <a:pt x="337" y="833"/>
                    <a:pt x="337" y="833"/>
                  </a:cubicBezTo>
                  <a:cubicBezTo>
                    <a:pt x="337" y="832"/>
                    <a:pt x="337" y="832"/>
                    <a:pt x="337" y="832"/>
                  </a:cubicBezTo>
                  <a:cubicBezTo>
                    <a:pt x="338" y="831"/>
                    <a:pt x="338" y="830"/>
                    <a:pt x="338" y="830"/>
                  </a:cubicBezTo>
                  <a:cubicBezTo>
                    <a:pt x="338" y="200"/>
                    <a:pt x="338" y="200"/>
                    <a:pt x="338" y="200"/>
                  </a:cubicBezTo>
                  <a:cubicBezTo>
                    <a:pt x="338" y="198"/>
                    <a:pt x="337" y="196"/>
                    <a:pt x="337" y="195"/>
                  </a:cubicBezTo>
                  <a:cubicBezTo>
                    <a:pt x="337" y="193"/>
                    <a:pt x="338" y="191"/>
                    <a:pt x="338" y="189"/>
                  </a:cubicBezTo>
                  <a:lnTo>
                    <a:pt x="338" y="57"/>
                  </a:lnTo>
                  <a:close/>
                  <a:moveTo>
                    <a:pt x="169" y="992"/>
                  </a:moveTo>
                  <a:cubicBezTo>
                    <a:pt x="58" y="847"/>
                    <a:pt x="58" y="847"/>
                    <a:pt x="58" y="847"/>
                  </a:cubicBezTo>
                  <a:cubicBezTo>
                    <a:pt x="279" y="847"/>
                    <a:pt x="279" y="847"/>
                    <a:pt x="279" y="847"/>
                  </a:cubicBezTo>
                  <a:lnTo>
                    <a:pt x="169" y="992"/>
                  </a:lnTo>
                  <a:close/>
                  <a:moveTo>
                    <a:pt x="299" y="200"/>
                  </a:moveTo>
                  <a:cubicBezTo>
                    <a:pt x="299" y="809"/>
                    <a:pt x="299" y="809"/>
                    <a:pt x="299" y="809"/>
                  </a:cubicBezTo>
                  <a:cubicBezTo>
                    <a:pt x="39" y="809"/>
                    <a:pt x="39" y="809"/>
                    <a:pt x="39" y="809"/>
                  </a:cubicBezTo>
                  <a:cubicBezTo>
                    <a:pt x="39" y="201"/>
                    <a:pt x="39" y="201"/>
                    <a:pt x="39" y="201"/>
                  </a:cubicBezTo>
                  <a:cubicBezTo>
                    <a:pt x="39" y="199"/>
                    <a:pt x="39" y="197"/>
                    <a:pt x="38" y="195"/>
                  </a:cubicBezTo>
                  <a:cubicBezTo>
                    <a:pt x="39" y="193"/>
                    <a:pt x="39" y="191"/>
                    <a:pt x="39" y="189"/>
                  </a:cubicBezTo>
                  <a:cubicBezTo>
                    <a:pt x="39" y="57"/>
                    <a:pt x="39" y="57"/>
                    <a:pt x="39" y="57"/>
                  </a:cubicBezTo>
                  <a:cubicBezTo>
                    <a:pt x="39" y="47"/>
                    <a:pt x="47" y="39"/>
                    <a:pt x="57" y="39"/>
                  </a:cubicBezTo>
                  <a:cubicBezTo>
                    <a:pt x="280" y="39"/>
                    <a:pt x="280" y="39"/>
                    <a:pt x="280" y="39"/>
                  </a:cubicBezTo>
                  <a:cubicBezTo>
                    <a:pt x="290" y="39"/>
                    <a:pt x="299" y="47"/>
                    <a:pt x="299" y="57"/>
                  </a:cubicBezTo>
                  <a:cubicBezTo>
                    <a:pt x="299" y="189"/>
                    <a:pt x="299" y="189"/>
                    <a:pt x="299" y="189"/>
                  </a:cubicBezTo>
                  <a:cubicBezTo>
                    <a:pt x="299" y="191"/>
                    <a:pt x="299" y="193"/>
                    <a:pt x="299" y="195"/>
                  </a:cubicBezTo>
                  <a:cubicBezTo>
                    <a:pt x="299" y="196"/>
                    <a:pt x="299" y="198"/>
                    <a:pt x="299" y="200"/>
                  </a:cubicBezTo>
                  <a:close/>
                  <a:moveTo>
                    <a:pt x="299" y="200"/>
                  </a:moveTo>
                  <a:cubicBezTo>
                    <a:pt x="299" y="200"/>
                    <a:pt x="299" y="200"/>
                    <a:pt x="299" y="20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35"/>
            <p:cNvSpPr>
              <a:spLocks noEditPoints="1"/>
            </p:cNvSpPr>
            <p:nvPr/>
          </p:nvSpPr>
          <p:spPr bwMode="auto">
            <a:xfrm>
              <a:off x="6459538" y="2747963"/>
              <a:ext cx="6350" cy="96838"/>
            </a:xfrm>
            <a:custGeom>
              <a:avLst/>
              <a:gdLst>
                <a:gd name="T0" fmla="*/ 19 w 38"/>
                <a:gd name="T1" fmla="*/ 0 h 637"/>
                <a:gd name="T2" fmla="*/ 0 w 38"/>
                <a:gd name="T3" fmla="*/ 19 h 637"/>
                <a:gd name="T4" fmla="*/ 0 w 38"/>
                <a:gd name="T5" fmla="*/ 618 h 637"/>
                <a:gd name="T6" fmla="*/ 19 w 38"/>
                <a:gd name="T7" fmla="*/ 637 h 637"/>
                <a:gd name="T8" fmla="*/ 38 w 38"/>
                <a:gd name="T9" fmla="*/ 618 h 637"/>
                <a:gd name="T10" fmla="*/ 38 w 38"/>
                <a:gd name="T11" fmla="*/ 19 h 637"/>
                <a:gd name="T12" fmla="*/ 19 w 38"/>
                <a:gd name="T13" fmla="*/ 0 h 637"/>
                <a:gd name="T14" fmla="*/ 19 w 38"/>
                <a:gd name="T15" fmla="*/ 0 h 637"/>
                <a:gd name="T16" fmla="*/ 19 w 38"/>
                <a:gd name="T17"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37">
                  <a:moveTo>
                    <a:pt x="19" y="0"/>
                  </a:moveTo>
                  <a:cubicBezTo>
                    <a:pt x="8" y="0"/>
                    <a:pt x="0" y="8"/>
                    <a:pt x="0" y="19"/>
                  </a:cubicBezTo>
                  <a:cubicBezTo>
                    <a:pt x="0" y="618"/>
                    <a:pt x="0" y="618"/>
                    <a:pt x="0" y="618"/>
                  </a:cubicBezTo>
                  <a:cubicBezTo>
                    <a:pt x="0" y="629"/>
                    <a:pt x="8" y="637"/>
                    <a:pt x="19" y="637"/>
                  </a:cubicBezTo>
                  <a:cubicBezTo>
                    <a:pt x="29" y="637"/>
                    <a:pt x="38" y="629"/>
                    <a:pt x="38" y="618"/>
                  </a:cubicBezTo>
                  <a:cubicBezTo>
                    <a:pt x="38" y="19"/>
                    <a:pt x="38" y="19"/>
                    <a:pt x="38" y="19"/>
                  </a:cubicBezTo>
                  <a:cubicBezTo>
                    <a:pt x="38" y="8"/>
                    <a:pt x="29" y="0"/>
                    <a:pt x="19" y="0"/>
                  </a:cubicBezTo>
                  <a:close/>
                  <a:moveTo>
                    <a:pt x="19" y="0"/>
                  </a:moveTo>
                  <a:cubicBezTo>
                    <a:pt x="19" y="0"/>
                    <a:pt x="19" y="0"/>
                    <a:pt x="1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91" name="Group 90"/>
          <p:cNvGrpSpPr/>
          <p:nvPr/>
        </p:nvGrpSpPr>
        <p:grpSpPr>
          <a:xfrm>
            <a:off x="818856" y="2133451"/>
            <a:ext cx="5192066" cy="4589166"/>
            <a:chOff x="209551" y="1186463"/>
            <a:chExt cx="5192066" cy="4589166"/>
          </a:xfrm>
        </p:grpSpPr>
        <p:sp>
          <p:nvSpPr>
            <p:cNvPr id="6" name="Oval 5"/>
            <p:cNvSpPr/>
            <p:nvPr/>
          </p:nvSpPr>
          <p:spPr>
            <a:xfrm>
              <a:off x="209551" y="4774197"/>
              <a:ext cx="5192066" cy="1001432"/>
            </a:xfrm>
            <a:prstGeom prst="ellipse">
              <a:avLst/>
            </a:prstGeom>
            <a:solidFill>
              <a:schemeClr val="tx1">
                <a:alpha val="25000"/>
              </a:schemeClr>
            </a:solidFill>
            <a:ln>
              <a:noFill/>
            </a:ln>
            <a:effectLst>
              <a:softEdge rad="304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954384" y="1186463"/>
              <a:ext cx="3941466" cy="3941466"/>
              <a:chOff x="1287759" y="1160891"/>
              <a:chExt cx="3967700" cy="3967700"/>
            </a:xfrm>
          </p:grpSpPr>
          <p:sp>
            <p:nvSpPr>
              <p:cNvPr id="3" name="Donut 2"/>
              <p:cNvSpPr/>
              <p:nvPr/>
            </p:nvSpPr>
            <p:spPr>
              <a:xfrm>
                <a:off x="1287759" y="1160891"/>
                <a:ext cx="3967700" cy="3967700"/>
              </a:xfrm>
              <a:prstGeom prst="donut">
                <a:avLst>
                  <a:gd name="adj" fmla="val 9488"/>
                </a:avLst>
              </a:prstGeom>
              <a:solidFill>
                <a:srgbClr val="4C6685"/>
              </a:solidFill>
              <a:ln>
                <a:noFill/>
              </a:ln>
              <a:scene3d>
                <a:camera prst="perspectiveContrastingRightFacing">
                  <a:rot lat="0" lon="18600000" rev="213211"/>
                </a:camera>
                <a:lightRig rig="threePt" dir="t"/>
              </a:scene3d>
              <a:sp3d extrusionH="76200"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Donut 12"/>
              <p:cNvSpPr/>
              <p:nvPr/>
            </p:nvSpPr>
            <p:spPr>
              <a:xfrm>
                <a:off x="2026235" y="1899367"/>
                <a:ext cx="2490748" cy="2490748"/>
              </a:xfrm>
              <a:prstGeom prst="donut">
                <a:avLst>
                  <a:gd name="adj" fmla="val 14681"/>
                </a:avLst>
              </a:prstGeom>
              <a:solidFill>
                <a:srgbClr val="899DB7"/>
              </a:solidFill>
              <a:ln>
                <a:noFill/>
              </a:ln>
              <a:scene3d>
                <a:camera prst="perspectiveContrastingRightFacing">
                  <a:rot lat="0" lon="18600000" rev="213211"/>
                </a:camera>
                <a:lightRig rig="threePt" dir="t"/>
              </a:scene3d>
              <a:sp3d extrusionH="76200"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Oval 3"/>
              <p:cNvSpPr/>
              <p:nvPr/>
            </p:nvSpPr>
            <p:spPr>
              <a:xfrm>
                <a:off x="2849692" y="2722824"/>
                <a:ext cx="843833" cy="843833"/>
              </a:xfrm>
              <a:prstGeom prst="ellipse">
                <a:avLst/>
              </a:prstGeom>
              <a:solidFill>
                <a:srgbClr val="FD5458"/>
              </a:solidFill>
              <a:ln>
                <a:noFill/>
              </a:ln>
              <a:scene3d>
                <a:camera prst="perspectiveContrastingRightFacing">
                  <a:rot lat="0" lon="18600000" rev="213211"/>
                </a:camera>
                <a:lightRig rig="threePt" dir="t"/>
              </a:scene3d>
              <a:sp3d extrusionH="76200"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grpSp>
        <p:nvGrpSpPr>
          <p:cNvPr id="32" name="Group 31"/>
          <p:cNvGrpSpPr/>
          <p:nvPr/>
        </p:nvGrpSpPr>
        <p:grpSpPr>
          <a:xfrm rot="2722540">
            <a:off x="6944701" y="-2450549"/>
            <a:ext cx="649234" cy="2778210"/>
            <a:chOff x="6139793" y="927098"/>
            <a:chExt cx="649234" cy="2778210"/>
          </a:xfrm>
        </p:grpSpPr>
        <p:cxnSp>
          <p:nvCxnSpPr>
            <p:cNvPr id="8" name="Straight Connector 7"/>
            <p:cNvCxnSpPr/>
            <p:nvPr/>
          </p:nvCxnSpPr>
          <p:spPr>
            <a:xfrm>
              <a:off x="6464410" y="1590261"/>
              <a:ext cx="0" cy="2115047"/>
            </a:xfrm>
            <a:prstGeom prst="line">
              <a:avLst/>
            </a:prstGeom>
            <a:ln w="66675" cap="rnd">
              <a:gradFill>
                <a:gsLst>
                  <a:gs pos="0">
                    <a:schemeClr val="bg1">
                      <a:lumMod val="50000"/>
                    </a:schemeClr>
                  </a:gs>
                  <a:gs pos="69000">
                    <a:schemeClr val="bg1">
                      <a:lumMod val="95000"/>
                    </a:schemeClr>
                  </a:gs>
                  <a:gs pos="100000">
                    <a:schemeClr val="bg1">
                      <a:lumMod val="65000"/>
                    </a:schemeClr>
                  </a:gs>
                </a:gsLst>
                <a:lin ang="10800000" scaled="0"/>
              </a:gradFill>
              <a:round/>
            </a:ln>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rot="10800000">
              <a:off x="6139793" y="927098"/>
              <a:ext cx="649234" cy="753357"/>
              <a:chOff x="8087056" y="897061"/>
              <a:chExt cx="1514476" cy="1386399"/>
            </a:xfrm>
          </p:grpSpPr>
          <p:sp>
            <p:nvSpPr>
              <p:cNvPr id="31" name="Freeform 30"/>
              <p:cNvSpPr/>
              <p:nvPr/>
            </p:nvSpPr>
            <p:spPr>
              <a:xfrm>
                <a:off x="8087056" y="897061"/>
                <a:ext cx="757238" cy="1386399"/>
              </a:xfrm>
              <a:custGeom>
                <a:avLst/>
                <a:gdLst>
                  <a:gd name="connsiteX0" fmla="*/ 757238 w 757238"/>
                  <a:gd name="connsiteY0" fmla="*/ 0 h 1386399"/>
                  <a:gd name="connsiteX1" fmla="*/ 757238 w 757238"/>
                  <a:gd name="connsiteY1" fmla="*/ 1122466 h 1386399"/>
                  <a:gd name="connsiteX2" fmla="*/ 1 w 757238"/>
                  <a:gd name="connsiteY2" fmla="*/ 1386399 h 1386399"/>
                  <a:gd name="connsiteX3" fmla="*/ 1 w 757238"/>
                  <a:gd name="connsiteY3" fmla="*/ 537228 h 1386399"/>
                  <a:gd name="connsiteX4" fmla="*/ 0 w 757238"/>
                  <a:gd name="connsiteY4" fmla="*/ 537228 h 1386399"/>
                  <a:gd name="connsiteX5" fmla="*/ 757238 w 757238"/>
                  <a:gd name="connsiteY5" fmla="*/ 0 h 138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7238" h="1386399">
                    <a:moveTo>
                      <a:pt x="757238" y="0"/>
                    </a:moveTo>
                    <a:lnTo>
                      <a:pt x="757238" y="1122466"/>
                    </a:lnTo>
                    <a:lnTo>
                      <a:pt x="1" y="1386399"/>
                    </a:lnTo>
                    <a:lnTo>
                      <a:pt x="1" y="537228"/>
                    </a:lnTo>
                    <a:lnTo>
                      <a:pt x="0" y="537228"/>
                    </a:lnTo>
                    <a:lnTo>
                      <a:pt x="757238" y="0"/>
                    </a:lnTo>
                    <a:close/>
                  </a:path>
                </a:pathLst>
              </a:custGeom>
              <a:solidFill>
                <a:srgbClr val="F3B6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8844294" y="897061"/>
                <a:ext cx="757238" cy="1386399"/>
              </a:xfrm>
              <a:custGeom>
                <a:avLst/>
                <a:gdLst>
                  <a:gd name="connsiteX0" fmla="*/ 0 w 757238"/>
                  <a:gd name="connsiteY0" fmla="*/ 0 h 1386399"/>
                  <a:gd name="connsiteX1" fmla="*/ 757237 w 757238"/>
                  <a:gd name="connsiteY1" fmla="*/ 537228 h 1386399"/>
                  <a:gd name="connsiteX2" fmla="*/ 757238 w 757238"/>
                  <a:gd name="connsiteY2" fmla="*/ 537228 h 1386399"/>
                  <a:gd name="connsiteX3" fmla="*/ 757238 w 757238"/>
                  <a:gd name="connsiteY3" fmla="*/ 1386399 h 1386399"/>
                  <a:gd name="connsiteX4" fmla="*/ 757237 w 757238"/>
                  <a:gd name="connsiteY4" fmla="*/ 1386399 h 1386399"/>
                  <a:gd name="connsiteX5" fmla="*/ 0 w 757238"/>
                  <a:gd name="connsiteY5" fmla="*/ 1122466 h 1386399"/>
                  <a:gd name="connsiteX6" fmla="*/ 0 w 757238"/>
                  <a:gd name="connsiteY6" fmla="*/ 0 h 138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7238" h="1386399">
                    <a:moveTo>
                      <a:pt x="0" y="0"/>
                    </a:moveTo>
                    <a:lnTo>
                      <a:pt x="757237" y="537228"/>
                    </a:lnTo>
                    <a:lnTo>
                      <a:pt x="757238" y="537228"/>
                    </a:lnTo>
                    <a:lnTo>
                      <a:pt x="757238" y="1386399"/>
                    </a:lnTo>
                    <a:lnTo>
                      <a:pt x="757237" y="1386399"/>
                    </a:lnTo>
                    <a:lnTo>
                      <a:pt x="0" y="1122466"/>
                    </a:lnTo>
                    <a:lnTo>
                      <a:pt x="0" y="0"/>
                    </a:lnTo>
                    <a:close/>
                  </a:path>
                </a:pathLst>
              </a:custGeom>
              <a:solidFill>
                <a:srgbClr val="F5C2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43" name="Group 42"/>
          <p:cNvGrpSpPr/>
          <p:nvPr/>
        </p:nvGrpSpPr>
        <p:grpSpPr>
          <a:xfrm rot="14846348" flipV="1">
            <a:off x="11867382" y="-2064406"/>
            <a:ext cx="649234" cy="2778210"/>
            <a:chOff x="6139793" y="927098"/>
            <a:chExt cx="649234" cy="2778210"/>
          </a:xfrm>
        </p:grpSpPr>
        <p:cxnSp>
          <p:nvCxnSpPr>
            <p:cNvPr id="44" name="Straight Connector 43"/>
            <p:cNvCxnSpPr/>
            <p:nvPr/>
          </p:nvCxnSpPr>
          <p:spPr>
            <a:xfrm>
              <a:off x="6464410" y="1590261"/>
              <a:ext cx="0" cy="2115047"/>
            </a:xfrm>
            <a:prstGeom prst="line">
              <a:avLst/>
            </a:prstGeom>
            <a:ln w="66675" cap="rnd">
              <a:gradFill>
                <a:gsLst>
                  <a:gs pos="0">
                    <a:schemeClr val="bg1">
                      <a:lumMod val="50000"/>
                    </a:schemeClr>
                  </a:gs>
                  <a:gs pos="69000">
                    <a:schemeClr val="bg1">
                      <a:lumMod val="95000"/>
                    </a:schemeClr>
                  </a:gs>
                  <a:gs pos="100000">
                    <a:schemeClr val="bg1">
                      <a:lumMod val="65000"/>
                    </a:schemeClr>
                  </a:gs>
                </a:gsLst>
                <a:lin ang="10800000" scaled="0"/>
              </a:gradFill>
              <a:round/>
            </a:ln>
          </p:spPr>
          <p:style>
            <a:lnRef idx="1">
              <a:schemeClr val="accent1"/>
            </a:lnRef>
            <a:fillRef idx="0">
              <a:schemeClr val="accent1"/>
            </a:fillRef>
            <a:effectRef idx="0">
              <a:schemeClr val="accent1"/>
            </a:effectRef>
            <a:fontRef idx="minor">
              <a:schemeClr val="tx1"/>
            </a:fontRef>
          </p:style>
        </p:cxnSp>
        <p:grpSp>
          <p:nvGrpSpPr>
            <p:cNvPr id="45" name="Group 44"/>
            <p:cNvGrpSpPr/>
            <p:nvPr/>
          </p:nvGrpSpPr>
          <p:grpSpPr>
            <a:xfrm rot="10800000">
              <a:off x="6139793" y="927098"/>
              <a:ext cx="649234" cy="753357"/>
              <a:chOff x="8087056" y="897061"/>
              <a:chExt cx="1514476" cy="1386399"/>
            </a:xfrm>
          </p:grpSpPr>
          <p:sp>
            <p:nvSpPr>
              <p:cNvPr id="46" name="Freeform 45"/>
              <p:cNvSpPr/>
              <p:nvPr/>
            </p:nvSpPr>
            <p:spPr>
              <a:xfrm>
                <a:off x="8087056" y="897061"/>
                <a:ext cx="757238" cy="1386399"/>
              </a:xfrm>
              <a:custGeom>
                <a:avLst/>
                <a:gdLst>
                  <a:gd name="connsiteX0" fmla="*/ 757238 w 757238"/>
                  <a:gd name="connsiteY0" fmla="*/ 0 h 1386399"/>
                  <a:gd name="connsiteX1" fmla="*/ 757238 w 757238"/>
                  <a:gd name="connsiteY1" fmla="*/ 1122466 h 1386399"/>
                  <a:gd name="connsiteX2" fmla="*/ 1 w 757238"/>
                  <a:gd name="connsiteY2" fmla="*/ 1386399 h 1386399"/>
                  <a:gd name="connsiteX3" fmla="*/ 1 w 757238"/>
                  <a:gd name="connsiteY3" fmla="*/ 537228 h 1386399"/>
                  <a:gd name="connsiteX4" fmla="*/ 0 w 757238"/>
                  <a:gd name="connsiteY4" fmla="*/ 537228 h 1386399"/>
                  <a:gd name="connsiteX5" fmla="*/ 757238 w 757238"/>
                  <a:gd name="connsiteY5" fmla="*/ 0 h 138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7238" h="1386399">
                    <a:moveTo>
                      <a:pt x="757238" y="0"/>
                    </a:moveTo>
                    <a:lnTo>
                      <a:pt x="757238" y="1122466"/>
                    </a:lnTo>
                    <a:lnTo>
                      <a:pt x="1" y="1386399"/>
                    </a:lnTo>
                    <a:lnTo>
                      <a:pt x="1" y="537228"/>
                    </a:lnTo>
                    <a:lnTo>
                      <a:pt x="0" y="537228"/>
                    </a:lnTo>
                    <a:lnTo>
                      <a:pt x="757238" y="0"/>
                    </a:lnTo>
                    <a:close/>
                  </a:path>
                </a:pathLst>
              </a:custGeom>
              <a:solidFill>
                <a:srgbClr val="86BB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46"/>
              <p:cNvSpPr/>
              <p:nvPr/>
            </p:nvSpPr>
            <p:spPr>
              <a:xfrm>
                <a:off x="8844294" y="897061"/>
                <a:ext cx="757238" cy="1386399"/>
              </a:xfrm>
              <a:custGeom>
                <a:avLst/>
                <a:gdLst>
                  <a:gd name="connsiteX0" fmla="*/ 0 w 757238"/>
                  <a:gd name="connsiteY0" fmla="*/ 0 h 1386399"/>
                  <a:gd name="connsiteX1" fmla="*/ 757237 w 757238"/>
                  <a:gd name="connsiteY1" fmla="*/ 537228 h 1386399"/>
                  <a:gd name="connsiteX2" fmla="*/ 757238 w 757238"/>
                  <a:gd name="connsiteY2" fmla="*/ 537228 h 1386399"/>
                  <a:gd name="connsiteX3" fmla="*/ 757238 w 757238"/>
                  <a:gd name="connsiteY3" fmla="*/ 1386399 h 1386399"/>
                  <a:gd name="connsiteX4" fmla="*/ 757237 w 757238"/>
                  <a:gd name="connsiteY4" fmla="*/ 1386399 h 1386399"/>
                  <a:gd name="connsiteX5" fmla="*/ 0 w 757238"/>
                  <a:gd name="connsiteY5" fmla="*/ 1122466 h 1386399"/>
                  <a:gd name="connsiteX6" fmla="*/ 0 w 757238"/>
                  <a:gd name="connsiteY6" fmla="*/ 0 h 138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7238" h="1386399">
                    <a:moveTo>
                      <a:pt x="0" y="0"/>
                    </a:moveTo>
                    <a:lnTo>
                      <a:pt x="757237" y="537228"/>
                    </a:lnTo>
                    <a:lnTo>
                      <a:pt x="757238" y="537228"/>
                    </a:lnTo>
                    <a:lnTo>
                      <a:pt x="757238" y="1386399"/>
                    </a:lnTo>
                    <a:lnTo>
                      <a:pt x="757237" y="1386399"/>
                    </a:lnTo>
                    <a:lnTo>
                      <a:pt x="0" y="1122466"/>
                    </a:lnTo>
                    <a:lnTo>
                      <a:pt x="0" y="0"/>
                    </a:lnTo>
                    <a:close/>
                  </a:path>
                </a:pathLst>
              </a:custGeom>
              <a:solidFill>
                <a:srgbClr val="8FC8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8" name="Group 37"/>
          <p:cNvGrpSpPr/>
          <p:nvPr/>
        </p:nvGrpSpPr>
        <p:grpSpPr>
          <a:xfrm rot="16200000" flipV="1">
            <a:off x="13617946" y="1785759"/>
            <a:ext cx="649234" cy="2778210"/>
            <a:chOff x="6139793" y="927098"/>
            <a:chExt cx="649234" cy="2778210"/>
          </a:xfrm>
        </p:grpSpPr>
        <p:cxnSp>
          <p:nvCxnSpPr>
            <p:cNvPr id="39" name="Straight Connector 38"/>
            <p:cNvCxnSpPr/>
            <p:nvPr/>
          </p:nvCxnSpPr>
          <p:spPr>
            <a:xfrm>
              <a:off x="6464410" y="1590261"/>
              <a:ext cx="0" cy="2115047"/>
            </a:xfrm>
            <a:prstGeom prst="line">
              <a:avLst/>
            </a:prstGeom>
            <a:ln w="66675" cap="rnd">
              <a:gradFill>
                <a:gsLst>
                  <a:gs pos="0">
                    <a:schemeClr val="bg1">
                      <a:lumMod val="50000"/>
                    </a:schemeClr>
                  </a:gs>
                  <a:gs pos="69000">
                    <a:schemeClr val="bg1">
                      <a:lumMod val="95000"/>
                    </a:schemeClr>
                  </a:gs>
                  <a:gs pos="100000">
                    <a:schemeClr val="bg1">
                      <a:lumMod val="65000"/>
                    </a:schemeClr>
                  </a:gs>
                </a:gsLst>
                <a:lin ang="10800000" scaled="0"/>
              </a:gradFill>
              <a:round/>
            </a:ln>
          </p:spPr>
          <p:style>
            <a:lnRef idx="1">
              <a:schemeClr val="accent1"/>
            </a:lnRef>
            <a:fillRef idx="0">
              <a:schemeClr val="accent1"/>
            </a:fillRef>
            <a:effectRef idx="0">
              <a:schemeClr val="accent1"/>
            </a:effectRef>
            <a:fontRef idx="minor">
              <a:schemeClr val="tx1"/>
            </a:fontRef>
          </p:style>
        </p:cxnSp>
        <p:grpSp>
          <p:nvGrpSpPr>
            <p:cNvPr id="40" name="Group 39"/>
            <p:cNvGrpSpPr/>
            <p:nvPr/>
          </p:nvGrpSpPr>
          <p:grpSpPr>
            <a:xfrm rot="10800000">
              <a:off x="6139793" y="927098"/>
              <a:ext cx="649234" cy="753357"/>
              <a:chOff x="8087056" y="897061"/>
              <a:chExt cx="1514476" cy="1386399"/>
            </a:xfrm>
          </p:grpSpPr>
          <p:sp>
            <p:nvSpPr>
              <p:cNvPr id="41" name="Freeform 40"/>
              <p:cNvSpPr/>
              <p:nvPr/>
            </p:nvSpPr>
            <p:spPr>
              <a:xfrm>
                <a:off x="8087056" y="897061"/>
                <a:ext cx="757238" cy="1386399"/>
              </a:xfrm>
              <a:custGeom>
                <a:avLst/>
                <a:gdLst>
                  <a:gd name="connsiteX0" fmla="*/ 757238 w 757238"/>
                  <a:gd name="connsiteY0" fmla="*/ 0 h 1386399"/>
                  <a:gd name="connsiteX1" fmla="*/ 757238 w 757238"/>
                  <a:gd name="connsiteY1" fmla="*/ 1122466 h 1386399"/>
                  <a:gd name="connsiteX2" fmla="*/ 1 w 757238"/>
                  <a:gd name="connsiteY2" fmla="*/ 1386399 h 1386399"/>
                  <a:gd name="connsiteX3" fmla="*/ 1 w 757238"/>
                  <a:gd name="connsiteY3" fmla="*/ 537228 h 1386399"/>
                  <a:gd name="connsiteX4" fmla="*/ 0 w 757238"/>
                  <a:gd name="connsiteY4" fmla="*/ 537228 h 1386399"/>
                  <a:gd name="connsiteX5" fmla="*/ 757238 w 757238"/>
                  <a:gd name="connsiteY5" fmla="*/ 0 h 138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7238" h="1386399">
                    <a:moveTo>
                      <a:pt x="757238" y="0"/>
                    </a:moveTo>
                    <a:lnTo>
                      <a:pt x="757238" y="1122466"/>
                    </a:lnTo>
                    <a:lnTo>
                      <a:pt x="1" y="1386399"/>
                    </a:lnTo>
                    <a:lnTo>
                      <a:pt x="1" y="537228"/>
                    </a:lnTo>
                    <a:lnTo>
                      <a:pt x="0" y="537228"/>
                    </a:lnTo>
                    <a:lnTo>
                      <a:pt x="757238" y="0"/>
                    </a:lnTo>
                    <a:close/>
                  </a:path>
                </a:pathLst>
              </a:custGeom>
              <a:solidFill>
                <a:srgbClr val="FD3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41"/>
              <p:cNvSpPr/>
              <p:nvPr/>
            </p:nvSpPr>
            <p:spPr>
              <a:xfrm>
                <a:off x="8844294" y="897061"/>
                <a:ext cx="757238" cy="1386399"/>
              </a:xfrm>
              <a:custGeom>
                <a:avLst/>
                <a:gdLst>
                  <a:gd name="connsiteX0" fmla="*/ 0 w 757238"/>
                  <a:gd name="connsiteY0" fmla="*/ 0 h 1386399"/>
                  <a:gd name="connsiteX1" fmla="*/ 757237 w 757238"/>
                  <a:gd name="connsiteY1" fmla="*/ 537228 h 1386399"/>
                  <a:gd name="connsiteX2" fmla="*/ 757238 w 757238"/>
                  <a:gd name="connsiteY2" fmla="*/ 537228 h 1386399"/>
                  <a:gd name="connsiteX3" fmla="*/ 757238 w 757238"/>
                  <a:gd name="connsiteY3" fmla="*/ 1386399 h 1386399"/>
                  <a:gd name="connsiteX4" fmla="*/ 757237 w 757238"/>
                  <a:gd name="connsiteY4" fmla="*/ 1386399 h 1386399"/>
                  <a:gd name="connsiteX5" fmla="*/ 0 w 757238"/>
                  <a:gd name="connsiteY5" fmla="*/ 1122466 h 1386399"/>
                  <a:gd name="connsiteX6" fmla="*/ 0 w 757238"/>
                  <a:gd name="connsiteY6" fmla="*/ 0 h 138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7238" h="1386399">
                    <a:moveTo>
                      <a:pt x="0" y="0"/>
                    </a:moveTo>
                    <a:lnTo>
                      <a:pt x="757237" y="537228"/>
                    </a:lnTo>
                    <a:lnTo>
                      <a:pt x="757238" y="537228"/>
                    </a:lnTo>
                    <a:lnTo>
                      <a:pt x="757238" y="1386399"/>
                    </a:lnTo>
                    <a:lnTo>
                      <a:pt x="757237" y="1386399"/>
                    </a:lnTo>
                    <a:lnTo>
                      <a:pt x="0" y="1122466"/>
                    </a:lnTo>
                    <a:lnTo>
                      <a:pt x="0" y="0"/>
                    </a:lnTo>
                    <a:close/>
                  </a:path>
                </a:pathLst>
              </a:custGeom>
              <a:solidFill>
                <a:srgbClr val="FD54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48" name="Group 47"/>
          <p:cNvGrpSpPr/>
          <p:nvPr/>
        </p:nvGrpSpPr>
        <p:grpSpPr>
          <a:xfrm rot="17520086" flipV="1">
            <a:off x="12740056" y="6093357"/>
            <a:ext cx="649234" cy="2778210"/>
            <a:chOff x="6139793" y="927098"/>
            <a:chExt cx="649234" cy="2778210"/>
          </a:xfrm>
        </p:grpSpPr>
        <p:cxnSp>
          <p:nvCxnSpPr>
            <p:cNvPr id="49" name="Straight Connector 48"/>
            <p:cNvCxnSpPr/>
            <p:nvPr/>
          </p:nvCxnSpPr>
          <p:spPr>
            <a:xfrm>
              <a:off x="6464410" y="1590261"/>
              <a:ext cx="0" cy="2115047"/>
            </a:xfrm>
            <a:prstGeom prst="line">
              <a:avLst/>
            </a:prstGeom>
            <a:ln w="66675" cap="rnd">
              <a:gradFill>
                <a:gsLst>
                  <a:gs pos="0">
                    <a:schemeClr val="bg1">
                      <a:lumMod val="50000"/>
                    </a:schemeClr>
                  </a:gs>
                  <a:gs pos="69000">
                    <a:schemeClr val="bg1">
                      <a:lumMod val="95000"/>
                    </a:schemeClr>
                  </a:gs>
                  <a:gs pos="100000">
                    <a:schemeClr val="bg1">
                      <a:lumMod val="65000"/>
                    </a:schemeClr>
                  </a:gs>
                </a:gsLst>
                <a:lin ang="10800000" scaled="0"/>
              </a:gradFill>
              <a:round/>
            </a:ln>
          </p:spPr>
          <p:style>
            <a:lnRef idx="1">
              <a:schemeClr val="accent1"/>
            </a:lnRef>
            <a:fillRef idx="0">
              <a:schemeClr val="accent1"/>
            </a:fillRef>
            <a:effectRef idx="0">
              <a:schemeClr val="accent1"/>
            </a:effectRef>
            <a:fontRef idx="minor">
              <a:schemeClr val="tx1"/>
            </a:fontRef>
          </p:style>
        </p:cxnSp>
        <p:grpSp>
          <p:nvGrpSpPr>
            <p:cNvPr id="50" name="Group 49"/>
            <p:cNvGrpSpPr/>
            <p:nvPr/>
          </p:nvGrpSpPr>
          <p:grpSpPr>
            <a:xfrm rot="10800000">
              <a:off x="6139793" y="927098"/>
              <a:ext cx="649234" cy="753357"/>
              <a:chOff x="8087056" y="897061"/>
              <a:chExt cx="1514476" cy="1386399"/>
            </a:xfrm>
          </p:grpSpPr>
          <p:sp>
            <p:nvSpPr>
              <p:cNvPr id="51" name="Freeform 50"/>
              <p:cNvSpPr/>
              <p:nvPr/>
            </p:nvSpPr>
            <p:spPr>
              <a:xfrm>
                <a:off x="8087056" y="897061"/>
                <a:ext cx="757238" cy="1386399"/>
              </a:xfrm>
              <a:custGeom>
                <a:avLst/>
                <a:gdLst>
                  <a:gd name="connsiteX0" fmla="*/ 757238 w 757238"/>
                  <a:gd name="connsiteY0" fmla="*/ 0 h 1386399"/>
                  <a:gd name="connsiteX1" fmla="*/ 757238 w 757238"/>
                  <a:gd name="connsiteY1" fmla="*/ 1122466 h 1386399"/>
                  <a:gd name="connsiteX2" fmla="*/ 1 w 757238"/>
                  <a:gd name="connsiteY2" fmla="*/ 1386399 h 1386399"/>
                  <a:gd name="connsiteX3" fmla="*/ 1 w 757238"/>
                  <a:gd name="connsiteY3" fmla="*/ 537228 h 1386399"/>
                  <a:gd name="connsiteX4" fmla="*/ 0 w 757238"/>
                  <a:gd name="connsiteY4" fmla="*/ 537228 h 1386399"/>
                  <a:gd name="connsiteX5" fmla="*/ 757238 w 757238"/>
                  <a:gd name="connsiteY5" fmla="*/ 0 h 138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7238" h="1386399">
                    <a:moveTo>
                      <a:pt x="757238" y="0"/>
                    </a:moveTo>
                    <a:lnTo>
                      <a:pt x="757238" y="1122466"/>
                    </a:lnTo>
                    <a:lnTo>
                      <a:pt x="1" y="1386399"/>
                    </a:lnTo>
                    <a:lnTo>
                      <a:pt x="1" y="537228"/>
                    </a:lnTo>
                    <a:lnTo>
                      <a:pt x="0" y="537228"/>
                    </a:lnTo>
                    <a:lnTo>
                      <a:pt x="757238" y="0"/>
                    </a:lnTo>
                    <a:close/>
                  </a:path>
                </a:pathLst>
              </a:custGeom>
              <a:solidFill>
                <a:srgbClr val="005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1"/>
              <p:cNvSpPr/>
              <p:nvPr/>
            </p:nvSpPr>
            <p:spPr>
              <a:xfrm>
                <a:off x="8844294" y="897061"/>
                <a:ext cx="757238" cy="1386399"/>
              </a:xfrm>
              <a:custGeom>
                <a:avLst/>
                <a:gdLst>
                  <a:gd name="connsiteX0" fmla="*/ 0 w 757238"/>
                  <a:gd name="connsiteY0" fmla="*/ 0 h 1386399"/>
                  <a:gd name="connsiteX1" fmla="*/ 757237 w 757238"/>
                  <a:gd name="connsiteY1" fmla="*/ 537228 h 1386399"/>
                  <a:gd name="connsiteX2" fmla="*/ 757238 w 757238"/>
                  <a:gd name="connsiteY2" fmla="*/ 537228 h 1386399"/>
                  <a:gd name="connsiteX3" fmla="*/ 757238 w 757238"/>
                  <a:gd name="connsiteY3" fmla="*/ 1386399 h 1386399"/>
                  <a:gd name="connsiteX4" fmla="*/ 757237 w 757238"/>
                  <a:gd name="connsiteY4" fmla="*/ 1386399 h 1386399"/>
                  <a:gd name="connsiteX5" fmla="*/ 0 w 757238"/>
                  <a:gd name="connsiteY5" fmla="*/ 1122466 h 1386399"/>
                  <a:gd name="connsiteX6" fmla="*/ 0 w 757238"/>
                  <a:gd name="connsiteY6" fmla="*/ 0 h 138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7238" h="1386399">
                    <a:moveTo>
                      <a:pt x="0" y="0"/>
                    </a:moveTo>
                    <a:lnTo>
                      <a:pt x="757237" y="537228"/>
                    </a:lnTo>
                    <a:lnTo>
                      <a:pt x="757238" y="537228"/>
                    </a:lnTo>
                    <a:lnTo>
                      <a:pt x="757238" y="1386399"/>
                    </a:lnTo>
                    <a:lnTo>
                      <a:pt x="757237" y="1386399"/>
                    </a:lnTo>
                    <a:lnTo>
                      <a:pt x="0" y="1122466"/>
                    </a:lnTo>
                    <a:lnTo>
                      <a:pt x="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3" name="Group 32"/>
          <p:cNvGrpSpPr/>
          <p:nvPr/>
        </p:nvGrpSpPr>
        <p:grpSpPr>
          <a:xfrm rot="18877460" flipV="1">
            <a:off x="7367792" y="6675718"/>
            <a:ext cx="649234" cy="2778210"/>
            <a:chOff x="6139793" y="927098"/>
            <a:chExt cx="649234" cy="2778210"/>
          </a:xfrm>
        </p:grpSpPr>
        <p:cxnSp>
          <p:nvCxnSpPr>
            <p:cNvPr id="34" name="Straight Connector 33"/>
            <p:cNvCxnSpPr/>
            <p:nvPr/>
          </p:nvCxnSpPr>
          <p:spPr>
            <a:xfrm>
              <a:off x="6464410" y="1590261"/>
              <a:ext cx="0" cy="2115047"/>
            </a:xfrm>
            <a:prstGeom prst="line">
              <a:avLst/>
            </a:prstGeom>
            <a:ln w="66675" cap="rnd">
              <a:gradFill>
                <a:gsLst>
                  <a:gs pos="0">
                    <a:schemeClr val="bg1">
                      <a:lumMod val="50000"/>
                    </a:schemeClr>
                  </a:gs>
                  <a:gs pos="69000">
                    <a:schemeClr val="bg1">
                      <a:lumMod val="95000"/>
                    </a:schemeClr>
                  </a:gs>
                  <a:gs pos="100000">
                    <a:schemeClr val="bg1">
                      <a:lumMod val="65000"/>
                    </a:schemeClr>
                  </a:gs>
                </a:gsLst>
                <a:lin ang="10800000" scaled="0"/>
              </a:gradFill>
              <a:round/>
            </a:ln>
          </p:spPr>
          <p:style>
            <a:lnRef idx="1">
              <a:schemeClr val="accent1"/>
            </a:lnRef>
            <a:fillRef idx="0">
              <a:schemeClr val="accent1"/>
            </a:fillRef>
            <a:effectRef idx="0">
              <a:schemeClr val="accent1"/>
            </a:effectRef>
            <a:fontRef idx="minor">
              <a:schemeClr val="tx1"/>
            </a:fontRef>
          </p:style>
        </p:cxnSp>
        <p:grpSp>
          <p:nvGrpSpPr>
            <p:cNvPr id="35" name="Group 34"/>
            <p:cNvGrpSpPr/>
            <p:nvPr/>
          </p:nvGrpSpPr>
          <p:grpSpPr>
            <a:xfrm rot="10800000">
              <a:off x="6139793" y="927098"/>
              <a:ext cx="649234" cy="753357"/>
              <a:chOff x="8087056" y="897061"/>
              <a:chExt cx="1514476" cy="1386399"/>
            </a:xfrm>
          </p:grpSpPr>
          <p:sp>
            <p:nvSpPr>
              <p:cNvPr id="36" name="Freeform 35"/>
              <p:cNvSpPr/>
              <p:nvPr/>
            </p:nvSpPr>
            <p:spPr>
              <a:xfrm>
                <a:off x="8087056" y="897061"/>
                <a:ext cx="757238" cy="1386399"/>
              </a:xfrm>
              <a:custGeom>
                <a:avLst/>
                <a:gdLst>
                  <a:gd name="connsiteX0" fmla="*/ 757238 w 757238"/>
                  <a:gd name="connsiteY0" fmla="*/ 0 h 1386399"/>
                  <a:gd name="connsiteX1" fmla="*/ 757238 w 757238"/>
                  <a:gd name="connsiteY1" fmla="*/ 1122466 h 1386399"/>
                  <a:gd name="connsiteX2" fmla="*/ 1 w 757238"/>
                  <a:gd name="connsiteY2" fmla="*/ 1386399 h 1386399"/>
                  <a:gd name="connsiteX3" fmla="*/ 1 w 757238"/>
                  <a:gd name="connsiteY3" fmla="*/ 537228 h 1386399"/>
                  <a:gd name="connsiteX4" fmla="*/ 0 w 757238"/>
                  <a:gd name="connsiteY4" fmla="*/ 537228 h 1386399"/>
                  <a:gd name="connsiteX5" fmla="*/ 757238 w 757238"/>
                  <a:gd name="connsiteY5" fmla="*/ 0 h 138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7238" h="1386399">
                    <a:moveTo>
                      <a:pt x="757238" y="0"/>
                    </a:moveTo>
                    <a:lnTo>
                      <a:pt x="757238" y="1122466"/>
                    </a:lnTo>
                    <a:lnTo>
                      <a:pt x="1" y="1386399"/>
                    </a:lnTo>
                    <a:lnTo>
                      <a:pt x="1" y="537228"/>
                    </a:lnTo>
                    <a:lnTo>
                      <a:pt x="0" y="537228"/>
                    </a:lnTo>
                    <a:lnTo>
                      <a:pt x="757238" y="0"/>
                    </a:lnTo>
                    <a:close/>
                  </a:path>
                </a:pathLst>
              </a:custGeom>
              <a:solidFill>
                <a:srgbClr val="775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36"/>
              <p:cNvSpPr/>
              <p:nvPr/>
            </p:nvSpPr>
            <p:spPr>
              <a:xfrm>
                <a:off x="8844294" y="897061"/>
                <a:ext cx="757238" cy="1386399"/>
              </a:xfrm>
              <a:custGeom>
                <a:avLst/>
                <a:gdLst>
                  <a:gd name="connsiteX0" fmla="*/ 0 w 757238"/>
                  <a:gd name="connsiteY0" fmla="*/ 0 h 1386399"/>
                  <a:gd name="connsiteX1" fmla="*/ 757237 w 757238"/>
                  <a:gd name="connsiteY1" fmla="*/ 537228 h 1386399"/>
                  <a:gd name="connsiteX2" fmla="*/ 757238 w 757238"/>
                  <a:gd name="connsiteY2" fmla="*/ 537228 h 1386399"/>
                  <a:gd name="connsiteX3" fmla="*/ 757238 w 757238"/>
                  <a:gd name="connsiteY3" fmla="*/ 1386399 h 1386399"/>
                  <a:gd name="connsiteX4" fmla="*/ 757237 w 757238"/>
                  <a:gd name="connsiteY4" fmla="*/ 1386399 h 1386399"/>
                  <a:gd name="connsiteX5" fmla="*/ 0 w 757238"/>
                  <a:gd name="connsiteY5" fmla="*/ 1122466 h 1386399"/>
                  <a:gd name="connsiteX6" fmla="*/ 0 w 757238"/>
                  <a:gd name="connsiteY6" fmla="*/ 0 h 1386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7238" h="1386399">
                    <a:moveTo>
                      <a:pt x="0" y="0"/>
                    </a:moveTo>
                    <a:lnTo>
                      <a:pt x="757237" y="537228"/>
                    </a:lnTo>
                    <a:lnTo>
                      <a:pt x="757238" y="537228"/>
                    </a:lnTo>
                    <a:lnTo>
                      <a:pt x="757238" y="1386399"/>
                    </a:lnTo>
                    <a:lnTo>
                      <a:pt x="757237" y="1386399"/>
                    </a:lnTo>
                    <a:lnTo>
                      <a:pt x="0" y="1122466"/>
                    </a:lnTo>
                    <a:lnTo>
                      <a:pt x="0" y="0"/>
                    </a:lnTo>
                    <a:close/>
                  </a:path>
                </a:pathLst>
              </a:custGeom>
              <a:solidFill>
                <a:srgbClr val="866B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Metin kutusu 1">
            <a:extLst>
              <a:ext uri="{FF2B5EF4-FFF2-40B4-BE49-F238E27FC236}">
                <a16:creationId xmlns:a16="http://schemas.microsoft.com/office/drawing/2014/main" id="{232EB352-393E-44D9-8BA2-C878CC436734}"/>
              </a:ext>
            </a:extLst>
          </p:cNvPr>
          <p:cNvSpPr txBox="1"/>
          <p:nvPr/>
        </p:nvSpPr>
        <p:spPr>
          <a:xfrm>
            <a:off x="2446323" y="781790"/>
            <a:ext cx="7876771" cy="492443"/>
          </a:xfrm>
          <a:prstGeom prst="rect">
            <a:avLst/>
          </a:prstGeom>
          <a:noFill/>
        </p:spPr>
        <p:txBody>
          <a:bodyPr wrap="square" rtlCol="0">
            <a:spAutoFit/>
          </a:bodyPr>
          <a:lstStyle/>
          <a:p>
            <a:r>
              <a:rPr lang="tr-TR" sz="2600" b="1" dirty="0" err="1">
                <a:solidFill>
                  <a:schemeClr val="bg1"/>
                </a:solidFill>
                <a:latin typeface="Garamond" panose="02020404030301010803" pitchFamily="18" charset="0"/>
              </a:rPr>
              <a:t>Tariff</a:t>
            </a:r>
            <a:r>
              <a:rPr lang="tr-TR" sz="2600" b="1" dirty="0">
                <a:solidFill>
                  <a:schemeClr val="bg1"/>
                </a:solidFill>
                <a:latin typeface="Garamond" panose="02020404030301010803" pitchFamily="18" charset="0"/>
              </a:rPr>
              <a:t> </a:t>
            </a:r>
            <a:r>
              <a:rPr lang="tr-TR" sz="2600" b="1" dirty="0" err="1">
                <a:solidFill>
                  <a:schemeClr val="bg1"/>
                </a:solidFill>
                <a:latin typeface="Garamond" panose="02020404030301010803" pitchFamily="18" charset="0"/>
              </a:rPr>
              <a:t>Reforms</a:t>
            </a:r>
            <a:r>
              <a:rPr lang="tr-TR" sz="2600" b="1" dirty="0">
                <a:solidFill>
                  <a:schemeClr val="bg1"/>
                </a:solidFill>
                <a:latin typeface="Garamond" panose="02020404030301010803" pitchFamily="18" charset="0"/>
              </a:rPr>
              <a:t> / </a:t>
            </a:r>
            <a:r>
              <a:rPr lang="tr-TR" sz="2600" b="1" dirty="0" err="1">
                <a:solidFill>
                  <a:schemeClr val="bg1"/>
                </a:solidFill>
                <a:latin typeface="Garamond" panose="02020404030301010803" pitchFamily="18" charset="0"/>
              </a:rPr>
              <a:t>improvement</a:t>
            </a:r>
            <a:r>
              <a:rPr lang="tr-TR" sz="2600" b="1" dirty="0">
                <a:solidFill>
                  <a:schemeClr val="bg1"/>
                </a:solidFill>
                <a:latin typeface="Garamond" panose="02020404030301010803" pitchFamily="18" charset="0"/>
              </a:rPr>
              <a:t> Bill Collection </a:t>
            </a:r>
            <a:r>
              <a:rPr lang="tr-TR" sz="2600" b="1" dirty="0" err="1">
                <a:solidFill>
                  <a:schemeClr val="bg1"/>
                </a:solidFill>
                <a:latin typeface="Garamond" panose="02020404030301010803" pitchFamily="18" charset="0"/>
              </a:rPr>
              <a:t>Effects</a:t>
            </a:r>
            <a:r>
              <a:rPr lang="tr-TR" sz="2600" b="1" dirty="0">
                <a:solidFill>
                  <a:schemeClr val="bg1"/>
                </a:solidFill>
                <a:latin typeface="Garamond" panose="02020404030301010803" pitchFamily="18" charset="0"/>
              </a:rPr>
              <a:t> </a:t>
            </a:r>
          </a:p>
        </p:txBody>
      </p:sp>
      <p:sp>
        <p:nvSpPr>
          <p:cNvPr id="7" name="Slayt Numarası Yer Tutucusu 6">
            <a:extLst>
              <a:ext uri="{FF2B5EF4-FFF2-40B4-BE49-F238E27FC236}">
                <a16:creationId xmlns:a16="http://schemas.microsoft.com/office/drawing/2014/main" id="{AB04D8C8-44E0-FBB0-6246-3B6A61E9C7B4}"/>
              </a:ext>
            </a:extLst>
          </p:cNvPr>
          <p:cNvSpPr>
            <a:spLocks noGrp="1"/>
          </p:cNvSpPr>
          <p:nvPr>
            <p:ph type="sldNum" sz="quarter" idx="12"/>
          </p:nvPr>
        </p:nvSpPr>
        <p:spPr/>
        <p:txBody>
          <a:bodyPr/>
          <a:lstStyle/>
          <a:p>
            <a:fld id="{7858AF1D-E6D7-4B64-9545-F66A72DEE560}" type="slidenum">
              <a:rPr lang="tr-TR" smtClean="0"/>
              <a:t>13</a:t>
            </a:fld>
            <a:endParaRPr lang="tr-TR"/>
          </a:p>
        </p:txBody>
      </p:sp>
    </p:spTree>
    <p:extLst>
      <p:ext uri="{BB962C8B-B14F-4D97-AF65-F5344CB8AC3E}">
        <p14:creationId xmlns:p14="http://schemas.microsoft.com/office/powerpoint/2010/main" val="377143392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wipe(down)">
                                          <p:cBhvr>
                                            <p:cTn id="7" dur="750"/>
                                            <p:tgtEl>
                                              <p:spTgt spid="91"/>
                                            </p:tgtEl>
                                          </p:cBhvr>
                                        </p:animEffect>
                                      </p:childTnLst>
                                    </p:cTn>
                                  </p:par>
                                </p:childTnLst>
                              </p:cTn>
                            </p:par>
                            <p:par>
                              <p:cTn id="8" fill="hold">
                                <p:stCondLst>
                                  <p:cond delay="750"/>
                                </p:stCondLst>
                                <p:childTnLst>
                                  <p:par>
                                    <p:cTn id="9" presetID="42" presetClass="path" presetSubtype="0" accel="50000" fill="hold" nodeType="afterEffect" p14:presetBounceEnd="21333">
                                      <p:stCondLst>
                                        <p:cond delay="0"/>
                                      </p:stCondLst>
                                      <p:childTnLst>
                                        <p:animMotion origin="layout" path="M -3.33333E-6 -3.7037E-6 L -0.27122 0.47153 " pathEditMode="relative" rAng="0" ptsTypes="AA" p14:bounceEnd="21333">
                                          <p:cBhvr>
                                            <p:cTn id="10" dur="750" fill="hold"/>
                                            <p:tgtEl>
                                              <p:spTgt spid="32"/>
                                            </p:tgtEl>
                                            <p:attrNameLst>
                                              <p:attrName>ppt_x</p:attrName>
                                              <p:attrName>ppt_y</p:attrName>
                                            </p:attrNameLst>
                                          </p:cBhvr>
                                          <p:rCtr x="-13854" y="24074"/>
                                        </p:animMotion>
                                      </p:childTnLst>
                                    </p:cTn>
                                  </p:par>
                                </p:childTnLst>
                              </p:cTn>
                            </p:par>
                            <p:par>
                              <p:cTn id="11" fill="hold">
                                <p:stCondLst>
                                  <p:cond delay="1500"/>
                                </p:stCondLst>
                                <p:childTnLst>
                                  <p:par>
                                    <p:cTn id="12" presetID="53" presetClass="entr" presetSubtype="16" fill="hold" nodeType="afterEffect">
                                      <p:stCondLst>
                                        <p:cond delay="0"/>
                                      </p:stCondLst>
                                      <p:childTnLst>
                                        <p:set>
                                          <p:cBhvr>
                                            <p:cTn id="13" dur="1" fill="hold">
                                              <p:stCondLst>
                                                <p:cond delay="0"/>
                                              </p:stCondLst>
                                            </p:cTn>
                                            <p:tgtEl>
                                              <p:spTgt spid="66"/>
                                            </p:tgtEl>
                                            <p:attrNameLst>
                                              <p:attrName>style.visibility</p:attrName>
                                            </p:attrNameLst>
                                          </p:cBhvr>
                                          <p:to>
                                            <p:strVal val="visible"/>
                                          </p:to>
                                        </p:set>
                                        <p:anim calcmode="lin" valueType="num">
                                          <p:cBhvr>
                                            <p:cTn id="14" dur="500" fill="hold"/>
                                            <p:tgtEl>
                                              <p:spTgt spid="66"/>
                                            </p:tgtEl>
                                            <p:attrNameLst>
                                              <p:attrName>ppt_w</p:attrName>
                                            </p:attrNameLst>
                                          </p:cBhvr>
                                          <p:tavLst>
                                            <p:tav tm="0">
                                              <p:val>
                                                <p:fltVal val="0"/>
                                              </p:val>
                                            </p:tav>
                                            <p:tav tm="100000">
                                              <p:val>
                                                <p:strVal val="#ppt_w"/>
                                              </p:val>
                                            </p:tav>
                                          </p:tavLst>
                                        </p:anim>
                                        <p:anim calcmode="lin" valueType="num">
                                          <p:cBhvr>
                                            <p:cTn id="15" dur="500" fill="hold"/>
                                            <p:tgtEl>
                                              <p:spTgt spid="66"/>
                                            </p:tgtEl>
                                            <p:attrNameLst>
                                              <p:attrName>ppt_h</p:attrName>
                                            </p:attrNameLst>
                                          </p:cBhvr>
                                          <p:tavLst>
                                            <p:tav tm="0">
                                              <p:val>
                                                <p:fltVal val="0"/>
                                              </p:val>
                                            </p:tav>
                                            <p:tav tm="100000">
                                              <p:val>
                                                <p:strVal val="#ppt_h"/>
                                              </p:val>
                                            </p:tav>
                                          </p:tavLst>
                                        </p:anim>
                                        <p:animEffect transition="in" filter="fade">
                                          <p:cBhvr>
                                            <p:cTn id="16" dur="500"/>
                                            <p:tgtEl>
                                              <p:spTgt spid="66"/>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92"/>
                                            </p:tgtEl>
                                            <p:attrNameLst>
                                              <p:attrName>style.visibility</p:attrName>
                                            </p:attrNameLst>
                                          </p:cBhvr>
                                          <p:to>
                                            <p:strVal val="visible"/>
                                          </p:to>
                                        </p:set>
                                        <p:animEffect transition="in" filter="wipe(left)">
                                          <p:cBhvr>
                                            <p:cTn id="20" dur="750"/>
                                            <p:tgtEl>
                                              <p:spTgt spid="92"/>
                                            </p:tgtEl>
                                          </p:cBhvr>
                                        </p:animEffect>
                                      </p:childTnLst>
                                    </p:cTn>
                                  </p:par>
                                </p:childTnLst>
                              </p:cTn>
                            </p:par>
                            <p:par>
                              <p:cTn id="21" fill="hold">
                                <p:stCondLst>
                                  <p:cond delay="2750"/>
                                </p:stCondLst>
                                <p:childTnLst>
                                  <p:par>
                                    <p:cTn id="22" presetID="42" presetClass="path" presetSubtype="0" accel="50000" fill="hold" nodeType="afterEffect" p14:presetBounceEnd="24000">
                                      <p:stCondLst>
                                        <p:cond delay="0"/>
                                      </p:stCondLst>
                                      <p:childTnLst>
                                        <p:animMotion origin="layout" path="M 3.75E-6 -3.7037E-7 L -0.65 0.48542 " pathEditMode="relative" rAng="0" ptsTypes="AA" p14:bounceEnd="24000">
                                          <p:cBhvr>
                                            <p:cTn id="23" dur="750" fill="hold"/>
                                            <p:tgtEl>
                                              <p:spTgt spid="43"/>
                                            </p:tgtEl>
                                            <p:attrNameLst>
                                              <p:attrName>ppt_x</p:attrName>
                                              <p:attrName>ppt_y</p:attrName>
                                            </p:attrNameLst>
                                          </p:cBhvr>
                                          <p:rCtr x="-32070" y="23958"/>
                                        </p:animMotion>
                                      </p:childTnLst>
                                    </p:cTn>
                                  </p:par>
                                </p:childTnLst>
                              </p:cTn>
                            </p:par>
                            <p:par>
                              <p:cTn id="24" fill="hold">
                                <p:stCondLst>
                                  <p:cond delay="3500"/>
                                </p:stCondLst>
                                <p:childTnLst>
                                  <p:par>
                                    <p:cTn id="25" presetID="53" presetClass="entr" presetSubtype="16" fill="hold" nodeType="after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p:cTn id="27" dur="500" fill="hold"/>
                                            <p:tgtEl>
                                              <p:spTgt spid="74"/>
                                            </p:tgtEl>
                                            <p:attrNameLst>
                                              <p:attrName>ppt_w</p:attrName>
                                            </p:attrNameLst>
                                          </p:cBhvr>
                                          <p:tavLst>
                                            <p:tav tm="0">
                                              <p:val>
                                                <p:fltVal val="0"/>
                                              </p:val>
                                            </p:tav>
                                            <p:tav tm="100000">
                                              <p:val>
                                                <p:strVal val="#ppt_w"/>
                                              </p:val>
                                            </p:tav>
                                          </p:tavLst>
                                        </p:anim>
                                        <p:anim calcmode="lin" valueType="num">
                                          <p:cBhvr>
                                            <p:cTn id="28" dur="500" fill="hold"/>
                                            <p:tgtEl>
                                              <p:spTgt spid="74"/>
                                            </p:tgtEl>
                                            <p:attrNameLst>
                                              <p:attrName>ppt_h</p:attrName>
                                            </p:attrNameLst>
                                          </p:cBhvr>
                                          <p:tavLst>
                                            <p:tav tm="0">
                                              <p:val>
                                                <p:fltVal val="0"/>
                                              </p:val>
                                            </p:tav>
                                            <p:tav tm="100000">
                                              <p:val>
                                                <p:strVal val="#ppt_h"/>
                                              </p:val>
                                            </p:tav>
                                          </p:tavLst>
                                        </p:anim>
                                        <p:animEffect transition="in" filter="fade">
                                          <p:cBhvr>
                                            <p:cTn id="29" dur="500"/>
                                            <p:tgtEl>
                                              <p:spTgt spid="74"/>
                                            </p:tgtEl>
                                          </p:cBhvr>
                                        </p:animEffect>
                                      </p:childTnLst>
                                    </p:cTn>
                                  </p:par>
                                </p:childTnLst>
                              </p:cTn>
                            </p:par>
                            <p:par>
                              <p:cTn id="30" fill="hold">
                                <p:stCondLst>
                                  <p:cond delay="4000"/>
                                </p:stCondLst>
                                <p:childTnLst>
                                  <p:par>
                                    <p:cTn id="31" presetID="22" presetClass="entr" presetSubtype="8" fill="hold" nodeType="afterEffect">
                                      <p:stCondLst>
                                        <p:cond delay="0"/>
                                      </p:stCondLst>
                                      <p:childTnLst>
                                        <p:set>
                                          <p:cBhvr>
                                            <p:cTn id="32" dur="1" fill="hold">
                                              <p:stCondLst>
                                                <p:cond delay="0"/>
                                              </p:stCondLst>
                                            </p:cTn>
                                            <p:tgtEl>
                                              <p:spTgt spid="93"/>
                                            </p:tgtEl>
                                            <p:attrNameLst>
                                              <p:attrName>style.visibility</p:attrName>
                                            </p:attrNameLst>
                                          </p:cBhvr>
                                          <p:to>
                                            <p:strVal val="visible"/>
                                          </p:to>
                                        </p:set>
                                        <p:animEffect transition="in" filter="wipe(left)">
                                          <p:cBhvr>
                                            <p:cTn id="33" dur="750"/>
                                            <p:tgtEl>
                                              <p:spTgt spid="93"/>
                                            </p:tgtEl>
                                          </p:cBhvr>
                                        </p:animEffect>
                                      </p:childTnLst>
                                    </p:cTn>
                                  </p:par>
                                </p:childTnLst>
                              </p:cTn>
                            </p:par>
                            <p:par>
                              <p:cTn id="34" fill="hold">
                                <p:stCondLst>
                                  <p:cond delay="4750"/>
                                </p:stCondLst>
                                <p:childTnLst>
                                  <p:par>
                                    <p:cTn id="35" presetID="42" presetClass="path" presetSubtype="0" accel="50000" fill="hold" nodeType="afterEffect" p14:presetBounceEnd="24000">
                                      <p:stCondLst>
                                        <p:cond delay="0"/>
                                      </p:stCondLst>
                                      <p:childTnLst>
                                        <p:animMotion origin="layout" path="M 2.5E-6 1.11111E-6 L -0.78385 -0.00416 " pathEditMode="relative" rAng="0" ptsTypes="AA" p14:bounceEnd="24000">
                                          <p:cBhvr>
                                            <p:cTn id="36" dur="750" fill="hold"/>
                                            <p:tgtEl>
                                              <p:spTgt spid="38"/>
                                            </p:tgtEl>
                                            <p:attrNameLst>
                                              <p:attrName>ppt_x</p:attrName>
                                              <p:attrName>ppt_y</p:attrName>
                                            </p:attrNameLst>
                                          </p:cBhvr>
                                          <p:rCtr x="-39128" y="-255"/>
                                        </p:animMotion>
                                      </p:childTnLst>
                                    </p:cTn>
                                  </p:par>
                                </p:childTnLst>
                              </p:cTn>
                            </p:par>
                            <p:par>
                              <p:cTn id="37" fill="hold">
                                <p:stCondLst>
                                  <p:cond delay="5500"/>
                                </p:stCondLst>
                                <p:childTnLst>
                                  <p:par>
                                    <p:cTn id="38" presetID="53" presetClass="entr" presetSubtype="16" fill="hold" nodeType="afterEffect">
                                      <p:stCondLst>
                                        <p:cond delay="0"/>
                                      </p:stCondLst>
                                      <p:childTnLst>
                                        <p:set>
                                          <p:cBhvr>
                                            <p:cTn id="39" dur="1" fill="hold">
                                              <p:stCondLst>
                                                <p:cond delay="0"/>
                                              </p:stCondLst>
                                            </p:cTn>
                                            <p:tgtEl>
                                              <p:spTgt spid="84"/>
                                            </p:tgtEl>
                                            <p:attrNameLst>
                                              <p:attrName>style.visibility</p:attrName>
                                            </p:attrNameLst>
                                          </p:cBhvr>
                                          <p:to>
                                            <p:strVal val="visible"/>
                                          </p:to>
                                        </p:set>
                                        <p:anim calcmode="lin" valueType="num">
                                          <p:cBhvr>
                                            <p:cTn id="40" dur="500" fill="hold"/>
                                            <p:tgtEl>
                                              <p:spTgt spid="84"/>
                                            </p:tgtEl>
                                            <p:attrNameLst>
                                              <p:attrName>ppt_w</p:attrName>
                                            </p:attrNameLst>
                                          </p:cBhvr>
                                          <p:tavLst>
                                            <p:tav tm="0">
                                              <p:val>
                                                <p:fltVal val="0"/>
                                              </p:val>
                                            </p:tav>
                                            <p:tav tm="100000">
                                              <p:val>
                                                <p:strVal val="#ppt_w"/>
                                              </p:val>
                                            </p:tav>
                                          </p:tavLst>
                                        </p:anim>
                                        <p:anim calcmode="lin" valueType="num">
                                          <p:cBhvr>
                                            <p:cTn id="41" dur="500" fill="hold"/>
                                            <p:tgtEl>
                                              <p:spTgt spid="84"/>
                                            </p:tgtEl>
                                            <p:attrNameLst>
                                              <p:attrName>ppt_h</p:attrName>
                                            </p:attrNameLst>
                                          </p:cBhvr>
                                          <p:tavLst>
                                            <p:tav tm="0">
                                              <p:val>
                                                <p:fltVal val="0"/>
                                              </p:val>
                                            </p:tav>
                                            <p:tav tm="100000">
                                              <p:val>
                                                <p:strVal val="#ppt_h"/>
                                              </p:val>
                                            </p:tav>
                                          </p:tavLst>
                                        </p:anim>
                                        <p:animEffect transition="in" filter="fade">
                                          <p:cBhvr>
                                            <p:cTn id="42" dur="500"/>
                                            <p:tgtEl>
                                              <p:spTgt spid="84"/>
                                            </p:tgtEl>
                                          </p:cBhvr>
                                        </p:animEffect>
                                      </p:childTnLst>
                                    </p:cTn>
                                  </p:par>
                                </p:childTnLst>
                              </p:cTn>
                            </p:par>
                            <p:par>
                              <p:cTn id="43" fill="hold">
                                <p:stCondLst>
                                  <p:cond delay="6000"/>
                                </p:stCondLst>
                                <p:childTnLst>
                                  <p:par>
                                    <p:cTn id="44" presetID="22" presetClass="entr" presetSubtype="8" fill="hold" nodeType="afterEffect">
                                      <p:stCondLst>
                                        <p:cond delay="0"/>
                                      </p:stCondLst>
                                      <p:childTnLst>
                                        <p:set>
                                          <p:cBhvr>
                                            <p:cTn id="45" dur="1" fill="hold">
                                              <p:stCondLst>
                                                <p:cond delay="0"/>
                                              </p:stCondLst>
                                            </p:cTn>
                                            <p:tgtEl>
                                              <p:spTgt spid="94"/>
                                            </p:tgtEl>
                                            <p:attrNameLst>
                                              <p:attrName>style.visibility</p:attrName>
                                            </p:attrNameLst>
                                          </p:cBhvr>
                                          <p:to>
                                            <p:strVal val="visible"/>
                                          </p:to>
                                        </p:set>
                                        <p:animEffect transition="in" filter="wipe(left)">
                                          <p:cBhvr>
                                            <p:cTn id="46" dur="750"/>
                                            <p:tgtEl>
                                              <p:spTgt spid="94"/>
                                            </p:tgtEl>
                                          </p:cBhvr>
                                        </p:animEffect>
                                      </p:childTnLst>
                                    </p:cTn>
                                  </p:par>
                                </p:childTnLst>
                              </p:cTn>
                            </p:par>
                            <p:par>
                              <p:cTn id="47" fill="hold">
                                <p:stCondLst>
                                  <p:cond delay="6750"/>
                                </p:stCondLst>
                                <p:childTnLst>
                                  <p:par>
                                    <p:cTn id="48" presetID="42" presetClass="path" presetSubtype="0" accel="50000" fill="hold" nodeType="afterEffect" p14:presetBounceEnd="24000">
                                      <p:stCondLst>
                                        <p:cond delay="0"/>
                                      </p:stCondLst>
                                      <p:childTnLst>
                                        <p:animMotion origin="layout" path="M -4.375E-6 -2.22222E-6 L -0.72252 -0.55 " pathEditMode="relative" rAng="0" ptsTypes="AA" p14:bounceEnd="24000">
                                          <p:cBhvr>
                                            <p:cTn id="49" dur="750" fill="hold"/>
                                            <p:tgtEl>
                                              <p:spTgt spid="48"/>
                                            </p:tgtEl>
                                            <p:attrNameLst>
                                              <p:attrName>ppt_x</p:attrName>
                                              <p:attrName>ppt_y</p:attrName>
                                            </p:attrNameLst>
                                          </p:cBhvr>
                                          <p:rCtr x="-36133" y="-27500"/>
                                        </p:animMotion>
                                      </p:childTnLst>
                                    </p:cTn>
                                  </p:par>
                                </p:childTnLst>
                              </p:cTn>
                            </p:par>
                            <p:par>
                              <p:cTn id="50" fill="hold">
                                <p:stCondLst>
                                  <p:cond delay="7500"/>
                                </p:stCondLst>
                                <p:childTnLst>
                                  <p:par>
                                    <p:cTn id="51" presetID="53" presetClass="entr" presetSubtype="16" fill="hold" nodeType="afterEffect">
                                      <p:stCondLst>
                                        <p:cond delay="0"/>
                                      </p:stCondLst>
                                      <p:childTnLst>
                                        <p:set>
                                          <p:cBhvr>
                                            <p:cTn id="52" dur="1" fill="hold">
                                              <p:stCondLst>
                                                <p:cond delay="0"/>
                                              </p:stCondLst>
                                            </p:cTn>
                                            <p:tgtEl>
                                              <p:spTgt spid="71"/>
                                            </p:tgtEl>
                                            <p:attrNameLst>
                                              <p:attrName>style.visibility</p:attrName>
                                            </p:attrNameLst>
                                          </p:cBhvr>
                                          <p:to>
                                            <p:strVal val="visible"/>
                                          </p:to>
                                        </p:set>
                                        <p:anim calcmode="lin" valueType="num">
                                          <p:cBhvr>
                                            <p:cTn id="53" dur="500" fill="hold"/>
                                            <p:tgtEl>
                                              <p:spTgt spid="71"/>
                                            </p:tgtEl>
                                            <p:attrNameLst>
                                              <p:attrName>ppt_w</p:attrName>
                                            </p:attrNameLst>
                                          </p:cBhvr>
                                          <p:tavLst>
                                            <p:tav tm="0">
                                              <p:val>
                                                <p:fltVal val="0"/>
                                              </p:val>
                                            </p:tav>
                                            <p:tav tm="100000">
                                              <p:val>
                                                <p:strVal val="#ppt_w"/>
                                              </p:val>
                                            </p:tav>
                                          </p:tavLst>
                                        </p:anim>
                                        <p:anim calcmode="lin" valueType="num">
                                          <p:cBhvr>
                                            <p:cTn id="54" dur="500" fill="hold"/>
                                            <p:tgtEl>
                                              <p:spTgt spid="71"/>
                                            </p:tgtEl>
                                            <p:attrNameLst>
                                              <p:attrName>ppt_h</p:attrName>
                                            </p:attrNameLst>
                                          </p:cBhvr>
                                          <p:tavLst>
                                            <p:tav tm="0">
                                              <p:val>
                                                <p:fltVal val="0"/>
                                              </p:val>
                                            </p:tav>
                                            <p:tav tm="100000">
                                              <p:val>
                                                <p:strVal val="#ppt_h"/>
                                              </p:val>
                                            </p:tav>
                                          </p:tavLst>
                                        </p:anim>
                                        <p:animEffect transition="in" filter="fade">
                                          <p:cBhvr>
                                            <p:cTn id="55" dur="500"/>
                                            <p:tgtEl>
                                              <p:spTgt spid="71"/>
                                            </p:tgtEl>
                                          </p:cBhvr>
                                        </p:animEffect>
                                      </p:childTnLst>
                                    </p:cTn>
                                  </p:par>
                                </p:childTnLst>
                              </p:cTn>
                            </p:par>
                            <p:par>
                              <p:cTn id="56" fill="hold">
                                <p:stCondLst>
                                  <p:cond delay="8000"/>
                                </p:stCondLst>
                                <p:childTnLst>
                                  <p:par>
                                    <p:cTn id="57" presetID="22" presetClass="entr" presetSubtype="8" fill="hold" nodeType="afterEffect">
                                      <p:stCondLst>
                                        <p:cond delay="0"/>
                                      </p:stCondLst>
                                      <p:childTnLst>
                                        <p:set>
                                          <p:cBhvr>
                                            <p:cTn id="58" dur="1" fill="hold">
                                              <p:stCondLst>
                                                <p:cond delay="0"/>
                                              </p:stCondLst>
                                            </p:cTn>
                                            <p:tgtEl>
                                              <p:spTgt spid="95"/>
                                            </p:tgtEl>
                                            <p:attrNameLst>
                                              <p:attrName>style.visibility</p:attrName>
                                            </p:attrNameLst>
                                          </p:cBhvr>
                                          <p:to>
                                            <p:strVal val="visible"/>
                                          </p:to>
                                        </p:set>
                                        <p:animEffect transition="in" filter="wipe(left)">
                                          <p:cBhvr>
                                            <p:cTn id="59" dur="750"/>
                                            <p:tgtEl>
                                              <p:spTgt spid="95"/>
                                            </p:tgtEl>
                                          </p:cBhvr>
                                        </p:animEffect>
                                      </p:childTnLst>
                                    </p:cTn>
                                  </p:par>
                                </p:childTnLst>
                              </p:cTn>
                            </p:par>
                            <p:par>
                              <p:cTn id="60" fill="hold">
                                <p:stCondLst>
                                  <p:cond delay="8750"/>
                                </p:stCondLst>
                                <p:childTnLst>
                                  <p:par>
                                    <p:cTn id="61" presetID="42" presetClass="path" presetSubtype="0" accel="50000" fill="hold" nodeType="afterEffect" p14:presetBounceEnd="24000">
                                      <p:stCondLst>
                                        <p:cond delay="0"/>
                                      </p:stCondLst>
                                      <p:childTnLst>
                                        <p:animMotion origin="layout" path="M -2.5E-6 3.7037E-7 L -0.30794 -0.57292 " pathEditMode="relative" rAng="0" ptsTypes="AA" p14:bounceEnd="24000">
                                          <p:cBhvr>
                                            <p:cTn id="62" dur="750" fill="hold"/>
                                            <p:tgtEl>
                                              <p:spTgt spid="33"/>
                                            </p:tgtEl>
                                            <p:attrNameLst>
                                              <p:attrName>ppt_x</p:attrName>
                                              <p:attrName>ppt_y</p:attrName>
                                            </p:attrNameLst>
                                          </p:cBhvr>
                                          <p:rCtr x="-16432" y="-30394"/>
                                        </p:animMotion>
                                      </p:childTnLst>
                                    </p:cTn>
                                  </p:par>
                                </p:childTnLst>
                              </p:cTn>
                            </p:par>
                            <p:par>
                              <p:cTn id="63" fill="hold">
                                <p:stCondLst>
                                  <p:cond delay="9500"/>
                                </p:stCondLst>
                                <p:childTnLst>
                                  <p:par>
                                    <p:cTn id="64" presetID="53" presetClass="entr" presetSubtype="16" fill="hold" nodeType="afterEffect">
                                      <p:stCondLst>
                                        <p:cond delay="0"/>
                                      </p:stCondLst>
                                      <p:childTnLst>
                                        <p:set>
                                          <p:cBhvr>
                                            <p:cTn id="65" dur="1" fill="hold">
                                              <p:stCondLst>
                                                <p:cond delay="0"/>
                                              </p:stCondLst>
                                            </p:cTn>
                                            <p:tgtEl>
                                              <p:spTgt spid="87"/>
                                            </p:tgtEl>
                                            <p:attrNameLst>
                                              <p:attrName>style.visibility</p:attrName>
                                            </p:attrNameLst>
                                          </p:cBhvr>
                                          <p:to>
                                            <p:strVal val="visible"/>
                                          </p:to>
                                        </p:set>
                                        <p:anim calcmode="lin" valueType="num">
                                          <p:cBhvr>
                                            <p:cTn id="66" dur="500" fill="hold"/>
                                            <p:tgtEl>
                                              <p:spTgt spid="87"/>
                                            </p:tgtEl>
                                            <p:attrNameLst>
                                              <p:attrName>ppt_w</p:attrName>
                                            </p:attrNameLst>
                                          </p:cBhvr>
                                          <p:tavLst>
                                            <p:tav tm="0">
                                              <p:val>
                                                <p:fltVal val="0"/>
                                              </p:val>
                                            </p:tav>
                                            <p:tav tm="100000">
                                              <p:val>
                                                <p:strVal val="#ppt_w"/>
                                              </p:val>
                                            </p:tav>
                                          </p:tavLst>
                                        </p:anim>
                                        <p:anim calcmode="lin" valueType="num">
                                          <p:cBhvr>
                                            <p:cTn id="67" dur="500" fill="hold"/>
                                            <p:tgtEl>
                                              <p:spTgt spid="87"/>
                                            </p:tgtEl>
                                            <p:attrNameLst>
                                              <p:attrName>ppt_h</p:attrName>
                                            </p:attrNameLst>
                                          </p:cBhvr>
                                          <p:tavLst>
                                            <p:tav tm="0">
                                              <p:val>
                                                <p:fltVal val="0"/>
                                              </p:val>
                                            </p:tav>
                                            <p:tav tm="100000">
                                              <p:val>
                                                <p:strVal val="#ppt_h"/>
                                              </p:val>
                                            </p:tav>
                                          </p:tavLst>
                                        </p:anim>
                                        <p:animEffect transition="in" filter="fade">
                                          <p:cBhvr>
                                            <p:cTn id="68" dur="500"/>
                                            <p:tgtEl>
                                              <p:spTgt spid="87"/>
                                            </p:tgtEl>
                                          </p:cBhvr>
                                        </p:animEffect>
                                      </p:childTnLst>
                                    </p:cTn>
                                  </p:par>
                                </p:childTnLst>
                              </p:cTn>
                            </p:par>
                            <p:par>
                              <p:cTn id="69" fill="hold">
                                <p:stCondLst>
                                  <p:cond delay="10000"/>
                                </p:stCondLst>
                                <p:childTnLst>
                                  <p:par>
                                    <p:cTn id="70" presetID="22" presetClass="entr" presetSubtype="8" fill="hold" grpId="0" nodeType="afterEffect">
                                      <p:stCondLst>
                                        <p:cond delay="0"/>
                                      </p:stCondLst>
                                      <p:childTnLst>
                                        <p:set>
                                          <p:cBhvr>
                                            <p:cTn id="71" dur="1" fill="hold">
                                              <p:stCondLst>
                                                <p:cond delay="0"/>
                                              </p:stCondLst>
                                            </p:cTn>
                                            <p:tgtEl>
                                              <p:spTgt spid="58"/>
                                            </p:tgtEl>
                                            <p:attrNameLst>
                                              <p:attrName>style.visibility</p:attrName>
                                            </p:attrNameLst>
                                          </p:cBhvr>
                                          <p:to>
                                            <p:strVal val="visible"/>
                                          </p:to>
                                        </p:set>
                                        <p:animEffect transition="in" filter="wipe(left)">
                                          <p:cBhvr>
                                            <p:cTn id="72" dur="75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wipe(down)">
                                          <p:cBhvr>
                                            <p:cTn id="7" dur="750"/>
                                            <p:tgtEl>
                                              <p:spTgt spid="91"/>
                                            </p:tgtEl>
                                          </p:cBhvr>
                                        </p:animEffect>
                                      </p:childTnLst>
                                    </p:cTn>
                                  </p:par>
                                </p:childTnLst>
                              </p:cTn>
                            </p:par>
                            <p:par>
                              <p:cTn id="8" fill="hold">
                                <p:stCondLst>
                                  <p:cond delay="750"/>
                                </p:stCondLst>
                                <p:childTnLst>
                                  <p:par>
                                    <p:cTn id="9" presetID="42" presetClass="path" presetSubtype="0" accel="50000" fill="hold" nodeType="afterEffect">
                                      <p:stCondLst>
                                        <p:cond delay="0"/>
                                      </p:stCondLst>
                                      <p:childTnLst>
                                        <p:animMotion origin="layout" path="M -3.33333E-6 -3.7037E-6 L -0.27122 0.47153 " pathEditMode="relative" rAng="0" ptsTypes="AA">
                                          <p:cBhvr>
                                            <p:cTn id="10" dur="750" fill="hold"/>
                                            <p:tgtEl>
                                              <p:spTgt spid="32"/>
                                            </p:tgtEl>
                                            <p:attrNameLst>
                                              <p:attrName>ppt_x</p:attrName>
                                              <p:attrName>ppt_y</p:attrName>
                                            </p:attrNameLst>
                                          </p:cBhvr>
                                          <p:rCtr x="-13854" y="24074"/>
                                        </p:animMotion>
                                      </p:childTnLst>
                                    </p:cTn>
                                  </p:par>
                                </p:childTnLst>
                              </p:cTn>
                            </p:par>
                            <p:par>
                              <p:cTn id="11" fill="hold">
                                <p:stCondLst>
                                  <p:cond delay="1500"/>
                                </p:stCondLst>
                                <p:childTnLst>
                                  <p:par>
                                    <p:cTn id="12" presetID="53" presetClass="entr" presetSubtype="16" fill="hold" nodeType="afterEffect">
                                      <p:stCondLst>
                                        <p:cond delay="0"/>
                                      </p:stCondLst>
                                      <p:childTnLst>
                                        <p:set>
                                          <p:cBhvr>
                                            <p:cTn id="13" dur="1" fill="hold">
                                              <p:stCondLst>
                                                <p:cond delay="0"/>
                                              </p:stCondLst>
                                            </p:cTn>
                                            <p:tgtEl>
                                              <p:spTgt spid="66"/>
                                            </p:tgtEl>
                                            <p:attrNameLst>
                                              <p:attrName>style.visibility</p:attrName>
                                            </p:attrNameLst>
                                          </p:cBhvr>
                                          <p:to>
                                            <p:strVal val="visible"/>
                                          </p:to>
                                        </p:set>
                                        <p:anim calcmode="lin" valueType="num">
                                          <p:cBhvr>
                                            <p:cTn id="14" dur="500" fill="hold"/>
                                            <p:tgtEl>
                                              <p:spTgt spid="66"/>
                                            </p:tgtEl>
                                            <p:attrNameLst>
                                              <p:attrName>ppt_w</p:attrName>
                                            </p:attrNameLst>
                                          </p:cBhvr>
                                          <p:tavLst>
                                            <p:tav tm="0">
                                              <p:val>
                                                <p:fltVal val="0"/>
                                              </p:val>
                                            </p:tav>
                                            <p:tav tm="100000">
                                              <p:val>
                                                <p:strVal val="#ppt_w"/>
                                              </p:val>
                                            </p:tav>
                                          </p:tavLst>
                                        </p:anim>
                                        <p:anim calcmode="lin" valueType="num">
                                          <p:cBhvr>
                                            <p:cTn id="15" dur="500" fill="hold"/>
                                            <p:tgtEl>
                                              <p:spTgt spid="66"/>
                                            </p:tgtEl>
                                            <p:attrNameLst>
                                              <p:attrName>ppt_h</p:attrName>
                                            </p:attrNameLst>
                                          </p:cBhvr>
                                          <p:tavLst>
                                            <p:tav tm="0">
                                              <p:val>
                                                <p:fltVal val="0"/>
                                              </p:val>
                                            </p:tav>
                                            <p:tav tm="100000">
                                              <p:val>
                                                <p:strVal val="#ppt_h"/>
                                              </p:val>
                                            </p:tav>
                                          </p:tavLst>
                                        </p:anim>
                                        <p:animEffect transition="in" filter="fade">
                                          <p:cBhvr>
                                            <p:cTn id="16" dur="500"/>
                                            <p:tgtEl>
                                              <p:spTgt spid="66"/>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92"/>
                                            </p:tgtEl>
                                            <p:attrNameLst>
                                              <p:attrName>style.visibility</p:attrName>
                                            </p:attrNameLst>
                                          </p:cBhvr>
                                          <p:to>
                                            <p:strVal val="visible"/>
                                          </p:to>
                                        </p:set>
                                        <p:animEffect transition="in" filter="wipe(left)">
                                          <p:cBhvr>
                                            <p:cTn id="20" dur="750"/>
                                            <p:tgtEl>
                                              <p:spTgt spid="92"/>
                                            </p:tgtEl>
                                          </p:cBhvr>
                                        </p:animEffect>
                                      </p:childTnLst>
                                    </p:cTn>
                                  </p:par>
                                </p:childTnLst>
                              </p:cTn>
                            </p:par>
                            <p:par>
                              <p:cTn id="21" fill="hold">
                                <p:stCondLst>
                                  <p:cond delay="2750"/>
                                </p:stCondLst>
                                <p:childTnLst>
                                  <p:par>
                                    <p:cTn id="22" presetID="42" presetClass="path" presetSubtype="0" accel="50000" fill="hold" nodeType="afterEffect">
                                      <p:stCondLst>
                                        <p:cond delay="0"/>
                                      </p:stCondLst>
                                      <p:childTnLst>
                                        <p:animMotion origin="layout" path="M 3.75E-6 -3.7037E-7 L -0.65 0.48542 " pathEditMode="relative" rAng="0" ptsTypes="AA">
                                          <p:cBhvr>
                                            <p:cTn id="23" dur="750" fill="hold"/>
                                            <p:tgtEl>
                                              <p:spTgt spid="43"/>
                                            </p:tgtEl>
                                            <p:attrNameLst>
                                              <p:attrName>ppt_x</p:attrName>
                                              <p:attrName>ppt_y</p:attrName>
                                            </p:attrNameLst>
                                          </p:cBhvr>
                                          <p:rCtr x="-32070" y="23958"/>
                                        </p:animMotion>
                                      </p:childTnLst>
                                    </p:cTn>
                                  </p:par>
                                </p:childTnLst>
                              </p:cTn>
                            </p:par>
                            <p:par>
                              <p:cTn id="24" fill="hold">
                                <p:stCondLst>
                                  <p:cond delay="3500"/>
                                </p:stCondLst>
                                <p:childTnLst>
                                  <p:par>
                                    <p:cTn id="25" presetID="53" presetClass="entr" presetSubtype="16" fill="hold" nodeType="after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p:cTn id="27" dur="500" fill="hold"/>
                                            <p:tgtEl>
                                              <p:spTgt spid="74"/>
                                            </p:tgtEl>
                                            <p:attrNameLst>
                                              <p:attrName>ppt_w</p:attrName>
                                            </p:attrNameLst>
                                          </p:cBhvr>
                                          <p:tavLst>
                                            <p:tav tm="0">
                                              <p:val>
                                                <p:fltVal val="0"/>
                                              </p:val>
                                            </p:tav>
                                            <p:tav tm="100000">
                                              <p:val>
                                                <p:strVal val="#ppt_w"/>
                                              </p:val>
                                            </p:tav>
                                          </p:tavLst>
                                        </p:anim>
                                        <p:anim calcmode="lin" valueType="num">
                                          <p:cBhvr>
                                            <p:cTn id="28" dur="500" fill="hold"/>
                                            <p:tgtEl>
                                              <p:spTgt spid="74"/>
                                            </p:tgtEl>
                                            <p:attrNameLst>
                                              <p:attrName>ppt_h</p:attrName>
                                            </p:attrNameLst>
                                          </p:cBhvr>
                                          <p:tavLst>
                                            <p:tav tm="0">
                                              <p:val>
                                                <p:fltVal val="0"/>
                                              </p:val>
                                            </p:tav>
                                            <p:tav tm="100000">
                                              <p:val>
                                                <p:strVal val="#ppt_h"/>
                                              </p:val>
                                            </p:tav>
                                          </p:tavLst>
                                        </p:anim>
                                        <p:animEffect transition="in" filter="fade">
                                          <p:cBhvr>
                                            <p:cTn id="29" dur="500"/>
                                            <p:tgtEl>
                                              <p:spTgt spid="74"/>
                                            </p:tgtEl>
                                          </p:cBhvr>
                                        </p:animEffect>
                                      </p:childTnLst>
                                    </p:cTn>
                                  </p:par>
                                </p:childTnLst>
                              </p:cTn>
                            </p:par>
                            <p:par>
                              <p:cTn id="30" fill="hold">
                                <p:stCondLst>
                                  <p:cond delay="4000"/>
                                </p:stCondLst>
                                <p:childTnLst>
                                  <p:par>
                                    <p:cTn id="31" presetID="22" presetClass="entr" presetSubtype="8" fill="hold" nodeType="afterEffect">
                                      <p:stCondLst>
                                        <p:cond delay="0"/>
                                      </p:stCondLst>
                                      <p:childTnLst>
                                        <p:set>
                                          <p:cBhvr>
                                            <p:cTn id="32" dur="1" fill="hold">
                                              <p:stCondLst>
                                                <p:cond delay="0"/>
                                              </p:stCondLst>
                                            </p:cTn>
                                            <p:tgtEl>
                                              <p:spTgt spid="93"/>
                                            </p:tgtEl>
                                            <p:attrNameLst>
                                              <p:attrName>style.visibility</p:attrName>
                                            </p:attrNameLst>
                                          </p:cBhvr>
                                          <p:to>
                                            <p:strVal val="visible"/>
                                          </p:to>
                                        </p:set>
                                        <p:animEffect transition="in" filter="wipe(left)">
                                          <p:cBhvr>
                                            <p:cTn id="33" dur="750"/>
                                            <p:tgtEl>
                                              <p:spTgt spid="93"/>
                                            </p:tgtEl>
                                          </p:cBhvr>
                                        </p:animEffect>
                                      </p:childTnLst>
                                    </p:cTn>
                                  </p:par>
                                </p:childTnLst>
                              </p:cTn>
                            </p:par>
                            <p:par>
                              <p:cTn id="34" fill="hold">
                                <p:stCondLst>
                                  <p:cond delay="4750"/>
                                </p:stCondLst>
                                <p:childTnLst>
                                  <p:par>
                                    <p:cTn id="35" presetID="42" presetClass="path" presetSubtype="0" accel="50000" fill="hold" nodeType="afterEffect">
                                      <p:stCondLst>
                                        <p:cond delay="0"/>
                                      </p:stCondLst>
                                      <p:childTnLst>
                                        <p:animMotion origin="layout" path="M 2.5E-6 1.11111E-6 L -0.78385 -0.00416 " pathEditMode="relative" rAng="0" ptsTypes="AA">
                                          <p:cBhvr>
                                            <p:cTn id="36" dur="750" fill="hold"/>
                                            <p:tgtEl>
                                              <p:spTgt spid="38"/>
                                            </p:tgtEl>
                                            <p:attrNameLst>
                                              <p:attrName>ppt_x</p:attrName>
                                              <p:attrName>ppt_y</p:attrName>
                                            </p:attrNameLst>
                                          </p:cBhvr>
                                          <p:rCtr x="-39128" y="-255"/>
                                        </p:animMotion>
                                      </p:childTnLst>
                                    </p:cTn>
                                  </p:par>
                                </p:childTnLst>
                              </p:cTn>
                            </p:par>
                            <p:par>
                              <p:cTn id="37" fill="hold">
                                <p:stCondLst>
                                  <p:cond delay="5500"/>
                                </p:stCondLst>
                                <p:childTnLst>
                                  <p:par>
                                    <p:cTn id="38" presetID="53" presetClass="entr" presetSubtype="16" fill="hold" nodeType="afterEffect">
                                      <p:stCondLst>
                                        <p:cond delay="0"/>
                                      </p:stCondLst>
                                      <p:childTnLst>
                                        <p:set>
                                          <p:cBhvr>
                                            <p:cTn id="39" dur="1" fill="hold">
                                              <p:stCondLst>
                                                <p:cond delay="0"/>
                                              </p:stCondLst>
                                            </p:cTn>
                                            <p:tgtEl>
                                              <p:spTgt spid="84"/>
                                            </p:tgtEl>
                                            <p:attrNameLst>
                                              <p:attrName>style.visibility</p:attrName>
                                            </p:attrNameLst>
                                          </p:cBhvr>
                                          <p:to>
                                            <p:strVal val="visible"/>
                                          </p:to>
                                        </p:set>
                                        <p:anim calcmode="lin" valueType="num">
                                          <p:cBhvr>
                                            <p:cTn id="40" dur="500" fill="hold"/>
                                            <p:tgtEl>
                                              <p:spTgt spid="84"/>
                                            </p:tgtEl>
                                            <p:attrNameLst>
                                              <p:attrName>ppt_w</p:attrName>
                                            </p:attrNameLst>
                                          </p:cBhvr>
                                          <p:tavLst>
                                            <p:tav tm="0">
                                              <p:val>
                                                <p:fltVal val="0"/>
                                              </p:val>
                                            </p:tav>
                                            <p:tav tm="100000">
                                              <p:val>
                                                <p:strVal val="#ppt_w"/>
                                              </p:val>
                                            </p:tav>
                                          </p:tavLst>
                                        </p:anim>
                                        <p:anim calcmode="lin" valueType="num">
                                          <p:cBhvr>
                                            <p:cTn id="41" dur="500" fill="hold"/>
                                            <p:tgtEl>
                                              <p:spTgt spid="84"/>
                                            </p:tgtEl>
                                            <p:attrNameLst>
                                              <p:attrName>ppt_h</p:attrName>
                                            </p:attrNameLst>
                                          </p:cBhvr>
                                          <p:tavLst>
                                            <p:tav tm="0">
                                              <p:val>
                                                <p:fltVal val="0"/>
                                              </p:val>
                                            </p:tav>
                                            <p:tav tm="100000">
                                              <p:val>
                                                <p:strVal val="#ppt_h"/>
                                              </p:val>
                                            </p:tav>
                                          </p:tavLst>
                                        </p:anim>
                                        <p:animEffect transition="in" filter="fade">
                                          <p:cBhvr>
                                            <p:cTn id="42" dur="500"/>
                                            <p:tgtEl>
                                              <p:spTgt spid="84"/>
                                            </p:tgtEl>
                                          </p:cBhvr>
                                        </p:animEffect>
                                      </p:childTnLst>
                                    </p:cTn>
                                  </p:par>
                                </p:childTnLst>
                              </p:cTn>
                            </p:par>
                            <p:par>
                              <p:cTn id="43" fill="hold">
                                <p:stCondLst>
                                  <p:cond delay="6000"/>
                                </p:stCondLst>
                                <p:childTnLst>
                                  <p:par>
                                    <p:cTn id="44" presetID="22" presetClass="entr" presetSubtype="8" fill="hold" nodeType="afterEffect">
                                      <p:stCondLst>
                                        <p:cond delay="0"/>
                                      </p:stCondLst>
                                      <p:childTnLst>
                                        <p:set>
                                          <p:cBhvr>
                                            <p:cTn id="45" dur="1" fill="hold">
                                              <p:stCondLst>
                                                <p:cond delay="0"/>
                                              </p:stCondLst>
                                            </p:cTn>
                                            <p:tgtEl>
                                              <p:spTgt spid="94"/>
                                            </p:tgtEl>
                                            <p:attrNameLst>
                                              <p:attrName>style.visibility</p:attrName>
                                            </p:attrNameLst>
                                          </p:cBhvr>
                                          <p:to>
                                            <p:strVal val="visible"/>
                                          </p:to>
                                        </p:set>
                                        <p:animEffect transition="in" filter="wipe(left)">
                                          <p:cBhvr>
                                            <p:cTn id="46" dur="750"/>
                                            <p:tgtEl>
                                              <p:spTgt spid="94"/>
                                            </p:tgtEl>
                                          </p:cBhvr>
                                        </p:animEffect>
                                      </p:childTnLst>
                                    </p:cTn>
                                  </p:par>
                                </p:childTnLst>
                              </p:cTn>
                            </p:par>
                            <p:par>
                              <p:cTn id="47" fill="hold">
                                <p:stCondLst>
                                  <p:cond delay="6750"/>
                                </p:stCondLst>
                                <p:childTnLst>
                                  <p:par>
                                    <p:cTn id="48" presetID="42" presetClass="path" presetSubtype="0" accel="50000" fill="hold" nodeType="afterEffect">
                                      <p:stCondLst>
                                        <p:cond delay="0"/>
                                      </p:stCondLst>
                                      <p:childTnLst>
                                        <p:animMotion origin="layout" path="M -4.375E-6 -2.22222E-6 L -0.72252 -0.55 " pathEditMode="relative" rAng="0" ptsTypes="AA">
                                          <p:cBhvr>
                                            <p:cTn id="49" dur="750" fill="hold"/>
                                            <p:tgtEl>
                                              <p:spTgt spid="48"/>
                                            </p:tgtEl>
                                            <p:attrNameLst>
                                              <p:attrName>ppt_x</p:attrName>
                                              <p:attrName>ppt_y</p:attrName>
                                            </p:attrNameLst>
                                          </p:cBhvr>
                                          <p:rCtr x="-36133" y="-27500"/>
                                        </p:animMotion>
                                      </p:childTnLst>
                                    </p:cTn>
                                  </p:par>
                                </p:childTnLst>
                              </p:cTn>
                            </p:par>
                            <p:par>
                              <p:cTn id="50" fill="hold">
                                <p:stCondLst>
                                  <p:cond delay="7500"/>
                                </p:stCondLst>
                                <p:childTnLst>
                                  <p:par>
                                    <p:cTn id="51" presetID="53" presetClass="entr" presetSubtype="16" fill="hold" nodeType="afterEffect">
                                      <p:stCondLst>
                                        <p:cond delay="0"/>
                                      </p:stCondLst>
                                      <p:childTnLst>
                                        <p:set>
                                          <p:cBhvr>
                                            <p:cTn id="52" dur="1" fill="hold">
                                              <p:stCondLst>
                                                <p:cond delay="0"/>
                                              </p:stCondLst>
                                            </p:cTn>
                                            <p:tgtEl>
                                              <p:spTgt spid="71"/>
                                            </p:tgtEl>
                                            <p:attrNameLst>
                                              <p:attrName>style.visibility</p:attrName>
                                            </p:attrNameLst>
                                          </p:cBhvr>
                                          <p:to>
                                            <p:strVal val="visible"/>
                                          </p:to>
                                        </p:set>
                                        <p:anim calcmode="lin" valueType="num">
                                          <p:cBhvr>
                                            <p:cTn id="53" dur="500" fill="hold"/>
                                            <p:tgtEl>
                                              <p:spTgt spid="71"/>
                                            </p:tgtEl>
                                            <p:attrNameLst>
                                              <p:attrName>ppt_w</p:attrName>
                                            </p:attrNameLst>
                                          </p:cBhvr>
                                          <p:tavLst>
                                            <p:tav tm="0">
                                              <p:val>
                                                <p:fltVal val="0"/>
                                              </p:val>
                                            </p:tav>
                                            <p:tav tm="100000">
                                              <p:val>
                                                <p:strVal val="#ppt_w"/>
                                              </p:val>
                                            </p:tav>
                                          </p:tavLst>
                                        </p:anim>
                                        <p:anim calcmode="lin" valueType="num">
                                          <p:cBhvr>
                                            <p:cTn id="54" dur="500" fill="hold"/>
                                            <p:tgtEl>
                                              <p:spTgt spid="71"/>
                                            </p:tgtEl>
                                            <p:attrNameLst>
                                              <p:attrName>ppt_h</p:attrName>
                                            </p:attrNameLst>
                                          </p:cBhvr>
                                          <p:tavLst>
                                            <p:tav tm="0">
                                              <p:val>
                                                <p:fltVal val="0"/>
                                              </p:val>
                                            </p:tav>
                                            <p:tav tm="100000">
                                              <p:val>
                                                <p:strVal val="#ppt_h"/>
                                              </p:val>
                                            </p:tav>
                                          </p:tavLst>
                                        </p:anim>
                                        <p:animEffect transition="in" filter="fade">
                                          <p:cBhvr>
                                            <p:cTn id="55" dur="500"/>
                                            <p:tgtEl>
                                              <p:spTgt spid="71"/>
                                            </p:tgtEl>
                                          </p:cBhvr>
                                        </p:animEffect>
                                      </p:childTnLst>
                                    </p:cTn>
                                  </p:par>
                                </p:childTnLst>
                              </p:cTn>
                            </p:par>
                            <p:par>
                              <p:cTn id="56" fill="hold">
                                <p:stCondLst>
                                  <p:cond delay="8000"/>
                                </p:stCondLst>
                                <p:childTnLst>
                                  <p:par>
                                    <p:cTn id="57" presetID="22" presetClass="entr" presetSubtype="8" fill="hold" nodeType="afterEffect">
                                      <p:stCondLst>
                                        <p:cond delay="0"/>
                                      </p:stCondLst>
                                      <p:childTnLst>
                                        <p:set>
                                          <p:cBhvr>
                                            <p:cTn id="58" dur="1" fill="hold">
                                              <p:stCondLst>
                                                <p:cond delay="0"/>
                                              </p:stCondLst>
                                            </p:cTn>
                                            <p:tgtEl>
                                              <p:spTgt spid="95"/>
                                            </p:tgtEl>
                                            <p:attrNameLst>
                                              <p:attrName>style.visibility</p:attrName>
                                            </p:attrNameLst>
                                          </p:cBhvr>
                                          <p:to>
                                            <p:strVal val="visible"/>
                                          </p:to>
                                        </p:set>
                                        <p:animEffect transition="in" filter="wipe(left)">
                                          <p:cBhvr>
                                            <p:cTn id="59" dur="750"/>
                                            <p:tgtEl>
                                              <p:spTgt spid="95"/>
                                            </p:tgtEl>
                                          </p:cBhvr>
                                        </p:animEffect>
                                      </p:childTnLst>
                                    </p:cTn>
                                  </p:par>
                                </p:childTnLst>
                              </p:cTn>
                            </p:par>
                            <p:par>
                              <p:cTn id="60" fill="hold">
                                <p:stCondLst>
                                  <p:cond delay="8750"/>
                                </p:stCondLst>
                                <p:childTnLst>
                                  <p:par>
                                    <p:cTn id="61" presetID="42" presetClass="path" presetSubtype="0" accel="50000" fill="hold" nodeType="afterEffect">
                                      <p:stCondLst>
                                        <p:cond delay="0"/>
                                      </p:stCondLst>
                                      <p:childTnLst>
                                        <p:animMotion origin="layout" path="M -2.5E-6 3.7037E-7 L -0.30794 -0.57292 " pathEditMode="relative" rAng="0" ptsTypes="AA">
                                          <p:cBhvr>
                                            <p:cTn id="62" dur="750" fill="hold"/>
                                            <p:tgtEl>
                                              <p:spTgt spid="33"/>
                                            </p:tgtEl>
                                            <p:attrNameLst>
                                              <p:attrName>ppt_x</p:attrName>
                                              <p:attrName>ppt_y</p:attrName>
                                            </p:attrNameLst>
                                          </p:cBhvr>
                                          <p:rCtr x="-16432" y="-30394"/>
                                        </p:animMotion>
                                      </p:childTnLst>
                                    </p:cTn>
                                  </p:par>
                                </p:childTnLst>
                              </p:cTn>
                            </p:par>
                            <p:par>
                              <p:cTn id="63" fill="hold">
                                <p:stCondLst>
                                  <p:cond delay="9500"/>
                                </p:stCondLst>
                                <p:childTnLst>
                                  <p:par>
                                    <p:cTn id="64" presetID="53" presetClass="entr" presetSubtype="16" fill="hold" nodeType="afterEffect">
                                      <p:stCondLst>
                                        <p:cond delay="0"/>
                                      </p:stCondLst>
                                      <p:childTnLst>
                                        <p:set>
                                          <p:cBhvr>
                                            <p:cTn id="65" dur="1" fill="hold">
                                              <p:stCondLst>
                                                <p:cond delay="0"/>
                                              </p:stCondLst>
                                            </p:cTn>
                                            <p:tgtEl>
                                              <p:spTgt spid="87"/>
                                            </p:tgtEl>
                                            <p:attrNameLst>
                                              <p:attrName>style.visibility</p:attrName>
                                            </p:attrNameLst>
                                          </p:cBhvr>
                                          <p:to>
                                            <p:strVal val="visible"/>
                                          </p:to>
                                        </p:set>
                                        <p:anim calcmode="lin" valueType="num">
                                          <p:cBhvr>
                                            <p:cTn id="66" dur="500" fill="hold"/>
                                            <p:tgtEl>
                                              <p:spTgt spid="87"/>
                                            </p:tgtEl>
                                            <p:attrNameLst>
                                              <p:attrName>ppt_w</p:attrName>
                                            </p:attrNameLst>
                                          </p:cBhvr>
                                          <p:tavLst>
                                            <p:tav tm="0">
                                              <p:val>
                                                <p:fltVal val="0"/>
                                              </p:val>
                                            </p:tav>
                                            <p:tav tm="100000">
                                              <p:val>
                                                <p:strVal val="#ppt_w"/>
                                              </p:val>
                                            </p:tav>
                                          </p:tavLst>
                                        </p:anim>
                                        <p:anim calcmode="lin" valueType="num">
                                          <p:cBhvr>
                                            <p:cTn id="67" dur="500" fill="hold"/>
                                            <p:tgtEl>
                                              <p:spTgt spid="87"/>
                                            </p:tgtEl>
                                            <p:attrNameLst>
                                              <p:attrName>ppt_h</p:attrName>
                                            </p:attrNameLst>
                                          </p:cBhvr>
                                          <p:tavLst>
                                            <p:tav tm="0">
                                              <p:val>
                                                <p:fltVal val="0"/>
                                              </p:val>
                                            </p:tav>
                                            <p:tav tm="100000">
                                              <p:val>
                                                <p:strVal val="#ppt_h"/>
                                              </p:val>
                                            </p:tav>
                                          </p:tavLst>
                                        </p:anim>
                                        <p:animEffect transition="in" filter="fade">
                                          <p:cBhvr>
                                            <p:cTn id="68" dur="500"/>
                                            <p:tgtEl>
                                              <p:spTgt spid="87"/>
                                            </p:tgtEl>
                                          </p:cBhvr>
                                        </p:animEffect>
                                      </p:childTnLst>
                                    </p:cTn>
                                  </p:par>
                                </p:childTnLst>
                              </p:cTn>
                            </p:par>
                            <p:par>
                              <p:cTn id="69" fill="hold">
                                <p:stCondLst>
                                  <p:cond delay="10000"/>
                                </p:stCondLst>
                                <p:childTnLst>
                                  <p:par>
                                    <p:cTn id="70" presetID="22" presetClass="entr" presetSubtype="8" fill="hold" grpId="0" nodeType="afterEffect">
                                      <p:stCondLst>
                                        <p:cond delay="0"/>
                                      </p:stCondLst>
                                      <p:childTnLst>
                                        <p:set>
                                          <p:cBhvr>
                                            <p:cTn id="71" dur="1" fill="hold">
                                              <p:stCondLst>
                                                <p:cond delay="0"/>
                                              </p:stCondLst>
                                            </p:cTn>
                                            <p:tgtEl>
                                              <p:spTgt spid="58"/>
                                            </p:tgtEl>
                                            <p:attrNameLst>
                                              <p:attrName>style.visibility</p:attrName>
                                            </p:attrNameLst>
                                          </p:cBhvr>
                                          <p:to>
                                            <p:strVal val="visible"/>
                                          </p:to>
                                        </p:set>
                                        <p:animEffect transition="in" filter="wipe(left)">
                                          <p:cBhvr>
                                            <p:cTn id="72" dur="75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a:extLst>
              <a:ext uri="{FF2B5EF4-FFF2-40B4-BE49-F238E27FC236}">
                <a16:creationId xmlns:a16="http://schemas.microsoft.com/office/drawing/2014/main" id="{817CE534-E75F-4CD5-9AE2-36482F311C0C}"/>
              </a:ext>
            </a:extLst>
          </p:cNvPr>
          <p:cNvSpPr txBox="1"/>
          <p:nvPr/>
        </p:nvSpPr>
        <p:spPr>
          <a:xfrm>
            <a:off x="4453052" y="878084"/>
            <a:ext cx="7876771" cy="492443"/>
          </a:xfrm>
          <a:prstGeom prst="rect">
            <a:avLst/>
          </a:prstGeom>
          <a:noFill/>
        </p:spPr>
        <p:txBody>
          <a:bodyPr wrap="square" rtlCol="0">
            <a:spAutoFit/>
          </a:bodyPr>
          <a:lstStyle/>
          <a:p>
            <a:r>
              <a:rPr lang="tr-TR" sz="2600" b="1" dirty="0" err="1">
                <a:solidFill>
                  <a:schemeClr val="bg1"/>
                </a:solidFill>
                <a:latin typeface="Garamond" panose="02020404030301010803" pitchFamily="18" charset="0"/>
              </a:rPr>
              <a:t>What</a:t>
            </a:r>
            <a:r>
              <a:rPr lang="tr-TR" sz="2600" b="1" dirty="0">
                <a:solidFill>
                  <a:schemeClr val="bg1"/>
                </a:solidFill>
                <a:latin typeface="Garamond" panose="02020404030301010803" pitchFamily="18" charset="0"/>
              </a:rPr>
              <a:t> </a:t>
            </a:r>
            <a:r>
              <a:rPr lang="tr-TR" sz="2600" b="1" dirty="0" err="1">
                <a:solidFill>
                  <a:schemeClr val="bg1"/>
                </a:solidFill>
                <a:latin typeface="Garamond" panose="02020404030301010803" pitchFamily="18" charset="0"/>
              </a:rPr>
              <a:t>About</a:t>
            </a:r>
            <a:r>
              <a:rPr lang="tr-TR" sz="2600" b="1" dirty="0">
                <a:solidFill>
                  <a:schemeClr val="bg1"/>
                </a:solidFill>
                <a:latin typeface="Garamond" panose="02020404030301010803" pitchFamily="18" charset="0"/>
              </a:rPr>
              <a:t> </a:t>
            </a:r>
            <a:r>
              <a:rPr lang="tr-TR" sz="2600" b="1" dirty="0" err="1">
                <a:solidFill>
                  <a:schemeClr val="bg1"/>
                </a:solidFill>
                <a:latin typeface="Garamond" panose="02020404030301010803" pitchFamily="18" charset="0"/>
              </a:rPr>
              <a:t>Affordability</a:t>
            </a:r>
            <a:r>
              <a:rPr lang="tr-TR" sz="2600" b="1" dirty="0">
                <a:solidFill>
                  <a:schemeClr val="bg1"/>
                </a:solidFill>
                <a:latin typeface="Garamond" panose="02020404030301010803" pitchFamily="18" charset="0"/>
              </a:rPr>
              <a:t>?  </a:t>
            </a:r>
          </a:p>
        </p:txBody>
      </p:sp>
      <p:sp>
        <p:nvSpPr>
          <p:cNvPr id="3" name="Metin kutusu 2">
            <a:extLst>
              <a:ext uri="{FF2B5EF4-FFF2-40B4-BE49-F238E27FC236}">
                <a16:creationId xmlns:a16="http://schemas.microsoft.com/office/drawing/2014/main" id="{E7043264-E3AD-4409-A6C1-5BBA2A047FC7}"/>
              </a:ext>
            </a:extLst>
          </p:cNvPr>
          <p:cNvSpPr txBox="1"/>
          <p:nvPr/>
        </p:nvSpPr>
        <p:spPr>
          <a:xfrm>
            <a:off x="718222" y="1548055"/>
            <a:ext cx="11099800" cy="4401205"/>
          </a:xfrm>
          <a:prstGeom prst="rect">
            <a:avLst/>
          </a:prstGeom>
          <a:noFill/>
        </p:spPr>
        <p:txBody>
          <a:bodyPr wrap="square" rtlCol="0">
            <a:spAutoFit/>
          </a:bodyPr>
          <a:lstStyle/>
          <a:p>
            <a:pPr algn="just"/>
            <a:r>
              <a:rPr lang="tr-TR" sz="2000" dirty="0">
                <a:solidFill>
                  <a:schemeClr val="tx2">
                    <a:lumMod val="75000"/>
                  </a:schemeClr>
                </a:solidFill>
              </a:rPr>
              <a:t>«</a:t>
            </a:r>
            <a:r>
              <a:rPr lang="en-US" sz="2000" b="1" i="1" dirty="0">
                <a:solidFill>
                  <a:schemeClr val="tx2">
                    <a:lumMod val="75000"/>
                  </a:schemeClr>
                </a:solidFill>
              </a:rPr>
              <a:t>Water and sanitation facilities and services must be available and affordable for everyone, even </a:t>
            </a:r>
            <a:r>
              <a:rPr lang="en-US" sz="2000" b="1" i="1" dirty="0">
                <a:solidFill>
                  <a:schemeClr val="bg1"/>
                </a:solidFill>
              </a:rPr>
              <a:t>the </a:t>
            </a:r>
            <a:r>
              <a:rPr lang="en-US" sz="2000" b="1" i="1" dirty="0">
                <a:solidFill>
                  <a:schemeClr val="tx2">
                    <a:lumMod val="75000"/>
                  </a:schemeClr>
                </a:solidFill>
              </a:rPr>
              <a:t>poorest. The costs for water and sanitation services </a:t>
            </a:r>
            <a:r>
              <a:rPr lang="en-US" sz="2000" b="1" i="1" dirty="0">
                <a:solidFill>
                  <a:schemeClr val="accent1">
                    <a:lumMod val="75000"/>
                  </a:schemeClr>
                </a:solidFill>
              </a:rPr>
              <a:t>should not exceed 5% of a household’s income</a:t>
            </a:r>
            <a:r>
              <a:rPr lang="en-US" sz="2000" b="1" i="1" dirty="0">
                <a:solidFill>
                  <a:schemeClr val="bg1"/>
                </a:solidFill>
              </a:rPr>
              <a:t>, </a:t>
            </a:r>
            <a:r>
              <a:rPr lang="en-US" sz="2000" b="1" i="1" dirty="0"/>
              <a:t>meaning services must not affect peoples’ capacity to acquire other essential goods and services, including food, housing, health services and education.</a:t>
            </a:r>
            <a:r>
              <a:rPr lang="tr-TR" sz="2000" b="1" dirty="0"/>
              <a:t>» (Source: </a:t>
            </a:r>
            <a:r>
              <a:rPr lang="en-US" sz="2000" dirty="0"/>
              <a:t>The Human Right to Water and Sanitation</a:t>
            </a:r>
            <a:r>
              <a:rPr lang="tr-TR" sz="2000" dirty="0"/>
              <a:t>s Media Report)</a:t>
            </a:r>
          </a:p>
          <a:p>
            <a:pPr algn="just"/>
            <a:endParaRPr lang="tr-TR" sz="2000" b="1" dirty="0">
              <a:solidFill>
                <a:schemeClr val="tx2">
                  <a:lumMod val="75000"/>
                </a:schemeClr>
              </a:solidFill>
            </a:endParaRPr>
          </a:p>
          <a:p>
            <a:pPr algn="just"/>
            <a:r>
              <a:rPr lang="en-US" sz="2000" b="1" dirty="0">
                <a:solidFill>
                  <a:schemeClr val="tx2">
                    <a:lumMod val="75000"/>
                  </a:schemeClr>
                </a:solidFill>
              </a:rPr>
              <a:t> </a:t>
            </a:r>
            <a:r>
              <a:rPr lang="tr-TR" sz="2000" b="1" dirty="0">
                <a:solidFill>
                  <a:schemeClr val="tx2">
                    <a:lumMod val="75000"/>
                  </a:schemeClr>
                </a:solidFill>
              </a:rPr>
              <a:t>A</a:t>
            </a:r>
            <a:r>
              <a:rPr lang="en-US" sz="2000" b="1" dirty="0" err="1">
                <a:solidFill>
                  <a:schemeClr val="tx2">
                    <a:lumMod val="75000"/>
                  </a:schemeClr>
                </a:solidFill>
              </a:rPr>
              <a:t>ffordability</a:t>
            </a:r>
            <a:r>
              <a:rPr lang="en-US" sz="2000" b="1" dirty="0">
                <a:solidFill>
                  <a:schemeClr val="tx2">
                    <a:lumMod val="75000"/>
                  </a:schemeClr>
                </a:solidFill>
              </a:rPr>
              <a:t> concerns in the context of water billing systems is critical to ensure that </a:t>
            </a:r>
            <a:r>
              <a:rPr lang="en-US" sz="2000" b="1" dirty="0">
                <a:solidFill>
                  <a:schemeClr val="accent1">
                    <a:lumMod val="75000"/>
                  </a:schemeClr>
                </a:solidFill>
              </a:rPr>
              <a:t>all customers have access to clean and safe water services</a:t>
            </a:r>
            <a:r>
              <a:rPr lang="en-US" sz="2000" b="1" dirty="0">
                <a:solidFill>
                  <a:schemeClr val="tx2">
                    <a:lumMod val="75000"/>
                  </a:schemeClr>
                </a:solidFill>
              </a:rPr>
              <a:t>. </a:t>
            </a:r>
            <a:endParaRPr lang="tr-TR" sz="2000" b="1" dirty="0">
              <a:solidFill>
                <a:schemeClr val="tx2">
                  <a:lumMod val="75000"/>
                </a:schemeClr>
              </a:solidFill>
            </a:endParaRPr>
          </a:p>
          <a:p>
            <a:pPr algn="just"/>
            <a:endParaRPr lang="tr-TR" sz="2000" b="1" dirty="0">
              <a:solidFill>
                <a:schemeClr val="tx2">
                  <a:lumMod val="75000"/>
                </a:schemeClr>
              </a:solidFill>
            </a:endParaRPr>
          </a:p>
          <a:p>
            <a:pPr algn="just"/>
            <a:endParaRPr lang="tr-TR" sz="2000" b="1" dirty="0">
              <a:solidFill>
                <a:schemeClr val="tx2">
                  <a:lumMod val="75000"/>
                </a:schemeClr>
              </a:solidFill>
            </a:endParaRPr>
          </a:p>
          <a:p>
            <a:pPr algn="just"/>
            <a:r>
              <a:rPr lang="tr-TR" sz="2000" b="1" dirty="0" err="1">
                <a:solidFill>
                  <a:schemeClr val="tx2">
                    <a:lumMod val="75000"/>
                  </a:schemeClr>
                </a:solidFill>
              </a:rPr>
              <a:t>In</a:t>
            </a:r>
            <a:r>
              <a:rPr lang="tr-TR" sz="2000" b="1" dirty="0">
                <a:solidFill>
                  <a:schemeClr val="tx2">
                    <a:lumMod val="75000"/>
                  </a:schemeClr>
                </a:solidFill>
              </a:rPr>
              <a:t> Türkiye, </a:t>
            </a:r>
            <a:r>
              <a:rPr lang="tr-TR" sz="2000" b="1" dirty="0" err="1">
                <a:solidFill>
                  <a:schemeClr val="tx2">
                    <a:lumMod val="75000"/>
                  </a:schemeClr>
                </a:solidFill>
              </a:rPr>
              <a:t>while</a:t>
            </a:r>
            <a:r>
              <a:rPr lang="tr-TR" sz="2000" b="1" dirty="0">
                <a:solidFill>
                  <a:schemeClr val="tx2">
                    <a:lumMod val="75000"/>
                  </a:schemeClr>
                </a:solidFill>
              </a:rPr>
              <a:t> </a:t>
            </a:r>
            <a:r>
              <a:rPr lang="tr-TR" sz="2000" b="1" dirty="0" err="1">
                <a:solidFill>
                  <a:schemeClr val="tx2">
                    <a:lumMod val="75000"/>
                  </a:schemeClr>
                </a:solidFill>
              </a:rPr>
              <a:t>tariff</a:t>
            </a:r>
            <a:r>
              <a:rPr lang="tr-TR" sz="2000" b="1" dirty="0">
                <a:solidFill>
                  <a:schemeClr val="tx2">
                    <a:lumMod val="75000"/>
                  </a:schemeClr>
                </a:solidFill>
              </a:rPr>
              <a:t> </a:t>
            </a:r>
            <a:r>
              <a:rPr lang="tr-TR" sz="2000" b="1" dirty="0" err="1">
                <a:solidFill>
                  <a:schemeClr val="tx2">
                    <a:lumMod val="75000"/>
                  </a:schemeClr>
                </a:solidFill>
              </a:rPr>
              <a:t>structures</a:t>
            </a:r>
            <a:r>
              <a:rPr lang="tr-TR" sz="2000" b="1" dirty="0">
                <a:solidFill>
                  <a:schemeClr val="tx2">
                    <a:lumMod val="75000"/>
                  </a:schemeClr>
                </a:solidFill>
              </a:rPr>
              <a:t> </a:t>
            </a:r>
            <a:r>
              <a:rPr lang="tr-TR" sz="2000" b="1" dirty="0" err="1">
                <a:solidFill>
                  <a:schemeClr val="tx2">
                    <a:lumMod val="75000"/>
                  </a:schemeClr>
                </a:solidFill>
              </a:rPr>
              <a:t>are</a:t>
            </a:r>
            <a:r>
              <a:rPr lang="tr-TR" sz="2000" b="1" dirty="0">
                <a:solidFill>
                  <a:schemeClr val="tx2">
                    <a:lumMod val="75000"/>
                  </a:schemeClr>
                </a:solidFill>
              </a:rPr>
              <a:t> </a:t>
            </a:r>
            <a:r>
              <a:rPr lang="tr-TR" sz="2000" b="1" dirty="0" err="1">
                <a:solidFill>
                  <a:schemeClr val="tx2">
                    <a:lumMod val="75000"/>
                  </a:schemeClr>
                </a:solidFill>
              </a:rPr>
              <a:t>designed</a:t>
            </a:r>
            <a:r>
              <a:rPr lang="en-US" sz="2000" b="1" dirty="0">
                <a:solidFill>
                  <a:schemeClr val="tx2">
                    <a:lumMod val="75000"/>
                  </a:schemeClr>
                </a:solidFill>
              </a:rPr>
              <a:t>, municipalities can make separate tariff arrangements for social groups.</a:t>
            </a:r>
            <a:endParaRPr lang="tr-TR" sz="2000" b="1" dirty="0">
              <a:solidFill>
                <a:schemeClr val="tx2">
                  <a:lumMod val="75000"/>
                </a:schemeClr>
              </a:solidFill>
            </a:endParaRPr>
          </a:p>
          <a:p>
            <a:pPr algn="just"/>
            <a:endParaRPr lang="tr-TR" sz="2000" b="1" dirty="0">
              <a:solidFill>
                <a:schemeClr val="tx2">
                  <a:lumMod val="75000"/>
                </a:schemeClr>
              </a:solidFill>
            </a:endParaRPr>
          </a:p>
          <a:p>
            <a:pPr algn="just"/>
            <a:endParaRPr lang="tr-TR" sz="2000" b="1" dirty="0">
              <a:solidFill>
                <a:schemeClr val="bg1"/>
              </a:solidFill>
            </a:endParaRPr>
          </a:p>
        </p:txBody>
      </p:sp>
      <p:sp>
        <p:nvSpPr>
          <p:cNvPr id="4" name="Ok: Sağ 3">
            <a:extLst>
              <a:ext uri="{FF2B5EF4-FFF2-40B4-BE49-F238E27FC236}">
                <a16:creationId xmlns:a16="http://schemas.microsoft.com/office/drawing/2014/main" id="{993B7B01-F347-4F3B-BC8A-D13BAB9264E4}"/>
              </a:ext>
            </a:extLst>
          </p:cNvPr>
          <p:cNvSpPr/>
          <p:nvPr/>
        </p:nvSpPr>
        <p:spPr>
          <a:xfrm>
            <a:off x="238045" y="3594769"/>
            <a:ext cx="368300" cy="101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Ok: Sağ 4">
            <a:extLst>
              <a:ext uri="{FF2B5EF4-FFF2-40B4-BE49-F238E27FC236}">
                <a16:creationId xmlns:a16="http://schemas.microsoft.com/office/drawing/2014/main" id="{C9E640F7-E537-4C44-BE65-81E1F0247B0C}"/>
              </a:ext>
            </a:extLst>
          </p:cNvPr>
          <p:cNvSpPr/>
          <p:nvPr/>
        </p:nvSpPr>
        <p:spPr>
          <a:xfrm>
            <a:off x="189828" y="2287195"/>
            <a:ext cx="368300" cy="101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Ok: Sağ 6">
            <a:extLst>
              <a:ext uri="{FF2B5EF4-FFF2-40B4-BE49-F238E27FC236}">
                <a16:creationId xmlns:a16="http://schemas.microsoft.com/office/drawing/2014/main" id="{5EF12A28-2EC7-4749-8063-E448BEEFAD67}"/>
              </a:ext>
            </a:extLst>
          </p:cNvPr>
          <p:cNvSpPr/>
          <p:nvPr/>
        </p:nvSpPr>
        <p:spPr>
          <a:xfrm>
            <a:off x="293984" y="4785724"/>
            <a:ext cx="368300" cy="101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Slayt Numarası Yer Tutucusu 5">
            <a:extLst>
              <a:ext uri="{FF2B5EF4-FFF2-40B4-BE49-F238E27FC236}">
                <a16:creationId xmlns:a16="http://schemas.microsoft.com/office/drawing/2014/main" id="{D3F748C2-03BB-D69A-3360-316ABB6640AB}"/>
              </a:ext>
            </a:extLst>
          </p:cNvPr>
          <p:cNvSpPr>
            <a:spLocks noGrp="1"/>
          </p:cNvSpPr>
          <p:nvPr>
            <p:ph type="sldNum" sz="quarter" idx="12"/>
          </p:nvPr>
        </p:nvSpPr>
        <p:spPr/>
        <p:txBody>
          <a:bodyPr/>
          <a:lstStyle/>
          <a:p>
            <a:fld id="{7858AF1D-E6D7-4B64-9545-F66A72DEE560}" type="slidenum">
              <a:rPr lang="tr-TR" smtClean="0"/>
              <a:t>14</a:t>
            </a:fld>
            <a:endParaRPr lang="tr-TR"/>
          </a:p>
        </p:txBody>
      </p:sp>
    </p:spTree>
    <p:extLst>
      <p:ext uri="{BB962C8B-B14F-4D97-AF65-F5344CB8AC3E}">
        <p14:creationId xmlns:p14="http://schemas.microsoft.com/office/powerpoint/2010/main" val="3571739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1000" fill="hold"/>
                                        <p:tgtEl>
                                          <p:spTgt spid="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Düz Ok Bağlayıcısı 3">
            <a:extLst>
              <a:ext uri="{FF2B5EF4-FFF2-40B4-BE49-F238E27FC236}">
                <a16:creationId xmlns:a16="http://schemas.microsoft.com/office/drawing/2014/main" id="{0F1E8759-8E48-4B9F-8DF3-A949AE05AF05}"/>
              </a:ext>
            </a:extLst>
          </p:cNvPr>
          <p:cNvCxnSpPr>
            <a:cxnSpLocks/>
          </p:cNvCxnSpPr>
          <p:nvPr/>
        </p:nvCxnSpPr>
        <p:spPr>
          <a:xfrm rot="1500000" flipV="1">
            <a:off x="4427661" y="2174012"/>
            <a:ext cx="1422938" cy="1856941"/>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cxnSp>
        <p:nvCxnSpPr>
          <p:cNvPr id="5" name="Düz Ok Bağlayıcısı 4">
            <a:extLst>
              <a:ext uri="{FF2B5EF4-FFF2-40B4-BE49-F238E27FC236}">
                <a16:creationId xmlns:a16="http://schemas.microsoft.com/office/drawing/2014/main" id="{41F7086B-E531-49DC-89C3-1CF84448AA26}"/>
              </a:ext>
            </a:extLst>
          </p:cNvPr>
          <p:cNvCxnSpPr>
            <a:cxnSpLocks/>
          </p:cNvCxnSpPr>
          <p:nvPr/>
        </p:nvCxnSpPr>
        <p:spPr>
          <a:xfrm flipV="1">
            <a:off x="3898642" y="1698120"/>
            <a:ext cx="1422938" cy="1856941"/>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cxnSp>
        <p:nvCxnSpPr>
          <p:cNvPr id="6" name="Düz Ok Bağlayıcısı 5">
            <a:extLst>
              <a:ext uri="{FF2B5EF4-FFF2-40B4-BE49-F238E27FC236}">
                <a16:creationId xmlns:a16="http://schemas.microsoft.com/office/drawing/2014/main" id="{920003CA-C694-4482-A82B-795D7D56735D}"/>
              </a:ext>
            </a:extLst>
          </p:cNvPr>
          <p:cNvCxnSpPr>
            <a:cxnSpLocks/>
          </p:cNvCxnSpPr>
          <p:nvPr/>
        </p:nvCxnSpPr>
        <p:spPr>
          <a:xfrm rot="4500000" flipV="1">
            <a:off x="4092191" y="3227543"/>
            <a:ext cx="1422938" cy="1856941"/>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cxnSp>
        <p:nvCxnSpPr>
          <p:cNvPr id="7" name="Düz Ok Bağlayıcısı 6">
            <a:extLst>
              <a:ext uri="{FF2B5EF4-FFF2-40B4-BE49-F238E27FC236}">
                <a16:creationId xmlns:a16="http://schemas.microsoft.com/office/drawing/2014/main" id="{7F0DBD2A-1F9F-4844-A7FC-AC97673C5435}"/>
              </a:ext>
            </a:extLst>
          </p:cNvPr>
          <p:cNvCxnSpPr>
            <a:cxnSpLocks/>
          </p:cNvCxnSpPr>
          <p:nvPr/>
        </p:nvCxnSpPr>
        <p:spPr>
          <a:xfrm rot="3000000" flipV="1">
            <a:off x="4239093" y="2765552"/>
            <a:ext cx="1422938" cy="1856941"/>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cxnSp>
        <p:nvCxnSpPr>
          <p:cNvPr id="8" name="Düz Ok Bağlayıcısı 7">
            <a:extLst>
              <a:ext uri="{FF2B5EF4-FFF2-40B4-BE49-F238E27FC236}">
                <a16:creationId xmlns:a16="http://schemas.microsoft.com/office/drawing/2014/main" id="{99AC8EE5-9AF6-4FDF-B0E9-6293ACEADC43}"/>
              </a:ext>
            </a:extLst>
          </p:cNvPr>
          <p:cNvCxnSpPr>
            <a:cxnSpLocks/>
          </p:cNvCxnSpPr>
          <p:nvPr/>
        </p:nvCxnSpPr>
        <p:spPr>
          <a:xfrm rot="6000000" flipV="1">
            <a:off x="3678560" y="3728429"/>
            <a:ext cx="1422938" cy="1856941"/>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sp>
        <p:nvSpPr>
          <p:cNvPr id="9" name="Oval 8">
            <a:extLst>
              <a:ext uri="{FF2B5EF4-FFF2-40B4-BE49-F238E27FC236}">
                <a16:creationId xmlns:a16="http://schemas.microsoft.com/office/drawing/2014/main" id="{E0BE1F20-53C1-479A-B27C-D2A7CDECB12C}"/>
              </a:ext>
            </a:extLst>
          </p:cNvPr>
          <p:cNvSpPr/>
          <p:nvPr/>
        </p:nvSpPr>
        <p:spPr>
          <a:xfrm>
            <a:off x="2447925" y="2153874"/>
            <a:ext cx="2616200" cy="2455827"/>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Kısmi Daire 10">
            <a:extLst>
              <a:ext uri="{FF2B5EF4-FFF2-40B4-BE49-F238E27FC236}">
                <a16:creationId xmlns:a16="http://schemas.microsoft.com/office/drawing/2014/main" id="{54F302C9-8019-4D44-94BF-85C2C5F93499}"/>
              </a:ext>
            </a:extLst>
          </p:cNvPr>
          <p:cNvSpPr/>
          <p:nvPr/>
        </p:nvSpPr>
        <p:spPr>
          <a:xfrm rot="1521786">
            <a:off x="2478865" y="2196001"/>
            <a:ext cx="2635133" cy="2362849"/>
          </a:xfrm>
          <a:prstGeom prst="pie">
            <a:avLst>
              <a:gd name="adj1" fmla="val 1523936"/>
              <a:gd name="adj2" fmla="val 299852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1"/>
              </a:solidFill>
            </a:endParaRPr>
          </a:p>
        </p:txBody>
      </p:sp>
      <p:sp>
        <p:nvSpPr>
          <p:cNvPr id="12" name="Kısmi Daire 11">
            <a:extLst>
              <a:ext uri="{FF2B5EF4-FFF2-40B4-BE49-F238E27FC236}">
                <a16:creationId xmlns:a16="http://schemas.microsoft.com/office/drawing/2014/main" id="{88CD481D-E10F-44AF-8C15-0DBFF97EED45}"/>
              </a:ext>
            </a:extLst>
          </p:cNvPr>
          <p:cNvSpPr/>
          <p:nvPr/>
        </p:nvSpPr>
        <p:spPr>
          <a:xfrm rot="20096743">
            <a:off x="2451239" y="2204324"/>
            <a:ext cx="2663391" cy="2453821"/>
          </a:xfrm>
          <a:prstGeom prst="pie">
            <a:avLst>
              <a:gd name="adj1" fmla="val 1523936"/>
              <a:gd name="adj2" fmla="val 3000774"/>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1"/>
              </a:solidFill>
            </a:endParaRPr>
          </a:p>
        </p:txBody>
      </p:sp>
      <p:sp>
        <p:nvSpPr>
          <p:cNvPr id="13" name="Kısmi Daire 12">
            <a:extLst>
              <a:ext uri="{FF2B5EF4-FFF2-40B4-BE49-F238E27FC236}">
                <a16:creationId xmlns:a16="http://schemas.microsoft.com/office/drawing/2014/main" id="{6ACCD9C9-4F4D-48EB-B7E0-85FC22AC4CD7}"/>
              </a:ext>
            </a:extLst>
          </p:cNvPr>
          <p:cNvSpPr/>
          <p:nvPr/>
        </p:nvSpPr>
        <p:spPr>
          <a:xfrm>
            <a:off x="2492049" y="2296027"/>
            <a:ext cx="2622059" cy="2284169"/>
          </a:xfrm>
          <a:prstGeom prst="pie">
            <a:avLst>
              <a:gd name="adj1" fmla="val 1486788"/>
              <a:gd name="adj2" fmla="val 2998529"/>
            </a:avLst>
          </a:prstGeom>
          <a:solidFill>
            <a:schemeClr val="accent1">
              <a:lumMod val="75000"/>
            </a:schemeClr>
          </a:solidFill>
          <a:ln>
            <a:noFill/>
          </a:ln>
          <a:effectLst>
            <a:outerShdw blurRad="50800" dist="190500" dir="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1"/>
              </a:solidFill>
            </a:endParaRPr>
          </a:p>
        </p:txBody>
      </p:sp>
      <p:sp>
        <p:nvSpPr>
          <p:cNvPr id="14" name="Kısmi Daire 13">
            <a:extLst>
              <a:ext uri="{FF2B5EF4-FFF2-40B4-BE49-F238E27FC236}">
                <a16:creationId xmlns:a16="http://schemas.microsoft.com/office/drawing/2014/main" id="{277186AD-B4DE-48F9-BB0B-0756B7E5C1B4}"/>
              </a:ext>
            </a:extLst>
          </p:cNvPr>
          <p:cNvSpPr/>
          <p:nvPr/>
        </p:nvSpPr>
        <p:spPr>
          <a:xfrm rot="18632526">
            <a:off x="2404428" y="2096376"/>
            <a:ext cx="2696520" cy="2629629"/>
          </a:xfrm>
          <a:prstGeom prst="pie">
            <a:avLst>
              <a:gd name="adj1" fmla="val 1523936"/>
              <a:gd name="adj2" fmla="val 2998529"/>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1"/>
              </a:solidFill>
            </a:endParaRPr>
          </a:p>
        </p:txBody>
      </p:sp>
      <p:sp>
        <p:nvSpPr>
          <p:cNvPr id="15" name="Kısmi Daire 14">
            <a:extLst>
              <a:ext uri="{FF2B5EF4-FFF2-40B4-BE49-F238E27FC236}">
                <a16:creationId xmlns:a16="http://schemas.microsoft.com/office/drawing/2014/main" id="{C5BDF2B8-3AA2-49EA-8E8B-4291659D3A05}"/>
              </a:ext>
            </a:extLst>
          </p:cNvPr>
          <p:cNvSpPr/>
          <p:nvPr/>
        </p:nvSpPr>
        <p:spPr>
          <a:xfrm rot="17126426">
            <a:off x="2509690" y="2136636"/>
            <a:ext cx="2594103" cy="2499506"/>
          </a:xfrm>
          <a:prstGeom prst="pie">
            <a:avLst>
              <a:gd name="adj1" fmla="val 1523936"/>
              <a:gd name="adj2" fmla="val 3068803"/>
            </a:avLst>
          </a:prstGeom>
          <a:solidFill>
            <a:srgbClr val="866B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1"/>
              </a:solidFill>
            </a:endParaRPr>
          </a:p>
        </p:txBody>
      </p:sp>
      <p:sp>
        <p:nvSpPr>
          <p:cNvPr id="16" name="Kısmi Daire 15">
            <a:extLst>
              <a:ext uri="{FF2B5EF4-FFF2-40B4-BE49-F238E27FC236}">
                <a16:creationId xmlns:a16="http://schemas.microsoft.com/office/drawing/2014/main" id="{6C0B342D-FD13-4FE6-819E-C7C940F40675}"/>
              </a:ext>
            </a:extLst>
          </p:cNvPr>
          <p:cNvSpPr/>
          <p:nvPr/>
        </p:nvSpPr>
        <p:spPr>
          <a:xfrm rot="15592460">
            <a:off x="2493529" y="2143174"/>
            <a:ext cx="2591294" cy="2517112"/>
          </a:xfrm>
          <a:prstGeom prst="pie">
            <a:avLst>
              <a:gd name="adj1" fmla="val 1523936"/>
              <a:gd name="adj2" fmla="val 3057472"/>
            </a:avLst>
          </a:prstGeom>
          <a:solidFill>
            <a:srgbClr val="FD3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1"/>
              </a:solidFill>
            </a:endParaRPr>
          </a:p>
        </p:txBody>
      </p:sp>
      <p:sp>
        <p:nvSpPr>
          <p:cNvPr id="17" name="Oval 16">
            <a:extLst>
              <a:ext uri="{FF2B5EF4-FFF2-40B4-BE49-F238E27FC236}">
                <a16:creationId xmlns:a16="http://schemas.microsoft.com/office/drawing/2014/main" id="{22E153D3-5C5A-4E20-BBDA-862D5AFB3BFB}"/>
              </a:ext>
            </a:extLst>
          </p:cNvPr>
          <p:cNvSpPr/>
          <p:nvPr/>
        </p:nvSpPr>
        <p:spPr>
          <a:xfrm>
            <a:off x="2926143" y="2651537"/>
            <a:ext cx="1607823" cy="1460500"/>
          </a:xfrm>
          <a:prstGeom prst="ellipse">
            <a:avLst/>
          </a:prstGeom>
          <a:gradFill>
            <a:gsLst>
              <a:gs pos="0">
                <a:schemeClr val="bg1">
                  <a:lumMod val="75000"/>
                </a:schemeClr>
              </a:gs>
              <a:gs pos="100000">
                <a:schemeClr val="bg1">
                  <a:lumMod val="95000"/>
                </a:schemeClr>
              </a:gs>
            </a:gsLst>
            <a:lin ang="8100000" scaled="1"/>
          </a:gradFill>
          <a:ln>
            <a:noFill/>
          </a:ln>
          <a:effectLst>
            <a:outerShdw blurRad="50800" dist="190500" dir="3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Metin kutusu 33">
            <a:extLst>
              <a:ext uri="{FF2B5EF4-FFF2-40B4-BE49-F238E27FC236}">
                <a16:creationId xmlns:a16="http://schemas.microsoft.com/office/drawing/2014/main" id="{1B80F0ED-62A9-4C85-B1F7-1B043FEF6C6E}"/>
              </a:ext>
            </a:extLst>
          </p:cNvPr>
          <p:cNvSpPr txBox="1"/>
          <p:nvPr/>
        </p:nvSpPr>
        <p:spPr>
          <a:xfrm>
            <a:off x="3045427" y="3136189"/>
            <a:ext cx="1848200" cy="338554"/>
          </a:xfrm>
          <a:prstGeom prst="rect">
            <a:avLst/>
          </a:prstGeom>
          <a:noFill/>
        </p:spPr>
        <p:txBody>
          <a:bodyPr wrap="square" rtlCol="0">
            <a:spAutoFit/>
          </a:bodyPr>
          <a:lstStyle/>
          <a:p>
            <a:r>
              <a:rPr lang="tr-TR" sz="1600" b="1" dirty="0" err="1">
                <a:solidFill>
                  <a:schemeClr val="accent1">
                    <a:lumMod val="75000"/>
                  </a:schemeClr>
                </a:solidFill>
              </a:rPr>
              <a:t>Affordability</a:t>
            </a:r>
            <a:endParaRPr lang="tr-TR" sz="1600" b="1" dirty="0">
              <a:solidFill>
                <a:schemeClr val="accent1">
                  <a:lumMod val="75000"/>
                </a:schemeClr>
              </a:solidFill>
            </a:endParaRPr>
          </a:p>
        </p:txBody>
      </p:sp>
      <p:grpSp>
        <p:nvGrpSpPr>
          <p:cNvPr id="41" name="Grup 40">
            <a:extLst>
              <a:ext uri="{FF2B5EF4-FFF2-40B4-BE49-F238E27FC236}">
                <a16:creationId xmlns:a16="http://schemas.microsoft.com/office/drawing/2014/main" id="{F02C2CAC-0D67-4F33-B423-42BC3F94F9CD}"/>
              </a:ext>
            </a:extLst>
          </p:cNvPr>
          <p:cNvGrpSpPr/>
          <p:nvPr/>
        </p:nvGrpSpPr>
        <p:grpSpPr>
          <a:xfrm>
            <a:off x="5422376" y="1292751"/>
            <a:ext cx="2657504" cy="647306"/>
            <a:chOff x="5323041" y="1075498"/>
            <a:chExt cx="2657504" cy="647306"/>
          </a:xfrm>
        </p:grpSpPr>
        <p:sp>
          <p:nvSpPr>
            <p:cNvPr id="19" name="Dikdörtgen: Köşeleri Yuvarlatılmış 18">
              <a:extLst>
                <a:ext uri="{FF2B5EF4-FFF2-40B4-BE49-F238E27FC236}">
                  <a16:creationId xmlns:a16="http://schemas.microsoft.com/office/drawing/2014/main" id="{C103E2E4-F7E7-4CD1-B3F3-71D857A8EBD2}"/>
                </a:ext>
              </a:extLst>
            </p:cNvPr>
            <p:cNvSpPr/>
            <p:nvPr/>
          </p:nvSpPr>
          <p:spPr>
            <a:xfrm>
              <a:off x="5323041" y="1075498"/>
              <a:ext cx="2657504" cy="647306"/>
            </a:xfrm>
            <a:prstGeom prst="roundRect">
              <a:avLst/>
            </a:prstGeom>
            <a:gradFill>
              <a:gsLst>
                <a:gs pos="0">
                  <a:schemeClr val="accent1">
                    <a:lumMod val="5000"/>
                    <a:lumOff val="95000"/>
                  </a:schemeClr>
                </a:gs>
                <a:gs pos="100000">
                  <a:srgbClr val="FD3D42"/>
                </a:gs>
              </a:gsLst>
              <a:lin ang="8100000" scaled="1"/>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Oval 23">
              <a:extLst>
                <a:ext uri="{FF2B5EF4-FFF2-40B4-BE49-F238E27FC236}">
                  <a16:creationId xmlns:a16="http://schemas.microsoft.com/office/drawing/2014/main" id="{1CD66F2A-52B3-4D35-9685-53E5D61B139C}"/>
                </a:ext>
              </a:extLst>
            </p:cNvPr>
            <p:cNvSpPr/>
            <p:nvPr/>
          </p:nvSpPr>
          <p:spPr>
            <a:xfrm>
              <a:off x="5380111" y="1131086"/>
              <a:ext cx="444232" cy="40076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 name="Metin kutusu 28">
              <a:extLst>
                <a:ext uri="{FF2B5EF4-FFF2-40B4-BE49-F238E27FC236}">
                  <a16:creationId xmlns:a16="http://schemas.microsoft.com/office/drawing/2014/main" id="{E1BF15B3-A0F0-46B2-A63B-60E62687F39C}"/>
                </a:ext>
              </a:extLst>
            </p:cNvPr>
            <p:cNvSpPr txBox="1"/>
            <p:nvPr/>
          </p:nvSpPr>
          <p:spPr>
            <a:xfrm>
              <a:off x="5441732" y="1163147"/>
              <a:ext cx="278046" cy="369332"/>
            </a:xfrm>
            <a:prstGeom prst="rect">
              <a:avLst/>
            </a:prstGeom>
            <a:noFill/>
          </p:spPr>
          <p:txBody>
            <a:bodyPr wrap="square" rtlCol="0">
              <a:spAutoFit/>
            </a:bodyPr>
            <a:lstStyle/>
            <a:p>
              <a:r>
                <a:rPr lang="tr-TR" dirty="0"/>
                <a:t>1</a:t>
              </a:r>
            </a:p>
          </p:txBody>
        </p:sp>
        <p:sp>
          <p:nvSpPr>
            <p:cNvPr id="35" name="Metin kutusu 34">
              <a:extLst>
                <a:ext uri="{FF2B5EF4-FFF2-40B4-BE49-F238E27FC236}">
                  <a16:creationId xmlns:a16="http://schemas.microsoft.com/office/drawing/2014/main" id="{273CB74E-65FC-41DC-AB34-F3368D682A2F}"/>
                </a:ext>
              </a:extLst>
            </p:cNvPr>
            <p:cNvSpPr txBox="1"/>
            <p:nvPr/>
          </p:nvSpPr>
          <p:spPr>
            <a:xfrm>
              <a:off x="5901384" y="1243436"/>
              <a:ext cx="2061741" cy="246221"/>
            </a:xfrm>
            <a:prstGeom prst="rect">
              <a:avLst/>
            </a:prstGeom>
            <a:noFill/>
          </p:spPr>
          <p:txBody>
            <a:bodyPr wrap="square" rtlCol="0">
              <a:spAutoFit/>
            </a:bodyPr>
            <a:lstStyle/>
            <a:p>
              <a:r>
                <a:rPr lang="tr-TR" sz="1000" b="1" dirty="0" err="1"/>
                <a:t>Clean</a:t>
              </a:r>
              <a:r>
                <a:rPr lang="tr-TR" sz="1000" b="1" dirty="0"/>
                <a:t> </a:t>
              </a:r>
              <a:r>
                <a:rPr lang="tr-TR" sz="1000" b="1" dirty="0" err="1"/>
                <a:t>and</a:t>
              </a:r>
              <a:r>
                <a:rPr lang="tr-TR" sz="1000" b="1" dirty="0"/>
                <a:t> </a:t>
              </a:r>
              <a:r>
                <a:rPr lang="tr-TR" sz="1000" b="1" dirty="0" err="1"/>
                <a:t>Safe</a:t>
              </a:r>
              <a:r>
                <a:rPr lang="tr-TR" sz="1000" b="1" dirty="0"/>
                <a:t> </a:t>
              </a:r>
              <a:r>
                <a:rPr lang="tr-TR" sz="1000" b="1" dirty="0" err="1"/>
                <a:t>Water</a:t>
              </a:r>
              <a:endParaRPr lang="tr-TR" sz="1000" b="1" dirty="0"/>
            </a:p>
          </p:txBody>
        </p:sp>
      </p:grpSp>
      <p:grpSp>
        <p:nvGrpSpPr>
          <p:cNvPr id="42" name="Grup 41">
            <a:extLst>
              <a:ext uri="{FF2B5EF4-FFF2-40B4-BE49-F238E27FC236}">
                <a16:creationId xmlns:a16="http://schemas.microsoft.com/office/drawing/2014/main" id="{F8B9FA55-6036-4BDA-BC28-231B9C401745}"/>
              </a:ext>
            </a:extLst>
          </p:cNvPr>
          <p:cNvGrpSpPr/>
          <p:nvPr/>
        </p:nvGrpSpPr>
        <p:grpSpPr>
          <a:xfrm>
            <a:off x="6240801" y="2320645"/>
            <a:ext cx="2657504" cy="705128"/>
            <a:chOff x="5980778" y="2096090"/>
            <a:chExt cx="2657504" cy="705128"/>
          </a:xfrm>
        </p:grpSpPr>
        <p:sp>
          <p:nvSpPr>
            <p:cNvPr id="23" name="Dikdörtgen: Köşeleri Yuvarlatılmış 22">
              <a:extLst>
                <a:ext uri="{FF2B5EF4-FFF2-40B4-BE49-F238E27FC236}">
                  <a16:creationId xmlns:a16="http://schemas.microsoft.com/office/drawing/2014/main" id="{E16FA153-3B8C-47DE-8EFF-FBE53226C41A}"/>
                </a:ext>
              </a:extLst>
            </p:cNvPr>
            <p:cNvSpPr/>
            <p:nvPr/>
          </p:nvSpPr>
          <p:spPr>
            <a:xfrm>
              <a:off x="5980778" y="2096090"/>
              <a:ext cx="2657504" cy="705128"/>
            </a:xfrm>
            <a:prstGeom prst="roundRect">
              <a:avLst/>
            </a:prstGeom>
            <a:gradFill>
              <a:gsLst>
                <a:gs pos="0">
                  <a:schemeClr val="accent1">
                    <a:lumMod val="5000"/>
                    <a:lumOff val="95000"/>
                  </a:schemeClr>
                </a:gs>
                <a:gs pos="100000">
                  <a:srgbClr val="866BCF"/>
                </a:gs>
              </a:gsLst>
              <a:lin ang="8100000" scaled="1"/>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 name="Oval 24">
              <a:extLst>
                <a:ext uri="{FF2B5EF4-FFF2-40B4-BE49-F238E27FC236}">
                  <a16:creationId xmlns:a16="http://schemas.microsoft.com/office/drawing/2014/main" id="{E01BA318-8055-469F-9F35-8DC565FC6E02}"/>
                </a:ext>
              </a:extLst>
            </p:cNvPr>
            <p:cNvSpPr/>
            <p:nvPr/>
          </p:nvSpPr>
          <p:spPr>
            <a:xfrm>
              <a:off x="6030761" y="2153874"/>
              <a:ext cx="444232" cy="40076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Metin kutusu 29">
              <a:extLst>
                <a:ext uri="{FF2B5EF4-FFF2-40B4-BE49-F238E27FC236}">
                  <a16:creationId xmlns:a16="http://schemas.microsoft.com/office/drawing/2014/main" id="{42091888-D8AD-4740-9A4E-3967DA3E199B}"/>
                </a:ext>
              </a:extLst>
            </p:cNvPr>
            <p:cNvSpPr txBox="1"/>
            <p:nvPr/>
          </p:nvSpPr>
          <p:spPr>
            <a:xfrm>
              <a:off x="6097008" y="2159464"/>
              <a:ext cx="278046" cy="369332"/>
            </a:xfrm>
            <a:prstGeom prst="rect">
              <a:avLst/>
            </a:prstGeom>
            <a:noFill/>
          </p:spPr>
          <p:txBody>
            <a:bodyPr wrap="square" rtlCol="0">
              <a:spAutoFit/>
            </a:bodyPr>
            <a:lstStyle/>
            <a:p>
              <a:r>
                <a:rPr lang="tr-TR" dirty="0"/>
                <a:t>2</a:t>
              </a:r>
            </a:p>
          </p:txBody>
        </p:sp>
        <p:sp>
          <p:nvSpPr>
            <p:cNvPr id="36" name="Metin kutusu 35">
              <a:extLst>
                <a:ext uri="{FF2B5EF4-FFF2-40B4-BE49-F238E27FC236}">
                  <a16:creationId xmlns:a16="http://schemas.microsoft.com/office/drawing/2014/main" id="{FE8F0FCE-1B2A-44FE-B6F5-6440E83D7FE7}"/>
                </a:ext>
              </a:extLst>
            </p:cNvPr>
            <p:cNvSpPr txBox="1"/>
            <p:nvPr/>
          </p:nvSpPr>
          <p:spPr>
            <a:xfrm>
              <a:off x="6502738" y="2179458"/>
              <a:ext cx="1864358" cy="400110"/>
            </a:xfrm>
            <a:prstGeom prst="rect">
              <a:avLst/>
            </a:prstGeom>
            <a:noFill/>
          </p:spPr>
          <p:txBody>
            <a:bodyPr wrap="square" rtlCol="0">
              <a:spAutoFit/>
            </a:bodyPr>
            <a:lstStyle/>
            <a:p>
              <a:r>
                <a:rPr lang="tr-TR" sz="1000" b="1" dirty="0" err="1"/>
                <a:t>Reasonable</a:t>
              </a:r>
              <a:r>
                <a:rPr lang="tr-TR" sz="1000" b="1" dirty="0"/>
                <a:t> </a:t>
              </a:r>
              <a:r>
                <a:rPr lang="tr-TR" sz="1000" b="1" dirty="0" err="1"/>
                <a:t>percentage</a:t>
              </a:r>
              <a:r>
                <a:rPr lang="tr-TR" sz="1000" b="1" dirty="0"/>
                <a:t> of </a:t>
              </a:r>
              <a:r>
                <a:rPr lang="tr-TR" sz="1000" b="1" dirty="0" err="1"/>
                <a:t>households</a:t>
              </a:r>
              <a:r>
                <a:rPr lang="tr-TR" sz="1000" b="1" dirty="0"/>
                <a:t> </a:t>
              </a:r>
              <a:r>
                <a:rPr lang="tr-TR" sz="1000" b="1" dirty="0" err="1"/>
                <a:t>income</a:t>
              </a:r>
              <a:endParaRPr lang="tr-TR" sz="1000" b="1" dirty="0"/>
            </a:p>
          </p:txBody>
        </p:sp>
      </p:grpSp>
      <p:grpSp>
        <p:nvGrpSpPr>
          <p:cNvPr id="44" name="Grup 43">
            <a:extLst>
              <a:ext uri="{FF2B5EF4-FFF2-40B4-BE49-F238E27FC236}">
                <a16:creationId xmlns:a16="http://schemas.microsoft.com/office/drawing/2014/main" id="{0BDADC46-CD5A-4685-9792-DF7390F73E58}"/>
              </a:ext>
            </a:extLst>
          </p:cNvPr>
          <p:cNvGrpSpPr/>
          <p:nvPr/>
        </p:nvGrpSpPr>
        <p:grpSpPr>
          <a:xfrm>
            <a:off x="6170324" y="3385568"/>
            <a:ext cx="2853758" cy="705128"/>
            <a:chOff x="6217506" y="3099944"/>
            <a:chExt cx="2853758" cy="705128"/>
          </a:xfrm>
        </p:grpSpPr>
        <p:sp>
          <p:nvSpPr>
            <p:cNvPr id="20" name="Dikdörtgen: Köşeleri Yuvarlatılmış 19">
              <a:extLst>
                <a:ext uri="{FF2B5EF4-FFF2-40B4-BE49-F238E27FC236}">
                  <a16:creationId xmlns:a16="http://schemas.microsoft.com/office/drawing/2014/main" id="{3A0FDE8D-C0BD-4A33-AC96-9D87E2C38FF6}"/>
                </a:ext>
              </a:extLst>
            </p:cNvPr>
            <p:cNvSpPr/>
            <p:nvPr/>
          </p:nvSpPr>
          <p:spPr>
            <a:xfrm>
              <a:off x="6217506" y="3099944"/>
              <a:ext cx="2853758" cy="705128"/>
            </a:xfrm>
            <a:prstGeom prst="roundRect">
              <a:avLst/>
            </a:prstGeom>
            <a:gradFill>
              <a:gsLst>
                <a:gs pos="0">
                  <a:schemeClr val="accent1">
                    <a:lumMod val="5000"/>
                    <a:lumOff val="95000"/>
                  </a:schemeClr>
                </a:gs>
                <a:gs pos="100000">
                  <a:srgbClr val="00B0F0"/>
                </a:gs>
              </a:gsLst>
              <a:lin ang="8100000" scaled="1"/>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Oval 25">
              <a:extLst>
                <a:ext uri="{FF2B5EF4-FFF2-40B4-BE49-F238E27FC236}">
                  <a16:creationId xmlns:a16="http://schemas.microsoft.com/office/drawing/2014/main" id="{4584F720-3A6B-4F30-8CA6-4A1D6575C64B}"/>
                </a:ext>
              </a:extLst>
            </p:cNvPr>
            <p:cNvSpPr/>
            <p:nvPr/>
          </p:nvSpPr>
          <p:spPr>
            <a:xfrm>
              <a:off x="6287983" y="3237726"/>
              <a:ext cx="444232" cy="40076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Metin kutusu 30">
              <a:extLst>
                <a:ext uri="{FF2B5EF4-FFF2-40B4-BE49-F238E27FC236}">
                  <a16:creationId xmlns:a16="http://schemas.microsoft.com/office/drawing/2014/main" id="{AB518FA9-2B9B-4AC3-99EB-03ADC11841A4}"/>
                </a:ext>
              </a:extLst>
            </p:cNvPr>
            <p:cNvSpPr txBox="1"/>
            <p:nvPr/>
          </p:nvSpPr>
          <p:spPr>
            <a:xfrm>
              <a:off x="6363715" y="3256660"/>
              <a:ext cx="278046" cy="369332"/>
            </a:xfrm>
            <a:prstGeom prst="rect">
              <a:avLst/>
            </a:prstGeom>
            <a:noFill/>
          </p:spPr>
          <p:txBody>
            <a:bodyPr wrap="square" rtlCol="0">
              <a:spAutoFit/>
            </a:bodyPr>
            <a:lstStyle/>
            <a:p>
              <a:r>
                <a:rPr lang="tr-TR" dirty="0"/>
                <a:t>3</a:t>
              </a:r>
            </a:p>
          </p:txBody>
        </p:sp>
        <p:sp>
          <p:nvSpPr>
            <p:cNvPr id="37" name="Metin kutusu 36">
              <a:extLst>
                <a:ext uri="{FF2B5EF4-FFF2-40B4-BE49-F238E27FC236}">
                  <a16:creationId xmlns:a16="http://schemas.microsoft.com/office/drawing/2014/main" id="{09C0651E-D4B3-4F5A-89CF-625357B37D35}"/>
                </a:ext>
              </a:extLst>
            </p:cNvPr>
            <p:cNvSpPr txBox="1"/>
            <p:nvPr/>
          </p:nvSpPr>
          <p:spPr>
            <a:xfrm>
              <a:off x="6867561" y="3288651"/>
              <a:ext cx="1864358" cy="246221"/>
            </a:xfrm>
            <a:prstGeom prst="rect">
              <a:avLst/>
            </a:prstGeom>
            <a:noFill/>
          </p:spPr>
          <p:txBody>
            <a:bodyPr wrap="square" rtlCol="0">
              <a:spAutoFit/>
            </a:bodyPr>
            <a:lstStyle/>
            <a:p>
              <a:r>
                <a:rPr lang="tr-TR" sz="1000" b="1" dirty="0" err="1"/>
                <a:t>Targeted</a:t>
              </a:r>
              <a:r>
                <a:rPr lang="tr-TR" sz="1000" b="1" dirty="0"/>
                <a:t> </a:t>
              </a:r>
              <a:r>
                <a:rPr lang="tr-TR" sz="1000" b="1" dirty="0" err="1"/>
                <a:t>tariff</a:t>
              </a:r>
              <a:r>
                <a:rPr lang="tr-TR" sz="1000" b="1" dirty="0"/>
                <a:t> </a:t>
              </a:r>
              <a:r>
                <a:rPr lang="tr-TR" sz="1000" b="1" dirty="0" err="1"/>
                <a:t>systems</a:t>
              </a:r>
              <a:endParaRPr lang="tr-TR" sz="1000" b="1" dirty="0"/>
            </a:p>
          </p:txBody>
        </p:sp>
      </p:grpSp>
      <p:grpSp>
        <p:nvGrpSpPr>
          <p:cNvPr id="45" name="Grup 44">
            <a:extLst>
              <a:ext uri="{FF2B5EF4-FFF2-40B4-BE49-F238E27FC236}">
                <a16:creationId xmlns:a16="http://schemas.microsoft.com/office/drawing/2014/main" id="{B1D4CAFC-A929-4570-872E-1E463200DE09}"/>
              </a:ext>
            </a:extLst>
          </p:cNvPr>
          <p:cNvGrpSpPr/>
          <p:nvPr/>
        </p:nvGrpSpPr>
        <p:grpSpPr>
          <a:xfrm>
            <a:off x="5782686" y="4575894"/>
            <a:ext cx="2601437" cy="657918"/>
            <a:chOff x="6069514" y="4155555"/>
            <a:chExt cx="2601437" cy="657918"/>
          </a:xfrm>
        </p:grpSpPr>
        <p:sp>
          <p:nvSpPr>
            <p:cNvPr id="21" name="Dikdörtgen: Köşeleri Yuvarlatılmış 20">
              <a:extLst>
                <a:ext uri="{FF2B5EF4-FFF2-40B4-BE49-F238E27FC236}">
                  <a16:creationId xmlns:a16="http://schemas.microsoft.com/office/drawing/2014/main" id="{2F013FEB-50D3-4340-9C74-C97CA73F8EEF}"/>
                </a:ext>
              </a:extLst>
            </p:cNvPr>
            <p:cNvSpPr/>
            <p:nvPr/>
          </p:nvSpPr>
          <p:spPr>
            <a:xfrm>
              <a:off x="6069514" y="4155555"/>
              <a:ext cx="2568768" cy="657918"/>
            </a:xfrm>
            <a:prstGeom prst="roundRect">
              <a:avLst/>
            </a:prstGeom>
            <a:gradFill flip="none" rotWithShape="1">
              <a:gsLst>
                <a:gs pos="0">
                  <a:schemeClr val="accent5">
                    <a:lumMod val="40000"/>
                    <a:lumOff val="60000"/>
                  </a:schemeClr>
                </a:gs>
                <a:gs pos="100000">
                  <a:srgbClr val="C00000"/>
                </a:gs>
              </a:gsLst>
              <a:lin ang="2700000" scaled="1"/>
              <a:tileRect/>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Oval 26">
              <a:extLst>
                <a:ext uri="{FF2B5EF4-FFF2-40B4-BE49-F238E27FC236}">
                  <a16:creationId xmlns:a16="http://schemas.microsoft.com/office/drawing/2014/main" id="{7A5D7421-D11A-48CA-A8E0-BF3152E5E075}"/>
                </a:ext>
              </a:extLst>
            </p:cNvPr>
            <p:cNvSpPr/>
            <p:nvPr/>
          </p:nvSpPr>
          <p:spPr>
            <a:xfrm>
              <a:off x="6134174" y="4220104"/>
              <a:ext cx="444232" cy="40076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Metin kutusu 31">
              <a:extLst>
                <a:ext uri="{FF2B5EF4-FFF2-40B4-BE49-F238E27FC236}">
                  <a16:creationId xmlns:a16="http://schemas.microsoft.com/office/drawing/2014/main" id="{979227E5-3C0C-4CA6-9437-CD8BDB264505}"/>
                </a:ext>
              </a:extLst>
            </p:cNvPr>
            <p:cNvSpPr txBox="1"/>
            <p:nvPr/>
          </p:nvSpPr>
          <p:spPr>
            <a:xfrm>
              <a:off x="6188850" y="4240369"/>
              <a:ext cx="278046" cy="369332"/>
            </a:xfrm>
            <a:prstGeom prst="rect">
              <a:avLst/>
            </a:prstGeom>
            <a:noFill/>
          </p:spPr>
          <p:txBody>
            <a:bodyPr wrap="square" rtlCol="0">
              <a:spAutoFit/>
            </a:bodyPr>
            <a:lstStyle/>
            <a:p>
              <a:r>
                <a:rPr lang="tr-TR" dirty="0"/>
                <a:t>4</a:t>
              </a:r>
            </a:p>
          </p:txBody>
        </p:sp>
        <p:sp>
          <p:nvSpPr>
            <p:cNvPr id="38" name="Metin kutusu 37">
              <a:extLst>
                <a:ext uri="{FF2B5EF4-FFF2-40B4-BE49-F238E27FC236}">
                  <a16:creationId xmlns:a16="http://schemas.microsoft.com/office/drawing/2014/main" id="{5C645B7B-C665-4788-8F3F-EE323DE8FD4E}"/>
                </a:ext>
              </a:extLst>
            </p:cNvPr>
            <p:cNvSpPr txBox="1"/>
            <p:nvPr/>
          </p:nvSpPr>
          <p:spPr>
            <a:xfrm>
              <a:off x="6578406" y="4333975"/>
              <a:ext cx="2092545" cy="246221"/>
            </a:xfrm>
            <a:prstGeom prst="rect">
              <a:avLst/>
            </a:prstGeom>
            <a:noFill/>
          </p:spPr>
          <p:txBody>
            <a:bodyPr wrap="square" rtlCol="0">
              <a:spAutoFit/>
            </a:bodyPr>
            <a:lstStyle/>
            <a:p>
              <a:r>
                <a:rPr lang="tr-TR" sz="1000" b="1" dirty="0" err="1"/>
                <a:t>Public</a:t>
              </a:r>
              <a:r>
                <a:rPr lang="tr-TR" sz="1000" b="1" dirty="0"/>
                <a:t> </a:t>
              </a:r>
              <a:r>
                <a:rPr lang="tr-TR" sz="1000" b="1" dirty="0" err="1"/>
                <a:t>awareness</a:t>
              </a:r>
              <a:r>
                <a:rPr lang="tr-TR" sz="1000" b="1" dirty="0"/>
                <a:t> </a:t>
              </a:r>
              <a:r>
                <a:rPr lang="tr-TR" sz="1000" b="1" dirty="0" err="1"/>
                <a:t>campaigns</a:t>
              </a:r>
              <a:r>
                <a:rPr lang="tr-TR" sz="1000" b="1" dirty="0"/>
                <a:t> </a:t>
              </a:r>
            </a:p>
          </p:txBody>
        </p:sp>
      </p:grpSp>
      <p:grpSp>
        <p:nvGrpSpPr>
          <p:cNvPr id="46" name="Grup 45">
            <a:extLst>
              <a:ext uri="{FF2B5EF4-FFF2-40B4-BE49-F238E27FC236}">
                <a16:creationId xmlns:a16="http://schemas.microsoft.com/office/drawing/2014/main" id="{909ECAB9-C4B1-4030-AAF1-05C366CE4ED1}"/>
              </a:ext>
            </a:extLst>
          </p:cNvPr>
          <p:cNvGrpSpPr/>
          <p:nvPr/>
        </p:nvGrpSpPr>
        <p:grpSpPr>
          <a:xfrm>
            <a:off x="5255915" y="5555678"/>
            <a:ext cx="2683041" cy="639563"/>
            <a:chOff x="5390695" y="5104124"/>
            <a:chExt cx="2683041" cy="639563"/>
          </a:xfrm>
        </p:grpSpPr>
        <p:sp>
          <p:nvSpPr>
            <p:cNvPr id="22" name="Dikdörtgen: Köşeleri Yuvarlatılmış 21">
              <a:extLst>
                <a:ext uri="{FF2B5EF4-FFF2-40B4-BE49-F238E27FC236}">
                  <a16:creationId xmlns:a16="http://schemas.microsoft.com/office/drawing/2014/main" id="{C341C8C4-BC23-41CD-AF85-08B1D29E1B05}"/>
                </a:ext>
              </a:extLst>
            </p:cNvPr>
            <p:cNvSpPr/>
            <p:nvPr/>
          </p:nvSpPr>
          <p:spPr>
            <a:xfrm>
              <a:off x="5390695" y="5104124"/>
              <a:ext cx="2683041" cy="639563"/>
            </a:xfrm>
            <a:prstGeom prst="roundRect">
              <a:avLst/>
            </a:prstGeom>
            <a:gradFill>
              <a:gsLst>
                <a:gs pos="0">
                  <a:schemeClr val="accent2"/>
                </a:gs>
                <a:gs pos="100000">
                  <a:schemeClr val="accent1">
                    <a:lumMod val="30000"/>
                    <a:lumOff val="70000"/>
                  </a:schemeClr>
                </a:gs>
              </a:gsLst>
              <a:lin ang="8100000" scaled="1"/>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Oval 27">
              <a:extLst>
                <a:ext uri="{FF2B5EF4-FFF2-40B4-BE49-F238E27FC236}">
                  <a16:creationId xmlns:a16="http://schemas.microsoft.com/office/drawing/2014/main" id="{CFFFE06F-682A-48B5-95E9-A5CB2D37A8D2}"/>
                </a:ext>
              </a:extLst>
            </p:cNvPr>
            <p:cNvSpPr/>
            <p:nvPr/>
          </p:nvSpPr>
          <p:spPr>
            <a:xfrm>
              <a:off x="5457152" y="5164288"/>
              <a:ext cx="444232" cy="40076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Metin kutusu 32">
              <a:extLst>
                <a:ext uri="{FF2B5EF4-FFF2-40B4-BE49-F238E27FC236}">
                  <a16:creationId xmlns:a16="http://schemas.microsoft.com/office/drawing/2014/main" id="{1BD7FF3A-6D3F-4B21-8684-790E2A8D4731}"/>
                </a:ext>
              </a:extLst>
            </p:cNvPr>
            <p:cNvSpPr txBox="1"/>
            <p:nvPr/>
          </p:nvSpPr>
          <p:spPr>
            <a:xfrm>
              <a:off x="5508895" y="5184202"/>
              <a:ext cx="278046" cy="369332"/>
            </a:xfrm>
            <a:prstGeom prst="rect">
              <a:avLst/>
            </a:prstGeom>
            <a:noFill/>
          </p:spPr>
          <p:txBody>
            <a:bodyPr wrap="square" rtlCol="0">
              <a:spAutoFit/>
            </a:bodyPr>
            <a:lstStyle/>
            <a:p>
              <a:r>
                <a:rPr lang="tr-TR" dirty="0"/>
                <a:t>5</a:t>
              </a:r>
            </a:p>
          </p:txBody>
        </p:sp>
        <p:sp>
          <p:nvSpPr>
            <p:cNvPr id="39" name="Metin kutusu 38">
              <a:extLst>
                <a:ext uri="{FF2B5EF4-FFF2-40B4-BE49-F238E27FC236}">
                  <a16:creationId xmlns:a16="http://schemas.microsoft.com/office/drawing/2014/main" id="{4583C3FE-29FC-4F35-B84C-491894C4008A}"/>
                </a:ext>
              </a:extLst>
            </p:cNvPr>
            <p:cNvSpPr txBox="1"/>
            <p:nvPr/>
          </p:nvSpPr>
          <p:spPr>
            <a:xfrm>
              <a:off x="6000075" y="5266542"/>
              <a:ext cx="1864358" cy="400110"/>
            </a:xfrm>
            <a:prstGeom prst="rect">
              <a:avLst/>
            </a:prstGeom>
            <a:noFill/>
          </p:spPr>
          <p:txBody>
            <a:bodyPr wrap="square" rtlCol="0">
              <a:spAutoFit/>
            </a:bodyPr>
            <a:lstStyle/>
            <a:p>
              <a:r>
                <a:rPr lang="tr-TR" sz="1000" b="1" dirty="0" err="1"/>
                <a:t>Improving</a:t>
              </a:r>
              <a:r>
                <a:rPr lang="tr-TR" sz="1000" b="1" dirty="0"/>
                <a:t> </a:t>
              </a:r>
              <a:r>
                <a:rPr lang="tr-TR" sz="1000" b="1" dirty="0" err="1"/>
                <a:t>transparency</a:t>
              </a:r>
              <a:r>
                <a:rPr lang="tr-TR" sz="1000" b="1" dirty="0"/>
                <a:t> in </a:t>
              </a:r>
              <a:r>
                <a:rPr lang="tr-TR" sz="1000" b="1" dirty="0" err="1"/>
                <a:t>billing</a:t>
              </a:r>
              <a:r>
                <a:rPr lang="tr-TR" sz="1000" b="1" dirty="0"/>
                <a:t> </a:t>
              </a:r>
              <a:r>
                <a:rPr lang="tr-TR" sz="1000" b="1" dirty="0" err="1"/>
                <a:t>practices</a:t>
              </a:r>
              <a:r>
                <a:rPr lang="tr-TR" sz="1000" b="1" dirty="0"/>
                <a:t> </a:t>
              </a:r>
            </a:p>
          </p:txBody>
        </p:sp>
      </p:grpSp>
      <p:sp>
        <p:nvSpPr>
          <p:cNvPr id="47" name="Metin kutusu 46">
            <a:extLst>
              <a:ext uri="{FF2B5EF4-FFF2-40B4-BE49-F238E27FC236}">
                <a16:creationId xmlns:a16="http://schemas.microsoft.com/office/drawing/2014/main" id="{B8887460-F290-49F2-B60D-31EEFDC7ABDD}"/>
              </a:ext>
            </a:extLst>
          </p:cNvPr>
          <p:cNvSpPr txBox="1"/>
          <p:nvPr/>
        </p:nvSpPr>
        <p:spPr>
          <a:xfrm>
            <a:off x="4135350" y="430413"/>
            <a:ext cx="7876771" cy="492443"/>
          </a:xfrm>
          <a:prstGeom prst="rect">
            <a:avLst/>
          </a:prstGeom>
          <a:noFill/>
        </p:spPr>
        <p:txBody>
          <a:bodyPr wrap="square" rtlCol="0">
            <a:spAutoFit/>
          </a:bodyPr>
          <a:lstStyle/>
          <a:p>
            <a:r>
              <a:rPr lang="tr-TR" sz="2600" b="1" dirty="0" err="1">
                <a:solidFill>
                  <a:schemeClr val="bg1"/>
                </a:solidFill>
                <a:latin typeface="Garamond" panose="02020404030301010803" pitchFamily="18" charset="0"/>
              </a:rPr>
              <a:t>What</a:t>
            </a:r>
            <a:r>
              <a:rPr lang="tr-TR" sz="2600" b="1" dirty="0">
                <a:solidFill>
                  <a:schemeClr val="bg1"/>
                </a:solidFill>
                <a:latin typeface="Garamond" panose="02020404030301010803" pitchFamily="18" charset="0"/>
              </a:rPr>
              <a:t> </a:t>
            </a:r>
            <a:r>
              <a:rPr lang="tr-TR" sz="2600" b="1" dirty="0" err="1">
                <a:solidFill>
                  <a:schemeClr val="bg1"/>
                </a:solidFill>
                <a:latin typeface="Garamond" panose="02020404030301010803" pitchFamily="18" charset="0"/>
              </a:rPr>
              <a:t>About</a:t>
            </a:r>
            <a:r>
              <a:rPr lang="tr-TR" sz="2600" b="1" dirty="0">
                <a:solidFill>
                  <a:schemeClr val="bg1"/>
                </a:solidFill>
                <a:latin typeface="Garamond" panose="02020404030301010803" pitchFamily="18" charset="0"/>
              </a:rPr>
              <a:t> </a:t>
            </a:r>
            <a:r>
              <a:rPr lang="tr-TR" sz="2600" b="1" dirty="0" err="1">
                <a:solidFill>
                  <a:schemeClr val="bg1"/>
                </a:solidFill>
                <a:latin typeface="Garamond" panose="02020404030301010803" pitchFamily="18" charset="0"/>
              </a:rPr>
              <a:t>Affordability</a:t>
            </a:r>
            <a:r>
              <a:rPr lang="tr-TR" sz="2600" b="1" dirty="0">
                <a:solidFill>
                  <a:schemeClr val="bg1"/>
                </a:solidFill>
                <a:latin typeface="Garamond" panose="02020404030301010803" pitchFamily="18" charset="0"/>
              </a:rPr>
              <a:t>?  </a:t>
            </a:r>
          </a:p>
        </p:txBody>
      </p:sp>
      <p:sp>
        <p:nvSpPr>
          <p:cNvPr id="2" name="Slayt Numarası Yer Tutucusu 1">
            <a:extLst>
              <a:ext uri="{FF2B5EF4-FFF2-40B4-BE49-F238E27FC236}">
                <a16:creationId xmlns:a16="http://schemas.microsoft.com/office/drawing/2014/main" id="{E4AA6C0A-5ECA-5D2B-329D-2357955412D7}"/>
              </a:ext>
            </a:extLst>
          </p:cNvPr>
          <p:cNvSpPr>
            <a:spLocks noGrp="1"/>
          </p:cNvSpPr>
          <p:nvPr>
            <p:ph type="sldNum" sz="quarter" idx="12"/>
          </p:nvPr>
        </p:nvSpPr>
        <p:spPr/>
        <p:txBody>
          <a:bodyPr/>
          <a:lstStyle/>
          <a:p>
            <a:fld id="{7858AF1D-E6D7-4B64-9545-F66A72DEE560}" type="slidenum">
              <a:rPr lang="tr-TR" smtClean="0"/>
              <a:pPr/>
              <a:t>15</a:t>
            </a:fld>
            <a:endParaRPr lang="tr-TR" dirty="0"/>
          </a:p>
        </p:txBody>
      </p:sp>
    </p:spTree>
    <p:extLst>
      <p:ext uri="{BB962C8B-B14F-4D97-AF65-F5344CB8AC3E}">
        <p14:creationId xmlns:p14="http://schemas.microsoft.com/office/powerpoint/2010/main" val="1316524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wipe(down)">
                                      <p:cBhvr>
                                        <p:cTn id="14" dur="500"/>
                                        <p:tgtEl>
                                          <p:spTgt spid="4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down)">
                                      <p:cBhvr>
                                        <p:cTn id="19" dur="500"/>
                                        <p:tgtEl>
                                          <p:spTgt spid="4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wipe(down)">
                                      <p:cBhvr>
                                        <p:cTn id="24" dur="500"/>
                                        <p:tgtEl>
                                          <p:spTgt spid="4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1000"/>
                                        <p:tgtEl>
                                          <p:spTgt spid="47"/>
                                        </p:tgtEl>
                                      </p:cBhvr>
                                    </p:animEffect>
                                    <p:anim calcmode="lin" valueType="num">
                                      <p:cBhvr>
                                        <p:cTn id="35" dur="1000" fill="hold"/>
                                        <p:tgtEl>
                                          <p:spTgt spid="47"/>
                                        </p:tgtEl>
                                        <p:attrNameLst>
                                          <p:attrName>ppt_x</p:attrName>
                                        </p:attrNameLst>
                                      </p:cBhvr>
                                      <p:tavLst>
                                        <p:tav tm="0">
                                          <p:val>
                                            <p:strVal val="#ppt_x"/>
                                          </p:val>
                                        </p:tav>
                                        <p:tav tm="100000">
                                          <p:val>
                                            <p:strVal val="#ppt_x"/>
                                          </p:val>
                                        </p:tav>
                                      </p:tavLst>
                                    </p:anim>
                                    <p:anim calcmode="lin" valueType="num">
                                      <p:cBhvr>
                                        <p:cTn id="36"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1"/>
          </p:nvPr>
        </p:nvSpPr>
        <p:spPr>
          <a:xfrm>
            <a:off x="5551056" y="2886611"/>
            <a:ext cx="6344236" cy="3997643"/>
          </a:xfrm>
        </p:spPr>
        <p:txBody>
          <a:bodyPr>
            <a:normAutofit fontScale="62500" lnSpcReduction="20000"/>
          </a:bodyPr>
          <a:lstStyle/>
          <a:p>
            <a:pPr marL="0" indent="0">
              <a:buNone/>
            </a:pPr>
            <a:r>
              <a:rPr lang="tr-TR" sz="3800" b="1" u="sng" dirty="0"/>
              <a:t>Solutions:</a:t>
            </a:r>
          </a:p>
          <a:p>
            <a:pPr lvl="0"/>
            <a:r>
              <a:rPr lang="tr-TR" sz="2600" dirty="0"/>
              <a:t>Full </a:t>
            </a:r>
            <a:r>
              <a:rPr lang="tr-TR" sz="2600" dirty="0" err="1"/>
              <a:t>cost</a:t>
            </a:r>
            <a:r>
              <a:rPr lang="tr-TR" sz="2600" dirty="0"/>
              <a:t> </a:t>
            </a:r>
            <a:r>
              <a:rPr lang="tr-TR" sz="2600" dirty="0" err="1"/>
              <a:t>principle</a:t>
            </a:r>
            <a:r>
              <a:rPr lang="tr-TR" sz="2600" dirty="0"/>
              <a:t> </a:t>
            </a:r>
            <a:r>
              <a:rPr lang="tr-TR" sz="2600" dirty="0" err="1"/>
              <a:t>should</a:t>
            </a:r>
            <a:r>
              <a:rPr lang="tr-TR" sz="2600" dirty="0"/>
              <a:t> be </a:t>
            </a:r>
            <a:r>
              <a:rPr lang="tr-TR" sz="2600" dirty="0" err="1"/>
              <a:t>applied</a:t>
            </a:r>
            <a:r>
              <a:rPr lang="tr-TR" sz="2600" dirty="0"/>
              <a:t>. </a:t>
            </a:r>
          </a:p>
          <a:p>
            <a:pPr lvl="0"/>
            <a:r>
              <a:rPr lang="tr-TR" sz="2600" dirty="0"/>
              <a:t>A </a:t>
            </a:r>
            <a:r>
              <a:rPr lang="tr-TR" sz="2600" dirty="0" err="1"/>
              <a:t>framework</a:t>
            </a:r>
            <a:r>
              <a:rPr lang="tr-TR" sz="2600" dirty="0"/>
              <a:t> </a:t>
            </a:r>
            <a:r>
              <a:rPr lang="tr-TR" sz="2600" dirty="0" err="1"/>
              <a:t>law</a:t>
            </a:r>
            <a:r>
              <a:rPr lang="tr-TR" sz="2600" dirty="0"/>
              <a:t> </a:t>
            </a:r>
            <a:r>
              <a:rPr lang="tr-TR" sz="2600" dirty="0" err="1"/>
              <a:t>should</a:t>
            </a:r>
            <a:r>
              <a:rPr lang="tr-TR" sz="2600" dirty="0"/>
              <a:t> be </a:t>
            </a:r>
            <a:r>
              <a:rPr lang="tr-TR" sz="2600" dirty="0" err="1"/>
              <a:t>established</a:t>
            </a:r>
            <a:r>
              <a:rPr lang="tr-TR" sz="2600" dirty="0"/>
              <a:t>. </a:t>
            </a:r>
          </a:p>
          <a:p>
            <a:pPr lvl="0"/>
            <a:r>
              <a:rPr lang="tr-TR" sz="2600" dirty="0"/>
              <a:t>An </a:t>
            </a:r>
            <a:r>
              <a:rPr lang="tr-TR" sz="2600" dirty="0" err="1"/>
              <a:t>independent</a:t>
            </a:r>
            <a:r>
              <a:rPr lang="tr-TR" sz="2600" dirty="0"/>
              <a:t>, </a:t>
            </a:r>
            <a:r>
              <a:rPr lang="tr-TR" sz="2600" dirty="0" err="1"/>
              <a:t>regulatory</a:t>
            </a:r>
            <a:r>
              <a:rPr lang="tr-TR" sz="2600" dirty="0"/>
              <a:t> </a:t>
            </a:r>
            <a:r>
              <a:rPr lang="tr-TR" sz="2600" dirty="0" err="1"/>
              <a:t>and</a:t>
            </a:r>
            <a:r>
              <a:rPr lang="tr-TR" sz="2600" dirty="0"/>
              <a:t> </a:t>
            </a:r>
            <a:r>
              <a:rPr lang="tr-TR" sz="2600" dirty="0" err="1"/>
              <a:t>supervisory</a:t>
            </a:r>
            <a:r>
              <a:rPr lang="tr-TR" sz="2600" dirty="0"/>
              <a:t> </a:t>
            </a:r>
            <a:r>
              <a:rPr lang="tr-TR" sz="2600" dirty="0" err="1"/>
              <a:t>structure</a:t>
            </a:r>
            <a:r>
              <a:rPr lang="tr-TR" sz="2600" dirty="0"/>
              <a:t> </a:t>
            </a:r>
            <a:r>
              <a:rPr lang="tr-TR" sz="2600" dirty="0" err="1"/>
              <a:t>should</a:t>
            </a:r>
            <a:r>
              <a:rPr lang="tr-TR" sz="2600" dirty="0"/>
              <a:t> be </a:t>
            </a:r>
            <a:r>
              <a:rPr lang="tr-TR" sz="2600" dirty="0" err="1"/>
              <a:t>established</a:t>
            </a:r>
            <a:r>
              <a:rPr lang="tr-TR" sz="2600" dirty="0"/>
              <a:t>.</a:t>
            </a:r>
          </a:p>
          <a:p>
            <a:pPr lvl="0"/>
            <a:r>
              <a:rPr lang="tr-TR" sz="2600" dirty="0" err="1"/>
              <a:t>Sustainable</a:t>
            </a:r>
            <a:r>
              <a:rPr lang="tr-TR" sz="2600" dirty="0"/>
              <a:t> </a:t>
            </a:r>
            <a:r>
              <a:rPr lang="tr-TR" sz="2600" dirty="0" err="1"/>
              <a:t>and</a:t>
            </a:r>
            <a:r>
              <a:rPr lang="tr-TR" sz="2600" dirty="0"/>
              <a:t> </a:t>
            </a:r>
            <a:r>
              <a:rPr lang="tr-TR" sz="2600" dirty="0" err="1"/>
              <a:t>efficient</a:t>
            </a:r>
            <a:r>
              <a:rPr lang="tr-TR" sz="2600" dirty="0"/>
              <a:t> </a:t>
            </a:r>
            <a:r>
              <a:rPr lang="tr-TR" sz="2600" dirty="0" err="1"/>
              <a:t>use</a:t>
            </a:r>
            <a:r>
              <a:rPr lang="tr-TR" sz="2600" dirty="0"/>
              <a:t> of </a:t>
            </a:r>
            <a:r>
              <a:rPr lang="tr-TR" sz="2600" dirty="0" err="1"/>
              <a:t>water</a:t>
            </a:r>
            <a:r>
              <a:rPr lang="tr-TR" sz="2600" dirty="0"/>
              <a:t> </a:t>
            </a:r>
            <a:r>
              <a:rPr lang="tr-TR" sz="2600" dirty="0" err="1"/>
              <a:t>should</a:t>
            </a:r>
            <a:r>
              <a:rPr lang="tr-TR" sz="2600" dirty="0"/>
              <a:t> be </a:t>
            </a:r>
            <a:r>
              <a:rPr lang="tr-TR" sz="2600" dirty="0" err="1"/>
              <a:t>ensured</a:t>
            </a:r>
            <a:r>
              <a:rPr lang="tr-TR" sz="2600" dirty="0"/>
              <a:t> </a:t>
            </a:r>
            <a:r>
              <a:rPr lang="tr-TR" sz="2600" dirty="0" err="1"/>
              <a:t>through</a:t>
            </a:r>
            <a:r>
              <a:rPr lang="tr-TR" sz="2600" dirty="0"/>
              <a:t> </a:t>
            </a:r>
            <a:r>
              <a:rPr lang="tr-TR" sz="2600" dirty="0" err="1"/>
              <a:t>incentive</a:t>
            </a:r>
            <a:r>
              <a:rPr lang="tr-TR" sz="2600" dirty="0"/>
              <a:t> </a:t>
            </a:r>
            <a:r>
              <a:rPr lang="tr-TR" sz="2600" dirty="0" err="1"/>
              <a:t>pricing</a:t>
            </a:r>
            <a:r>
              <a:rPr lang="tr-TR" sz="2600" dirty="0"/>
              <a:t>. </a:t>
            </a:r>
          </a:p>
          <a:p>
            <a:pPr lvl="0"/>
            <a:r>
              <a:rPr lang="tr-TR" sz="2600" dirty="0" err="1"/>
              <a:t>Social</a:t>
            </a:r>
            <a:r>
              <a:rPr lang="tr-TR" sz="2600" dirty="0"/>
              <a:t> </a:t>
            </a:r>
            <a:r>
              <a:rPr lang="tr-TR" sz="2600" dirty="0" err="1"/>
              <a:t>subsidy</a:t>
            </a:r>
            <a:r>
              <a:rPr lang="tr-TR" sz="2600" dirty="0"/>
              <a:t> </a:t>
            </a:r>
            <a:r>
              <a:rPr lang="tr-TR" sz="2600" dirty="0" err="1"/>
              <a:t>mechanisms</a:t>
            </a:r>
            <a:r>
              <a:rPr lang="tr-TR" sz="2600" dirty="0"/>
              <a:t> </a:t>
            </a:r>
            <a:r>
              <a:rPr lang="tr-TR" sz="2600" dirty="0" err="1"/>
              <a:t>should</a:t>
            </a:r>
            <a:r>
              <a:rPr lang="tr-TR" sz="2600" dirty="0"/>
              <a:t> be </a:t>
            </a:r>
            <a:r>
              <a:rPr lang="tr-TR" sz="2600" dirty="0" err="1"/>
              <a:t>clearly</a:t>
            </a:r>
            <a:r>
              <a:rPr lang="tr-TR" sz="2600" dirty="0"/>
              <a:t> </a:t>
            </a:r>
            <a:r>
              <a:rPr lang="tr-TR" sz="2600" dirty="0" err="1"/>
              <a:t>defined</a:t>
            </a:r>
            <a:r>
              <a:rPr lang="tr-TR" sz="2600" dirty="0"/>
              <a:t> </a:t>
            </a:r>
            <a:r>
              <a:rPr lang="tr-TR" sz="2600" dirty="0" err="1"/>
              <a:t>and</a:t>
            </a:r>
            <a:r>
              <a:rPr lang="tr-TR" sz="2600" dirty="0"/>
              <a:t> </a:t>
            </a:r>
            <a:r>
              <a:rPr lang="tr-TR" sz="2600" dirty="0" err="1"/>
              <a:t>implemented</a:t>
            </a:r>
            <a:r>
              <a:rPr lang="tr-TR" sz="2600" dirty="0"/>
              <a:t>. </a:t>
            </a:r>
          </a:p>
          <a:p>
            <a:pPr lvl="0"/>
            <a:r>
              <a:rPr lang="tr-TR" sz="2600" dirty="0" err="1"/>
              <a:t>Tariffs</a:t>
            </a:r>
            <a:r>
              <a:rPr lang="tr-TR" sz="2600" dirty="0"/>
              <a:t> </a:t>
            </a:r>
            <a:r>
              <a:rPr lang="tr-TR" sz="2600" dirty="0" err="1"/>
              <a:t>should</a:t>
            </a:r>
            <a:r>
              <a:rPr lang="tr-TR" sz="2600" dirty="0"/>
              <a:t> be </a:t>
            </a:r>
            <a:r>
              <a:rPr lang="tr-TR" sz="2600" dirty="0" err="1"/>
              <a:t>organised</a:t>
            </a:r>
            <a:r>
              <a:rPr lang="tr-TR" sz="2600" dirty="0"/>
              <a:t> </a:t>
            </a:r>
            <a:r>
              <a:rPr lang="tr-TR" sz="2600" dirty="0" err="1"/>
              <a:t>according</a:t>
            </a:r>
            <a:r>
              <a:rPr lang="tr-TR" sz="2600" dirty="0"/>
              <a:t> </a:t>
            </a:r>
            <a:r>
              <a:rPr lang="tr-TR" sz="2600" dirty="0" err="1"/>
              <a:t>to</a:t>
            </a:r>
            <a:r>
              <a:rPr lang="tr-TR" sz="2600" dirty="0"/>
              <a:t> </a:t>
            </a:r>
            <a:r>
              <a:rPr lang="tr-TR" sz="2600" dirty="0" err="1"/>
              <a:t>income</a:t>
            </a:r>
            <a:r>
              <a:rPr lang="tr-TR" sz="2600" dirty="0"/>
              <a:t> </a:t>
            </a:r>
            <a:r>
              <a:rPr lang="tr-TR" sz="2600" dirty="0" err="1"/>
              <a:t>groups</a:t>
            </a:r>
            <a:r>
              <a:rPr lang="tr-TR" sz="2600" dirty="0"/>
              <a:t>, </a:t>
            </a:r>
            <a:r>
              <a:rPr lang="tr-TR" sz="2600" dirty="0" err="1"/>
              <a:t>taking</a:t>
            </a:r>
            <a:r>
              <a:rPr lang="tr-TR" sz="2600" dirty="0"/>
              <a:t> </a:t>
            </a:r>
            <a:r>
              <a:rPr lang="tr-TR" sz="2600" dirty="0" err="1"/>
              <a:t>into</a:t>
            </a:r>
            <a:r>
              <a:rPr lang="tr-TR" sz="2600" dirty="0"/>
              <a:t> </a:t>
            </a:r>
            <a:r>
              <a:rPr lang="tr-TR" sz="2600" dirty="0" err="1"/>
              <a:t>account</a:t>
            </a:r>
            <a:r>
              <a:rPr lang="tr-TR" sz="2600" dirty="0"/>
              <a:t> </a:t>
            </a:r>
            <a:r>
              <a:rPr lang="tr-TR" sz="2600" dirty="0" err="1"/>
              <a:t>the</a:t>
            </a:r>
            <a:r>
              <a:rPr lang="tr-TR" sz="2600" dirty="0"/>
              <a:t> </a:t>
            </a:r>
            <a:r>
              <a:rPr lang="tr-TR" sz="2600" dirty="0" err="1"/>
              <a:t>principle</a:t>
            </a:r>
            <a:r>
              <a:rPr lang="tr-TR" sz="2600" dirty="0"/>
              <a:t> of </a:t>
            </a:r>
            <a:r>
              <a:rPr lang="tr-TR" sz="2600" dirty="0" err="1"/>
              <a:t>affordability</a:t>
            </a:r>
            <a:r>
              <a:rPr lang="tr-TR" sz="2600" dirty="0"/>
              <a:t>. </a:t>
            </a:r>
          </a:p>
          <a:p>
            <a:pPr lvl="0"/>
            <a:r>
              <a:rPr lang="tr-TR" sz="2600" dirty="0" err="1"/>
              <a:t>The</a:t>
            </a:r>
            <a:r>
              <a:rPr lang="tr-TR" sz="2600" dirty="0"/>
              <a:t> </a:t>
            </a:r>
            <a:r>
              <a:rPr lang="tr-TR" sz="2600" dirty="0" err="1"/>
              <a:t>public</a:t>
            </a:r>
            <a:r>
              <a:rPr lang="tr-TR" sz="2600" dirty="0"/>
              <a:t> </a:t>
            </a:r>
            <a:r>
              <a:rPr lang="tr-TR" sz="2600" dirty="0" err="1"/>
              <a:t>should</a:t>
            </a:r>
            <a:r>
              <a:rPr lang="tr-TR" sz="2600" dirty="0"/>
              <a:t> be </a:t>
            </a:r>
            <a:r>
              <a:rPr lang="tr-TR" sz="2600" dirty="0" err="1"/>
              <a:t>informed</a:t>
            </a:r>
            <a:r>
              <a:rPr lang="tr-TR" sz="2600" dirty="0"/>
              <a:t> </a:t>
            </a:r>
            <a:r>
              <a:rPr lang="tr-TR" sz="2600" dirty="0" err="1"/>
              <a:t>about</a:t>
            </a:r>
            <a:r>
              <a:rPr lang="tr-TR" sz="2600" dirty="0"/>
              <a:t> </a:t>
            </a:r>
            <a:r>
              <a:rPr lang="tr-TR" sz="2600" dirty="0" err="1"/>
              <a:t>the</a:t>
            </a:r>
            <a:r>
              <a:rPr lang="tr-TR" sz="2600" dirty="0"/>
              <a:t> </a:t>
            </a:r>
            <a:r>
              <a:rPr lang="tr-TR" sz="2600" dirty="0" err="1"/>
              <a:t>methodology</a:t>
            </a:r>
            <a:r>
              <a:rPr lang="tr-TR" sz="2600" dirty="0"/>
              <a:t> of </a:t>
            </a:r>
            <a:r>
              <a:rPr lang="tr-TR" sz="2600" dirty="0" err="1"/>
              <a:t>tariff</a:t>
            </a:r>
            <a:r>
              <a:rPr lang="tr-TR" sz="2600" dirty="0"/>
              <a:t> </a:t>
            </a:r>
            <a:r>
              <a:rPr lang="tr-TR" sz="2600" dirty="0" err="1"/>
              <a:t>setting</a:t>
            </a:r>
            <a:r>
              <a:rPr lang="tr-TR" sz="2600" dirty="0"/>
              <a:t> </a:t>
            </a:r>
            <a:r>
              <a:rPr lang="tr-TR" sz="2600" dirty="0" err="1"/>
              <a:t>and</a:t>
            </a:r>
            <a:r>
              <a:rPr lang="tr-TR" sz="2600" dirty="0"/>
              <a:t> </a:t>
            </a:r>
            <a:r>
              <a:rPr lang="tr-TR" sz="2600" dirty="0" err="1"/>
              <a:t>transparency</a:t>
            </a:r>
            <a:r>
              <a:rPr lang="tr-TR" sz="2600" dirty="0"/>
              <a:t> </a:t>
            </a:r>
            <a:r>
              <a:rPr lang="tr-TR" sz="2600" dirty="0" err="1"/>
              <a:t>should</a:t>
            </a:r>
            <a:r>
              <a:rPr lang="tr-TR" sz="2600" dirty="0"/>
              <a:t> be </a:t>
            </a:r>
            <a:r>
              <a:rPr lang="tr-TR" sz="2600" dirty="0" err="1"/>
              <a:t>ensured</a:t>
            </a:r>
            <a:r>
              <a:rPr lang="tr-TR" sz="2600" dirty="0"/>
              <a:t>. </a:t>
            </a:r>
          </a:p>
          <a:p>
            <a:pPr lvl="0"/>
            <a:r>
              <a:rPr lang="tr-TR" sz="2600" dirty="0" err="1"/>
              <a:t>Awareness</a:t>
            </a:r>
            <a:r>
              <a:rPr lang="tr-TR" sz="2600" dirty="0"/>
              <a:t> of </a:t>
            </a:r>
            <a:r>
              <a:rPr lang="tr-TR" sz="2600" dirty="0" err="1"/>
              <a:t>the</a:t>
            </a:r>
            <a:r>
              <a:rPr lang="tr-TR" sz="2600" dirty="0"/>
              <a:t> </a:t>
            </a:r>
            <a:r>
              <a:rPr lang="tr-TR" sz="2600" dirty="0" err="1"/>
              <a:t>public</a:t>
            </a:r>
            <a:r>
              <a:rPr lang="tr-TR" sz="2600" dirty="0"/>
              <a:t> on </a:t>
            </a:r>
            <a:r>
              <a:rPr lang="tr-TR" sz="2600" dirty="0" err="1"/>
              <a:t>the</a:t>
            </a:r>
            <a:r>
              <a:rPr lang="tr-TR" sz="2600" dirty="0"/>
              <a:t> </a:t>
            </a:r>
            <a:r>
              <a:rPr lang="tr-TR" sz="2600" dirty="0" err="1"/>
              <a:t>value</a:t>
            </a:r>
            <a:r>
              <a:rPr lang="tr-TR" sz="2600" dirty="0"/>
              <a:t> of </a:t>
            </a:r>
            <a:r>
              <a:rPr lang="tr-TR" sz="2600" dirty="0" err="1"/>
              <a:t>water</a:t>
            </a:r>
            <a:r>
              <a:rPr lang="tr-TR" sz="2600" dirty="0"/>
              <a:t> </a:t>
            </a:r>
            <a:r>
              <a:rPr lang="tr-TR" sz="2600" dirty="0" err="1"/>
              <a:t>should</a:t>
            </a:r>
            <a:r>
              <a:rPr lang="tr-TR" sz="2600" dirty="0"/>
              <a:t> be </a:t>
            </a:r>
            <a:r>
              <a:rPr lang="tr-TR" sz="2600" dirty="0" err="1"/>
              <a:t>raised</a:t>
            </a:r>
            <a:r>
              <a:rPr lang="tr-TR" sz="2600" dirty="0"/>
              <a:t> </a:t>
            </a:r>
            <a:r>
              <a:rPr lang="tr-TR" sz="2600" dirty="0" err="1"/>
              <a:t>and</a:t>
            </a:r>
            <a:r>
              <a:rPr lang="tr-TR" sz="2600" dirty="0"/>
              <a:t> </a:t>
            </a:r>
            <a:r>
              <a:rPr lang="tr-TR" sz="2600" dirty="0" err="1"/>
              <a:t>awareness</a:t>
            </a:r>
            <a:r>
              <a:rPr lang="tr-TR" sz="2600" dirty="0"/>
              <a:t> </a:t>
            </a:r>
            <a:r>
              <a:rPr lang="tr-TR" sz="2600" dirty="0" err="1"/>
              <a:t>should</a:t>
            </a:r>
            <a:r>
              <a:rPr lang="tr-TR" sz="2600" dirty="0"/>
              <a:t> be </a:t>
            </a:r>
            <a:r>
              <a:rPr lang="tr-TR" sz="2600" dirty="0" err="1"/>
              <a:t>raised</a:t>
            </a:r>
            <a:r>
              <a:rPr lang="tr-TR" sz="2600" dirty="0"/>
              <a:t>.</a:t>
            </a:r>
          </a:p>
        </p:txBody>
      </p:sp>
      <p:sp>
        <p:nvSpPr>
          <p:cNvPr id="6" name="İçerik Yer Tutucusu 1"/>
          <p:cNvSpPr txBox="1">
            <a:spLocks/>
          </p:cNvSpPr>
          <p:nvPr/>
        </p:nvSpPr>
        <p:spPr>
          <a:xfrm>
            <a:off x="130453" y="3045085"/>
            <a:ext cx="5217401" cy="3143279"/>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Wingdings" panose="05000000000000000000" pitchFamily="2" charset="2"/>
              <a:buChar char="Ø"/>
              <a:defRPr sz="2800" kern="1200">
                <a:solidFill>
                  <a:schemeClr val="tx1"/>
                </a:solidFill>
                <a:latin typeface="Garamond" panose="02020404030301010803" pitchFamily="18" charset="0"/>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Ø"/>
              <a:defRPr sz="2800" kern="1200">
                <a:solidFill>
                  <a:schemeClr val="tx1"/>
                </a:solidFill>
                <a:latin typeface="Garamond" panose="02020404030301010803" pitchFamily="18" charset="0"/>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Ø"/>
              <a:defRPr sz="2800" kern="1200">
                <a:solidFill>
                  <a:schemeClr val="tx1"/>
                </a:solidFill>
                <a:latin typeface="Garamond" panose="02020404030301010803" pitchFamily="18" charset="0"/>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Ø"/>
              <a:defRPr sz="2800" kern="1200">
                <a:solidFill>
                  <a:schemeClr val="tx1"/>
                </a:solidFill>
                <a:latin typeface="Garamond" panose="02020404030301010803" pitchFamily="18" charset="0"/>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Ø"/>
              <a:defRPr sz="2800" kern="1200">
                <a:solidFill>
                  <a:schemeClr val="tx1"/>
                </a:solidFill>
                <a:latin typeface="Garamond" panose="02020404030301010803"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tr-TR" b="1" u="sng" dirty="0" err="1"/>
              <a:t>Bottlenecks</a:t>
            </a:r>
            <a:r>
              <a:rPr lang="tr-TR" b="1" u="sng" dirty="0"/>
              <a:t>:</a:t>
            </a:r>
            <a:endParaRPr lang="tr-TR" dirty="0"/>
          </a:p>
          <a:p>
            <a:r>
              <a:rPr lang="tr-TR" sz="2100" dirty="0" err="1"/>
              <a:t>Lack</a:t>
            </a:r>
            <a:r>
              <a:rPr lang="tr-TR" sz="2100" dirty="0"/>
              <a:t> of an </a:t>
            </a:r>
            <a:r>
              <a:rPr lang="tr-TR" sz="2100" dirty="0" err="1"/>
              <a:t>independent</a:t>
            </a:r>
            <a:r>
              <a:rPr lang="tr-TR" sz="2100" dirty="0"/>
              <a:t>, </a:t>
            </a:r>
            <a:r>
              <a:rPr lang="tr-TR" sz="2100" dirty="0" err="1"/>
              <a:t>regulatory</a:t>
            </a:r>
            <a:r>
              <a:rPr lang="tr-TR" sz="2100" dirty="0"/>
              <a:t> </a:t>
            </a:r>
            <a:r>
              <a:rPr lang="tr-TR" sz="2100" dirty="0" err="1"/>
              <a:t>and</a:t>
            </a:r>
            <a:r>
              <a:rPr lang="tr-TR" sz="2100" dirty="0"/>
              <a:t> </a:t>
            </a:r>
            <a:r>
              <a:rPr lang="tr-TR" sz="2100" dirty="0" err="1"/>
              <a:t>supervisory</a:t>
            </a:r>
            <a:r>
              <a:rPr lang="tr-TR" sz="2100" dirty="0"/>
              <a:t> </a:t>
            </a:r>
            <a:r>
              <a:rPr lang="tr-TR" sz="2100" dirty="0" err="1"/>
              <a:t>structure</a:t>
            </a:r>
            <a:r>
              <a:rPr lang="tr-TR" sz="2100" dirty="0"/>
              <a:t>,</a:t>
            </a:r>
          </a:p>
          <a:p>
            <a:r>
              <a:rPr lang="tr-TR" sz="2100" dirty="0" err="1"/>
              <a:t>Failure</a:t>
            </a:r>
            <a:r>
              <a:rPr lang="tr-TR" sz="2100" dirty="0"/>
              <a:t> </a:t>
            </a:r>
            <a:r>
              <a:rPr lang="tr-TR" sz="2100" dirty="0" err="1"/>
              <a:t>to</a:t>
            </a:r>
            <a:r>
              <a:rPr lang="tr-TR" sz="2100" dirty="0"/>
              <a:t> </a:t>
            </a:r>
            <a:r>
              <a:rPr lang="tr-TR" sz="2100" dirty="0" err="1"/>
              <a:t>apply</a:t>
            </a:r>
            <a:r>
              <a:rPr lang="tr-TR" sz="2100" dirty="0"/>
              <a:t> </a:t>
            </a:r>
            <a:r>
              <a:rPr lang="tr-TR" sz="2100" dirty="0" err="1"/>
              <a:t>the</a:t>
            </a:r>
            <a:r>
              <a:rPr lang="tr-TR" sz="2100" dirty="0"/>
              <a:t> </a:t>
            </a:r>
            <a:r>
              <a:rPr lang="tr-TR" sz="2100" dirty="0" err="1"/>
              <a:t>full</a:t>
            </a:r>
            <a:r>
              <a:rPr lang="tr-TR" sz="2100" dirty="0"/>
              <a:t> </a:t>
            </a:r>
            <a:r>
              <a:rPr lang="tr-TR" sz="2100" dirty="0" err="1"/>
              <a:t>cost</a:t>
            </a:r>
            <a:r>
              <a:rPr lang="tr-TR" sz="2100" dirty="0"/>
              <a:t> </a:t>
            </a:r>
            <a:r>
              <a:rPr lang="tr-TR" sz="2100" dirty="0" err="1"/>
              <a:t>principle</a:t>
            </a:r>
            <a:r>
              <a:rPr lang="tr-TR" sz="2100" dirty="0"/>
              <a:t> </a:t>
            </a:r>
            <a:r>
              <a:rPr lang="tr-TR" sz="2100" dirty="0" err="1"/>
              <a:t>to</a:t>
            </a:r>
            <a:r>
              <a:rPr lang="tr-TR" sz="2100" dirty="0"/>
              <a:t> </a:t>
            </a:r>
            <a:r>
              <a:rPr lang="tr-TR" sz="2100" dirty="0" err="1"/>
              <a:t>water</a:t>
            </a:r>
            <a:r>
              <a:rPr lang="tr-TR" sz="2100" dirty="0"/>
              <a:t> </a:t>
            </a:r>
            <a:r>
              <a:rPr lang="tr-TR" sz="2100" dirty="0" err="1"/>
              <a:t>pricing</a:t>
            </a:r>
            <a:r>
              <a:rPr lang="tr-TR" sz="2100" dirty="0"/>
              <a:t>, </a:t>
            </a:r>
          </a:p>
          <a:p>
            <a:r>
              <a:rPr lang="tr-TR" sz="2100" dirty="0" err="1"/>
              <a:t>Failure</a:t>
            </a:r>
            <a:r>
              <a:rPr lang="tr-TR" sz="2100" dirty="0"/>
              <a:t> </a:t>
            </a:r>
            <a:r>
              <a:rPr lang="tr-TR" sz="2100" dirty="0" err="1"/>
              <a:t>to</a:t>
            </a:r>
            <a:r>
              <a:rPr lang="tr-TR" sz="2100" dirty="0"/>
              <a:t> </a:t>
            </a:r>
            <a:r>
              <a:rPr lang="tr-TR" sz="2100" dirty="0" err="1"/>
              <a:t>clearly</a:t>
            </a:r>
            <a:r>
              <a:rPr lang="tr-TR" sz="2100" dirty="0"/>
              <a:t> define </a:t>
            </a:r>
            <a:r>
              <a:rPr lang="tr-TR" sz="2100" dirty="0" err="1"/>
              <a:t>mechanisms</a:t>
            </a:r>
            <a:r>
              <a:rPr lang="tr-TR" sz="2100" dirty="0"/>
              <a:t> </a:t>
            </a:r>
            <a:r>
              <a:rPr lang="tr-TR" sz="2100" dirty="0" err="1"/>
              <a:t>such</a:t>
            </a:r>
            <a:r>
              <a:rPr lang="tr-TR" sz="2100" dirty="0"/>
              <a:t> as </a:t>
            </a:r>
            <a:r>
              <a:rPr lang="tr-TR" sz="2100" dirty="0" err="1"/>
              <a:t>incentive</a:t>
            </a:r>
            <a:r>
              <a:rPr lang="tr-TR" sz="2100" dirty="0"/>
              <a:t> </a:t>
            </a:r>
            <a:r>
              <a:rPr lang="tr-TR" sz="2100" dirty="0" err="1"/>
              <a:t>pricing</a:t>
            </a:r>
            <a:r>
              <a:rPr lang="tr-TR" sz="2100" dirty="0"/>
              <a:t>, </a:t>
            </a:r>
            <a:r>
              <a:rPr lang="tr-TR" sz="2100" dirty="0" err="1"/>
              <a:t>affordability</a:t>
            </a:r>
            <a:r>
              <a:rPr lang="tr-TR" sz="2100" dirty="0"/>
              <a:t> </a:t>
            </a:r>
            <a:r>
              <a:rPr lang="tr-TR" sz="2100" dirty="0" err="1"/>
              <a:t>analysis</a:t>
            </a:r>
            <a:r>
              <a:rPr lang="tr-TR" sz="2100" dirty="0"/>
              <a:t>, </a:t>
            </a:r>
            <a:r>
              <a:rPr lang="tr-TR" sz="2100" dirty="0" err="1"/>
              <a:t>social</a:t>
            </a:r>
            <a:r>
              <a:rPr lang="tr-TR" sz="2100" dirty="0"/>
              <a:t> </a:t>
            </a:r>
            <a:r>
              <a:rPr lang="tr-TR" sz="2100" dirty="0" err="1"/>
              <a:t>subsidies</a:t>
            </a:r>
            <a:r>
              <a:rPr lang="tr-TR" sz="2100" dirty="0"/>
              <a:t> in </a:t>
            </a:r>
            <a:r>
              <a:rPr lang="tr-TR" sz="2100" dirty="0" err="1"/>
              <a:t>determining</a:t>
            </a:r>
            <a:r>
              <a:rPr lang="tr-TR" sz="2100" dirty="0"/>
              <a:t> </a:t>
            </a:r>
            <a:r>
              <a:rPr lang="tr-TR" sz="2100" dirty="0" err="1"/>
              <a:t>tariffs</a:t>
            </a:r>
            <a:r>
              <a:rPr lang="tr-TR" sz="2100" dirty="0"/>
              <a:t>,</a:t>
            </a:r>
          </a:p>
          <a:p>
            <a:r>
              <a:rPr lang="tr-TR" sz="2100" dirty="0" err="1"/>
              <a:t>Lack</a:t>
            </a:r>
            <a:r>
              <a:rPr lang="tr-TR" sz="2100" dirty="0"/>
              <a:t> of </a:t>
            </a:r>
            <a:r>
              <a:rPr lang="tr-TR" sz="2100" dirty="0" err="1"/>
              <a:t>public</a:t>
            </a:r>
            <a:r>
              <a:rPr lang="tr-TR" sz="2100" dirty="0"/>
              <a:t> </a:t>
            </a:r>
            <a:r>
              <a:rPr lang="tr-TR" sz="2100" dirty="0" err="1"/>
              <a:t>disclosure</a:t>
            </a:r>
            <a:r>
              <a:rPr lang="tr-TR" sz="2100" dirty="0"/>
              <a:t> </a:t>
            </a:r>
            <a:r>
              <a:rPr lang="tr-TR" sz="2100" dirty="0" err="1"/>
              <a:t>and</a:t>
            </a:r>
            <a:r>
              <a:rPr lang="tr-TR" sz="2100" dirty="0"/>
              <a:t> </a:t>
            </a:r>
            <a:r>
              <a:rPr lang="tr-TR" sz="2100" dirty="0" err="1"/>
              <a:t>transparency</a:t>
            </a:r>
            <a:r>
              <a:rPr lang="tr-TR" sz="2100" dirty="0"/>
              <a:t> of </a:t>
            </a:r>
            <a:r>
              <a:rPr lang="tr-TR" sz="2100" dirty="0" err="1"/>
              <a:t>the</a:t>
            </a:r>
            <a:r>
              <a:rPr lang="tr-TR" sz="2100" dirty="0"/>
              <a:t> </a:t>
            </a:r>
            <a:r>
              <a:rPr lang="tr-TR" sz="2100" dirty="0" err="1"/>
              <a:t>pricing</a:t>
            </a:r>
            <a:r>
              <a:rPr lang="tr-TR" sz="2100" dirty="0"/>
              <a:t> </a:t>
            </a:r>
            <a:r>
              <a:rPr lang="tr-TR" sz="2100" dirty="0" err="1"/>
              <a:t>mechanism</a:t>
            </a:r>
            <a:r>
              <a:rPr lang="tr-TR" sz="2100" dirty="0"/>
              <a:t>,</a:t>
            </a:r>
          </a:p>
          <a:p>
            <a:r>
              <a:rPr lang="tr-TR" sz="2100" dirty="0" err="1"/>
              <a:t>The</a:t>
            </a:r>
            <a:r>
              <a:rPr lang="tr-TR" sz="2100" dirty="0"/>
              <a:t> </a:t>
            </a:r>
            <a:r>
              <a:rPr lang="tr-TR" sz="2100" dirty="0" err="1"/>
              <a:t>widespread</a:t>
            </a:r>
            <a:r>
              <a:rPr lang="tr-TR" sz="2100" dirty="0"/>
              <a:t> </a:t>
            </a:r>
            <a:r>
              <a:rPr lang="tr-TR" sz="2100" dirty="0" err="1"/>
              <a:t>belief</a:t>
            </a:r>
            <a:r>
              <a:rPr lang="tr-TR" sz="2100" dirty="0"/>
              <a:t> </a:t>
            </a:r>
            <a:r>
              <a:rPr lang="tr-TR" sz="2100" dirty="0" err="1"/>
              <a:t>that</a:t>
            </a:r>
            <a:r>
              <a:rPr lang="tr-TR" sz="2100" dirty="0"/>
              <a:t> </a:t>
            </a:r>
            <a:r>
              <a:rPr lang="tr-TR" sz="2100" dirty="0" err="1"/>
              <a:t>water</a:t>
            </a:r>
            <a:r>
              <a:rPr lang="tr-TR" sz="2100" dirty="0"/>
              <a:t> is a </a:t>
            </a:r>
            <a:r>
              <a:rPr lang="tr-TR" sz="2100" dirty="0" err="1"/>
              <a:t>free</a:t>
            </a:r>
            <a:r>
              <a:rPr lang="tr-TR" sz="2100" dirty="0"/>
              <a:t> </a:t>
            </a:r>
            <a:r>
              <a:rPr lang="tr-TR" sz="2100" dirty="0" err="1"/>
              <a:t>commodity</a:t>
            </a:r>
            <a:r>
              <a:rPr lang="tr-TR" sz="2100" dirty="0"/>
              <a:t> </a:t>
            </a:r>
            <a:r>
              <a:rPr lang="tr-TR" sz="2100" dirty="0" err="1"/>
              <a:t>with</a:t>
            </a:r>
            <a:r>
              <a:rPr lang="tr-TR" sz="2100" dirty="0"/>
              <a:t> </a:t>
            </a:r>
            <a:r>
              <a:rPr lang="tr-TR" sz="2100" dirty="0" err="1"/>
              <a:t>no</a:t>
            </a:r>
            <a:r>
              <a:rPr lang="tr-TR" sz="2100" dirty="0"/>
              <a:t> </a:t>
            </a:r>
            <a:r>
              <a:rPr lang="tr-TR" sz="2100" dirty="0" err="1"/>
              <a:t>economic</a:t>
            </a:r>
            <a:r>
              <a:rPr lang="tr-TR" sz="2100" dirty="0"/>
              <a:t> </a:t>
            </a:r>
            <a:r>
              <a:rPr lang="tr-TR" sz="2100" dirty="0" err="1"/>
              <a:t>value</a:t>
            </a:r>
            <a:r>
              <a:rPr lang="tr-TR" sz="2100" dirty="0"/>
              <a:t>.</a:t>
            </a:r>
          </a:p>
        </p:txBody>
      </p:sp>
      <p:sp>
        <p:nvSpPr>
          <p:cNvPr id="7" name="Unvan 6">
            <a:extLst>
              <a:ext uri="{FF2B5EF4-FFF2-40B4-BE49-F238E27FC236}">
                <a16:creationId xmlns:a16="http://schemas.microsoft.com/office/drawing/2014/main" id="{7C62C99F-AC18-46AB-935C-5AF58D6375BF}"/>
              </a:ext>
            </a:extLst>
          </p:cNvPr>
          <p:cNvSpPr>
            <a:spLocks noGrp="1"/>
          </p:cNvSpPr>
          <p:nvPr>
            <p:ph type="title"/>
          </p:nvPr>
        </p:nvSpPr>
        <p:spPr>
          <a:xfrm>
            <a:off x="148354" y="1294179"/>
            <a:ext cx="11895292" cy="1588127"/>
          </a:xfrm>
          <a:prstGeom prst="rect">
            <a:avLst/>
          </a:prstGeom>
          <a:ln w="28575">
            <a:solidFill>
              <a:schemeClr val="accent1">
                <a:lumMod val="60000"/>
                <a:lumOff val="40000"/>
              </a:schemeClr>
            </a:solidFill>
          </a:ln>
        </p:spPr>
        <p:txBody>
          <a:bodyPr wrap="square">
            <a:spAutoFit/>
          </a:bodyPr>
          <a:lstStyle/>
          <a:p>
            <a:pPr fontAlgn="base">
              <a:spcAft>
                <a:spcPct val="0"/>
              </a:spcAft>
            </a:pPr>
            <a:r>
              <a:rPr lang="tr-TR" sz="1800" dirty="0" err="1">
                <a:cs typeface="Arial" panose="020B0604020202020204" pitchFamily="34" charset="0"/>
              </a:rPr>
              <a:t>Draft</a:t>
            </a:r>
            <a:r>
              <a:rPr lang="tr-TR" sz="1800" dirty="0">
                <a:cs typeface="Arial" panose="020B0604020202020204" pitchFamily="34" charset="0"/>
              </a:rPr>
              <a:t> </a:t>
            </a:r>
            <a:r>
              <a:rPr lang="en-US" sz="1800" dirty="0">
                <a:cs typeface="Arial" panose="020B0604020202020204" pitchFamily="34" charset="0"/>
              </a:rPr>
              <a:t>Water</a:t>
            </a:r>
            <a:r>
              <a:rPr lang="tr-TR" sz="1800" dirty="0">
                <a:cs typeface="Arial" panose="020B0604020202020204" pitchFamily="34" charset="0"/>
              </a:rPr>
              <a:t> </a:t>
            </a:r>
            <a:r>
              <a:rPr lang="tr-TR" sz="1800" dirty="0" err="1">
                <a:cs typeface="Arial" panose="020B0604020202020204" pitchFamily="34" charset="0"/>
              </a:rPr>
              <a:t>Law</a:t>
            </a:r>
            <a:br>
              <a:rPr lang="tr-TR" sz="1800" b="1" dirty="0">
                <a:cs typeface="Arial" panose="020B0604020202020204" pitchFamily="34" charset="0"/>
              </a:rPr>
            </a:br>
            <a:r>
              <a:rPr lang="en-US" sz="1800" b="0" dirty="0">
                <a:cs typeface="Arial" panose="020B0604020202020204" pitchFamily="34" charset="0"/>
              </a:rPr>
              <a:t>Protection, development, improvement, efficient and sustainable use of water resources in accordance with the priorities of needs and ensuring the management of used water for reuse at the basin scale in a</a:t>
            </a:r>
            <a:r>
              <a:rPr lang="tr-TR" sz="1800" b="0" dirty="0">
                <a:cs typeface="Arial" panose="020B0604020202020204" pitchFamily="34" charset="0"/>
              </a:rPr>
              <a:t>n</a:t>
            </a:r>
            <a:r>
              <a:rPr lang="en-US" sz="1800" b="0" dirty="0">
                <a:cs typeface="Arial" panose="020B0604020202020204" pitchFamily="34" charset="0"/>
              </a:rPr>
              <a:t> </a:t>
            </a:r>
            <a:r>
              <a:rPr lang="en-US" sz="1800" b="0" dirty="0" err="1">
                <a:cs typeface="Arial" panose="020B0604020202020204" pitchFamily="34" charset="0"/>
              </a:rPr>
              <a:t>integr</a:t>
            </a:r>
            <a:r>
              <a:rPr lang="tr-TR" sz="1800" b="0" dirty="0">
                <a:cs typeface="Arial" panose="020B0604020202020204" pitchFamily="34" charset="0"/>
              </a:rPr>
              <a:t>a</a:t>
            </a:r>
            <a:r>
              <a:rPr lang="en-US" sz="1800" b="0" dirty="0">
                <a:cs typeface="Arial" panose="020B0604020202020204" pitchFamily="34" charset="0"/>
              </a:rPr>
              <a:t>ted manner.</a:t>
            </a:r>
            <a:br>
              <a:rPr lang="tr-TR" sz="1800" dirty="0">
                <a:cs typeface="Arial" panose="020B0604020202020204" pitchFamily="34" charset="0"/>
              </a:rPr>
            </a:br>
            <a:r>
              <a:rPr lang="en-US" sz="1800" dirty="0">
                <a:cs typeface="Arial" panose="020B0604020202020204" pitchFamily="34" charset="0"/>
              </a:rPr>
              <a:t>National Water Board</a:t>
            </a:r>
            <a:r>
              <a:rPr lang="tr-TR" sz="1800" dirty="0">
                <a:cs typeface="Arial" panose="020B0604020202020204" pitchFamily="34" charset="0"/>
              </a:rPr>
              <a:t> (</a:t>
            </a:r>
            <a:r>
              <a:rPr lang="tr-TR" sz="1800" dirty="0" err="1">
                <a:cs typeface="Arial" panose="020B0604020202020204" pitchFamily="34" charset="0"/>
              </a:rPr>
              <a:t>Water</a:t>
            </a:r>
            <a:r>
              <a:rPr lang="tr-TR" sz="1800" dirty="0">
                <a:cs typeface="Arial" panose="020B0604020202020204" pitchFamily="34" charset="0"/>
              </a:rPr>
              <a:t> </a:t>
            </a:r>
            <a:r>
              <a:rPr lang="tr-TR" sz="1800" dirty="0" err="1">
                <a:cs typeface="Arial" panose="020B0604020202020204" pitchFamily="34" charset="0"/>
              </a:rPr>
              <a:t>Pricing</a:t>
            </a:r>
            <a:r>
              <a:rPr lang="tr-TR" sz="1800" dirty="0">
                <a:cs typeface="Arial" panose="020B0604020202020204" pitchFamily="34" charset="0"/>
              </a:rPr>
              <a:t> </a:t>
            </a:r>
            <a:r>
              <a:rPr lang="tr-TR" sz="1800" dirty="0" err="1">
                <a:cs typeface="Arial" panose="020B0604020202020204" pitchFamily="34" charset="0"/>
              </a:rPr>
              <a:t>Sub-Committee</a:t>
            </a:r>
            <a:r>
              <a:rPr lang="tr-TR" sz="1800" dirty="0">
                <a:cs typeface="Arial" panose="020B0604020202020204" pitchFamily="34" charset="0"/>
              </a:rPr>
              <a:t>; </a:t>
            </a:r>
            <a:r>
              <a:rPr lang="tr-TR" sz="1800" dirty="0" err="1">
                <a:cs typeface="Arial" panose="020B0604020202020204" pitchFamily="34" charset="0"/>
              </a:rPr>
              <a:t>Water</a:t>
            </a:r>
            <a:r>
              <a:rPr lang="tr-TR" sz="1800" dirty="0">
                <a:cs typeface="Arial" panose="020B0604020202020204" pitchFamily="34" charset="0"/>
              </a:rPr>
              <a:t> </a:t>
            </a:r>
            <a:r>
              <a:rPr lang="tr-TR" sz="1800" dirty="0" err="1">
                <a:cs typeface="Arial" panose="020B0604020202020204" pitchFamily="34" charset="0"/>
              </a:rPr>
              <a:t>Law</a:t>
            </a:r>
            <a:r>
              <a:rPr lang="tr-TR" sz="1800" dirty="0">
                <a:cs typeface="Arial" panose="020B0604020202020204" pitchFamily="34" charset="0"/>
              </a:rPr>
              <a:t> </a:t>
            </a:r>
            <a:r>
              <a:rPr lang="tr-TR" sz="1800" dirty="0" err="1">
                <a:cs typeface="Arial" panose="020B0604020202020204" pitchFamily="34" charset="0"/>
              </a:rPr>
              <a:t>Sub-Committee</a:t>
            </a:r>
            <a:r>
              <a:rPr lang="tr-TR" sz="1800" dirty="0">
                <a:cs typeface="Arial" panose="020B0604020202020204" pitchFamily="34" charset="0"/>
              </a:rPr>
              <a:t>)</a:t>
            </a:r>
            <a:br>
              <a:rPr lang="tr-TR" sz="1800" dirty="0"/>
            </a:br>
            <a:r>
              <a:rPr lang="tr-TR" sz="1800" b="0" dirty="0"/>
              <a:t>E</a:t>
            </a:r>
            <a:r>
              <a:rPr lang="en-US" sz="1800" b="0" dirty="0" err="1"/>
              <a:t>stablished</a:t>
            </a:r>
            <a:r>
              <a:rPr lang="en-US" sz="1800" b="0" dirty="0"/>
              <a:t> to ensure effective coordination between responsible and relevant institutions and </a:t>
            </a:r>
            <a:r>
              <a:rPr lang="en-US" sz="1800" b="0" dirty="0" err="1"/>
              <a:t>organisations</a:t>
            </a:r>
            <a:r>
              <a:rPr lang="en-US" sz="1800" b="0" dirty="0"/>
              <a:t> to ensure effective use of water resources at ‘basin scale’</a:t>
            </a:r>
            <a:r>
              <a:rPr lang="tr-TR" sz="1800" b="0" dirty="0"/>
              <a:t>’.</a:t>
            </a:r>
            <a:endParaRPr lang="tr-TR" sz="1800" dirty="0">
              <a:cs typeface="Arial" panose="020B0604020202020204" pitchFamily="34" charset="0"/>
            </a:endParaRPr>
          </a:p>
        </p:txBody>
      </p:sp>
      <p:sp>
        <p:nvSpPr>
          <p:cNvPr id="8" name="Slayt Numarası Yer Tutucusu 7"/>
          <p:cNvSpPr>
            <a:spLocks noGrp="1"/>
          </p:cNvSpPr>
          <p:nvPr>
            <p:ph type="sldNum" sz="quarter" idx="12"/>
          </p:nvPr>
        </p:nvSpPr>
        <p:spPr/>
        <p:txBody>
          <a:bodyPr/>
          <a:lstStyle/>
          <a:p>
            <a:fld id="{7858AF1D-E6D7-4B64-9545-F66A72DEE560}" type="slidenum">
              <a:rPr lang="tr-TR" smtClean="0"/>
              <a:pPr/>
              <a:t>16</a:t>
            </a:fld>
            <a:endParaRPr lang="tr-TR" dirty="0"/>
          </a:p>
        </p:txBody>
      </p:sp>
    </p:spTree>
    <p:extLst>
      <p:ext uri="{BB962C8B-B14F-4D97-AF65-F5344CB8AC3E}">
        <p14:creationId xmlns:p14="http://schemas.microsoft.com/office/powerpoint/2010/main" val="4258041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Unvan 1"/>
          <p:cNvSpPr>
            <a:spLocks noGrp="1"/>
          </p:cNvSpPr>
          <p:nvPr>
            <p:ph type="ctrTitle"/>
          </p:nvPr>
        </p:nvSpPr>
        <p:spPr>
          <a:xfrm>
            <a:off x="676275" y="3225248"/>
            <a:ext cx="10839450" cy="990600"/>
          </a:xfrm>
        </p:spPr>
        <p:txBody>
          <a:bodyPr/>
          <a:lstStyle/>
          <a:p>
            <a:r>
              <a:rPr lang="tr-TR" sz="8000" dirty="0" err="1"/>
              <a:t>Thank</a:t>
            </a:r>
            <a:r>
              <a:rPr lang="tr-TR" sz="8000" dirty="0"/>
              <a:t> </a:t>
            </a:r>
            <a:r>
              <a:rPr lang="tr-TR" sz="8000" dirty="0" err="1"/>
              <a:t>you</a:t>
            </a:r>
            <a:endParaRPr lang="tr-TR" sz="8000" dirty="0"/>
          </a:p>
        </p:txBody>
      </p:sp>
      <p:sp>
        <p:nvSpPr>
          <p:cNvPr id="4" name="TextBox 3">
            <a:extLst>
              <a:ext uri="{FF2B5EF4-FFF2-40B4-BE49-F238E27FC236}">
                <a16:creationId xmlns:a16="http://schemas.microsoft.com/office/drawing/2014/main" id="{BC4F3E19-A1E9-793D-B57E-3EA0E05D02B6}"/>
              </a:ext>
            </a:extLst>
          </p:cNvPr>
          <p:cNvSpPr txBox="1"/>
          <p:nvPr/>
        </p:nvSpPr>
        <p:spPr>
          <a:xfrm>
            <a:off x="7189470" y="5017770"/>
            <a:ext cx="4896513" cy="1015663"/>
          </a:xfrm>
          <a:prstGeom prst="rect">
            <a:avLst/>
          </a:prstGeom>
          <a:noFill/>
        </p:spPr>
        <p:txBody>
          <a:bodyPr wrap="square">
            <a:spAutoFit/>
          </a:bodyPr>
          <a:lstStyle/>
          <a:p>
            <a:pPr algn="ctr"/>
            <a:r>
              <a:rPr lang="tr-TR" sz="2000" b="1" dirty="0">
                <a:effectLst>
                  <a:outerShdw blurRad="38100" dist="38100" dir="2700000" algn="tl">
                    <a:srgbClr val="000000">
                      <a:alpha val="43137"/>
                    </a:srgbClr>
                  </a:outerShdw>
                </a:effectLst>
                <a:latin typeface="Garamond" panose="02020404030301010803" pitchFamily="18" charset="0"/>
                <a:cs typeface="Arial" panose="020B0604020202020204" pitchFamily="34" charset="0"/>
              </a:rPr>
              <a:t>Huriye İNCECİK CEYLAN</a:t>
            </a:r>
          </a:p>
          <a:p>
            <a:pPr algn="ctr"/>
            <a:r>
              <a:rPr lang="tr-TR" sz="2000" b="1" dirty="0" err="1">
                <a:effectLst>
                  <a:outerShdw blurRad="38100" dist="38100" dir="2700000" algn="tl">
                    <a:srgbClr val="000000">
                      <a:alpha val="43137"/>
                    </a:srgbClr>
                  </a:outerShdw>
                </a:effectLst>
                <a:latin typeface="Garamond" panose="02020404030301010803" pitchFamily="18" charset="0"/>
                <a:cs typeface="Arial" panose="020B0604020202020204" pitchFamily="34" charset="0"/>
              </a:rPr>
              <a:t>Section</a:t>
            </a:r>
            <a:r>
              <a:rPr lang="tr-TR" sz="2000" b="1" dirty="0">
                <a:effectLst>
                  <a:outerShdw blurRad="38100" dist="38100" dir="2700000" algn="tl">
                    <a:srgbClr val="000000">
                      <a:alpha val="43137"/>
                    </a:srgbClr>
                  </a:outerShdw>
                </a:effectLst>
                <a:latin typeface="Garamond" panose="02020404030301010803" pitchFamily="18" charset="0"/>
                <a:cs typeface="Arial" panose="020B0604020202020204" pitchFamily="34" charset="0"/>
              </a:rPr>
              <a:t> Manager</a:t>
            </a:r>
          </a:p>
          <a:p>
            <a:pPr algn="ctr"/>
            <a:r>
              <a:rPr lang="tr-TR" sz="2000" b="1" dirty="0">
                <a:effectLst>
                  <a:outerShdw blurRad="38100" dist="38100" dir="2700000" algn="tl">
                    <a:srgbClr val="000000">
                      <a:alpha val="43137"/>
                    </a:srgbClr>
                  </a:outerShdw>
                </a:effectLst>
                <a:latin typeface="Garamond" panose="02020404030301010803" pitchFamily="18" charset="0"/>
                <a:cs typeface="Arial" panose="020B0604020202020204" pitchFamily="34" charset="0"/>
              </a:rPr>
              <a:t>huriye.incecikceylan@tarimorman.gov.tr</a:t>
            </a:r>
            <a:endParaRPr lang="tr-TR" sz="2000" dirty="0"/>
          </a:p>
        </p:txBody>
      </p:sp>
    </p:spTree>
    <p:extLst>
      <p:ext uri="{BB962C8B-B14F-4D97-AF65-F5344CB8AC3E}">
        <p14:creationId xmlns:p14="http://schemas.microsoft.com/office/powerpoint/2010/main" val="2765965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aşlık 2">
            <a:extLst>
              <a:ext uri="{FF2B5EF4-FFF2-40B4-BE49-F238E27FC236}">
                <a16:creationId xmlns:a16="http://schemas.microsoft.com/office/drawing/2014/main" id="{36A7CCAF-A4E5-4526-BFEA-875F825A5466}"/>
              </a:ext>
            </a:extLst>
          </p:cNvPr>
          <p:cNvSpPr>
            <a:spLocks noGrp="1"/>
          </p:cNvSpPr>
          <p:nvPr>
            <p:ph type="title"/>
          </p:nvPr>
        </p:nvSpPr>
        <p:spPr>
          <a:xfrm>
            <a:off x="4805888" y="423385"/>
            <a:ext cx="2369508" cy="546100"/>
          </a:xfrm>
        </p:spPr>
        <p:txBody>
          <a:bodyPr/>
          <a:lstStyle/>
          <a:p>
            <a:r>
              <a:rPr lang="tr-TR" sz="2800" b="1" dirty="0">
                <a:solidFill>
                  <a:schemeClr val="bg1"/>
                </a:solidFill>
              </a:rPr>
              <a:t>CONTENTS</a:t>
            </a:r>
            <a:endParaRPr lang="tr-TR" sz="2800" dirty="0">
              <a:solidFill>
                <a:schemeClr val="bg1"/>
              </a:solidFill>
            </a:endParaRPr>
          </a:p>
        </p:txBody>
      </p:sp>
      <p:grpSp>
        <p:nvGrpSpPr>
          <p:cNvPr id="5" name="Group 84">
            <a:extLst>
              <a:ext uri="{FF2B5EF4-FFF2-40B4-BE49-F238E27FC236}">
                <a16:creationId xmlns:a16="http://schemas.microsoft.com/office/drawing/2014/main" id="{D51519C5-A79F-4584-92EC-CB852B06CFA5}"/>
              </a:ext>
            </a:extLst>
          </p:cNvPr>
          <p:cNvGrpSpPr/>
          <p:nvPr/>
        </p:nvGrpSpPr>
        <p:grpSpPr>
          <a:xfrm>
            <a:off x="1453810" y="4494573"/>
            <a:ext cx="4523532" cy="737262"/>
            <a:chOff x="2764873" y="4897755"/>
            <a:chExt cx="4523532" cy="755461"/>
          </a:xfrm>
        </p:grpSpPr>
        <p:sp>
          <p:nvSpPr>
            <p:cNvPr id="6" name="Freeform 38">
              <a:extLst>
                <a:ext uri="{FF2B5EF4-FFF2-40B4-BE49-F238E27FC236}">
                  <a16:creationId xmlns:a16="http://schemas.microsoft.com/office/drawing/2014/main" id="{E8425013-93BC-4CF9-A16D-D7E90113D12A}"/>
                </a:ext>
              </a:extLst>
            </p:cNvPr>
            <p:cNvSpPr/>
            <p:nvPr/>
          </p:nvSpPr>
          <p:spPr>
            <a:xfrm>
              <a:off x="2764873" y="4897755"/>
              <a:ext cx="4523532" cy="755461"/>
            </a:xfrm>
            <a:custGeom>
              <a:avLst/>
              <a:gdLst>
                <a:gd name="connsiteX0" fmla="*/ 3016834 w 3016834"/>
                <a:gd name="connsiteY0" fmla="*/ 724891 h 724890"/>
                <a:gd name="connsiteX1" fmla="*/ 0 w 3016834"/>
                <a:gd name="connsiteY1" fmla="*/ 724891 h 724890"/>
                <a:gd name="connsiteX2" fmla="*/ 0 w 3016834"/>
                <a:gd name="connsiteY2" fmla="*/ 0 h 724890"/>
                <a:gd name="connsiteX3" fmla="*/ 3016834 w 3016834"/>
                <a:gd name="connsiteY3" fmla="*/ 0 h 724890"/>
              </a:gdLst>
              <a:ahLst/>
              <a:cxnLst>
                <a:cxn ang="0">
                  <a:pos x="connsiteX0" y="connsiteY0"/>
                </a:cxn>
                <a:cxn ang="0">
                  <a:pos x="connsiteX1" y="connsiteY1"/>
                </a:cxn>
                <a:cxn ang="0">
                  <a:pos x="connsiteX2" y="connsiteY2"/>
                </a:cxn>
                <a:cxn ang="0">
                  <a:pos x="connsiteX3" y="connsiteY3"/>
                </a:cxn>
              </a:cxnLst>
              <a:rect l="l" t="t" r="r" b="b"/>
              <a:pathLst>
                <a:path w="3016834" h="724890">
                  <a:moveTo>
                    <a:pt x="3016834" y="724891"/>
                  </a:moveTo>
                  <a:lnTo>
                    <a:pt x="0" y="724891"/>
                  </a:lnTo>
                  <a:lnTo>
                    <a:pt x="0" y="0"/>
                  </a:lnTo>
                  <a:lnTo>
                    <a:pt x="3016834" y="0"/>
                  </a:lnTo>
                  <a:close/>
                </a:path>
              </a:pathLst>
            </a:custGeom>
            <a:solidFill>
              <a:srgbClr val="FFFFFF"/>
            </a:solidFill>
            <a:ln w="6858" cap="flat">
              <a:noFill/>
              <a:prstDash val="solid"/>
              <a:miter/>
            </a:ln>
            <a:effectLst>
              <a:outerShdw blurRad="50800" dist="38100" dir="13500000" algn="br" rotWithShape="0">
                <a:schemeClr val="bg2">
                  <a:lumMod val="90000"/>
                  <a:alpha val="40000"/>
                </a:schemeClr>
              </a:outerShdw>
            </a:effectLst>
          </p:spPr>
          <p:txBody>
            <a:bodyPr rtlCol="0" anchor="ctr"/>
            <a:lstStyle/>
            <a:p>
              <a:endParaRPr lang="en-US"/>
            </a:p>
          </p:txBody>
        </p:sp>
        <p:grpSp>
          <p:nvGrpSpPr>
            <p:cNvPr id="7" name="Group 68">
              <a:extLst>
                <a:ext uri="{FF2B5EF4-FFF2-40B4-BE49-F238E27FC236}">
                  <a16:creationId xmlns:a16="http://schemas.microsoft.com/office/drawing/2014/main" id="{CFEAD037-3B10-43A6-A4F7-F07A8B2677B5}"/>
                </a:ext>
              </a:extLst>
            </p:cNvPr>
            <p:cNvGrpSpPr/>
            <p:nvPr/>
          </p:nvGrpSpPr>
          <p:grpSpPr>
            <a:xfrm>
              <a:off x="3648542" y="5170064"/>
              <a:ext cx="62181" cy="186542"/>
              <a:chOff x="3648542" y="5170064"/>
              <a:chExt cx="62181" cy="186542"/>
            </a:xfrm>
          </p:grpSpPr>
          <p:sp>
            <p:nvSpPr>
              <p:cNvPr id="8" name="Freeform 44">
                <a:extLst>
                  <a:ext uri="{FF2B5EF4-FFF2-40B4-BE49-F238E27FC236}">
                    <a16:creationId xmlns:a16="http://schemas.microsoft.com/office/drawing/2014/main" id="{6F2154CC-7574-40B9-AB1E-0A965FB44369}"/>
                  </a:ext>
                </a:extLst>
              </p:cNvPr>
              <p:cNvSpPr/>
              <p:nvPr/>
            </p:nvSpPr>
            <p:spPr>
              <a:xfrm>
                <a:off x="3648542" y="5173638"/>
                <a:ext cx="55033" cy="5717"/>
              </a:xfrm>
              <a:custGeom>
                <a:avLst/>
                <a:gdLst>
                  <a:gd name="connsiteX0" fmla="*/ 0 w 52806"/>
                  <a:gd name="connsiteY0" fmla="*/ 0 h 5486"/>
                  <a:gd name="connsiteX1" fmla="*/ 8915 w 52806"/>
                  <a:gd name="connsiteY1" fmla="*/ 5486 h 5486"/>
                  <a:gd name="connsiteX2" fmla="*/ 17831 w 52806"/>
                  <a:gd name="connsiteY2" fmla="*/ 0 h 5486"/>
                  <a:gd name="connsiteX3" fmla="*/ 26746 w 52806"/>
                  <a:gd name="connsiteY3" fmla="*/ 5486 h 5486"/>
                  <a:gd name="connsiteX4" fmla="*/ 34976 w 52806"/>
                  <a:gd name="connsiteY4" fmla="*/ 0 h 5486"/>
                  <a:gd name="connsiteX5" fmla="*/ 43891 w 52806"/>
                  <a:gd name="connsiteY5" fmla="*/ 5486 h 5486"/>
                  <a:gd name="connsiteX6" fmla="*/ 52806 w 52806"/>
                  <a:gd name="connsiteY6" fmla="*/ 0 h 5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806" h="5486">
                    <a:moveTo>
                      <a:pt x="0" y="0"/>
                    </a:moveTo>
                    <a:cubicBezTo>
                      <a:pt x="4800" y="0"/>
                      <a:pt x="4800" y="5486"/>
                      <a:pt x="8915" y="5486"/>
                    </a:cubicBezTo>
                    <a:cubicBezTo>
                      <a:pt x="13030" y="5486"/>
                      <a:pt x="13030" y="0"/>
                      <a:pt x="17831" y="0"/>
                    </a:cubicBezTo>
                    <a:cubicBezTo>
                      <a:pt x="21945" y="0"/>
                      <a:pt x="21945" y="5486"/>
                      <a:pt x="26746" y="5486"/>
                    </a:cubicBezTo>
                    <a:cubicBezTo>
                      <a:pt x="30861" y="5486"/>
                      <a:pt x="30861" y="0"/>
                      <a:pt x="34976" y="0"/>
                    </a:cubicBezTo>
                    <a:cubicBezTo>
                      <a:pt x="39776" y="0"/>
                      <a:pt x="39776" y="5486"/>
                      <a:pt x="43891" y="5486"/>
                    </a:cubicBezTo>
                    <a:cubicBezTo>
                      <a:pt x="48692" y="5486"/>
                      <a:pt x="48692" y="0"/>
                      <a:pt x="52806" y="0"/>
                    </a:cubicBezTo>
                  </a:path>
                </a:pathLst>
              </a:custGeom>
              <a:noFill/>
              <a:ln w="6172" cap="flat">
                <a:solidFill>
                  <a:srgbClr val="F7F7F7"/>
                </a:solidFill>
                <a:prstDash val="solid"/>
                <a:miter/>
              </a:ln>
            </p:spPr>
            <p:txBody>
              <a:bodyPr rtlCol="0" anchor="ctr"/>
              <a:lstStyle/>
              <a:p>
                <a:endParaRPr lang="en-US"/>
              </a:p>
            </p:txBody>
          </p:sp>
          <p:sp>
            <p:nvSpPr>
              <p:cNvPr id="9" name="Freeform 45">
                <a:extLst>
                  <a:ext uri="{FF2B5EF4-FFF2-40B4-BE49-F238E27FC236}">
                    <a16:creationId xmlns:a16="http://schemas.microsoft.com/office/drawing/2014/main" id="{73B0A352-9C77-4AE6-8F32-3AF679922A7B}"/>
                  </a:ext>
                </a:extLst>
              </p:cNvPr>
              <p:cNvSpPr/>
              <p:nvPr/>
            </p:nvSpPr>
            <p:spPr>
              <a:xfrm>
                <a:off x="3648542" y="5196508"/>
                <a:ext cx="55033" cy="5717"/>
              </a:xfrm>
              <a:custGeom>
                <a:avLst/>
                <a:gdLst>
                  <a:gd name="connsiteX0" fmla="*/ 0 w 52806"/>
                  <a:gd name="connsiteY0" fmla="*/ 0 h 5486"/>
                  <a:gd name="connsiteX1" fmla="*/ 8915 w 52806"/>
                  <a:gd name="connsiteY1" fmla="*/ 5487 h 5486"/>
                  <a:gd name="connsiteX2" fmla="*/ 17831 w 52806"/>
                  <a:gd name="connsiteY2" fmla="*/ 0 h 5486"/>
                  <a:gd name="connsiteX3" fmla="*/ 26746 w 52806"/>
                  <a:gd name="connsiteY3" fmla="*/ 5487 h 5486"/>
                  <a:gd name="connsiteX4" fmla="*/ 34976 w 52806"/>
                  <a:gd name="connsiteY4" fmla="*/ 0 h 5486"/>
                  <a:gd name="connsiteX5" fmla="*/ 43891 w 52806"/>
                  <a:gd name="connsiteY5" fmla="*/ 5487 h 5486"/>
                  <a:gd name="connsiteX6" fmla="*/ 52806 w 52806"/>
                  <a:gd name="connsiteY6" fmla="*/ 0 h 5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806" h="5486">
                    <a:moveTo>
                      <a:pt x="0" y="0"/>
                    </a:moveTo>
                    <a:cubicBezTo>
                      <a:pt x="4800" y="0"/>
                      <a:pt x="4800" y="5487"/>
                      <a:pt x="8915" y="5487"/>
                    </a:cubicBezTo>
                    <a:cubicBezTo>
                      <a:pt x="13030" y="5487"/>
                      <a:pt x="13030" y="0"/>
                      <a:pt x="17831" y="0"/>
                    </a:cubicBezTo>
                    <a:cubicBezTo>
                      <a:pt x="21945" y="0"/>
                      <a:pt x="21945" y="5487"/>
                      <a:pt x="26746" y="5487"/>
                    </a:cubicBezTo>
                    <a:cubicBezTo>
                      <a:pt x="30861" y="5487"/>
                      <a:pt x="30861" y="0"/>
                      <a:pt x="34976" y="0"/>
                    </a:cubicBezTo>
                    <a:cubicBezTo>
                      <a:pt x="39776" y="0"/>
                      <a:pt x="39776" y="5487"/>
                      <a:pt x="43891" y="5487"/>
                    </a:cubicBezTo>
                    <a:cubicBezTo>
                      <a:pt x="48692" y="5487"/>
                      <a:pt x="48692" y="0"/>
                      <a:pt x="52806" y="0"/>
                    </a:cubicBezTo>
                  </a:path>
                </a:pathLst>
              </a:custGeom>
              <a:noFill/>
              <a:ln w="6172" cap="flat">
                <a:solidFill>
                  <a:srgbClr val="F7F7F7"/>
                </a:solidFill>
                <a:prstDash val="solid"/>
                <a:miter/>
              </a:ln>
            </p:spPr>
            <p:txBody>
              <a:bodyPr rtlCol="0" anchor="ctr"/>
              <a:lstStyle/>
              <a:p>
                <a:endParaRPr lang="en-US"/>
              </a:p>
            </p:txBody>
          </p:sp>
          <p:sp>
            <p:nvSpPr>
              <p:cNvPr id="10" name="Freeform 46">
                <a:extLst>
                  <a:ext uri="{FF2B5EF4-FFF2-40B4-BE49-F238E27FC236}">
                    <a16:creationId xmlns:a16="http://schemas.microsoft.com/office/drawing/2014/main" id="{752E0C0C-9969-4BB7-B8E3-8E81E5DB94E6}"/>
                  </a:ext>
                </a:extLst>
              </p:cNvPr>
              <p:cNvSpPr/>
              <p:nvPr/>
            </p:nvSpPr>
            <p:spPr>
              <a:xfrm>
                <a:off x="3703576" y="5170064"/>
                <a:ext cx="7147" cy="186542"/>
              </a:xfrm>
              <a:custGeom>
                <a:avLst/>
                <a:gdLst>
                  <a:gd name="connsiteX0" fmla="*/ 0 w 6858"/>
                  <a:gd name="connsiteY0" fmla="*/ 178994 h 178993"/>
                  <a:gd name="connsiteX1" fmla="*/ 0 w 6858"/>
                  <a:gd name="connsiteY1" fmla="*/ 0 h 178993"/>
                </a:gdLst>
                <a:ahLst/>
                <a:cxnLst>
                  <a:cxn ang="0">
                    <a:pos x="connsiteX0" y="connsiteY0"/>
                  </a:cxn>
                  <a:cxn ang="0">
                    <a:pos x="connsiteX1" y="connsiteY1"/>
                  </a:cxn>
                </a:cxnLst>
                <a:rect l="l" t="t" r="r" b="b"/>
                <a:pathLst>
                  <a:path w="6858" h="178993">
                    <a:moveTo>
                      <a:pt x="0" y="178994"/>
                    </a:moveTo>
                    <a:lnTo>
                      <a:pt x="0" y="0"/>
                    </a:lnTo>
                  </a:path>
                </a:pathLst>
              </a:custGeom>
              <a:solidFill>
                <a:srgbClr val="F7F7F7"/>
              </a:solidFill>
              <a:ln w="6172" cap="flat">
                <a:solidFill>
                  <a:srgbClr val="F7F7F7"/>
                </a:solidFill>
                <a:prstDash val="solid"/>
                <a:miter/>
              </a:ln>
            </p:spPr>
            <p:txBody>
              <a:bodyPr rtlCol="0" anchor="ctr"/>
              <a:lstStyle/>
              <a:p>
                <a:endParaRPr lang="en-US"/>
              </a:p>
            </p:txBody>
          </p:sp>
          <p:sp>
            <p:nvSpPr>
              <p:cNvPr id="11" name="Freeform 47">
                <a:extLst>
                  <a:ext uri="{FF2B5EF4-FFF2-40B4-BE49-F238E27FC236}">
                    <a16:creationId xmlns:a16="http://schemas.microsoft.com/office/drawing/2014/main" id="{233500C3-AA4F-4E4F-8169-293D0EE0FC1B}"/>
                  </a:ext>
                </a:extLst>
              </p:cNvPr>
              <p:cNvSpPr/>
              <p:nvPr/>
            </p:nvSpPr>
            <p:spPr>
              <a:xfrm>
                <a:off x="3648542" y="5170064"/>
                <a:ext cx="7147" cy="186542"/>
              </a:xfrm>
              <a:custGeom>
                <a:avLst/>
                <a:gdLst>
                  <a:gd name="connsiteX0" fmla="*/ 0 w 6858"/>
                  <a:gd name="connsiteY0" fmla="*/ 178994 h 178993"/>
                  <a:gd name="connsiteX1" fmla="*/ 0 w 6858"/>
                  <a:gd name="connsiteY1" fmla="*/ 0 h 178993"/>
                </a:gdLst>
                <a:ahLst/>
                <a:cxnLst>
                  <a:cxn ang="0">
                    <a:pos x="connsiteX0" y="connsiteY0"/>
                  </a:cxn>
                  <a:cxn ang="0">
                    <a:pos x="connsiteX1" y="connsiteY1"/>
                  </a:cxn>
                </a:cxnLst>
                <a:rect l="l" t="t" r="r" b="b"/>
                <a:pathLst>
                  <a:path w="6858" h="178993">
                    <a:moveTo>
                      <a:pt x="0" y="178994"/>
                    </a:moveTo>
                    <a:lnTo>
                      <a:pt x="0" y="0"/>
                    </a:lnTo>
                  </a:path>
                </a:pathLst>
              </a:custGeom>
              <a:solidFill>
                <a:srgbClr val="F7F7F7"/>
              </a:solidFill>
              <a:ln w="6172" cap="flat">
                <a:solidFill>
                  <a:srgbClr val="F7F7F7"/>
                </a:solidFill>
                <a:prstDash val="solid"/>
                <a:miter/>
              </a:ln>
            </p:spPr>
            <p:txBody>
              <a:bodyPr rtlCol="0" anchor="ctr"/>
              <a:lstStyle/>
              <a:p>
                <a:endParaRPr lang="en-US"/>
              </a:p>
            </p:txBody>
          </p:sp>
        </p:grpSp>
      </p:grpSp>
      <p:sp>
        <p:nvSpPr>
          <p:cNvPr id="12" name="TextBox 96">
            <a:extLst>
              <a:ext uri="{FF2B5EF4-FFF2-40B4-BE49-F238E27FC236}">
                <a16:creationId xmlns:a16="http://schemas.microsoft.com/office/drawing/2014/main" id="{BCCAE569-390E-4D80-A41E-53A5D059314B}"/>
              </a:ext>
            </a:extLst>
          </p:cNvPr>
          <p:cNvSpPr txBox="1"/>
          <p:nvPr/>
        </p:nvSpPr>
        <p:spPr>
          <a:xfrm>
            <a:off x="2965229" y="4783607"/>
            <a:ext cx="6406475" cy="492443"/>
          </a:xfrm>
          <a:prstGeom prst="rect">
            <a:avLst/>
          </a:prstGeom>
          <a:noFill/>
        </p:spPr>
        <p:txBody>
          <a:bodyPr wrap="square" rtlCol="0">
            <a:spAutoFit/>
          </a:bodyPr>
          <a:lstStyle/>
          <a:p>
            <a:r>
              <a:rPr lang="tr-TR" sz="2600" b="1" dirty="0" err="1">
                <a:solidFill>
                  <a:srgbClr val="002060"/>
                </a:solidFill>
                <a:latin typeface="Garamond" panose="02020404030301010803" pitchFamily="18" charset="0"/>
              </a:rPr>
              <a:t>Efficient</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Billling</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and</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Affordibility</a:t>
            </a:r>
            <a:endParaRPr lang="en-US" sz="2600" b="1" dirty="0">
              <a:solidFill>
                <a:srgbClr val="002060"/>
              </a:solidFill>
              <a:latin typeface="Garamond" panose="02020404030301010803" pitchFamily="18" charset="0"/>
            </a:endParaRPr>
          </a:p>
        </p:txBody>
      </p:sp>
      <p:grpSp>
        <p:nvGrpSpPr>
          <p:cNvPr id="13" name="Group 81">
            <a:extLst>
              <a:ext uri="{FF2B5EF4-FFF2-40B4-BE49-F238E27FC236}">
                <a16:creationId xmlns:a16="http://schemas.microsoft.com/office/drawing/2014/main" id="{D49B8917-E368-4104-B0F3-BCFB178A72B0}"/>
              </a:ext>
            </a:extLst>
          </p:cNvPr>
          <p:cNvGrpSpPr/>
          <p:nvPr/>
        </p:nvGrpSpPr>
        <p:grpSpPr>
          <a:xfrm>
            <a:off x="4699555" y="1503151"/>
            <a:ext cx="4523532" cy="755461"/>
            <a:chOff x="5026639" y="2627795"/>
            <a:chExt cx="4523532" cy="755461"/>
          </a:xfrm>
        </p:grpSpPr>
        <p:sp>
          <p:nvSpPr>
            <p:cNvPr id="14" name="Freeform 18">
              <a:extLst>
                <a:ext uri="{FF2B5EF4-FFF2-40B4-BE49-F238E27FC236}">
                  <a16:creationId xmlns:a16="http://schemas.microsoft.com/office/drawing/2014/main" id="{AD505059-0F70-4346-AA84-407135EB13C7}"/>
                </a:ext>
              </a:extLst>
            </p:cNvPr>
            <p:cNvSpPr/>
            <p:nvPr/>
          </p:nvSpPr>
          <p:spPr>
            <a:xfrm>
              <a:off x="5026639" y="2627795"/>
              <a:ext cx="4523532" cy="755461"/>
            </a:xfrm>
            <a:custGeom>
              <a:avLst/>
              <a:gdLst>
                <a:gd name="connsiteX0" fmla="*/ 3016834 w 3016834"/>
                <a:gd name="connsiteY0" fmla="*/ 724891 h 724890"/>
                <a:gd name="connsiteX1" fmla="*/ 0 w 3016834"/>
                <a:gd name="connsiteY1" fmla="*/ 724891 h 724890"/>
                <a:gd name="connsiteX2" fmla="*/ 0 w 3016834"/>
                <a:gd name="connsiteY2" fmla="*/ 0 h 724890"/>
                <a:gd name="connsiteX3" fmla="*/ 3016834 w 3016834"/>
                <a:gd name="connsiteY3" fmla="*/ 0 h 724890"/>
              </a:gdLst>
              <a:ahLst/>
              <a:cxnLst>
                <a:cxn ang="0">
                  <a:pos x="connsiteX0" y="connsiteY0"/>
                </a:cxn>
                <a:cxn ang="0">
                  <a:pos x="connsiteX1" y="connsiteY1"/>
                </a:cxn>
                <a:cxn ang="0">
                  <a:pos x="connsiteX2" y="connsiteY2"/>
                </a:cxn>
                <a:cxn ang="0">
                  <a:pos x="connsiteX3" y="connsiteY3"/>
                </a:cxn>
              </a:cxnLst>
              <a:rect l="l" t="t" r="r" b="b"/>
              <a:pathLst>
                <a:path w="3016834" h="724890">
                  <a:moveTo>
                    <a:pt x="3016834" y="724891"/>
                  </a:moveTo>
                  <a:lnTo>
                    <a:pt x="0" y="724891"/>
                  </a:lnTo>
                  <a:lnTo>
                    <a:pt x="0" y="0"/>
                  </a:lnTo>
                  <a:lnTo>
                    <a:pt x="3016834" y="0"/>
                  </a:lnTo>
                  <a:close/>
                </a:path>
              </a:pathLst>
            </a:custGeom>
            <a:solidFill>
              <a:srgbClr val="FFFFFF"/>
            </a:solidFill>
            <a:ln w="6858" cap="flat">
              <a:noFill/>
              <a:prstDash val="solid"/>
              <a:miter/>
            </a:ln>
            <a:effectLst>
              <a:outerShdw blurRad="50800" dist="38100" dir="13500000" algn="br" rotWithShape="0">
                <a:schemeClr val="bg2">
                  <a:lumMod val="90000"/>
                  <a:alpha val="40000"/>
                </a:schemeClr>
              </a:outerShdw>
            </a:effectLst>
          </p:spPr>
          <p:txBody>
            <a:bodyPr rtlCol="0" anchor="ctr"/>
            <a:lstStyle/>
            <a:p>
              <a:endParaRPr lang="en-US" dirty="0"/>
            </a:p>
          </p:txBody>
        </p:sp>
        <p:sp>
          <p:nvSpPr>
            <p:cNvPr id="15" name="Freeform 63">
              <a:extLst>
                <a:ext uri="{FF2B5EF4-FFF2-40B4-BE49-F238E27FC236}">
                  <a16:creationId xmlns:a16="http://schemas.microsoft.com/office/drawing/2014/main" id="{C2085326-1E98-483A-A9DA-4AFEDA301E2C}"/>
                </a:ext>
              </a:extLst>
            </p:cNvPr>
            <p:cNvSpPr/>
            <p:nvPr/>
          </p:nvSpPr>
          <p:spPr>
            <a:xfrm>
              <a:off x="5957096" y="2846500"/>
              <a:ext cx="279456" cy="278742"/>
            </a:xfrm>
            <a:custGeom>
              <a:avLst/>
              <a:gdLst>
                <a:gd name="connsiteX0" fmla="*/ 268148 w 268147"/>
                <a:gd name="connsiteY0" fmla="*/ 133731 h 267462"/>
                <a:gd name="connsiteX1" fmla="*/ 134417 w 268147"/>
                <a:gd name="connsiteY1" fmla="*/ 267462 h 267462"/>
                <a:gd name="connsiteX2" fmla="*/ 0 w 268147"/>
                <a:gd name="connsiteY2" fmla="*/ 133731 h 267462"/>
                <a:gd name="connsiteX3" fmla="*/ 134417 w 268147"/>
                <a:gd name="connsiteY3" fmla="*/ 0 h 267462"/>
                <a:gd name="connsiteX4" fmla="*/ 268148 w 268147"/>
                <a:gd name="connsiteY4" fmla="*/ 133731 h 2674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147" h="267462">
                  <a:moveTo>
                    <a:pt x="268148" y="133731"/>
                  </a:moveTo>
                  <a:cubicBezTo>
                    <a:pt x="268148" y="207798"/>
                    <a:pt x="207797" y="267462"/>
                    <a:pt x="134417" y="267462"/>
                  </a:cubicBezTo>
                  <a:cubicBezTo>
                    <a:pt x="60350" y="267462"/>
                    <a:pt x="0" y="207798"/>
                    <a:pt x="0" y="133731"/>
                  </a:cubicBezTo>
                  <a:cubicBezTo>
                    <a:pt x="0" y="59665"/>
                    <a:pt x="60350" y="0"/>
                    <a:pt x="134417" y="0"/>
                  </a:cubicBezTo>
                  <a:cubicBezTo>
                    <a:pt x="207797" y="0"/>
                    <a:pt x="268148" y="59665"/>
                    <a:pt x="268148" y="133731"/>
                  </a:cubicBezTo>
                  <a:close/>
                </a:path>
              </a:pathLst>
            </a:custGeom>
            <a:noFill/>
            <a:ln w="6172" cap="flat">
              <a:solidFill>
                <a:srgbClr val="F7F7F7"/>
              </a:solidFill>
              <a:prstDash val="solid"/>
              <a:miter/>
            </a:ln>
          </p:spPr>
          <p:txBody>
            <a:bodyPr rtlCol="0" anchor="ctr"/>
            <a:lstStyle/>
            <a:p>
              <a:endParaRPr lang="en-US"/>
            </a:p>
          </p:txBody>
        </p:sp>
      </p:grpSp>
      <p:grpSp>
        <p:nvGrpSpPr>
          <p:cNvPr id="16" name="Group 82">
            <a:extLst>
              <a:ext uri="{FF2B5EF4-FFF2-40B4-BE49-F238E27FC236}">
                <a16:creationId xmlns:a16="http://schemas.microsoft.com/office/drawing/2014/main" id="{4BC17546-727D-42A5-B7E4-83FA5441EA2C}"/>
              </a:ext>
            </a:extLst>
          </p:cNvPr>
          <p:cNvGrpSpPr/>
          <p:nvPr/>
        </p:nvGrpSpPr>
        <p:grpSpPr>
          <a:xfrm>
            <a:off x="3911930" y="2238795"/>
            <a:ext cx="4523532" cy="755461"/>
            <a:chOff x="4340837" y="3385401"/>
            <a:chExt cx="4523532" cy="755461"/>
          </a:xfrm>
        </p:grpSpPr>
        <p:sp>
          <p:nvSpPr>
            <p:cNvPr id="17" name="Freeform 22">
              <a:extLst>
                <a:ext uri="{FF2B5EF4-FFF2-40B4-BE49-F238E27FC236}">
                  <a16:creationId xmlns:a16="http://schemas.microsoft.com/office/drawing/2014/main" id="{9D1D1BA6-8E1F-4EDE-B2E3-5FEFFA287909}"/>
                </a:ext>
              </a:extLst>
            </p:cNvPr>
            <p:cNvSpPr/>
            <p:nvPr/>
          </p:nvSpPr>
          <p:spPr>
            <a:xfrm>
              <a:off x="4340837" y="3385401"/>
              <a:ext cx="4523532" cy="755461"/>
            </a:xfrm>
            <a:custGeom>
              <a:avLst/>
              <a:gdLst>
                <a:gd name="connsiteX0" fmla="*/ 3016834 w 3016834"/>
                <a:gd name="connsiteY0" fmla="*/ 724891 h 724890"/>
                <a:gd name="connsiteX1" fmla="*/ 0 w 3016834"/>
                <a:gd name="connsiteY1" fmla="*/ 724891 h 724890"/>
                <a:gd name="connsiteX2" fmla="*/ 0 w 3016834"/>
                <a:gd name="connsiteY2" fmla="*/ 0 h 724890"/>
                <a:gd name="connsiteX3" fmla="*/ 3016834 w 3016834"/>
                <a:gd name="connsiteY3" fmla="*/ 0 h 724890"/>
              </a:gdLst>
              <a:ahLst/>
              <a:cxnLst>
                <a:cxn ang="0">
                  <a:pos x="connsiteX0" y="connsiteY0"/>
                </a:cxn>
                <a:cxn ang="0">
                  <a:pos x="connsiteX1" y="connsiteY1"/>
                </a:cxn>
                <a:cxn ang="0">
                  <a:pos x="connsiteX2" y="connsiteY2"/>
                </a:cxn>
                <a:cxn ang="0">
                  <a:pos x="connsiteX3" y="connsiteY3"/>
                </a:cxn>
              </a:cxnLst>
              <a:rect l="l" t="t" r="r" b="b"/>
              <a:pathLst>
                <a:path w="3016834" h="724890">
                  <a:moveTo>
                    <a:pt x="3016834" y="724891"/>
                  </a:moveTo>
                  <a:lnTo>
                    <a:pt x="0" y="724891"/>
                  </a:lnTo>
                  <a:lnTo>
                    <a:pt x="0" y="0"/>
                  </a:lnTo>
                  <a:lnTo>
                    <a:pt x="3016834" y="0"/>
                  </a:lnTo>
                  <a:close/>
                </a:path>
              </a:pathLst>
            </a:custGeom>
            <a:solidFill>
              <a:srgbClr val="FFFFFF"/>
            </a:solidFill>
            <a:ln w="6858" cap="flat">
              <a:noFill/>
              <a:prstDash val="solid"/>
              <a:miter/>
            </a:ln>
            <a:effectLst>
              <a:outerShdw blurRad="50800" dist="38100" dir="13500000" algn="br" rotWithShape="0">
                <a:schemeClr val="bg2">
                  <a:lumMod val="90000"/>
                  <a:alpha val="40000"/>
                </a:schemeClr>
              </a:outerShdw>
            </a:effectLst>
          </p:spPr>
          <p:txBody>
            <a:bodyPr rtlCol="0" anchor="ctr"/>
            <a:lstStyle/>
            <a:p>
              <a:endParaRPr lang="en-US"/>
            </a:p>
          </p:txBody>
        </p:sp>
        <p:grpSp>
          <p:nvGrpSpPr>
            <p:cNvPr id="18" name="Group 70">
              <a:extLst>
                <a:ext uri="{FF2B5EF4-FFF2-40B4-BE49-F238E27FC236}">
                  <a16:creationId xmlns:a16="http://schemas.microsoft.com/office/drawing/2014/main" id="{5B01EC15-BA0B-47A5-A100-5255C292C489}"/>
                </a:ext>
              </a:extLst>
            </p:cNvPr>
            <p:cNvGrpSpPr/>
            <p:nvPr/>
          </p:nvGrpSpPr>
          <p:grpSpPr>
            <a:xfrm>
              <a:off x="5213784" y="3639128"/>
              <a:ext cx="305902" cy="254442"/>
              <a:chOff x="5213784" y="3639128"/>
              <a:chExt cx="305902" cy="254442"/>
            </a:xfrm>
          </p:grpSpPr>
          <p:sp>
            <p:nvSpPr>
              <p:cNvPr id="19" name="Freeform 58">
                <a:extLst>
                  <a:ext uri="{FF2B5EF4-FFF2-40B4-BE49-F238E27FC236}">
                    <a16:creationId xmlns:a16="http://schemas.microsoft.com/office/drawing/2014/main" id="{4F5356BB-4121-46B6-8A0A-2A4988E867A0}"/>
                  </a:ext>
                </a:extLst>
              </p:cNvPr>
              <p:cNvSpPr/>
              <p:nvPr/>
            </p:nvSpPr>
            <p:spPr>
              <a:xfrm>
                <a:off x="5512539" y="3639128"/>
                <a:ext cx="7147" cy="254440"/>
              </a:xfrm>
              <a:custGeom>
                <a:avLst/>
                <a:gdLst>
                  <a:gd name="connsiteX0" fmla="*/ 0 w 6858"/>
                  <a:gd name="connsiteY0" fmla="*/ 0 h 244144"/>
                  <a:gd name="connsiteX1" fmla="*/ 0 w 6858"/>
                  <a:gd name="connsiteY1" fmla="*/ 244145 h 244144"/>
                </a:gdLst>
                <a:ahLst/>
                <a:cxnLst>
                  <a:cxn ang="0">
                    <a:pos x="connsiteX0" y="connsiteY0"/>
                  </a:cxn>
                  <a:cxn ang="0">
                    <a:pos x="connsiteX1" y="connsiteY1"/>
                  </a:cxn>
                </a:cxnLst>
                <a:rect l="l" t="t" r="r" b="b"/>
                <a:pathLst>
                  <a:path w="6858" h="244144">
                    <a:moveTo>
                      <a:pt x="0" y="0"/>
                    </a:moveTo>
                    <a:lnTo>
                      <a:pt x="0" y="244145"/>
                    </a:lnTo>
                  </a:path>
                </a:pathLst>
              </a:custGeom>
              <a:noFill/>
              <a:ln w="6172" cap="flat">
                <a:solidFill>
                  <a:srgbClr val="F7F7F7"/>
                </a:solidFill>
                <a:prstDash val="solid"/>
                <a:miter/>
              </a:ln>
            </p:spPr>
            <p:txBody>
              <a:bodyPr rtlCol="0" anchor="ctr"/>
              <a:lstStyle/>
              <a:p>
                <a:endParaRPr lang="en-US"/>
              </a:p>
            </p:txBody>
          </p:sp>
          <p:sp>
            <p:nvSpPr>
              <p:cNvPr id="20" name="Freeform 60">
                <a:extLst>
                  <a:ext uri="{FF2B5EF4-FFF2-40B4-BE49-F238E27FC236}">
                    <a16:creationId xmlns:a16="http://schemas.microsoft.com/office/drawing/2014/main" id="{F56A6043-EC65-4D98-81B5-1D05B5DD4027}"/>
                  </a:ext>
                </a:extLst>
              </p:cNvPr>
              <p:cNvSpPr/>
              <p:nvPr/>
            </p:nvSpPr>
            <p:spPr>
              <a:xfrm>
                <a:off x="5313131" y="3706312"/>
                <a:ext cx="7147" cy="187257"/>
              </a:xfrm>
              <a:custGeom>
                <a:avLst/>
                <a:gdLst>
                  <a:gd name="connsiteX0" fmla="*/ 0 w 6858"/>
                  <a:gd name="connsiteY0" fmla="*/ 0 h 179679"/>
                  <a:gd name="connsiteX1" fmla="*/ 0 w 6858"/>
                  <a:gd name="connsiteY1" fmla="*/ 179680 h 179679"/>
                </a:gdLst>
                <a:ahLst/>
                <a:cxnLst>
                  <a:cxn ang="0">
                    <a:pos x="connsiteX0" y="connsiteY0"/>
                  </a:cxn>
                  <a:cxn ang="0">
                    <a:pos x="connsiteX1" y="connsiteY1"/>
                  </a:cxn>
                </a:cxnLst>
                <a:rect l="l" t="t" r="r" b="b"/>
                <a:pathLst>
                  <a:path w="6858" h="179679">
                    <a:moveTo>
                      <a:pt x="0" y="0"/>
                    </a:moveTo>
                    <a:lnTo>
                      <a:pt x="0" y="179680"/>
                    </a:lnTo>
                  </a:path>
                </a:pathLst>
              </a:custGeom>
              <a:noFill/>
              <a:ln w="6172" cap="flat">
                <a:solidFill>
                  <a:srgbClr val="F7F7F7"/>
                </a:solidFill>
                <a:prstDash val="solid"/>
                <a:miter/>
              </a:ln>
            </p:spPr>
            <p:txBody>
              <a:bodyPr rtlCol="0" anchor="ctr"/>
              <a:lstStyle/>
              <a:p>
                <a:endParaRPr lang="en-US"/>
              </a:p>
            </p:txBody>
          </p:sp>
          <p:sp>
            <p:nvSpPr>
              <p:cNvPr id="21" name="Freeform 61">
                <a:extLst>
                  <a:ext uri="{FF2B5EF4-FFF2-40B4-BE49-F238E27FC236}">
                    <a16:creationId xmlns:a16="http://schemas.microsoft.com/office/drawing/2014/main" id="{CF86A34C-AC88-4459-BC59-0AE16836D9AD}"/>
                  </a:ext>
                </a:extLst>
              </p:cNvPr>
              <p:cNvSpPr/>
              <p:nvPr/>
            </p:nvSpPr>
            <p:spPr>
              <a:xfrm>
                <a:off x="5213784" y="3797082"/>
                <a:ext cx="7147" cy="96488"/>
              </a:xfrm>
              <a:custGeom>
                <a:avLst/>
                <a:gdLst>
                  <a:gd name="connsiteX0" fmla="*/ 0 w 6858"/>
                  <a:gd name="connsiteY0" fmla="*/ 0 h 92583"/>
                  <a:gd name="connsiteX1" fmla="*/ 0 w 6858"/>
                  <a:gd name="connsiteY1" fmla="*/ 92583 h 92583"/>
                </a:gdLst>
                <a:ahLst/>
                <a:cxnLst>
                  <a:cxn ang="0">
                    <a:pos x="connsiteX0" y="connsiteY0"/>
                  </a:cxn>
                  <a:cxn ang="0">
                    <a:pos x="connsiteX1" y="connsiteY1"/>
                  </a:cxn>
                </a:cxnLst>
                <a:rect l="l" t="t" r="r" b="b"/>
                <a:pathLst>
                  <a:path w="6858" h="92583">
                    <a:moveTo>
                      <a:pt x="0" y="0"/>
                    </a:moveTo>
                    <a:lnTo>
                      <a:pt x="0" y="92583"/>
                    </a:lnTo>
                  </a:path>
                </a:pathLst>
              </a:custGeom>
              <a:noFill/>
              <a:ln w="6172" cap="flat">
                <a:solidFill>
                  <a:srgbClr val="F7F7F7"/>
                </a:solidFill>
                <a:prstDash val="solid"/>
                <a:miter/>
              </a:ln>
            </p:spPr>
            <p:txBody>
              <a:bodyPr rtlCol="0" anchor="ctr"/>
              <a:lstStyle/>
              <a:p>
                <a:endParaRPr lang="en-US"/>
              </a:p>
            </p:txBody>
          </p:sp>
        </p:grpSp>
      </p:grpSp>
      <p:grpSp>
        <p:nvGrpSpPr>
          <p:cNvPr id="22" name="Group 83">
            <a:extLst>
              <a:ext uri="{FF2B5EF4-FFF2-40B4-BE49-F238E27FC236}">
                <a16:creationId xmlns:a16="http://schemas.microsoft.com/office/drawing/2014/main" id="{25B5F6DF-5ABA-4DB6-8A18-6AADADD9E204}"/>
              </a:ext>
            </a:extLst>
          </p:cNvPr>
          <p:cNvGrpSpPr/>
          <p:nvPr/>
        </p:nvGrpSpPr>
        <p:grpSpPr>
          <a:xfrm>
            <a:off x="3125892" y="2952682"/>
            <a:ext cx="4523532" cy="755461"/>
            <a:chOff x="3553927" y="4142292"/>
            <a:chExt cx="4523532" cy="755461"/>
          </a:xfrm>
        </p:grpSpPr>
        <p:sp>
          <p:nvSpPr>
            <p:cNvPr id="23" name="Freeform 26">
              <a:extLst>
                <a:ext uri="{FF2B5EF4-FFF2-40B4-BE49-F238E27FC236}">
                  <a16:creationId xmlns:a16="http://schemas.microsoft.com/office/drawing/2014/main" id="{EB031EE3-32BD-4A3D-A45D-F0A8B4A95183}"/>
                </a:ext>
              </a:extLst>
            </p:cNvPr>
            <p:cNvSpPr/>
            <p:nvPr/>
          </p:nvSpPr>
          <p:spPr>
            <a:xfrm>
              <a:off x="3553927" y="4142292"/>
              <a:ext cx="4523532" cy="755461"/>
            </a:xfrm>
            <a:custGeom>
              <a:avLst/>
              <a:gdLst>
                <a:gd name="connsiteX0" fmla="*/ 3016834 w 3016834"/>
                <a:gd name="connsiteY0" fmla="*/ 724891 h 724890"/>
                <a:gd name="connsiteX1" fmla="*/ 0 w 3016834"/>
                <a:gd name="connsiteY1" fmla="*/ 724891 h 724890"/>
                <a:gd name="connsiteX2" fmla="*/ 0 w 3016834"/>
                <a:gd name="connsiteY2" fmla="*/ 0 h 724890"/>
                <a:gd name="connsiteX3" fmla="*/ 3016834 w 3016834"/>
                <a:gd name="connsiteY3" fmla="*/ 0 h 724890"/>
              </a:gdLst>
              <a:ahLst/>
              <a:cxnLst>
                <a:cxn ang="0">
                  <a:pos x="connsiteX0" y="connsiteY0"/>
                </a:cxn>
                <a:cxn ang="0">
                  <a:pos x="connsiteX1" y="connsiteY1"/>
                </a:cxn>
                <a:cxn ang="0">
                  <a:pos x="connsiteX2" y="connsiteY2"/>
                </a:cxn>
                <a:cxn ang="0">
                  <a:pos x="connsiteX3" y="connsiteY3"/>
                </a:cxn>
              </a:cxnLst>
              <a:rect l="l" t="t" r="r" b="b"/>
              <a:pathLst>
                <a:path w="3016834" h="724890">
                  <a:moveTo>
                    <a:pt x="3016834" y="724891"/>
                  </a:moveTo>
                  <a:lnTo>
                    <a:pt x="0" y="724891"/>
                  </a:lnTo>
                  <a:lnTo>
                    <a:pt x="0" y="0"/>
                  </a:lnTo>
                  <a:lnTo>
                    <a:pt x="3016834" y="0"/>
                  </a:lnTo>
                  <a:close/>
                </a:path>
              </a:pathLst>
            </a:custGeom>
            <a:solidFill>
              <a:srgbClr val="FFFFFF"/>
            </a:solidFill>
            <a:ln w="6858" cap="flat">
              <a:noFill/>
              <a:prstDash val="solid"/>
              <a:miter/>
            </a:ln>
            <a:effectLst>
              <a:outerShdw blurRad="50800" dist="38100" dir="13500000" algn="br" rotWithShape="0">
                <a:schemeClr val="bg2">
                  <a:lumMod val="90000"/>
                  <a:alpha val="40000"/>
                </a:schemeClr>
              </a:outerShdw>
            </a:effectLst>
          </p:spPr>
          <p:txBody>
            <a:bodyPr rtlCol="0" anchor="ctr"/>
            <a:lstStyle/>
            <a:p>
              <a:endParaRPr lang="en-US"/>
            </a:p>
          </p:txBody>
        </p:sp>
        <p:sp>
          <p:nvSpPr>
            <p:cNvPr id="24" name="Freeform 51">
              <a:extLst>
                <a:ext uri="{FF2B5EF4-FFF2-40B4-BE49-F238E27FC236}">
                  <a16:creationId xmlns:a16="http://schemas.microsoft.com/office/drawing/2014/main" id="{A343EED7-39B0-480F-AE91-51F8A30E03B0}"/>
                </a:ext>
              </a:extLst>
            </p:cNvPr>
            <p:cNvSpPr/>
            <p:nvPr/>
          </p:nvSpPr>
          <p:spPr>
            <a:xfrm>
              <a:off x="4532654" y="4561835"/>
              <a:ext cx="22871" cy="36451"/>
            </a:xfrm>
            <a:custGeom>
              <a:avLst/>
              <a:gdLst>
                <a:gd name="connsiteX0" fmla="*/ 10973 w 21945"/>
                <a:gd name="connsiteY0" fmla="*/ 34976 h 34976"/>
                <a:gd name="connsiteX1" fmla="*/ 0 w 21945"/>
                <a:gd name="connsiteY1" fmla="*/ 24003 h 34976"/>
                <a:gd name="connsiteX2" fmla="*/ 0 w 21945"/>
                <a:gd name="connsiteY2" fmla="*/ 0 h 34976"/>
                <a:gd name="connsiteX3" fmla="*/ 21946 w 21945"/>
                <a:gd name="connsiteY3" fmla="*/ 0 h 34976"/>
                <a:gd name="connsiteX4" fmla="*/ 21946 w 21945"/>
                <a:gd name="connsiteY4" fmla="*/ 24003 h 34976"/>
                <a:gd name="connsiteX5" fmla="*/ 10973 w 21945"/>
                <a:gd name="connsiteY5" fmla="*/ 34976 h 34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45" h="34976">
                  <a:moveTo>
                    <a:pt x="10973" y="34976"/>
                  </a:moveTo>
                  <a:cubicBezTo>
                    <a:pt x="4801" y="34976"/>
                    <a:pt x="0" y="30175"/>
                    <a:pt x="0" y="24003"/>
                  </a:cubicBezTo>
                  <a:lnTo>
                    <a:pt x="0" y="0"/>
                  </a:lnTo>
                  <a:lnTo>
                    <a:pt x="21946" y="0"/>
                  </a:lnTo>
                  <a:lnTo>
                    <a:pt x="21946" y="24003"/>
                  </a:lnTo>
                  <a:cubicBezTo>
                    <a:pt x="21946" y="30175"/>
                    <a:pt x="17145" y="34976"/>
                    <a:pt x="10973" y="34976"/>
                  </a:cubicBezTo>
                  <a:close/>
                </a:path>
              </a:pathLst>
            </a:custGeom>
            <a:noFill/>
            <a:ln w="6172" cap="flat">
              <a:solidFill>
                <a:srgbClr val="F7F7F7"/>
              </a:solidFill>
              <a:prstDash val="solid"/>
              <a:miter/>
            </a:ln>
          </p:spPr>
          <p:txBody>
            <a:bodyPr rtlCol="0" anchor="ctr"/>
            <a:lstStyle/>
            <a:p>
              <a:endParaRPr lang="en-US"/>
            </a:p>
          </p:txBody>
        </p:sp>
      </p:grpSp>
      <p:grpSp>
        <p:nvGrpSpPr>
          <p:cNvPr id="25" name="Group 84">
            <a:extLst>
              <a:ext uri="{FF2B5EF4-FFF2-40B4-BE49-F238E27FC236}">
                <a16:creationId xmlns:a16="http://schemas.microsoft.com/office/drawing/2014/main" id="{356F9ED3-AA30-45E5-A02A-1326F57812E6}"/>
              </a:ext>
            </a:extLst>
          </p:cNvPr>
          <p:cNvGrpSpPr/>
          <p:nvPr/>
        </p:nvGrpSpPr>
        <p:grpSpPr>
          <a:xfrm>
            <a:off x="2239848" y="3721935"/>
            <a:ext cx="4523532" cy="765700"/>
            <a:chOff x="2764873" y="4897755"/>
            <a:chExt cx="4523532" cy="755461"/>
          </a:xfrm>
        </p:grpSpPr>
        <p:sp>
          <p:nvSpPr>
            <p:cNvPr id="26" name="Freeform 38">
              <a:extLst>
                <a:ext uri="{FF2B5EF4-FFF2-40B4-BE49-F238E27FC236}">
                  <a16:creationId xmlns:a16="http://schemas.microsoft.com/office/drawing/2014/main" id="{8F8F11C6-CEF0-4816-9015-7CC09053D2B8}"/>
                </a:ext>
              </a:extLst>
            </p:cNvPr>
            <p:cNvSpPr/>
            <p:nvPr/>
          </p:nvSpPr>
          <p:spPr>
            <a:xfrm>
              <a:off x="2764873" y="4897755"/>
              <a:ext cx="4523532" cy="755461"/>
            </a:xfrm>
            <a:custGeom>
              <a:avLst/>
              <a:gdLst>
                <a:gd name="connsiteX0" fmla="*/ 3016834 w 3016834"/>
                <a:gd name="connsiteY0" fmla="*/ 724891 h 724890"/>
                <a:gd name="connsiteX1" fmla="*/ 0 w 3016834"/>
                <a:gd name="connsiteY1" fmla="*/ 724891 h 724890"/>
                <a:gd name="connsiteX2" fmla="*/ 0 w 3016834"/>
                <a:gd name="connsiteY2" fmla="*/ 0 h 724890"/>
                <a:gd name="connsiteX3" fmla="*/ 3016834 w 3016834"/>
                <a:gd name="connsiteY3" fmla="*/ 0 h 724890"/>
              </a:gdLst>
              <a:ahLst/>
              <a:cxnLst>
                <a:cxn ang="0">
                  <a:pos x="connsiteX0" y="connsiteY0"/>
                </a:cxn>
                <a:cxn ang="0">
                  <a:pos x="connsiteX1" y="connsiteY1"/>
                </a:cxn>
                <a:cxn ang="0">
                  <a:pos x="connsiteX2" y="connsiteY2"/>
                </a:cxn>
                <a:cxn ang="0">
                  <a:pos x="connsiteX3" y="connsiteY3"/>
                </a:cxn>
              </a:cxnLst>
              <a:rect l="l" t="t" r="r" b="b"/>
              <a:pathLst>
                <a:path w="3016834" h="724890">
                  <a:moveTo>
                    <a:pt x="3016834" y="724891"/>
                  </a:moveTo>
                  <a:lnTo>
                    <a:pt x="0" y="724891"/>
                  </a:lnTo>
                  <a:lnTo>
                    <a:pt x="0" y="0"/>
                  </a:lnTo>
                  <a:lnTo>
                    <a:pt x="3016834" y="0"/>
                  </a:lnTo>
                  <a:close/>
                </a:path>
              </a:pathLst>
            </a:custGeom>
            <a:solidFill>
              <a:srgbClr val="FFFFFF"/>
            </a:solidFill>
            <a:ln w="6858" cap="flat">
              <a:noFill/>
              <a:prstDash val="solid"/>
              <a:miter/>
            </a:ln>
            <a:effectLst>
              <a:outerShdw blurRad="50800" dist="38100" dir="13500000" algn="br" rotWithShape="0">
                <a:schemeClr val="bg2">
                  <a:lumMod val="90000"/>
                  <a:alpha val="40000"/>
                </a:schemeClr>
              </a:outerShdw>
            </a:effectLst>
          </p:spPr>
          <p:txBody>
            <a:bodyPr rtlCol="0" anchor="ctr"/>
            <a:lstStyle/>
            <a:p>
              <a:endParaRPr lang="en-US"/>
            </a:p>
          </p:txBody>
        </p:sp>
        <p:grpSp>
          <p:nvGrpSpPr>
            <p:cNvPr id="27" name="Group 68">
              <a:extLst>
                <a:ext uri="{FF2B5EF4-FFF2-40B4-BE49-F238E27FC236}">
                  <a16:creationId xmlns:a16="http://schemas.microsoft.com/office/drawing/2014/main" id="{C60E2DB8-D134-41D0-8408-AC08CDD5A46F}"/>
                </a:ext>
              </a:extLst>
            </p:cNvPr>
            <p:cNvGrpSpPr/>
            <p:nvPr/>
          </p:nvGrpSpPr>
          <p:grpSpPr>
            <a:xfrm>
              <a:off x="3648542" y="5170064"/>
              <a:ext cx="62181" cy="186542"/>
              <a:chOff x="3648542" y="5170064"/>
              <a:chExt cx="62181" cy="186542"/>
            </a:xfrm>
          </p:grpSpPr>
          <p:sp>
            <p:nvSpPr>
              <p:cNvPr id="28" name="Freeform 44">
                <a:extLst>
                  <a:ext uri="{FF2B5EF4-FFF2-40B4-BE49-F238E27FC236}">
                    <a16:creationId xmlns:a16="http://schemas.microsoft.com/office/drawing/2014/main" id="{5D28CD2B-105E-4C22-BE40-3E7922F89B44}"/>
                  </a:ext>
                </a:extLst>
              </p:cNvPr>
              <p:cNvSpPr/>
              <p:nvPr/>
            </p:nvSpPr>
            <p:spPr>
              <a:xfrm>
                <a:off x="3648542" y="5173638"/>
                <a:ext cx="55033" cy="5717"/>
              </a:xfrm>
              <a:custGeom>
                <a:avLst/>
                <a:gdLst>
                  <a:gd name="connsiteX0" fmla="*/ 0 w 52806"/>
                  <a:gd name="connsiteY0" fmla="*/ 0 h 5486"/>
                  <a:gd name="connsiteX1" fmla="*/ 8915 w 52806"/>
                  <a:gd name="connsiteY1" fmla="*/ 5486 h 5486"/>
                  <a:gd name="connsiteX2" fmla="*/ 17831 w 52806"/>
                  <a:gd name="connsiteY2" fmla="*/ 0 h 5486"/>
                  <a:gd name="connsiteX3" fmla="*/ 26746 w 52806"/>
                  <a:gd name="connsiteY3" fmla="*/ 5486 h 5486"/>
                  <a:gd name="connsiteX4" fmla="*/ 34976 w 52806"/>
                  <a:gd name="connsiteY4" fmla="*/ 0 h 5486"/>
                  <a:gd name="connsiteX5" fmla="*/ 43891 w 52806"/>
                  <a:gd name="connsiteY5" fmla="*/ 5486 h 5486"/>
                  <a:gd name="connsiteX6" fmla="*/ 52806 w 52806"/>
                  <a:gd name="connsiteY6" fmla="*/ 0 h 5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806" h="5486">
                    <a:moveTo>
                      <a:pt x="0" y="0"/>
                    </a:moveTo>
                    <a:cubicBezTo>
                      <a:pt x="4800" y="0"/>
                      <a:pt x="4800" y="5486"/>
                      <a:pt x="8915" y="5486"/>
                    </a:cubicBezTo>
                    <a:cubicBezTo>
                      <a:pt x="13030" y="5486"/>
                      <a:pt x="13030" y="0"/>
                      <a:pt x="17831" y="0"/>
                    </a:cubicBezTo>
                    <a:cubicBezTo>
                      <a:pt x="21945" y="0"/>
                      <a:pt x="21945" y="5486"/>
                      <a:pt x="26746" y="5486"/>
                    </a:cubicBezTo>
                    <a:cubicBezTo>
                      <a:pt x="30861" y="5486"/>
                      <a:pt x="30861" y="0"/>
                      <a:pt x="34976" y="0"/>
                    </a:cubicBezTo>
                    <a:cubicBezTo>
                      <a:pt x="39776" y="0"/>
                      <a:pt x="39776" y="5486"/>
                      <a:pt x="43891" y="5486"/>
                    </a:cubicBezTo>
                    <a:cubicBezTo>
                      <a:pt x="48692" y="5486"/>
                      <a:pt x="48692" y="0"/>
                      <a:pt x="52806" y="0"/>
                    </a:cubicBezTo>
                  </a:path>
                </a:pathLst>
              </a:custGeom>
              <a:noFill/>
              <a:ln w="6172" cap="flat">
                <a:solidFill>
                  <a:srgbClr val="F7F7F7"/>
                </a:solidFill>
                <a:prstDash val="solid"/>
                <a:miter/>
              </a:ln>
            </p:spPr>
            <p:txBody>
              <a:bodyPr rtlCol="0" anchor="ctr"/>
              <a:lstStyle/>
              <a:p>
                <a:endParaRPr lang="en-US"/>
              </a:p>
            </p:txBody>
          </p:sp>
          <p:sp>
            <p:nvSpPr>
              <p:cNvPr id="29" name="Freeform 45">
                <a:extLst>
                  <a:ext uri="{FF2B5EF4-FFF2-40B4-BE49-F238E27FC236}">
                    <a16:creationId xmlns:a16="http://schemas.microsoft.com/office/drawing/2014/main" id="{ACD3D7A8-8604-45B3-BB37-24B60683E750}"/>
                  </a:ext>
                </a:extLst>
              </p:cNvPr>
              <p:cNvSpPr/>
              <p:nvPr/>
            </p:nvSpPr>
            <p:spPr>
              <a:xfrm>
                <a:off x="3648542" y="5196508"/>
                <a:ext cx="55033" cy="5717"/>
              </a:xfrm>
              <a:custGeom>
                <a:avLst/>
                <a:gdLst>
                  <a:gd name="connsiteX0" fmla="*/ 0 w 52806"/>
                  <a:gd name="connsiteY0" fmla="*/ 0 h 5486"/>
                  <a:gd name="connsiteX1" fmla="*/ 8915 w 52806"/>
                  <a:gd name="connsiteY1" fmla="*/ 5487 h 5486"/>
                  <a:gd name="connsiteX2" fmla="*/ 17831 w 52806"/>
                  <a:gd name="connsiteY2" fmla="*/ 0 h 5486"/>
                  <a:gd name="connsiteX3" fmla="*/ 26746 w 52806"/>
                  <a:gd name="connsiteY3" fmla="*/ 5487 h 5486"/>
                  <a:gd name="connsiteX4" fmla="*/ 34976 w 52806"/>
                  <a:gd name="connsiteY4" fmla="*/ 0 h 5486"/>
                  <a:gd name="connsiteX5" fmla="*/ 43891 w 52806"/>
                  <a:gd name="connsiteY5" fmla="*/ 5487 h 5486"/>
                  <a:gd name="connsiteX6" fmla="*/ 52806 w 52806"/>
                  <a:gd name="connsiteY6" fmla="*/ 0 h 5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806" h="5486">
                    <a:moveTo>
                      <a:pt x="0" y="0"/>
                    </a:moveTo>
                    <a:cubicBezTo>
                      <a:pt x="4800" y="0"/>
                      <a:pt x="4800" y="5487"/>
                      <a:pt x="8915" y="5487"/>
                    </a:cubicBezTo>
                    <a:cubicBezTo>
                      <a:pt x="13030" y="5487"/>
                      <a:pt x="13030" y="0"/>
                      <a:pt x="17831" y="0"/>
                    </a:cubicBezTo>
                    <a:cubicBezTo>
                      <a:pt x="21945" y="0"/>
                      <a:pt x="21945" y="5487"/>
                      <a:pt x="26746" y="5487"/>
                    </a:cubicBezTo>
                    <a:cubicBezTo>
                      <a:pt x="30861" y="5487"/>
                      <a:pt x="30861" y="0"/>
                      <a:pt x="34976" y="0"/>
                    </a:cubicBezTo>
                    <a:cubicBezTo>
                      <a:pt x="39776" y="0"/>
                      <a:pt x="39776" y="5487"/>
                      <a:pt x="43891" y="5487"/>
                    </a:cubicBezTo>
                    <a:cubicBezTo>
                      <a:pt x="48692" y="5487"/>
                      <a:pt x="48692" y="0"/>
                      <a:pt x="52806" y="0"/>
                    </a:cubicBezTo>
                  </a:path>
                </a:pathLst>
              </a:custGeom>
              <a:noFill/>
              <a:ln w="6172" cap="flat">
                <a:solidFill>
                  <a:srgbClr val="F7F7F7"/>
                </a:solidFill>
                <a:prstDash val="solid"/>
                <a:miter/>
              </a:ln>
            </p:spPr>
            <p:txBody>
              <a:bodyPr rtlCol="0" anchor="ctr"/>
              <a:lstStyle/>
              <a:p>
                <a:endParaRPr lang="en-US"/>
              </a:p>
            </p:txBody>
          </p:sp>
          <p:sp>
            <p:nvSpPr>
              <p:cNvPr id="30" name="Freeform 46">
                <a:extLst>
                  <a:ext uri="{FF2B5EF4-FFF2-40B4-BE49-F238E27FC236}">
                    <a16:creationId xmlns:a16="http://schemas.microsoft.com/office/drawing/2014/main" id="{E5477C1A-0D9C-4989-B2BC-003E0C273B79}"/>
                  </a:ext>
                </a:extLst>
              </p:cNvPr>
              <p:cNvSpPr/>
              <p:nvPr/>
            </p:nvSpPr>
            <p:spPr>
              <a:xfrm>
                <a:off x="3703576" y="5170064"/>
                <a:ext cx="7147" cy="186542"/>
              </a:xfrm>
              <a:custGeom>
                <a:avLst/>
                <a:gdLst>
                  <a:gd name="connsiteX0" fmla="*/ 0 w 6858"/>
                  <a:gd name="connsiteY0" fmla="*/ 178994 h 178993"/>
                  <a:gd name="connsiteX1" fmla="*/ 0 w 6858"/>
                  <a:gd name="connsiteY1" fmla="*/ 0 h 178993"/>
                </a:gdLst>
                <a:ahLst/>
                <a:cxnLst>
                  <a:cxn ang="0">
                    <a:pos x="connsiteX0" y="connsiteY0"/>
                  </a:cxn>
                  <a:cxn ang="0">
                    <a:pos x="connsiteX1" y="connsiteY1"/>
                  </a:cxn>
                </a:cxnLst>
                <a:rect l="l" t="t" r="r" b="b"/>
                <a:pathLst>
                  <a:path w="6858" h="178993">
                    <a:moveTo>
                      <a:pt x="0" y="178994"/>
                    </a:moveTo>
                    <a:lnTo>
                      <a:pt x="0" y="0"/>
                    </a:lnTo>
                  </a:path>
                </a:pathLst>
              </a:custGeom>
              <a:solidFill>
                <a:srgbClr val="F7F7F7"/>
              </a:solidFill>
              <a:ln w="6172" cap="flat">
                <a:solidFill>
                  <a:srgbClr val="F7F7F7"/>
                </a:solidFill>
                <a:prstDash val="solid"/>
                <a:miter/>
              </a:ln>
            </p:spPr>
            <p:txBody>
              <a:bodyPr rtlCol="0" anchor="ctr"/>
              <a:lstStyle/>
              <a:p>
                <a:endParaRPr lang="en-US"/>
              </a:p>
            </p:txBody>
          </p:sp>
          <p:sp>
            <p:nvSpPr>
              <p:cNvPr id="31" name="Freeform 47">
                <a:extLst>
                  <a:ext uri="{FF2B5EF4-FFF2-40B4-BE49-F238E27FC236}">
                    <a16:creationId xmlns:a16="http://schemas.microsoft.com/office/drawing/2014/main" id="{B888ADB4-033E-4800-A641-4C76ED1168C2}"/>
                  </a:ext>
                </a:extLst>
              </p:cNvPr>
              <p:cNvSpPr/>
              <p:nvPr/>
            </p:nvSpPr>
            <p:spPr>
              <a:xfrm>
                <a:off x="3648542" y="5170064"/>
                <a:ext cx="7147" cy="186542"/>
              </a:xfrm>
              <a:custGeom>
                <a:avLst/>
                <a:gdLst>
                  <a:gd name="connsiteX0" fmla="*/ 0 w 6858"/>
                  <a:gd name="connsiteY0" fmla="*/ 178994 h 178993"/>
                  <a:gd name="connsiteX1" fmla="*/ 0 w 6858"/>
                  <a:gd name="connsiteY1" fmla="*/ 0 h 178993"/>
                </a:gdLst>
                <a:ahLst/>
                <a:cxnLst>
                  <a:cxn ang="0">
                    <a:pos x="connsiteX0" y="connsiteY0"/>
                  </a:cxn>
                  <a:cxn ang="0">
                    <a:pos x="connsiteX1" y="connsiteY1"/>
                  </a:cxn>
                </a:cxnLst>
                <a:rect l="l" t="t" r="r" b="b"/>
                <a:pathLst>
                  <a:path w="6858" h="178993">
                    <a:moveTo>
                      <a:pt x="0" y="178994"/>
                    </a:moveTo>
                    <a:lnTo>
                      <a:pt x="0" y="0"/>
                    </a:lnTo>
                  </a:path>
                </a:pathLst>
              </a:custGeom>
              <a:solidFill>
                <a:srgbClr val="F7F7F7"/>
              </a:solidFill>
              <a:ln w="6172" cap="flat">
                <a:solidFill>
                  <a:srgbClr val="F7F7F7"/>
                </a:solidFill>
                <a:prstDash val="solid"/>
                <a:miter/>
              </a:ln>
            </p:spPr>
            <p:txBody>
              <a:bodyPr rtlCol="0" anchor="ctr"/>
              <a:lstStyle/>
              <a:p>
                <a:endParaRPr lang="en-US"/>
              </a:p>
            </p:txBody>
          </p:sp>
        </p:grpSp>
      </p:grpSp>
      <p:sp>
        <p:nvSpPr>
          <p:cNvPr id="42" name="TextBox 92">
            <a:extLst>
              <a:ext uri="{FF2B5EF4-FFF2-40B4-BE49-F238E27FC236}">
                <a16:creationId xmlns:a16="http://schemas.microsoft.com/office/drawing/2014/main" id="{6804CB6D-768A-479E-A2E4-85C984C52266}"/>
              </a:ext>
            </a:extLst>
          </p:cNvPr>
          <p:cNvSpPr txBox="1"/>
          <p:nvPr/>
        </p:nvSpPr>
        <p:spPr>
          <a:xfrm>
            <a:off x="5039701" y="2309171"/>
            <a:ext cx="6912154" cy="692497"/>
          </a:xfrm>
          <a:prstGeom prst="rect">
            <a:avLst/>
          </a:prstGeom>
          <a:noFill/>
        </p:spPr>
        <p:txBody>
          <a:bodyPr wrap="square" rtlCol="0">
            <a:spAutoFit/>
          </a:bodyPr>
          <a:lstStyle/>
          <a:p>
            <a:pPr algn="just">
              <a:lnSpc>
                <a:spcPct val="150000"/>
              </a:lnSpc>
            </a:pPr>
            <a:r>
              <a:rPr lang="en-US" sz="2600" b="1" dirty="0">
                <a:solidFill>
                  <a:srgbClr val="002060"/>
                </a:solidFill>
                <a:latin typeface="Garamond" panose="02020404030301010803" pitchFamily="18" charset="0"/>
              </a:rPr>
              <a:t>General considerations in the pricing of water</a:t>
            </a:r>
            <a:endParaRPr lang="tr-TR" sz="2600" b="1" dirty="0">
              <a:solidFill>
                <a:srgbClr val="002060"/>
              </a:solidFill>
              <a:latin typeface="Garamond" panose="02020404030301010803" pitchFamily="18" charset="0"/>
            </a:endParaRPr>
          </a:p>
        </p:txBody>
      </p:sp>
      <p:sp>
        <p:nvSpPr>
          <p:cNvPr id="43" name="TextBox 94">
            <a:extLst>
              <a:ext uri="{FF2B5EF4-FFF2-40B4-BE49-F238E27FC236}">
                <a16:creationId xmlns:a16="http://schemas.microsoft.com/office/drawing/2014/main" id="{38F85534-94FE-4127-A358-A4E6E10629FF}"/>
              </a:ext>
            </a:extLst>
          </p:cNvPr>
          <p:cNvSpPr txBox="1"/>
          <p:nvPr/>
        </p:nvSpPr>
        <p:spPr>
          <a:xfrm>
            <a:off x="4261414" y="3044815"/>
            <a:ext cx="5539226" cy="692497"/>
          </a:xfrm>
          <a:prstGeom prst="rect">
            <a:avLst/>
          </a:prstGeom>
          <a:noFill/>
        </p:spPr>
        <p:txBody>
          <a:bodyPr wrap="square" rtlCol="0">
            <a:spAutoFit/>
          </a:bodyPr>
          <a:lstStyle/>
          <a:p>
            <a:pPr>
              <a:lnSpc>
                <a:spcPct val="150000"/>
              </a:lnSpc>
            </a:pPr>
            <a:r>
              <a:rPr lang="tr-TR" sz="2600" b="1" dirty="0" err="1">
                <a:solidFill>
                  <a:srgbClr val="002060"/>
                </a:solidFill>
                <a:latin typeface="Garamond" panose="02020404030301010803" pitchFamily="18" charset="0"/>
              </a:rPr>
              <a:t>Cost</a:t>
            </a:r>
            <a:r>
              <a:rPr lang="tr-TR" sz="2600" b="1" dirty="0">
                <a:solidFill>
                  <a:srgbClr val="002060"/>
                </a:solidFill>
                <a:latin typeface="Garamond" panose="02020404030301010803" pitchFamily="18" charset="0"/>
              </a:rPr>
              <a:t> of </a:t>
            </a:r>
            <a:r>
              <a:rPr lang="tr-TR" sz="2600" b="1" dirty="0" err="1">
                <a:solidFill>
                  <a:srgbClr val="002060"/>
                </a:solidFill>
                <a:latin typeface="Garamond" panose="02020404030301010803" pitchFamily="18" charset="0"/>
              </a:rPr>
              <a:t>Water</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and</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Economic</a:t>
            </a:r>
            <a:r>
              <a:rPr lang="tr-TR" sz="2600" b="1" dirty="0">
                <a:solidFill>
                  <a:srgbClr val="002060"/>
                </a:solidFill>
                <a:latin typeface="Garamond" panose="02020404030301010803" pitchFamily="18" charset="0"/>
              </a:rPr>
              <a:t> Tools</a:t>
            </a:r>
          </a:p>
        </p:txBody>
      </p:sp>
      <p:sp>
        <p:nvSpPr>
          <p:cNvPr id="44" name="TextBox 96">
            <a:extLst>
              <a:ext uri="{FF2B5EF4-FFF2-40B4-BE49-F238E27FC236}">
                <a16:creationId xmlns:a16="http://schemas.microsoft.com/office/drawing/2014/main" id="{5C1EF65C-E43B-4B78-B824-01A8533CB928}"/>
              </a:ext>
            </a:extLst>
          </p:cNvPr>
          <p:cNvSpPr txBox="1"/>
          <p:nvPr/>
        </p:nvSpPr>
        <p:spPr>
          <a:xfrm>
            <a:off x="3431384" y="3869001"/>
            <a:ext cx="5139802" cy="636008"/>
          </a:xfrm>
          <a:prstGeom prst="rect">
            <a:avLst/>
          </a:prstGeom>
          <a:noFill/>
        </p:spPr>
        <p:txBody>
          <a:bodyPr wrap="square" rtlCol="0">
            <a:spAutoFit/>
          </a:bodyPr>
          <a:lstStyle/>
          <a:p>
            <a:pPr>
              <a:lnSpc>
                <a:spcPct val="150000"/>
              </a:lnSpc>
            </a:pPr>
            <a:r>
              <a:rPr lang="en-US" sz="2600" b="1" dirty="0">
                <a:solidFill>
                  <a:srgbClr val="002060"/>
                </a:solidFill>
                <a:latin typeface="Garamond" panose="02020404030301010803" pitchFamily="18" charset="0"/>
              </a:rPr>
              <a:t>The </a:t>
            </a:r>
            <a:r>
              <a:rPr lang="tr-TR" sz="2600" b="1" dirty="0" err="1">
                <a:solidFill>
                  <a:srgbClr val="002060"/>
                </a:solidFill>
                <a:latin typeface="Garamond" panose="02020404030301010803" pitchFamily="18" charset="0"/>
              </a:rPr>
              <a:t>Current</a:t>
            </a:r>
            <a:r>
              <a:rPr lang="tr-TR" sz="2600" b="1" dirty="0">
                <a:solidFill>
                  <a:srgbClr val="002060"/>
                </a:solidFill>
                <a:latin typeface="Garamond" panose="02020404030301010803" pitchFamily="18" charset="0"/>
              </a:rPr>
              <a:t> </a:t>
            </a:r>
            <a:r>
              <a:rPr lang="en-US" sz="2600" b="1" dirty="0">
                <a:solidFill>
                  <a:srgbClr val="002060"/>
                </a:solidFill>
                <a:latin typeface="Garamond" panose="02020404030301010803" pitchFamily="18" charset="0"/>
              </a:rPr>
              <a:t>Situation in </a:t>
            </a:r>
            <a:r>
              <a:rPr lang="tr-TR" sz="2600" b="1" dirty="0">
                <a:solidFill>
                  <a:srgbClr val="002060"/>
                </a:solidFill>
                <a:latin typeface="Garamond" panose="02020404030301010803" pitchFamily="18" charset="0"/>
              </a:rPr>
              <a:t>Türkiye</a:t>
            </a:r>
          </a:p>
        </p:txBody>
      </p:sp>
      <p:sp>
        <p:nvSpPr>
          <p:cNvPr id="49" name="TextBox 96">
            <a:extLst>
              <a:ext uri="{FF2B5EF4-FFF2-40B4-BE49-F238E27FC236}">
                <a16:creationId xmlns:a16="http://schemas.microsoft.com/office/drawing/2014/main" id="{96444E32-A2E5-C32E-3FA7-8C27F7765A9C}"/>
              </a:ext>
            </a:extLst>
          </p:cNvPr>
          <p:cNvSpPr txBox="1"/>
          <p:nvPr/>
        </p:nvSpPr>
        <p:spPr>
          <a:xfrm>
            <a:off x="1776269" y="5334181"/>
            <a:ext cx="10415731" cy="692497"/>
          </a:xfrm>
          <a:prstGeom prst="rect">
            <a:avLst/>
          </a:prstGeom>
          <a:noFill/>
        </p:spPr>
        <p:txBody>
          <a:bodyPr wrap="square" rtlCol="0">
            <a:spAutoFit/>
          </a:bodyPr>
          <a:lstStyle/>
          <a:p>
            <a:pPr algn="just">
              <a:lnSpc>
                <a:spcPct val="150000"/>
              </a:lnSpc>
            </a:pPr>
            <a:r>
              <a:rPr lang="tr-TR" sz="2600" b="1" dirty="0" err="1">
                <a:solidFill>
                  <a:srgbClr val="002060"/>
                </a:solidFill>
                <a:latin typeface="Garamond" panose="02020404030301010803" pitchFamily="18" charset="0"/>
              </a:rPr>
              <a:t>The</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Ongoing</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Studies</a:t>
            </a:r>
            <a:r>
              <a:rPr lang="tr-TR" sz="2600" b="1" dirty="0">
                <a:solidFill>
                  <a:srgbClr val="002060"/>
                </a:solidFill>
                <a:latin typeface="Garamond" panose="02020404030301010803" pitchFamily="18" charset="0"/>
              </a:rPr>
              <a:t> in Türkiye in </a:t>
            </a:r>
            <a:r>
              <a:rPr lang="tr-TR" sz="2600" b="1" dirty="0" err="1">
                <a:solidFill>
                  <a:srgbClr val="002060"/>
                </a:solidFill>
                <a:latin typeface="Garamond" panose="02020404030301010803" pitchFamily="18" charset="0"/>
              </a:rPr>
              <a:t>terms</a:t>
            </a:r>
            <a:r>
              <a:rPr lang="tr-TR" sz="2600" b="1" dirty="0">
                <a:solidFill>
                  <a:srgbClr val="002060"/>
                </a:solidFill>
                <a:latin typeface="Garamond" panose="02020404030301010803" pitchFamily="18" charset="0"/>
              </a:rPr>
              <a:t> of </a:t>
            </a:r>
            <a:r>
              <a:rPr lang="tr-TR" sz="2600" b="1" dirty="0" err="1">
                <a:solidFill>
                  <a:srgbClr val="002060"/>
                </a:solidFill>
                <a:latin typeface="Garamond" panose="02020404030301010803" pitchFamily="18" charset="0"/>
              </a:rPr>
              <a:t>Water</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Pricing</a:t>
            </a:r>
            <a:endParaRPr lang="en-US" sz="2600" b="1" dirty="0">
              <a:solidFill>
                <a:srgbClr val="002060"/>
              </a:solidFill>
              <a:latin typeface="Garamond" panose="02020404030301010803" pitchFamily="18" charset="0"/>
            </a:endParaRPr>
          </a:p>
        </p:txBody>
      </p:sp>
      <p:grpSp>
        <p:nvGrpSpPr>
          <p:cNvPr id="32" name="Group 75">
            <a:extLst>
              <a:ext uri="{FF2B5EF4-FFF2-40B4-BE49-F238E27FC236}">
                <a16:creationId xmlns:a16="http://schemas.microsoft.com/office/drawing/2014/main" id="{30FB17B0-FAA4-403E-B57C-C223CBD5E6E3}"/>
              </a:ext>
            </a:extLst>
          </p:cNvPr>
          <p:cNvGrpSpPr/>
          <p:nvPr/>
        </p:nvGrpSpPr>
        <p:grpSpPr>
          <a:xfrm>
            <a:off x="3631019" y="1485939"/>
            <a:ext cx="1195731" cy="1478761"/>
            <a:chOff x="4901451" y="1906640"/>
            <a:chExt cx="1195731" cy="1478761"/>
          </a:xfrm>
          <a:solidFill>
            <a:schemeClr val="accent5"/>
          </a:solidFill>
        </p:grpSpPr>
        <p:sp>
          <p:nvSpPr>
            <p:cNvPr id="33" name="Freeform 20">
              <a:extLst>
                <a:ext uri="{FF2B5EF4-FFF2-40B4-BE49-F238E27FC236}">
                  <a16:creationId xmlns:a16="http://schemas.microsoft.com/office/drawing/2014/main" id="{F0574DEC-5864-481F-8752-E87373F1453E}"/>
                </a:ext>
              </a:extLst>
            </p:cNvPr>
            <p:cNvSpPr/>
            <p:nvPr/>
          </p:nvSpPr>
          <p:spPr>
            <a:xfrm>
              <a:off x="4903595" y="1906640"/>
              <a:ext cx="1193587" cy="1403715"/>
            </a:xfrm>
            <a:custGeom>
              <a:avLst/>
              <a:gdLst>
                <a:gd name="connsiteX0" fmla="*/ 757809 w 1145286"/>
                <a:gd name="connsiteY0" fmla="*/ 1346911 h 1346911"/>
                <a:gd name="connsiteX1" fmla="*/ 0 w 1145286"/>
                <a:gd name="connsiteY1" fmla="*/ 1346911 h 1346911"/>
                <a:gd name="connsiteX2" fmla="*/ 0 w 1145286"/>
                <a:gd name="connsiteY2" fmla="*/ 362788 h 1346911"/>
                <a:gd name="connsiteX3" fmla="*/ 363474 w 1145286"/>
                <a:gd name="connsiteY3" fmla="*/ 0 h 1346911"/>
                <a:gd name="connsiteX4" fmla="*/ 1145286 w 1145286"/>
                <a:gd name="connsiteY4" fmla="*/ 0 h 1346911"/>
                <a:gd name="connsiteX5" fmla="*/ 757809 w 1145286"/>
                <a:gd name="connsiteY5" fmla="*/ 386791 h 1346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5286" h="1346911">
                  <a:moveTo>
                    <a:pt x="757809" y="1346911"/>
                  </a:moveTo>
                  <a:lnTo>
                    <a:pt x="0" y="1346911"/>
                  </a:lnTo>
                  <a:lnTo>
                    <a:pt x="0" y="362788"/>
                  </a:lnTo>
                  <a:cubicBezTo>
                    <a:pt x="0" y="162535"/>
                    <a:pt x="162535" y="0"/>
                    <a:pt x="363474" y="0"/>
                  </a:cubicBezTo>
                  <a:lnTo>
                    <a:pt x="1145286" y="0"/>
                  </a:lnTo>
                  <a:cubicBezTo>
                    <a:pt x="931316" y="0"/>
                    <a:pt x="757809" y="173508"/>
                    <a:pt x="757809" y="386791"/>
                  </a:cubicBezTo>
                  <a:close/>
                </a:path>
              </a:pathLst>
            </a:custGeom>
            <a:grpFill/>
            <a:ln w="6858" cap="flat">
              <a:noFill/>
              <a:prstDash val="solid"/>
              <a:miter/>
            </a:ln>
          </p:spPr>
          <p:txBody>
            <a:bodyPr rtlCol="0" anchor="ctr"/>
            <a:lstStyle/>
            <a:p>
              <a:endParaRPr lang="en-US"/>
            </a:p>
          </p:txBody>
        </p:sp>
        <p:sp>
          <p:nvSpPr>
            <p:cNvPr id="34" name="Freeform 23">
              <a:extLst>
                <a:ext uri="{FF2B5EF4-FFF2-40B4-BE49-F238E27FC236}">
                  <a16:creationId xmlns:a16="http://schemas.microsoft.com/office/drawing/2014/main" id="{960EC68D-9ED8-46B3-8E14-4A7F69D9CF69}"/>
                </a:ext>
              </a:extLst>
            </p:cNvPr>
            <p:cNvSpPr/>
            <p:nvPr/>
          </p:nvSpPr>
          <p:spPr>
            <a:xfrm>
              <a:off x="4901451" y="2663531"/>
              <a:ext cx="789769" cy="721870"/>
            </a:xfrm>
            <a:custGeom>
              <a:avLst/>
              <a:gdLst>
                <a:gd name="connsiteX0" fmla="*/ 757809 w 757809"/>
                <a:gd name="connsiteY0" fmla="*/ 692658 h 692658"/>
                <a:gd name="connsiteX1" fmla="*/ 0 w 757809"/>
                <a:gd name="connsiteY1" fmla="*/ 692658 h 692658"/>
                <a:gd name="connsiteX2" fmla="*/ 0 w 757809"/>
                <a:gd name="connsiteY2" fmla="*/ 379247 h 692658"/>
                <a:gd name="connsiteX3" fmla="*/ 379247 w 757809"/>
                <a:gd name="connsiteY3" fmla="*/ 0 h 692658"/>
                <a:gd name="connsiteX4" fmla="*/ 757809 w 757809"/>
                <a:gd name="connsiteY4" fmla="*/ 379247 h 692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7809" h="692658">
                  <a:moveTo>
                    <a:pt x="757809" y="692658"/>
                  </a:moveTo>
                  <a:lnTo>
                    <a:pt x="0" y="692658"/>
                  </a:lnTo>
                  <a:lnTo>
                    <a:pt x="0" y="379247"/>
                  </a:lnTo>
                  <a:cubicBezTo>
                    <a:pt x="0" y="170078"/>
                    <a:pt x="170078" y="0"/>
                    <a:pt x="379247" y="0"/>
                  </a:cubicBezTo>
                  <a:cubicBezTo>
                    <a:pt x="588416" y="0"/>
                    <a:pt x="757809" y="170078"/>
                    <a:pt x="757809" y="379247"/>
                  </a:cubicBezTo>
                  <a:close/>
                </a:path>
              </a:pathLst>
            </a:custGeom>
            <a:solidFill>
              <a:schemeClr val="accent3">
                <a:lumMod val="75000"/>
              </a:schemeClr>
            </a:solidFill>
            <a:ln w="6858" cap="flat">
              <a:noFill/>
              <a:prstDash val="solid"/>
              <a:miter/>
            </a:ln>
          </p:spPr>
          <p:txBody>
            <a:bodyPr rtlCol="0" anchor="ctr"/>
            <a:lstStyle/>
            <a:p>
              <a:endParaRPr lang="en-US" dirty="0"/>
            </a:p>
          </p:txBody>
        </p:sp>
      </p:grpSp>
      <p:sp>
        <p:nvSpPr>
          <p:cNvPr id="41" name="TextBox 90">
            <a:extLst>
              <a:ext uri="{FF2B5EF4-FFF2-40B4-BE49-F238E27FC236}">
                <a16:creationId xmlns:a16="http://schemas.microsoft.com/office/drawing/2014/main" id="{CE980514-4D0D-4960-A1CC-7A697A12671C}"/>
              </a:ext>
            </a:extLst>
          </p:cNvPr>
          <p:cNvSpPr txBox="1"/>
          <p:nvPr/>
        </p:nvSpPr>
        <p:spPr>
          <a:xfrm>
            <a:off x="5829715" y="1611712"/>
            <a:ext cx="6246093" cy="1066959"/>
          </a:xfrm>
          <a:prstGeom prst="rect">
            <a:avLst/>
          </a:prstGeom>
          <a:noFill/>
        </p:spPr>
        <p:txBody>
          <a:bodyPr wrap="square" rtlCol="0">
            <a:spAutoFit/>
          </a:bodyPr>
          <a:lstStyle/>
          <a:p>
            <a:r>
              <a:rPr lang="tr-TR" sz="2600" b="1" dirty="0" err="1">
                <a:solidFill>
                  <a:srgbClr val="002060"/>
                </a:solidFill>
                <a:latin typeface="Garamond" panose="02020404030301010803" pitchFamily="18" charset="0"/>
              </a:rPr>
              <a:t>Necessity</a:t>
            </a:r>
            <a:r>
              <a:rPr lang="tr-TR" sz="2600" b="1" dirty="0">
                <a:solidFill>
                  <a:srgbClr val="002060"/>
                </a:solidFill>
                <a:latin typeface="Garamond" panose="02020404030301010803" pitchFamily="18" charset="0"/>
              </a:rPr>
              <a:t> of </a:t>
            </a:r>
            <a:r>
              <a:rPr lang="tr-TR" sz="2600" b="1" dirty="0" err="1">
                <a:solidFill>
                  <a:srgbClr val="002060"/>
                </a:solidFill>
                <a:latin typeface="Garamond" panose="02020404030301010803" pitchFamily="18" charset="0"/>
              </a:rPr>
              <a:t>Water</a:t>
            </a:r>
            <a:r>
              <a:rPr lang="tr-TR" sz="2600" b="1" dirty="0">
                <a:solidFill>
                  <a:srgbClr val="002060"/>
                </a:solidFill>
                <a:latin typeface="Garamond" panose="02020404030301010803" pitchFamily="18" charset="0"/>
              </a:rPr>
              <a:t> </a:t>
            </a:r>
            <a:r>
              <a:rPr lang="tr-TR" sz="2600" b="1" dirty="0" err="1">
                <a:solidFill>
                  <a:srgbClr val="002060"/>
                </a:solidFill>
                <a:latin typeface="Garamond" panose="02020404030301010803" pitchFamily="18" charset="0"/>
              </a:rPr>
              <a:t>Pricing</a:t>
            </a:r>
            <a:endParaRPr lang="tr-TR" sz="2600" b="1" dirty="0">
              <a:solidFill>
                <a:srgbClr val="002060"/>
              </a:solidFill>
              <a:latin typeface="Garamond" panose="02020404030301010803" pitchFamily="18" charset="0"/>
            </a:endParaRPr>
          </a:p>
          <a:p>
            <a:pPr algn="just">
              <a:lnSpc>
                <a:spcPct val="150000"/>
              </a:lnSpc>
            </a:pPr>
            <a:endParaRPr lang="tr-TR" sz="2600" b="1" dirty="0">
              <a:solidFill>
                <a:srgbClr val="002060"/>
              </a:solidFill>
              <a:latin typeface="Garamond" panose="02020404030301010803" pitchFamily="18" charset="0"/>
            </a:endParaRPr>
          </a:p>
        </p:txBody>
      </p:sp>
      <p:sp>
        <p:nvSpPr>
          <p:cNvPr id="45" name="Freeform 23">
            <a:extLst>
              <a:ext uri="{FF2B5EF4-FFF2-40B4-BE49-F238E27FC236}">
                <a16:creationId xmlns:a16="http://schemas.microsoft.com/office/drawing/2014/main" id="{F36FA6A0-50E8-422B-AFC5-4EA326881773}"/>
              </a:ext>
            </a:extLst>
          </p:cNvPr>
          <p:cNvSpPr/>
          <p:nvPr/>
        </p:nvSpPr>
        <p:spPr>
          <a:xfrm>
            <a:off x="4397139" y="1489446"/>
            <a:ext cx="789769" cy="721870"/>
          </a:xfrm>
          <a:custGeom>
            <a:avLst/>
            <a:gdLst>
              <a:gd name="connsiteX0" fmla="*/ 757809 w 757809"/>
              <a:gd name="connsiteY0" fmla="*/ 692658 h 692658"/>
              <a:gd name="connsiteX1" fmla="*/ 0 w 757809"/>
              <a:gd name="connsiteY1" fmla="*/ 692658 h 692658"/>
              <a:gd name="connsiteX2" fmla="*/ 0 w 757809"/>
              <a:gd name="connsiteY2" fmla="*/ 379247 h 692658"/>
              <a:gd name="connsiteX3" fmla="*/ 379247 w 757809"/>
              <a:gd name="connsiteY3" fmla="*/ 0 h 692658"/>
              <a:gd name="connsiteX4" fmla="*/ 757809 w 757809"/>
              <a:gd name="connsiteY4" fmla="*/ 379247 h 692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7809" h="692658">
                <a:moveTo>
                  <a:pt x="757809" y="692658"/>
                </a:moveTo>
                <a:lnTo>
                  <a:pt x="0" y="692658"/>
                </a:lnTo>
                <a:lnTo>
                  <a:pt x="0" y="379247"/>
                </a:lnTo>
                <a:cubicBezTo>
                  <a:pt x="0" y="170078"/>
                  <a:pt x="170078" y="0"/>
                  <a:pt x="379247" y="0"/>
                </a:cubicBezTo>
                <a:cubicBezTo>
                  <a:pt x="588416" y="0"/>
                  <a:pt x="757809" y="170078"/>
                  <a:pt x="757809" y="379247"/>
                </a:cubicBezTo>
                <a:close/>
              </a:path>
            </a:pathLst>
          </a:custGeom>
          <a:solidFill>
            <a:srgbClr val="336699"/>
          </a:solidFill>
          <a:ln w="6858" cap="flat">
            <a:noFill/>
            <a:prstDash val="solid"/>
            <a:miter/>
          </a:ln>
        </p:spPr>
        <p:txBody>
          <a:bodyPr rtlCol="0" anchor="ctr"/>
          <a:lstStyle/>
          <a:p>
            <a:endParaRPr lang="en-US" dirty="0"/>
          </a:p>
        </p:txBody>
      </p:sp>
      <p:grpSp>
        <p:nvGrpSpPr>
          <p:cNvPr id="35" name="Group 74">
            <a:extLst>
              <a:ext uri="{FF2B5EF4-FFF2-40B4-BE49-F238E27FC236}">
                <a16:creationId xmlns:a16="http://schemas.microsoft.com/office/drawing/2014/main" id="{9D6D4ECC-E9F4-47A9-9123-AA2A5B1FCD00}"/>
              </a:ext>
            </a:extLst>
          </p:cNvPr>
          <p:cNvGrpSpPr/>
          <p:nvPr/>
        </p:nvGrpSpPr>
        <p:grpSpPr>
          <a:xfrm>
            <a:off x="2847840" y="2242964"/>
            <a:ext cx="1192872" cy="1478761"/>
            <a:chOff x="4112397" y="2663531"/>
            <a:chExt cx="1192872" cy="1478761"/>
          </a:xfrm>
          <a:solidFill>
            <a:schemeClr val="accent3"/>
          </a:solidFill>
        </p:grpSpPr>
        <p:sp>
          <p:nvSpPr>
            <p:cNvPr id="36" name="Freeform 24">
              <a:extLst>
                <a:ext uri="{FF2B5EF4-FFF2-40B4-BE49-F238E27FC236}">
                  <a16:creationId xmlns:a16="http://schemas.microsoft.com/office/drawing/2014/main" id="{2ED682FE-8C26-4BF2-918C-AD4F066A296F}"/>
                </a:ext>
              </a:extLst>
            </p:cNvPr>
            <p:cNvSpPr/>
            <p:nvPr/>
          </p:nvSpPr>
          <p:spPr>
            <a:xfrm>
              <a:off x="4112397" y="2663531"/>
              <a:ext cx="1192872" cy="1404430"/>
            </a:xfrm>
            <a:custGeom>
              <a:avLst/>
              <a:gdLst>
                <a:gd name="connsiteX0" fmla="*/ 757809 w 1144600"/>
                <a:gd name="connsiteY0" fmla="*/ 1347597 h 1347597"/>
                <a:gd name="connsiteX1" fmla="*/ 0 w 1144600"/>
                <a:gd name="connsiteY1" fmla="*/ 1347597 h 1347597"/>
                <a:gd name="connsiteX2" fmla="*/ 0 w 1144600"/>
                <a:gd name="connsiteY2" fmla="*/ 363474 h 1347597"/>
                <a:gd name="connsiteX3" fmla="*/ 362788 w 1144600"/>
                <a:gd name="connsiteY3" fmla="*/ 0 h 1347597"/>
                <a:gd name="connsiteX4" fmla="*/ 1144600 w 1144600"/>
                <a:gd name="connsiteY4" fmla="*/ 0 h 1347597"/>
                <a:gd name="connsiteX5" fmla="*/ 757809 w 1144600"/>
                <a:gd name="connsiteY5" fmla="*/ 387477 h 1347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4600" h="1347597">
                  <a:moveTo>
                    <a:pt x="757809" y="1347597"/>
                  </a:moveTo>
                  <a:lnTo>
                    <a:pt x="0" y="1347597"/>
                  </a:lnTo>
                  <a:lnTo>
                    <a:pt x="0" y="363474"/>
                  </a:lnTo>
                  <a:cubicBezTo>
                    <a:pt x="0" y="162534"/>
                    <a:pt x="162534" y="0"/>
                    <a:pt x="362788" y="0"/>
                  </a:cubicBezTo>
                  <a:lnTo>
                    <a:pt x="1144600" y="0"/>
                  </a:lnTo>
                  <a:cubicBezTo>
                    <a:pt x="930631" y="0"/>
                    <a:pt x="757809" y="173507"/>
                    <a:pt x="757809" y="387477"/>
                  </a:cubicBezTo>
                  <a:close/>
                </a:path>
              </a:pathLst>
            </a:custGeom>
            <a:grpFill/>
            <a:ln w="6858" cap="flat">
              <a:noFill/>
              <a:prstDash val="solid"/>
              <a:miter/>
            </a:ln>
          </p:spPr>
          <p:txBody>
            <a:bodyPr rtlCol="0" anchor="ctr"/>
            <a:lstStyle/>
            <a:p>
              <a:endParaRPr lang="en-US"/>
            </a:p>
          </p:txBody>
        </p:sp>
        <p:sp>
          <p:nvSpPr>
            <p:cNvPr id="37" name="Freeform 35">
              <a:extLst>
                <a:ext uri="{FF2B5EF4-FFF2-40B4-BE49-F238E27FC236}">
                  <a16:creationId xmlns:a16="http://schemas.microsoft.com/office/drawing/2014/main" id="{8C305221-0902-47AD-BAB6-B64BC902F673}"/>
                </a:ext>
              </a:extLst>
            </p:cNvPr>
            <p:cNvSpPr/>
            <p:nvPr/>
          </p:nvSpPr>
          <p:spPr>
            <a:xfrm>
              <a:off x="4115256" y="3420422"/>
              <a:ext cx="789769" cy="721870"/>
            </a:xfrm>
            <a:custGeom>
              <a:avLst/>
              <a:gdLst>
                <a:gd name="connsiteX0" fmla="*/ 757809 w 757809"/>
                <a:gd name="connsiteY0" fmla="*/ 692658 h 692658"/>
                <a:gd name="connsiteX1" fmla="*/ 0 w 757809"/>
                <a:gd name="connsiteY1" fmla="*/ 692658 h 692658"/>
                <a:gd name="connsiteX2" fmla="*/ 0 w 757809"/>
                <a:gd name="connsiteY2" fmla="*/ 379248 h 692658"/>
                <a:gd name="connsiteX3" fmla="*/ 378562 w 757809"/>
                <a:gd name="connsiteY3" fmla="*/ 0 h 692658"/>
                <a:gd name="connsiteX4" fmla="*/ 757809 w 757809"/>
                <a:gd name="connsiteY4" fmla="*/ 379248 h 692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7809" h="692658">
                  <a:moveTo>
                    <a:pt x="757809" y="692658"/>
                  </a:moveTo>
                  <a:lnTo>
                    <a:pt x="0" y="692658"/>
                  </a:lnTo>
                  <a:lnTo>
                    <a:pt x="0" y="379248"/>
                  </a:lnTo>
                  <a:cubicBezTo>
                    <a:pt x="0" y="170079"/>
                    <a:pt x="169393" y="0"/>
                    <a:pt x="378562" y="0"/>
                  </a:cubicBezTo>
                  <a:cubicBezTo>
                    <a:pt x="587731" y="0"/>
                    <a:pt x="757809" y="170079"/>
                    <a:pt x="757809" y="379248"/>
                  </a:cubicBezTo>
                  <a:close/>
                </a:path>
              </a:pathLst>
            </a:custGeom>
            <a:solidFill>
              <a:schemeClr val="accent2">
                <a:lumMod val="75000"/>
              </a:schemeClr>
            </a:solidFill>
            <a:ln w="6858" cap="flat">
              <a:noFill/>
              <a:prstDash val="solid"/>
              <a:miter/>
            </a:ln>
          </p:spPr>
          <p:txBody>
            <a:bodyPr rtlCol="0" anchor="ctr"/>
            <a:lstStyle/>
            <a:p>
              <a:endParaRPr lang="en-US"/>
            </a:p>
          </p:txBody>
        </p:sp>
      </p:grpSp>
      <p:grpSp>
        <p:nvGrpSpPr>
          <p:cNvPr id="38" name="Group 73">
            <a:extLst>
              <a:ext uri="{FF2B5EF4-FFF2-40B4-BE49-F238E27FC236}">
                <a16:creationId xmlns:a16="http://schemas.microsoft.com/office/drawing/2014/main" id="{7F494A08-CF32-452E-A41D-6425D9CE3D83}"/>
              </a:ext>
            </a:extLst>
          </p:cNvPr>
          <p:cNvGrpSpPr/>
          <p:nvPr/>
        </p:nvGrpSpPr>
        <p:grpSpPr>
          <a:xfrm>
            <a:off x="2051565" y="2993525"/>
            <a:ext cx="1241452" cy="1477332"/>
            <a:chOff x="3276908" y="3420422"/>
            <a:chExt cx="1241452" cy="1477332"/>
          </a:xfrm>
          <a:solidFill>
            <a:schemeClr val="accent2"/>
          </a:solidFill>
        </p:grpSpPr>
        <p:sp>
          <p:nvSpPr>
            <p:cNvPr id="39" name="Freeform 36">
              <a:extLst>
                <a:ext uri="{FF2B5EF4-FFF2-40B4-BE49-F238E27FC236}">
                  <a16:creationId xmlns:a16="http://schemas.microsoft.com/office/drawing/2014/main" id="{5CB42451-7565-4BBE-B68A-A49A73900B55}"/>
                </a:ext>
              </a:extLst>
            </p:cNvPr>
            <p:cNvSpPr/>
            <p:nvPr/>
          </p:nvSpPr>
          <p:spPr>
            <a:xfrm>
              <a:off x="3325488" y="3420422"/>
              <a:ext cx="1192872" cy="1404430"/>
            </a:xfrm>
            <a:custGeom>
              <a:avLst/>
              <a:gdLst>
                <a:gd name="connsiteX0" fmla="*/ 757809 w 1144600"/>
                <a:gd name="connsiteY0" fmla="*/ 1347597 h 1347597"/>
                <a:gd name="connsiteX1" fmla="*/ 0 w 1144600"/>
                <a:gd name="connsiteY1" fmla="*/ 1347597 h 1347597"/>
                <a:gd name="connsiteX2" fmla="*/ 0 w 1144600"/>
                <a:gd name="connsiteY2" fmla="*/ 363474 h 1347597"/>
                <a:gd name="connsiteX3" fmla="*/ 363474 w 1144600"/>
                <a:gd name="connsiteY3" fmla="*/ 0 h 1347597"/>
                <a:gd name="connsiteX4" fmla="*/ 1144600 w 1144600"/>
                <a:gd name="connsiteY4" fmla="*/ 0 h 1347597"/>
                <a:gd name="connsiteX5" fmla="*/ 757809 w 1144600"/>
                <a:gd name="connsiteY5" fmla="*/ 387477 h 1347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4600" h="1347597">
                  <a:moveTo>
                    <a:pt x="757809" y="1347597"/>
                  </a:moveTo>
                  <a:lnTo>
                    <a:pt x="0" y="1347597"/>
                  </a:lnTo>
                  <a:lnTo>
                    <a:pt x="0" y="363474"/>
                  </a:lnTo>
                  <a:cubicBezTo>
                    <a:pt x="0" y="162535"/>
                    <a:pt x="162535" y="0"/>
                    <a:pt x="363474" y="0"/>
                  </a:cubicBezTo>
                  <a:lnTo>
                    <a:pt x="1144600" y="0"/>
                  </a:lnTo>
                  <a:cubicBezTo>
                    <a:pt x="931316" y="0"/>
                    <a:pt x="757809" y="173508"/>
                    <a:pt x="757809" y="387477"/>
                  </a:cubicBezTo>
                  <a:close/>
                </a:path>
              </a:pathLst>
            </a:custGeom>
            <a:grpFill/>
            <a:ln w="6858" cap="flat">
              <a:noFill/>
              <a:prstDash val="solid"/>
              <a:miter/>
            </a:ln>
          </p:spPr>
          <p:txBody>
            <a:bodyPr rtlCol="0" anchor="ctr"/>
            <a:lstStyle/>
            <a:p>
              <a:endParaRPr lang="en-US"/>
            </a:p>
          </p:txBody>
        </p:sp>
        <p:sp>
          <p:nvSpPr>
            <p:cNvPr id="40" name="Freeform 39">
              <a:extLst>
                <a:ext uri="{FF2B5EF4-FFF2-40B4-BE49-F238E27FC236}">
                  <a16:creationId xmlns:a16="http://schemas.microsoft.com/office/drawing/2014/main" id="{0D0446BD-98E2-41A1-BDEB-A2B916DE8A7D}"/>
                </a:ext>
              </a:extLst>
            </p:cNvPr>
            <p:cNvSpPr/>
            <p:nvPr/>
          </p:nvSpPr>
          <p:spPr>
            <a:xfrm>
              <a:off x="3276908" y="4176600"/>
              <a:ext cx="839064" cy="721154"/>
            </a:xfrm>
            <a:custGeom>
              <a:avLst/>
              <a:gdLst>
                <a:gd name="connsiteX0" fmla="*/ 757809 w 757809"/>
                <a:gd name="connsiteY0" fmla="*/ 691972 h 691971"/>
                <a:gd name="connsiteX1" fmla="*/ 0 w 757809"/>
                <a:gd name="connsiteY1" fmla="*/ 691972 h 691971"/>
                <a:gd name="connsiteX2" fmla="*/ 0 w 757809"/>
                <a:gd name="connsiteY2" fmla="*/ 378561 h 691971"/>
                <a:gd name="connsiteX3" fmla="*/ 378561 w 757809"/>
                <a:gd name="connsiteY3" fmla="*/ 0 h 691971"/>
                <a:gd name="connsiteX4" fmla="*/ 757809 w 757809"/>
                <a:gd name="connsiteY4" fmla="*/ 378561 h 691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7809" h="691971">
                  <a:moveTo>
                    <a:pt x="757809" y="691972"/>
                  </a:moveTo>
                  <a:lnTo>
                    <a:pt x="0" y="691972"/>
                  </a:lnTo>
                  <a:lnTo>
                    <a:pt x="0" y="378561"/>
                  </a:lnTo>
                  <a:cubicBezTo>
                    <a:pt x="0" y="169392"/>
                    <a:pt x="169392" y="0"/>
                    <a:pt x="378561" y="0"/>
                  </a:cubicBezTo>
                  <a:cubicBezTo>
                    <a:pt x="587731" y="0"/>
                    <a:pt x="757809" y="169392"/>
                    <a:pt x="757809" y="378561"/>
                  </a:cubicBezTo>
                  <a:close/>
                </a:path>
              </a:pathLst>
            </a:custGeom>
            <a:solidFill>
              <a:schemeClr val="accent6">
                <a:lumMod val="60000"/>
                <a:lumOff val="40000"/>
              </a:schemeClr>
            </a:solidFill>
            <a:ln w="6858" cap="flat">
              <a:noFill/>
              <a:prstDash val="solid"/>
              <a:miter/>
            </a:ln>
          </p:spPr>
          <p:txBody>
            <a:bodyPr rtlCol="0" anchor="ctr"/>
            <a:lstStyle/>
            <a:p>
              <a:endParaRPr lang="en-US" dirty="0"/>
            </a:p>
          </p:txBody>
        </p:sp>
      </p:grpSp>
      <p:grpSp>
        <p:nvGrpSpPr>
          <p:cNvPr id="46" name="Grup 45">
            <a:extLst>
              <a:ext uri="{FF2B5EF4-FFF2-40B4-BE49-F238E27FC236}">
                <a16:creationId xmlns:a16="http://schemas.microsoft.com/office/drawing/2014/main" id="{51195491-8526-4F92-891F-D1A0A02FE2AE}"/>
              </a:ext>
            </a:extLst>
          </p:cNvPr>
          <p:cNvGrpSpPr/>
          <p:nvPr/>
        </p:nvGrpSpPr>
        <p:grpSpPr>
          <a:xfrm>
            <a:off x="1431975" y="3756219"/>
            <a:ext cx="1193587" cy="1541878"/>
            <a:chOff x="1279560" y="3756032"/>
            <a:chExt cx="1193587" cy="1541878"/>
          </a:xfrm>
        </p:grpSpPr>
        <p:sp>
          <p:nvSpPr>
            <p:cNvPr id="51" name="Freeform 40">
              <a:extLst>
                <a:ext uri="{FF2B5EF4-FFF2-40B4-BE49-F238E27FC236}">
                  <a16:creationId xmlns:a16="http://schemas.microsoft.com/office/drawing/2014/main" id="{95B64CC9-B6BC-4B21-933B-E0C3C8502A0D}"/>
                </a:ext>
              </a:extLst>
            </p:cNvPr>
            <p:cNvSpPr/>
            <p:nvPr/>
          </p:nvSpPr>
          <p:spPr>
            <a:xfrm>
              <a:off x="1279560" y="3756032"/>
              <a:ext cx="1193587" cy="1525291"/>
            </a:xfrm>
            <a:custGeom>
              <a:avLst/>
              <a:gdLst>
                <a:gd name="connsiteX0" fmla="*/ 757809 w 1145286"/>
                <a:gd name="connsiteY0" fmla="*/ 1754276 h 1754276"/>
                <a:gd name="connsiteX1" fmla="*/ 0 w 1145286"/>
                <a:gd name="connsiteY1" fmla="*/ 1754276 h 1754276"/>
                <a:gd name="connsiteX2" fmla="*/ 0 w 1145286"/>
                <a:gd name="connsiteY2" fmla="*/ 362788 h 1754276"/>
                <a:gd name="connsiteX3" fmla="*/ 363474 w 1145286"/>
                <a:gd name="connsiteY3" fmla="*/ 0 h 1754276"/>
                <a:gd name="connsiteX4" fmla="*/ 1145286 w 1145286"/>
                <a:gd name="connsiteY4" fmla="*/ 0 h 1754276"/>
                <a:gd name="connsiteX5" fmla="*/ 757809 w 1145286"/>
                <a:gd name="connsiteY5" fmla="*/ 386791 h 1754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5286" h="1754276">
                  <a:moveTo>
                    <a:pt x="757809" y="1754276"/>
                  </a:moveTo>
                  <a:lnTo>
                    <a:pt x="0" y="1754276"/>
                  </a:lnTo>
                  <a:lnTo>
                    <a:pt x="0" y="362788"/>
                  </a:lnTo>
                  <a:cubicBezTo>
                    <a:pt x="0" y="162534"/>
                    <a:pt x="162535" y="0"/>
                    <a:pt x="363474" y="0"/>
                  </a:cubicBezTo>
                  <a:lnTo>
                    <a:pt x="1145286" y="0"/>
                  </a:lnTo>
                  <a:cubicBezTo>
                    <a:pt x="931316" y="0"/>
                    <a:pt x="757809" y="172821"/>
                    <a:pt x="757809" y="386791"/>
                  </a:cubicBezTo>
                  <a:close/>
                </a:path>
              </a:pathLst>
            </a:custGeom>
            <a:solidFill>
              <a:schemeClr val="accent6">
                <a:lumMod val="40000"/>
                <a:lumOff val="60000"/>
              </a:schemeClr>
            </a:solidFill>
            <a:ln w="6858" cap="flat">
              <a:noFill/>
              <a:prstDash val="solid"/>
              <a:miter/>
            </a:ln>
          </p:spPr>
          <p:txBody>
            <a:bodyPr rtlCol="0" anchor="ctr"/>
            <a:lstStyle/>
            <a:p>
              <a:endParaRPr lang="en-US" dirty="0"/>
            </a:p>
          </p:txBody>
        </p:sp>
        <p:sp>
          <p:nvSpPr>
            <p:cNvPr id="63" name="Freeform 23">
              <a:extLst>
                <a:ext uri="{FF2B5EF4-FFF2-40B4-BE49-F238E27FC236}">
                  <a16:creationId xmlns:a16="http://schemas.microsoft.com/office/drawing/2014/main" id="{47CA8E3A-D914-48B2-BA87-5FC5D7007533}"/>
                </a:ext>
              </a:extLst>
            </p:cNvPr>
            <p:cNvSpPr/>
            <p:nvPr/>
          </p:nvSpPr>
          <p:spPr>
            <a:xfrm>
              <a:off x="1353704" y="4576040"/>
              <a:ext cx="789769" cy="721870"/>
            </a:xfrm>
            <a:custGeom>
              <a:avLst/>
              <a:gdLst>
                <a:gd name="connsiteX0" fmla="*/ 757809 w 757809"/>
                <a:gd name="connsiteY0" fmla="*/ 692658 h 692658"/>
                <a:gd name="connsiteX1" fmla="*/ 0 w 757809"/>
                <a:gd name="connsiteY1" fmla="*/ 692658 h 692658"/>
                <a:gd name="connsiteX2" fmla="*/ 0 w 757809"/>
                <a:gd name="connsiteY2" fmla="*/ 379247 h 692658"/>
                <a:gd name="connsiteX3" fmla="*/ 379247 w 757809"/>
                <a:gd name="connsiteY3" fmla="*/ 0 h 692658"/>
                <a:gd name="connsiteX4" fmla="*/ 757809 w 757809"/>
                <a:gd name="connsiteY4" fmla="*/ 379247 h 692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7809" h="692658">
                  <a:moveTo>
                    <a:pt x="757809" y="692658"/>
                  </a:moveTo>
                  <a:lnTo>
                    <a:pt x="0" y="692658"/>
                  </a:lnTo>
                  <a:lnTo>
                    <a:pt x="0" y="379247"/>
                  </a:lnTo>
                  <a:cubicBezTo>
                    <a:pt x="0" y="170078"/>
                    <a:pt x="170078" y="0"/>
                    <a:pt x="379247" y="0"/>
                  </a:cubicBezTo>
                  <a:cubicBezTo>
                    <a:pt x="588416" y="0"/>
                    <a:pt x="757809" y="170078"/>
                    <a:pt x="757809" y="379247"/>
                  </a:cubicBezTo>
                  <a:close/>
                </a:path>
              </a:pathLst>
            </a:custGeom>
            <a:solidFill>
              <a:srgbClr val="CF9C17"/>
            </a:solidFill>
            <a:ln w="6858" cap="flat">
              <a:noFill/>
              <a:prstDash val="solid"/>
              <a:miter/>
            </a:ln>
          </p:spPr>
          <p:txBody>
            <a:bodyPr rtlCol="0" anchor="ctr"/>
            <a:lstStyle/>
            <a:p>
              <a:endParaRPr lang="en-US" dirty="0"/>
            </a:p>
          </p:txBody>
        </p:sp>
      </p:grpSp>
      <p:sp>
        <p:nvSpPr>
          <p:cNvPr id="58" name="Freeform 24">
            <a:extLst>
              <a:ext uri="{FF2B5EF4-FFF2-40B4-BE49-F238E27FC236}">
                <a16:creationId xmlns:a16="http://schemas.microsoft.com/office/drawing/2014/main" id="{5D157D3C-058D-4751-91EA-52700B791029}"/>
              </a:ext>
            </a:extLst>
          </p:cNvPr>
          <p:cNvSpPr/>
          <p:nvPr/>
        </p:nvSpPr>
        <p:spPr>
          <a:xfrm>
            <a:off x="833982" y="4570962"/>
            <a:ext cx="1192872" cy="1404430"/>
          </a:xfrm>
          <a:custGeom>
            <a:avLst/>
            <a:gdLst>
              <a:gd name="connsiteX0" fmla="*/ 757809 w 1144600"/>
              <a:gd name="connsiteY0" fmla="*/ 1347597 h 1347597"/>
              <a:gd name="connsiteX1" fmla="*/ 0 w 1144600"/>
              <a:gd name="connsiteY1" fmla="*/ 1347597 h 1347597"/>
              <a:gd name="connsiteX2" fmla="*/ 0 w 1144600"/>
              <a:gd name="connsiteY2" fmla="*/ 363474 h 1347597"/>
              <a:gd name="connsiteX3" fmla="*/ 362788 w 1144600"/>
              <a:gd name="connsiteY3" fmla="*/ 0 h 1347597"/>
              <a:gd name="connsiteX4" fmla="*/ 1144600 w 1144600"/>
              <a:gd name="connsiteY4" fmla="*/ 0 h 1347597"/>
              <a:gd name="connsiteX5" fmla="*/ 757809 w 1144600"/>
              <a:gd name="connsiteY5" fmla="*/ 387477 h 1347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4600" h="1347597">
                <a:moveTo>
                  <a:pt x="757809" y="1347597"/>
                </a:moveTo>
                <a:lnTo>
                  <a:pt x="0" y="1347597"/>
                </a:lnTo>
                <a:lnTo>
                  <a:pt x="0" y="363474"/>
                </a:lnTo>
                <a:cubicBezTo>
                  <a:pt x="0" y="162534"/>
                  <a:pt x="162534" y="0"/>
                  <a:pt x="362788" y="0"/>
                </a:cubicBezTo>
                <a:lnTo>
                  <a:pt x="1144600" y="0"/>
                </a:lnTo>
                <a:cubicBezTo>
                  <a:pt x="930631" y="0"/>
                  <a:pt x="757809" y="173507"/>
                  <a:pt x="757809" y="387477"/>
                </a:cubicBezTo>
                <a:close/>
              </a:path>
            </a:pathLst>
          </a:custGeom>
          <a:solidFill>
            <a:srgbClr val="FFC000"/>
          </a:solidFill>
          <a:ln w="6858" cap="flat">
            <a:noFill/>
            <a:prstDash val="solid"/>
            <a:miter/>
          </a:ln>
        </p:spPr>
        <p:txBody>
          <a:bodyPr rtlCol="0" anchor="ctr"/>
          <a:lstStyle/>
          <a:p>
            <a:endParaRPr lang="en-US"/>
          </a:p>
        </p:txBody>
      </p:sp>
      <p:sp>
        <p:nvSpPr>
          <p:cNvPr id="2" name="Slayt Numarası Yer Tutucusu 1">
            <a:extLst>
              <a:ext uri="{FF2B5EF4-FFF2-40B4-BE49-F238E27FC236}">
                <a16:creationId xmlns:a16="http://schemas.microsoft.com/office/drawing/2014/main" id="{2BDB1BC1-F2A3-83AC-1BDF-AAB49CE9A139}"/>
              </a:ext>
            </a:extLst>
          </p:cNvPr>
          <p:cNvSpPr>
            <a:spLocks noGrp="1"/>
          </p:cNvSpPr>
          <p:nvPr>
            <p:ph type="sldNum" sz="quarter" idx="12"/>
          </p:nvPr>
        </p:nvSpPr>
        <p:spPr/>
        <p:txBody>
          <a:bodyPr/>
          <a:lstStyle/>
          <a:p>
            <a:fld id="{7858AF1D-E6D7-4B64-9545-F66A72DEE560}" type="slidenum">
              <a:rPr lang="tr-TR" smtClean="0"/>
              <a:pPr/>
              <a:t>2</a:t>
            </a:fld>
            <a:endParaRPr lang="tr-TR" dirty="0"/>
          </a:p>
        </p:txBody>
      </p:sp>
    </p:spTree>
    <p:extLst>
      <p:ext uri="{BB962C8B-B14F-4D97-AF65-F5344CB8AC3E}">
        <p14:creationId xmlns:p14="http://schemas.microsoft.com/office/powerpoint/2010/main" val="1399603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200"/>
                                  </p:stCondLst>
                                  <p:childTnLst>
                                    <p:set>
                                      <p:cBhvr>
                                        <p:cTn id="6" dur="1" fill="hold">
                                          <p:stCondLst>
                                            <p:cond delay="0"/>
                                          </p:stCondLst>
                                        </p:cTn>
                                        <p:tgtEl>
                                          <p:spTgt spid="45"/>
                                        </p:tgtEl>
                                        <p:attrNameLst>
                                          <p:attrName>style.visibility</p:attrName>
                                        </p:attrNameLst>
                                      </p:cBhvr>
                                      <p:to>
                                        <p:strVal val="visible"/>
                                      </p:to>
                                    </p:set>
                                    <p:animEffect transition="in" filter="wipe(down)">
                                      <p:cBhvr>
                                        <p:cTn id="7" dur="100"/>
                                        <p:tgtEl>
                                          <p:spTgt spid="45"/>
                                        </p:tgtEl>
                                      </p:cBhvr>
                                    </p:animEffect>
                                  </p:childTnLst>
                                </p:cTn>
                              </p:par>
                            </p:childTnLst>
                          </p:cTn>
                        </p:par>
                        <p:par>
                          <p:cTn id="8" fill="hold">
                            <p:stCondLst>
                              <p:cond delay="300"/>
                            </p:stCondLst>
                            <p:childTnLst>
                              <p:par>
                                <p:cTn id="9" presetID="22" presetClass="entr" presetSubtype="1"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up)">
                                      <p:cBhvr>
                                        <p:cTn id="11" dur="500"/>
                                        <p:tgtEl>
                                          <p:spTgt spid="32"/>
                                        </p:tgtEl>
                                      </p:cBhvr>
                                    </p:animEffect>
                                  </p:childTnLst>
                                </p:cTn>
                              </p:par>
                              <p:par>
                                <p:cTn id="12" presetID="22" presetClass="entr" presetSubtype="8"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left)">
                                      <p:cBhvr>
                                        <p:cTn id="14" dur="500"/>
                                        <p:tgtEl>
                                          <p:spTgt spid="13"/>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randombar(horizontal)">
                                      <p:cBhvr>
                                        <p:cTn id="17" dur="500"/>
                                        <p:tgtEl>
                                          <p:spTgt spid="41"/>
                                        </p:tgtEl>
                                      </p:cBhvr>
                                    </p:animEffect>
                                  </p:childTnLst>
                                </p:cTn>
                              </p:par>
                            </p:childTnLst>
                          </p:cTn>
                        </p:par>
                        <p:par>
                          <p:cTn id="18" fill="hold">
                            <p:stCondLst>
                              <p:cond delay="800"/>
                            </p:stCondLst>
                            <p:childTnLst>
                              <p:par>
                                <p:cTn id="19" presetID="22" presetClass="entr" presetSubtype="1" fill="hold"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up)">
                                      <p:cBhvr>
                                        <p:cTn id="21" dur="500"/>
                                        <p:tgtEl>
                                          <p:spTgt spid="35"/>
                                        </p:tgtEl>
                                      </p:cBhvr>
                                    </p:animEffect>
                                  </p:childTnLst>
                                </p:cTn>
                              </p:par>
                              <p:par>
                                <p:cTn id="22" presetID="22" presetClass="entr" presetSubtype="8"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randombar(horizontal)">
                                      <p:cBhvr>
                                        <p:cTn id="27" dur="500"/>
                                        <p:tgtEl>
                                          <p:spTgt spid="42"/>
                                        </p:tgtEl>
                                      </p:cBhvr>
                                    </p:animEffect>
                                  </p:childTnLst>
                                </p:cTn>
                              </p:par>
                            </p:childTnLst>
                          </p:cTn>
                        </p:par>
                        <p:par>
                          <p:cTn id="28" fill="hold">
                            <p:stCondLst>
                              <p:cond delay="1300"/>
                            </p:stCondLst>
                            <p:childTnLst>
                              <p:par>
                                <p:cTn id="29" presetID="22" presetClass="entr" presetSubtype="1"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up)">
                                      <p:cBhvr>
                                        <p:cTn id="31" dur="500"/>
                                        <p:tgtEl>
                                          <p:spTgt spid="38"/>
                                        </p:tgtEl>
                                      </p:cBhvr>
                                    </p:animEffect>
                                  </p:childTnLst>
                                </p:cTn>
                              </p:par>
                              <p:par>
                                <p:cTn id="32" presetID="22" presetClass="entr" presetSubtype="8"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randombar(horizontal)">
                                      <p:cBhvr>
                                        <p:cTn id="37" dur="500"/>
                                        <p:tgtEl>
                                          <p:spTgt spid="43"/>
                                        </p:tgtEl>
                                      </p:cBhvr>
                                    </p:animEffect>
                                  </p:childTnLst>
                                </p:cTn>
                              </p:par>
                            </p:childTnLst>
                          </p:cTn>
                        </p:par>
                        <p:par>
                          <p:cTn id="38" fill="hold">
                            <p:stCondLst>
                              <p:cond delay="1800"/>
                            </p:stCondLst>
                            <p:childTnLst>
                              <p:par>
                                <p:cTn id="39" presetID="22" presetClass="entr" presetSubtype="1" fill="hold"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up)">
                                      <p:cBhvr>
                                        <p:cTn id="41" dur="500"/>
                                        <p:tgtEl>
                                          <p:spTgt spid="46"/>
                                        </p:tgtEl>
                                      </p:cBhvr>
                                    </p:animEffect>
                                  </p:childTnLst>
                                </p:cTn>
                              </p:par>
                              <p:par>
                                <p:cTn id="42" presetID="22" presetClass="entr" presetSubtype="8" fill="hold" nodeType="with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left)">
                                      <p:cBhvr>
                                        <p:cTn id="44" dur="500"/>
                                        <p:tgtEl>
                                          <p:spTgt spid="25"/>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randombar(horizontal)">
                                      <p:cBhvr>
                                        <p:cTn id="47" dur="500"/>
                                        <p:tgtEl>
                                          <p:spTgt spid="44"/>
                                        </p:tgtEl>
                                      </p:cBhvr>
                                    </p:animEffect>
                                  </p:childTnLst>
                                </p:cTn>
                              </p:par>
                            </p:childTnLst>
                          </p:cTn>
                        </p:par>
                        <p:par>
                          <p:cTn id="48" fill="hold">
                            <p:stCondLst>
                              <p:cond delay="2300"/>
                            </p:stCondLst>
                            <p:childTnLst>
                              <p:par>
                                <p:cTn id="49" presetID="22" presetClass="entr" presetSubtype="8"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left)">
                                      <p:cBhvr>
                                        <p:cTn id="51" dur="500"/>
                                        <p:tgtEl>
                                          <p:spTgt spid="5"/>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randombar(horizontal)">
                                      <p:cBhvr>
                                        <p:cTn id="54" dur="500"/>
                                        <p:tgtEl>
                                          <p:spTgt spid="12"/>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randombar(horizontal)">
                                      <p:cBhvr>
                                        <p:cTn id="57" dur="500"/>
                                        <p:tgtEl>
                                          <p:spTgt spid="49"/>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58"/>
                                        </p:tgtEl>
                                        <p:attrNameLst>
                                          <p:attrName>style.visibility</p:attrName>
                                        </p:attrNameLst>
                                      </p:cBhvr>
                                      <p:to>
                                        <p:strVal val="visible"/>
                                      </p:to>
                                    </p:set>
                                    <p:animEffect transition="in" filter="wipe(up)">
                                      <p:cBhvr>
                                        <p:cTn id="6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42" grpId="0"/>
      <p:bldP spid="43" grpId="0"/>
      <p:bldP spid="44" grpId="0"/>
      <p:bldP spid="49" grpId="0"/>
      <p:bldP spid="41" grpId="0"/>
      <p:bldP spid="45" grpId="0" animBg="1"/>
      <p:bldP spid="5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Dikdörtgen 28"/>
          <p:cNvSpPr/>
          <p:nvPr/>
        </p:nvSpPr>
        <p:spPr>
          <a:xfrm>
            <a:off x="3604356" y="737108"/>
            <a:ext cx="4983287" cy="483979"/>
          </a:xfrm>
          <a:prstGeom prst="rect">
            <a:avLst/>
          </a:prstGeom>
        </p:spPr>
        <p:txBody>
          <a:bodyPr wrap="none">
            <a:spAutoFit/>
          </a:bodyPr>
          <a:lstStyle/>
          <a:p>
            <a:pPr>
              <a:lnSpc>
                <a:spcPct val="90000"/>
              </a:lnSpc>
              <a:spcBef>
                <a:spcPct val="0"/>
              </a:spcBef>
            </a:pPr>
            <a:r>
              <a:rPr lang="en-US" sz="2800" b="1" dirty="0">
                <a:solidFill>
                  <a:schemeClr val="bg1"/>
                </a:solidFill>
                <a:latin typeface="Garamond" panose="02020404030301010803" pitchFamily="18" charset="0"/>
                <a:ea typeface="+mj-ea"/>
                <a:cs typeface="+mj-cs"/>
              </a:rPr>
              <a:t>The Necessity of Water Pricing</a:t>
            </a:r>
            <a:endParaRPr lang="tr-TR" sz="2800" b="1" dirty="0">
              <a:solidFill>
                <a:schemeClr val="bg1"/>
              </a:solidFill>
              <a:latin typeface="Garamond" panose="02020404030301010803" pitchFamily="18" charset="0"/>
              <a:ea typeface="+mj-ea"/>
              <a:cs typeface="+mj-cs"/>
            </a:endParaRPr>
          </a:p>
        </p:txBody>
      </p:sp>
      <p:graphicFrame>
        <p:nvGraphicFramePr>
          <p:cNvPr id="2" name="Diyagram 1">
            <a:extLst>
              <a:ext uri="{FF2B5EF4-FFF2-40B4-BE49-F238E27FC236}">
                <a16:creationId xmlns:a16="http://schemas.microsoft.com/office/drawing/2014/main" id="{3F8077CA-77C5-B0DC-E29A-27B719C82E30}"/>
              </a:ext>
            </a:extLst>
          </p:cNvPr>
          <p:cNvGraphicFramePr/>
          <p:nvPr>
            <p:extLst>
              <p:ext uri="{D42A27DB-BD31-4B8C-83A1-F6EECF244321}">
                <p14:modId xmlns:p14="http://schemas.microsoft.com/office/powerpoint/2010/main" val="2240718886"/>
              </p:ext>
            </p:extLst>
          </p:nvPr>
        </p:nvGraphicFramePr>
        <p:xfrm>
          <a:off x="1899796" y="1443210"/>
          <a:ext cx="8665379" cy="51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ayt Numarası Yer Tutucusu 2">
            <a:extLst>
              <a:ext uri="{FF2B5EF4-FFF2-40B4-BE49-F238E27FC236}">
                <a16:creationId xmlns:a16="http://schemas.microsoft.com/office/drawing/2014/main" id="{5132444F-A24C-1C8A-6B98-7EFEFFC629AB}"/>
              </a:ext>
            </a:extLst>
          </p:cNvPr>
          <p:cNvSpPr>
            <a:spLocks noGrp="1"/>
          </p:cNvSpPr>
          <p:nvPr>
            <p:ph type="sldNum" sz="quarter" idx="12"/>
          </p:nvPr>
        </p:nvSpPr>
        <p:spPr/>
        <p:txBody>
          <a:bodyPr/>
          <a:lstStyle/>
          <a:p>
            <a:fld id="{7858AF1D-E6D7-4B64-9545-F66A72DEE560}" type="slidenum">
              <a:rPr lang="tr-TR" smtClean="0"/>
              <a:pPr/>
              <a:t>3</a:t>
            </a:fld>
            <a:endParaRPr lang="tr-TR" dirty="0"/>
          </a:p>
        </p:txBody>
      </p:sp>
    </p:spTree>
    <p:extLst>
      <p:ext uri="{BB962C8B-B14F-4D97-AF65-F5344CB8AC3E}">
        <p14:creationId xmlns:p14="http://schemas.microsoft.com/office/powerpoint/2010/main" val="53203464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graphicEl>
                                              <a:dgm id="{527F06A1-8098-41F0-B630-86F0600C1C97}"/>
                                            </p:graphicEl>
                                          </p:spTgt>
                                        </p:tgtEl>
                                        <p:attrNameLst>
                                          <p:attrName>style.visibility</p:attrName>
                                        </p:attrNameLst>
                                      </p:cBhvr>
                                      <p:to>
                                        <p:strVal val="visible"/>
                                      </p:to>
                                    </p:set>
                                    <p:animEffect transition="in" filter="fade">
                                      <p:cBhvr>
                                        <p:cTn id="7" dur="500"/>
                                        <p:tgtEl>
                                          <p:spTgt spid="2">
                                            <p:graphicEl>
                                              <a:dgm id="{527F06A1-8098-41F0-B630-86F0600C1C97}"/>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graphicEl>
                                              <a:dgm id="{9688B368-C416-461B-9AE1-DA0D92DA9905}"/>
                                            </p:graphicEl>
                                          </p:spTgt>
                                        </p:tgtEl>
                                        <p:attrNameLst>
                                          <p:attrName>style.visibility</p:attrName>
                                        </p:attrNameLst>
                                      </p:cBhvr>
                                      <p:to>
                                        <p:strVal val="visible"/>
                                      </p:to>
                                    </p:set>
                                    <p:animEffect transition="in" filter="fade">
                                      <p:cBhvr>
                                        <p:cTn id="12" dur="500"/>
                                        <p:tgtEl>
                                          <p:spTgt spid="2">
                                            <p:graphicEl>
                                              <a:dgm id="{9688B368-C416-461B-9AE1-DA0D92DA9905}"/>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graphicEl>
                                              <a:dgm id="{007F418F-AE99-45AA-B31C-6ADA991CAB48}"/>
                                            </p:graphicEl>
                                          </p:spTgt>
                                        </p:tgtEl>
                                        <p:attrNameLst>
                                          <p:attrName>style.visibility</p:attrName>
                                        </p:attrNameLst>
                                      </p:cBhvr>
                                      <p:to>
                                        <p:strVal val="visible"/>
                                      </p:to>
                                    </p:set>
                                    <p:animEffect transition="in" filter="fade">
                                      <p:cBhvr>
                                        <p:cTn id="15" dur="500"/>
                                        <p:tgtEl>
                                          <p:spTgt spid="2">
                                            <p:graphicEl>
                                              <a:dgm id="{007F418F-AE99-45AA-B31C-6ADA991CAB48}"/>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graphicEl>
                                              <a:dgm id="{61BE850B-753A-4025-BC16-E023D32826A8}"/>
                                            </p:graphicEl>
                                          </p:spTgt>
                                        </p:tgtEl>
                                        <p:attrNameLst>
                                          <p:attrName>style.visibility</p:attrName>
                                        </p:attrNameLst>
                                      </p:cBhvr>
                                      <p:to>
                                        <p:strVal val="visible"/>
                                      </p:to>
                                    </p:set>
                                    <p:animEffect transition="in" filter="fade">
                                      <p:cBhvr>
                                        <p:cTn id="20" dur="500"/>
                                        <p:tgtEl>
                                          <p:spTgt spid="2">
                                            <p:graphicEl>
                                              <a:dgm id="{61BE850B-753A-4025-BC16-E023D32826A8}"/>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
                                            <p:graphicEl>
                                              <a:dgm id="{DE25F935-4903-489A-8B39-E2259EE86E66}"/>
                                            </p:graphicEl>
                                          </p:spTgt>
                                        </p:tgtEl>
                                        <p:attrNameLst>
                                          <p:attrName>style.visibility</p:attrName>
                                        </p:attrNameLst>
                                      </p:cBhvr>
                                      <p:to>
                                        <p:strVal val="visible"/>
                                      </p:to>
                                    </p:set>
                                    <p:animEffect transition="in" filter="fade">
                                      <p:cBhvr>
                                        <p:cTn id="23" dur="500"/>
                                        <p:tgtEl>
                                          <p:spTgt spid="2">
                                            <p:graphicEl>
                                              <a:dgm id="{DE25F935-4903-489A-8B39-E2259EE86E66}"/>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
                                            <p:graphicEl>
                                              <a:dgm id="{DCB2CC9A-D85C-46EE-ABE8-4E6C535100AA}"/>
                                            </p:graphicEl>
                                          </p:spTgt>
                                        </p:tgtEl>
                                        <p:attrNameLst>
                                          <p:attrName>style.visibility</p:attrName>
                                        </p:attrNameLst>
                                      </p:cBhvr>
                                      <p:to>
                                        <p:strVal val="visible"/>
                                      </p:to>
                                    </p:set>
                                    <p:animEffect transition="in" filter="fade">
                                      <p:cBhvr>
                                        <p:cTn id="28" dur="500"/>
                                        <p:tgtEl>
                                          <p:spTgt spid="2">
                                            <p:graphicEl>
                                              <a:dgm id="{DCB2CC9A-D85C-46EE-ABE8-4E6C535100AA}"/>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graphicEl>
                                              <a:dgm id="{EF10217E-87FC-4B20-8873-6DCC7D3A5031}"/>
                                            </p:graphicEl>
                                          </p:spTgt>
                                        </p:tgtEl>
                                        <p:attrNameLst>
                                          <p:attrName>style.visibility</p:attrName>
                                        </p:attrNameLst>
                                      </p:cBhvr>
                                      <p:to>
                                        <p:strVal val="visible"/>
                                      </p:to>
                                    </p:set>
                                    <p:animEffect transition="in" filter="fade">
                                      <p:cBhvr>
                                        <p:cTn id="31" dur="500"/>
                                        <p:tgtEl>
                                          <p:spTgt spid="2">
                                            <p:graphicEl>
                                              <a:dgm id="{EF10217E-87FC-4B20-8873-6DCC7D3A5031}"/>
                                            </p:graphic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graphicEl>
                                              <a:dgm id="{A8F31EEA-D4B0-43D4-8222-E780D25545C9}"/>
                                            </p:graphicEl>
                                          </p:spTgt>
                                        </p:tgtEl>
                                        <p:attrNameLst>
                                          <p:attrName>style.visibility</p:attrName>
                                        </p:attrNameLst>
                                      </p:cBhvr>
                                      <p:to>
                                        <p:strVal val="visible"/>
                                      </p:to>
                                    </p:set>
                                    <p:animEffect transition="in" filter="fade">
                                      <p:cBhvr>
                                        <p:cTn id="34" dur="500"/>
                                        <p:tgtEl>
                                          <p:spTgt spid="2">
                                            <p:graphicEl>
                                              <a:dgm id="{A8F31EEA-D4B0-43D4-8222-E780D25545C9}"/>
                                            </p:graphic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
                                            <p:graphicEl>
                                              <a:dgm id="{B2BFDEB9-178F-44A7-B5DB-B08B3C837D36}"/>
                                            </p:graphicEl>
                                          </p:spTgt>
                                        </p:tgtEl>
                                        <p:attrNameLst>
                                          <p:attrName>style.visibility</p:attrName>
                                        </p:attrNameLst>
                                      </p:cBhvr>
                                      <p:to>
                                        <p:strVal val="visible"/>
                                      </p:to>
                                    </p:set>
                                    <p:animEffect transition="in" filter="fade">
                                      <p:cBhvr>
                                        <p:cTn id="39" dur="500"/>
                                        <p:tgtEl>
                                          <p:spTgt spid="2">
                                            <p:graphicEl>
                                              <a:dgm id="{B2BFDEB9-178F-44A7-B5DB-B08B3C837D36}"/>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2">
                                            <p:graphicEl>
                                              <a:dgm id="{5AB3D64C-7ADB-4998-9CFF-3E51EA662BB7}"/>
                                            </p:graphicEl>
                                          </p:spTgt>
                                        </p:tgtEl>
                                        <p:attrNameLst>
                                          <p:attrName>style.visibility</p:attrName>
                                        </p:attrNameLst>
                                      </p:cBhvr>
                                      <p:to>
                                        <p:strVal val="visible"/>
                                      </p:to>
                                    </p:set>
                                    <p:animEffect transition="in" filter="fade">
                                      <p:cBhvr>
                                        <p:cTn id="44" dur="500"/>
                                        <p:tgtEl>
                                          <p:spTgt spid="2">
                                            <p:graphicEl>
                                              <a:dgm id="{5AB3D64C-7ADB-4998-9CFF-3E51EA662BB7}"/>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2">
                                            <p:graphicEl>
                                              <a:dgm id="{00EE0C2D-75A5-4885-B346-B1550BE1953F}"/>
                                            </p:graphicEl>
                                          </p:spTgt>
                                        </p:tgtEl>
                                        <p:attrNameLst>
                                          <p:attrName>style.visibility</p:attrName>
                                        </p:attrNameLst>
                                      </p:cBhvr>
                                      <p:to>
                                        <p:strVal val="visible"/>
                                      </p:to>
                                    </p:set>
                                    <p:animEffect transition="in" filter="fade">
                                      <p:cBhvr>
                                        <p:cTn id="49" dur="500"/>
                                        <p:tgtEl>
                                          <p:spTgt spid="2">
                                            <p:graphicEl>
                                              <a:dgm id="{00EE0C2D-75A5-4885-B346-B1550BE1953F}"/>
                                            </p:graphic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2">
                                            <p:graphicEl>
                                              <a:dgm id="{63E4004B-2389-4EB8-ADE6-5B8D4A2F3221}"/>
                                            </p:graphicEl>
                                          </p:spTgt>
                                        </p:tgtEl>
                                        <p:attrNameLst>
                                          <p:attrName>style.visibility</p:attrName>
                                        </p:attrNameLst>
                                      </p:cBhvr>
                                      <p:to>
                                        <p:strVal val="visible"/>
                                      </p:to>
                                    </p:set>
                                    <p:animEffect transition="in" filter="fade">
                                      <p:cBhvr>
                                        <p:cTn id="54" dur="500"/>
                                        <p:tgtEl>
                                          <p:spTgt spid="2">
                                            <p:graphicEl>
                                              <a:dgm id="{63E4004B-2389-4EB8-ADE6-5B8D4A2F322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Dgm bld="lvl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 1">
            <a:extLst>
              <a:ext uri="{FF2B5EF4-FFF2-40B4-BE49-F238E27FC236}">
                <a16:creationId xmlns:a16="http://schemas.microsoft.com/office/drawing/2014/main" id="{E9751DE4-E86E-4DE6-8A06-C33E50ED184A}"/>
              </a:ext>
            </a:extLst>
          </p:cNvPr>
          <p:cNvGrpSpPr/>
          <p:nvPr/>
        </p:nvGrpSpPr>
        <p:grpSpPr>
          <a:xfrm>
            <a:off x="1323128" y="1764090"/>
            <a:ext cx="2195549" cy="4534880"/>
            <a:chOff x="1054097" y="2133421"/>
            <a:chExt cx="2634659" cy="5441857"/>
          </a:xfrm>
        </p:grpSpPr>
        <p:sp>
          <p:nvSpPr>
            <p:cNvPr id="3" name="Daire: Boş 2">
              <a:extLst>
                <a:ext uri="{FF2B5EF4-FFF2-40B4-BE49-F238E27FC236}">
                  <a16:creationId xmlns:a16="http://schemas.microsoft.com/office/drawing/2014/main" id="{313817AD-C8E9-4919-AE52-02DBA362E4C7}"/>
                </a:ext>
              </a:extLst>
            </p:cNvPr>
            <p:cNvSpPr/>
            <p:nvPr/>
          </p:nvSpPr>
          <p:spPr>
            <a:xfrm>
              <a:off x="1183923" y="3956581"/>
              <a:ext cx="2359378" cy="2212622"/>
            </a:xfrm>
            <a:prstGeom prst="donut">
              <a:avLst>
                <a:gd name="adj" fmla="val 20914"/>
              </a:avLst>
            </a:prstGeom>
            <a:solidFill>
              <a:srgbClr val="E749BE"/>
            </a:solidFill>
            <a:ln>
              <a:solidFill>
                <a:srgbClr val="E749BE"/>
              </a:solidFill>
            </a:ln>
            <a:scene3d>
              <a:camera prst="perspectiveRelaxedModerately">
                <a:rot lat="17690631" lon="0" rev="0"/>
              </a:camera>
              <a:lightRig rig="threePt" dir="t"/>
            </a:scene3d>
            <a:sp3d extrusionH="190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500">
                <a:solidFill>
                  <a:schemeClr val="tx1"/>
                </a:solidFill>
              </a:endParaRPr>
            </a:p>
          </p:txBody>
        </p:sp>
        <p:sp>
          <p:nvSpPr>
            <p:cNvPr id="4" name="Serbest Form: Şekil 3">
              <a:extLst>
                <a:ext uri="{FF2B5EF4-FFF2-40B4-BE49-F238E27FC236}">
                  <a16:creationId xmlns:a16="http://schemas.microsoft.com/office/drawing/2014/main" id="{61425D0D-4CF8-4C6B-A1E5-D4B58E5AA60F}"/>
                </a:ext>
              </a:extLst>
            </p:cNvPr>
            <p:cNvSpPr/>
            <p:nvPr/>
          </p:nvSpPr>
          <p:spPr>
            <a:xfrm rot="5400000">
              <a:off x="1989956" y="1906354"/>
              <a:ext cx="1083562" cy="1537703"/>
            </a:xfrm>
            <a:custGeom>
              <a:avLst/>
              <a:gdLst>
                <a:gd name="connsiteX0" fmla="*/ 0 w 1264358"/>
                <a:gd name="connsiteY0" fmla="*/ 1111955 h 1817511"/>
                <a:gd name="connsiteX1" fmla="*/ 504773 w 1264358"/>
                <a:gd name="connsiteY1" fmla="*/ 420734 h 1817511"/>
                <a:gd name="connsiteX2" fmla="*/ 632170 w 1264358"/>
                <a:gd name="connsiteY2" fmla="*/ 406400 h 1817511"/>
                <a:gd name="connsiteX3" fmla="*/ 389469 w 1264358"/>
                <a:gd name="connsiteY3" fmla="*/ 406400 h 1817511"/>
                <a:gd name="connsiteX4" fmla="*/ 632180 w 1264358"/>
                <a:gd name="connsiteY4" fmla="*/ 0 h 1817511"/>
                <a:gd name="connsiteX5" fmla="*/ 874891 w 1264358"/>
                <a:gd name="connsiteY5" fmla="*/ 406400 h 1817511"/>
                <a:gd name="connsiteX6" fmla="*/ 632188 w 1264358"/>
                <a:gd name="connsiteY6" fmla="*/ 406400 h 1817511"/>
                <a:gd name="connsiteX7" fmla="*/ 759585 w 1264358"/>
                <a:gd name="connsiteY7" fmla="*/ 420734 h 1817511"/>
                <a:gd name="connsiteX8" fmla="*/ 1264358 w 1264358"/>
                <a:gd name="connsiteY8" fmla="*/ 1111955 h 1817511"/>
                <a:gd name="connsiteX9" fmla="*/ 632179 w 1264358"/>
                <a:gd name="connsiteY9" fmla="*/ 1817511 h 1817511"/>
                <a:gd name="connsiteX10" fmla="*/ 0 w 1264358"/>
                <a:gd name="connsiteY10" fmla="*/ 1111955 h 1817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4358" h="1817511">
                  <a:moveTo>
                    <a:pt x="0" y="1111955"/>
                  </a:moveTo>
                  <a:cubicBezTo>
                    <a:pt x="0" y="770996"/>
                    <a:pt x="216699" y="486524"/>
                    <a:pt x="504773" y="420734"/>
                  </a:cubicBezTo>
                  <a:lnTo>
                    <a:pt x="632170" y="406400"/>
                  </a:lnTo>
                  <a:lnTo>
                    <a:pt x="389469" y="406400"/>
                  </a:lnTo>
                  <a:lnTo>
                    <a:pt x="632180" y="0"/>
                  </a:lnTo>
                  <a:lnTo>
                    <a:pt x="874891" y="406400"/>
                  </a:lnTo>
                  <a:lnTo>
                    <a:pt x="632188" y="406400"/>
                  </a:lnTo>
                  <a:lnTo>
                    <a:pt x="759585" y="420734"/>
                  </a:lnTo>
                  <a:cubicBezTo>
                    <a:pt x="1047659" y="486524"/>
                    <a:pt x="1264358" y="770996"/>
                    <a:pt x="1264358" y="1111955"/>
                  </a:cubicBezTo>
                  <a:cubicBezTo>
                    <a:pt x="1264358" y="1501623"/>
                    <a:pt x="981322" y="1817511"/>
                    <a:pt x="632179" y="1817511"/>
                  </a:cubicBezTo>
                  <a:cubicBezTo>
                    <a:pt x="283036" y="1817511"/>
                    <a:pt x="0" y="1501623"/>
                    <a:pt x="0" y="1111955"/>
                  </a:cubicBezTo>
                  <a:close/>
                </a:path>
              </a:pathLst>
            </a:custGeom>
            <a:ln>
              <a:noFill/>
            </a:ln>
            <a:effectLst>
              <a:outerShdw blurRad="3048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tr-TR" sz="1500"/>
            </a:p>
          </p:txBody>
        </p:sp>
        <p:pic>
          <p:nvPicPr>
            <p:cNvPr id="5" name="Grafik 4" descr="Orman manzarası düz dolguyla">
              <a:extLst>
                <a:ext uri="{FF2B5EF4-FFF2-40B4-BE49-F238E27FC236}">
                  <a16:creationId xmlns:a16="http://schemas.microsoft.com/office/drawing/2014/main" id="{C05A2034-C568-4DF3-B260-ADF5BCF99A7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93612" y="2405205"/>
              <a:ext cx="540000" cy="540000"/>
            </a:xfrm>
            <a:prstGeom prst="rect">
              <a:avLst/>
            </a:prstGeom>
          </p:spPr>
        </p:pic>
        <p:sp>
          <p:nvSpPr>
            <p:cNvPr id="6" name="Metin kutusu 5">
              <a:extLst>
                <a:ext uri="{FF2B5EF4-FFF2-40B4-BE49-F238E27FC236}">
                  <a16:creationId xmlns:a16="http://schemas.microsoft.com/office/drawing/2014/main" id="{FCE55FDA-64C5-48D7-806B-5359141026FA}"/>
                </a:ext>
              </a:extLst>
            </p:cNvPr>
            <p:cNvSpPr txBox="1"/>
            <p:nvPr/>
          </p:nvSpPr>
          <p:spPr>
            <a:xfrm>
              <a:off x="1500771" y="5802484"/>
              <a:ext cx="1950159" cy="1772794"/>
            </a:xfrm>
            <a:prstGeom prst="rect">
              <a:avLst/>
            </a:prstGeom>
            <a:noFill/>
          </p:spPr>
          <p:txBody>
            <a:bodyPr wrap="square" rtlCol="0">
              <a:spAutoFit/>
            </a:bodyPr>
            <a:lstStyle/>
            <a:p>
              <a:pPr algn="ctr"/>
              <a:r>
                <a:rPr lang="en-US" b="1" i="1" dirty="0">
                  <a:solidFill>
                    <a:srgbClr val="E749BE"/>
                  </a:solidFill>
                </a:rPr>
                <a:t>Provision of Water is Essential for All Living Things</a:t>
              </a:r>
              <a:endParaRPr lang="tr-TR" dirty="0"/>
            </a:p>
          </p:txBody>
        </p:sp>
        <p:sp>
          <p:nvSpPr>
            <p:cNvPr id="7" name="Yamuk 6">
              <a:extLst>
                <a:ext uri="{FF2B5EF4-FFF2-40B4-BE49-F238E27FC236}">
                  <a16:creationId xmlns:a16="http://schemas.microsoft.com/office/drawing/2014/main" id="{6DDC84A7-44BA-41E0-8F93-30C5D8743314}"/>
                </a:ext>
              </a:extLst>
            </p:cNvPr>
            <p:cNvSpPr/>
            <p:nvPr/>
          </p:nvSpPr>
          <p:spPr>
            <a:xfrm rot="10800000">
              <a:off x="1054097" y="2133421"/>
              <a:ext cx="2634659" cy="2933358"/>
            </a:xfrm>
            <a:prstGeom prst="trapezoid">
              <a:avLst/>
            </a:prstGeom>
            <a:gradFill>
              <a:gsLst>
                <a:gs pos="32000">
                  <a:schemeClr val="accent5">
                    <a:lumMod val="50000"/>
                  </a:schemeClr>
                </a:gs>
                <a:gs pos="93000">
                  <a:schemeClr val="bg1">
                    <a:lumMod val="77000"/>
                    <a:lumOff val="23000"/>
                    <a:alpha val="0"/>
                  </a:schemeClr>
                </a:gs>
              </a:gsLst>
              <a:path path="circle">
                <a:fillToRect l="50000" t="-80000" r="50000" b="180000"/>
              </a:path>
            </a:gradFill>
            <a:ln>
              <a:noFill/>
            </a:ln>
            <a:effectLst>
              <a:outerShdw blurRad="774700" dist="38100" dir="5400000" algn="t" rotWithShape="0">
                <a:schemeClr val="bg1">
                  <a:alpha val="5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500" dirty="0"/>
            </a:p>
          </p:txBody>
        </p:sp>
      </p:grpSp>
      <p:grpSp>
        <p:nvGrpSpPr>
          <p:cNvPr id="8" name="Grup 7">
            <a:extLst>
              <a:ext uri="{FF2B5EF4-FFF2-40B4-BE49-F238E27FC236}">
                <a16:creationId xmlns:a16="http://schemas.microsoft.com/office/drawing/2014/main" id="{AE445E89-1816-4098-AC3A-8AE3EA4A54A9}"/>
              </a:ext>
            </a:extLst>
          </p:cNvPr>
          <p:cNvGrpSpPr/>
          <p:nvPr/>
        </p:nvGrpSpPr>
        <p:grpSpPr>
          <a:xfrm>
            <a:off x="5218698" y="1764090"/>
            <a:ext cx="2195549" cy="4249185"/>
            <a:chOff x="4548456" y="2155141"/>
            <a:chExt cx="2634659" cy="5099022"/>
          </a:xfrm>
        </p:grpSpPr>
        <p:sp>
          <p:nvSpPr>
            <p:cNvPr id="9" name="Serbest Form: Şekil 8">
              <a:extLst>
                <a:ext uri="{FF2B5EF4-FFF2-40B4-BE49-F238E27FC236}">
                  <a16:creationId xmlns:a16="http://schemas.microsoft.com/office/drawing/2014/main" id="{4BF18364-9E36-46C6-A497-C900F6AC0EAB}"/>
                </a:ext>
              </a:extLst>
            </p:cNvPr>
            <p:cNvSpPr/>
            <p:nvPr/>
          </p:nvSpPr>
          <p:spPr>
            <a:xfrm rot="5400000">
              <a:off x="5497282" y="1928070"/>
              <a:ext cx="1083562" cy="1537703"/>
            </a:xfrm>
            <a:custGeom>
              <a:avLst/>
              <a:gdLst>
                <a:gd name="connsiteX0" fmla="*/ 0 w 1264358"/>
                <a:gd name="connsiteY0" fmla="*/ 1111955 h 1817511"/>
                <a:gd name="connsiteX1" fmla="*/ 504773 w 1264358"/>
                <a:gd name="connsiteY1" fmla="*/ 420734 h 1817511"/>
                <a:gd name="connsiteX2" fmla="*/ 632170 w 1264358"/>
                <a:gd name="connsiteY2" fmla="*/ 406400 h 1817511"/>
                <a:gd name="connsiteX3" fmla="*/ 389469 w 1264358"/>
                <a:gd name="connsiteY3" fmla="*/ 406400 h 1817511"/>
                <a:gd name="connsiteX4" fmla="*/ 632180 w 1264358"/>
                <a:gd name="connsiteY4" fmla="*/ 0 h 1817511"/>
                <a:gd name="connsiteX5" fmla="*/ 874891 w 1264358"/>
                <a:gd name="connsiteY5" fmla="*/ 406400 h 1817511"/>
                <a:gd name="connsiteX6" fmla="*/ 632188 w 1264358"/>
                <a:gd name="connsiteY6" fmla="*/ 406400 h 1817511"/>
                <a:gd name="connsiteX7" fmla="*/ 759585 w 1264358"/>
                <a:gd name="connsiteY7" fmla="*/ 420734 h 1817511"/>
                <a:gd name="connsiteX8" fmla="*/ 1264358 w 1264358"/>
                <a:gd name="connsiteY8" fmla="*/ 1111955 h 1817511"/>
                <a:gd name="connsiteX9" fmla="*/ 632179 w 1264358"/>
                <a:gd name="connsiteY9" fmla="*/ 1817511 h 1817511"/>
                <a:gd name="connsiteX10" fmla="*/ 0 w 1264358"/>
                <a:gd name="connsiteY10" fmla="*/ 1111955 h 1817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4358" h="1817511">
                  <a:moveTo>
                    <a:pt x="0" y="1111955"/>
                  </a:moveTo>
                  <a:cubicBezTo>
                    <a:pt x="0" y="770996"/>
                    <a:pt x="216699" y="486524"/>
                    <a:pt x="504773" y="420734"/>
                  </a:cubicBezTo>
                  <a:lnTo>
                    <a:pt x="632170" y="406400"/>
                  </a:lnTo>
                  <a:lnTo>
                    <a:pt x="389469" y="406400"/>
                  </a:lnTo>
                  <a:lnTo>
                    <a:pt x="632180" y="0"/>
                  </a:lnTo>
                  <a:lnTo>
                    <a:pt x="874891" y="406400"/>
                  </a:lnTo>
                  <a:lnTo>
                    <a:pt x="632188" y="406400"/>
                  </a:lnTo>
                  <a:lnTo>
                    <a:pt x="759585" y="420734"/>
                  </a:lnTo>
                  <a:cubicBezTo>
                    <a:pt x="1047659" y="486524"/>
                    <a:pt x="1264358" y="770996"/>
                    <a:pt x="1264358" y="1111955"/>
                  </a:cubicBezTo>
                  <a:cubicBezTo>
                    <a:pt x="1264358" y="1501623"/>
                    <a:pt x="981322" y="1817511"/>
                    <a:pt x="632179" y="1817511"/>
                  </a:cubicBezTo>
                  <a:cubicBezTo>
                    <a:pt x="283036" y="1817511"/>
                    <a:pt x="0" y="1501623"/>
                    <a:pt x="0" y="1111955"/>
                  </a:cubicBezTo>
                  <a:close/>
                </a:path>
              </a:pathLst>
            </a:custGeom>
            <a:solidFill>
              <a:srgbClr val="00B050"/>
            </a:solidFill>
            <a:ln>
              <a:noFill/>
            </a:ln>
            <a:effectLst>
              <a:outerShdw blurRad="4572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tr-TR" sz="1500"/>
            </a:p>
          </p:txBody>
        </p:sp>
        <p:sp>
          <p:nvSpPr>
            <p:cNvPr id="10" name="Daire: Boş 9">
              <a:extLst>
                <a:ext uri="{FF2B5EF4-FFF2-40B4-BE49-F238E27FC236}">
                  <a16:creationId xmlns:a16="http://schemas.microsoft.com/office/drawing/2014/main" id="{9DFEF1EC-62D6-477D-8A88-DAA65CCCBF10}"/>
                </a:ext>
              </a:extLst>
            </p:cNvPr>
            <p:cNvSpPr/>
            <p:nvPr/>
          </p:nvSpPr>
          <p:spPr>
            <a:xfrm>
              <a:off x="4674894" y="3960469"/>
              <a:ext cx="2359378" cy="2212622"/>
            </a:xfrm>
            <a:prstGeom prst="donut">
              <a:avLst>
                <a:gd name="adj" fmla="val 20914"/>
              </a:avLst>
            </a:prstGeom>
            <a:solidFill>
              <a:schemeClr val="accent6">
                <a:lumMod val="75000"/>
              </a:schemeClr>
            </a:solidFill>
            <a:ln>
              <a:solidFill>
                <a:srgbClr val="00B050"/>
              </a:solidFill>
            </a:ln>
            <a:scene3d>
              <a:camera prst="perspectiveRelaxedModerately">
                <a:rot lat="17690631" lon="0" rev="0"/>
              </a:camera>
              <a:lightRig rig="threePt" dir="t"/>
            </a:scene3d>
            <a:sp3d extrusionH="190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500" dirty="0">
                <a:solidFill>
                  <a:srgbClr val="FFC000"/>
                </a:solidFill>
              </a:endParaRPr>
            </a:p>
          </p:txBody>
        </p:sp>
        <p:pic>
          <p:nvPicPr>
            <p:cNvPr id="11" name="Grafik 10" descr="Şerefe düz dolguyla">
              <a:extLst>
                <a:ext uri="{FF2B5EF4-FFF2-40B4-BE49-F238E27FC236}">
                  <a16:creationId xmlns:a16="http://schemas.microsoft.com/office/drawing/2014/main" id="{8F5CCDF8-E0BD-4DEC-9632-ABAD2E0A79C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576111" y="2405205"/>
              <a:ext cx="540000" cy="540000"/>
            </a:xfrm>
            <a:prstGeom prst="rect">
              <a:avLst/>
            </a:prstGeom>
          </p:spPr>
        </p:pic>
        <p:sp>
          <p:nvSpPr>
            <p:cNvPr id="12" name="Metin kutusu 11">
              <a:extLst>
                <a:ext uri="{FF2B5EF4-FFF2-40B4-BE49-F238E27FC236}">
                  <a16:creationId xmlns:a16="http://schemas.microsoft.com/office/drawing/2014/main" id="{9D2E43C2-D8FD-4EC9-973C-390A42920EAF}"/>
                </a:ext>
              </a:extLst>
            </p:cNvPr>
            <p:cNvSpPr txBox="1"/>
            <p:nvPr/>
          </p:nvSpPr>
          <p:spPr>
            <a:xfrm>
              <a:off x="4686857" y="5813768"/>
              <a:ext cx="2413853" cy="1440395"/>
            </a:xfrm>
            <a:prstGeom prst="rect">
              <a:avLst/>
            </a:prstGeom>
            <a:noFill/>
          </p:spPr>
          <p:txBody>
            <a:bodyPr wrap="square" rtlCol="0">
              <a:spAutoFit/>
            </a:bodyPr>
            <a:lstStyle/>
            <a:p>
              <a:pPr algn="ctr"/>
              <a:r>
                <a:rPr lang="en-US" b="1" i="1" dirty="0">
                  <a:solidFill>
                    <a:srgbClr val="00B050"/>
                  </a:solidFill>
                </a:rPr>
                <a:t>Clean, healthy and continuous water supply to all people is essential</a:t>
              </a:r>
              <a:endParaRPr lang="tr-TR" dirty="0">
                <a:solidFill>
                  <a:srgbClr val="00B050"/>
                </a:solidFill>
              </a:endParaRPr>
            </a:p>
          </p:txBody>
        </p:sp>
        <p:sp>
          <p:nvSpPr>
            <p:cNvPr id="13" name="Yamuk 12">
              <a:extLst>
                <a:ext uri="{FF2B5EF4-FFF2-40B4-BE49-F238E27FC236}">
                  <a16:creationId xmlns:a16="http://schemas.microsoft.com/office/drawing/2014/main" id="{1C99288D-73A0-41B7-A696-66A60C2EB766}"/>
                </a:ext>
              </a:extLst>
            </p:cNvPr>
            <p:cNvSpPr/>
            <p:nvPr/>
          </p:nvSpPr>
          <p:spPr>
            <a:xfrm rot="10800000">
              <a:off x="4548456" y="2219959"/>
              <a:ext cx="2634659" cy="2933358"/>
            </a:xfrm>
            <a:prstGeom prst="trapezoid">
              <a:avLst/>
            </a:prstGeom>
            <a:gradFill>
              <a:gsLst>
                <a:gs pos="32000">
                  <a:schemeClr val="accent5">
                    <a:lumMod val="50000"/>
                  </a:schemeClr>
                </a:gs>
                <a:gs pos="93000">
                  <a:schemeClr val="bg1">
                    <a:lumMod val="77000"/>
                    <a:lumOff val="23000"/>
                    <a:alpha val="0"/>
                  </a:schemeClr>
                </a:gs>
              </a:gsLst>
              <a:path path="circle">
                <a:fillToRect l="50000" t="-80000" r="50000" b="180000"/>
              </a:path>
            </a:gradFill>
            <a:ln>
              <a:noFill/>
            </a:ln>
            <a:effectLst>
              <a:outerShdw blurRad="774700" dist="38100" dir="5400000" algn="t" rotWithShape="0">
                <a:schemeClr val="bg1">
                  <a:alpha val="5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500" dirty="0"/>
            </a:p>
          </p:txBody>
        </p:sp>
      </p:grpSp>
      <p:grpSp>
        <p:nvGrpSpPr>
          <p:cNvPr id="14" name="Grup 13">
            <a:extLst>
              <a:ext uri="{FF2B5EF4-FFF2-40B4-BE49-F238E27FC236}">
                <a16:creationId xmlns:a16="http://schemas.microsoft.com/office/drawing/2014/main" id="{2829EEAE-06A7-4714-AAB1-13F03851D97A}"/>
              </a:ext>
            </a:extLst>
          </p:cNvPr>
          <p:cNvGrpSpPr/>
          <p:nvPr/>
        </p:nvGrpSpPr>
        <p:grpSpPr>
          <a:xfrm>
            <a:off x="9060425" y="1749975"/>
            <a:ext cx="2248370" cy="3547815"/>
            <a:chOff x="7957023" y="2137314"/>
            <a:chExt cx="2698044" cy="4257377"/>
          </a:xfrm>
        </p:grpSpPr>
        <p:grpSp>
          <p:nvGrpSpPr>
            <p:cNvPr id="15" name="Grup 14">
              <a:extLst>
                <a:ext uri="{FF2B5EF4-FFF2-40B4-BE49-F238E27FC236}">
                  <a16:creationId xmlns:a16="http://schemas.microsoft.com/office/drawing/2014/main" id="{F2C8AFBB-C2AF-44D5-9813-3579364B9AF1}"/>
                </a:ext>
              </a:extLst>
            </p:cNvPr>
            <p:cNvGrpSpPr/>
            <p:nvPr/>
          </p:nvGrpSpPr>
          <p:grpSpPr>
            <a:xfrm>
              <a:off x="8086846" y="2137314"/>
              <a:ext cx="2359378" cy="4035778"/>
              <a:chOff x="8057856" y="3067755"/>
              <a:chExt cx="2359378" cy="4035778"/>
            </a:xfrm>
          </p:grpSpPr>
          <p:sp>
            <p:nvSpPr>
              <p:cNvPr id="19" name="Daire: Boş 18">
                <a:extLst>
                  <a:ext uri="{FF2B5EF4-FFF2-40B4-BE49-F238E27FC236}">
                    <a16:creationId xmlns:a16="http://schemas.microsoft.com/office/drawing/2014/main" id="{F513345A-5005-4268-AEA8-48EC30FE3E4B}"/>
                  </a:ext>
                </a:extLst>
              </p:cNvPr>
              <p:cNvSpPr/>
              <p:nvPr/>
            </p:nvSpPr>
            <p:spPr>
              <a:xfrm>
                <a:off x="8057856" y="4890911"/>
                <a:ext cx="2359378" cy="2212622"/>
              </a:xfrm>
              <a:prstGeom prst="donut">
                <a:avLst>
                  <a:gd name="adj" fmla="val 20914"/>
                </a:avLst>
              </a:prstGeom>
              <a:solidFill>
                <a:schemeClr val="accent2">
                  <a:lumMod val="75000"/>
                </a:schemeClr>
              </a:solidFill>
              <a:ln>
                <a:noFill/>
              </a:ln>
              <a:scene3d>
                <a:camera prst="perspectiveRelaxedModerately">
                  <a:rot lat="17690631" lon="0" rev="0"/>
                </a:camera>
                <a:lightRig rig="threePt" dir="t"/>
              </a:scene3d>
              <a:sp3d extrusionH="190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500">
                  <a:solidFill>
                    <a:schemeClr val="tx1"/>
                  </a:solidFill>
                </a:endParaRPr>
              </a:p>
            </p:txBody>
          </p:sp>
          <p:sp>
            <p:nvSpPr>
              <p:cNvPr id="20" name="Serbest Form: Şekil 19">
                <a:extLst>
                  <a:ext uri="{FF2B5EF4-FFF2-40B4-BE49-F238E27FC236}">
                    <a16:creationId xmlns:a16="http://schemas.microsoft.com/office/drawing/2014/main" id="{81591FE1-0F4E-4DFB-B183-68484E5BFA2B}"/>
                  </a:ext>
                </a:extLst>
              </p:cNvPr>
              <p:cNvSpPr/>
              <p:nvPr/>
            </p:nvSpPr>
            <p:spPr>
              <a:xfrm rot="5400000">
                <a:off x="8863889" y="2840684"/>
                <a:ext cx="1083562" cy="1537703"/>
              </a:xfrm>
              <a:custGeom>
                <a:avLst/>
                <a:gdLst>
                  <a:gd name="connsiteX0" fmla="*/ 0 w 1264358"/>
                  <a:gd name="connsiteY0" fmla="*/ 1111955 h 1817511"/>
                  <a:gd name="connsiteX1" fmla="*/ 504773 w 1264358"/>
                  <a:gd name="connsiteY1" fmla="*/ 420734 h 1817511"/>
                  <a:gd name="connsiteX2" fmla="*/ 632170 w 1264358"/>
                  <a:gd name="connsiteY2" fmla="*/ 406400 h 1817511"/>
                  <a:gd name="connsiteX3" fmla="*/ 389469 w 1264358"/>
                  <a:gd name="connsiteY3" fmla="*/ 406400 h 1817511"/>
                  <a:gd name="connsiteX4" fmla="*/ 632180 w 1264358"/>
                  <a:gd name="connsiteY4" fmla="*/ 0 h 1817511"/>
                  <a:gd name="connsiteX5" fmla="*/ 874891 w 1264358"/>
                  <a:gd name="connsiteY5" fmla="*/ 406400 h 1817511"/>
                  <a:gd name="connsiteX6" fmla="*/ 632188 w 1264358"/>
                  <a:gd name="connsiteY6" fmla="*/ 406400 h 1817511"/>
                  <a:gd name="connsiteX7" fmla="*/ 759585 w 1264358"/>
                  <a:gd name="connsiteY7" fmla="*/ 420734 h 1817511"/>
                  <a:gd name="connsiteX8" fmla="*/ 1264358 w 1264358"/>
                  <a:gd name="connsiteY8" fmla="*/ 1111955 h 1817511"/>
                  <a:gd name="connsiteX9" fmla="*/ 632179 w 1264358"/>
                  <a:gd name="connsiteY9" fmla="*/ 1817511 h 1817511"/>
                  <a:gd name="connsiteX10" fmla="*/ 0 w 1264358"/>
                  <a:gd name="connsiteY10" fmla="*/ 1111955 h 1817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4358" h="1817511">
                    <a:moveTo>
                      <a:pt x="0" y="1111955"/>
                    </a:moveTo>
                    <a:cubicBezTo>
                      <a:pt x="0" y="770996"/>
                      <a:pt x="216699" y="486524"/>
                      <a:pt x="504773" y="420734"/>
                    </a:cubicBezTo>
                    <a:lnTo>
                      <a:pt x="632170" y="406400"/>
                    </a:lnTo>
                    <a:lnTo>
                      <a:pt x="389469" y="406400"/>
                    </a:lnTo>
                    <a:lnTo>
                      <a:pt x="632180" y="0"/>
                    </a:lnTo>
                    <a:lnTo>
                      <a:pt x="874891" y="406400"/>
                    </a:lnTo>
                    <a:lnTo>
                      <a:pt x="632188" y="406400"/>
                    </a:lnTo>
                    <a:lnTo>
                      <a:pt x="759585" y="420734"/>
                    </a:lnTo>
                    <a:cubicBezTo>
                      <a:pt x="1047659" y="486524"/>
                      <a:pt x="1264358" y="770996"/>
                      <a:pt x="1264358" y="1111955"/>
                    </a:cubicBezTo>
                    <a:cubicBezTo>
                      <a:pt x="1264358" y="1501623"/>
                      <a:pt x="981322" y="1817511"/>
                      <a:pt x="632179" y="1817511"/>
                    </a:cubicBezTo>
                    <a:cubicBezTo>
                      <a:pt x="283036" y="1817511"/>
                      <a:pt x="0" y="1501623"/>
                      <a:pt x="0" y="1111955"/>
                    </a:cubicBezTo>
                    <a:close/>
                  </a:path>
                </a:pathLst>
              </a:custGeom>
              <a:solidFill>
                <a:srgbClr val="7030A0"/>
              </a:solidFill>
              <a:ln>
                <a:noFill/>
              </a:ln>
              <a:effectLst>
                <a:outerShdw blurRad="4953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tr-TR" sz="1500"/>
              </a:p>
            </p:txBody>
          </p:sp>
        </p:grpSp>
        <p:pic>
          <p:nvPicPr>
            <p:cNvPr id="16" name="Grafik 15" descr="Para düz dolguyla">
              <a:extLst>
                <a:ext uri="{FF2B5EF4-FFF2-40B4-BE49-F238E27FC236}">
                  <a16:creationId xmlns:a16="http://schemas.microsoft.com/office/drawing/2014/main" id="{D64B8516-45A7-4F8B-B2F6-2E072AC5AD2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996535" y="2379805"/>
              <a:ext cx="540000" cy="540000"/>
            </a:xfrm>
            <a:prstGeom prst="rect">
              <a:avLst/>
            </a:prstGeom>
          </p:spPr>
        </p:pic>
        <p:sp>
          <p:nvSpPr>
            <p:cNvPr id="17" name="Metin kutusu 16">
              <a:extLst>
                <a:ext uri="{FF2B5EF4-FFF2-40B4-BE49-F238E27FC236}">
                  <a16:creationId xmlns:a16="http://schemas.microsoft.com/office/drawing/2014/main" id="{C4ECC7E2-568E-4FBA-A1A2-2E709BAF3E07}"/>
                </a:ext>
              </a:extLst>
            </p:cNvPr>
            <p:cNvSpPr txBox="1"/>
            <p:nvPr/>
          </p:nvSpPr>
          <p:spPr>
            <a:xfrm>
              <a:off x="7957023" y="5951493"/>
              <a:ext cx="2698044" cy="443198"/>
            </a:xfrm>
            <a:prstGeom prst="rect">
              <a:avLst/>
            </a:prstGeom>
            <a:noFill/>
          </p:spPr>
          <p:txBody>
            <a:bodyPr wrap="square" rtlCol="0">
              <a:spAutoFit/>
            </a:bodyPr>
            <a:lstStyle/>
            <a:p>
              <a:pPr algn="ctr"/>
              <a:endParaRPr lang="tr-TR" dirty="0">
                <a:solidFill>
                  <a:srgbClr val="FFFF00"/>
                </a:solidFill>
              </a:endParaRPr>
            </a:p>
          </p:txBody>
        </p:sp>
        <p:sp>
          <p:nvSpPr>
            <p:cNvPr id="18" name="Yamuk 17">
              <a:extLst>
                <a:ext uri="{FF2B5EF4-FFF2-40B4-BE49-F238E27FC236}">
                  <a16:creationId xmlns:a16="http://schemas.microsoft.com/office/drawing/2014/main" id="{9220883E-4335-4C17-B745-4A6E95A36628}"/>
                </a:ext>
              </a:extLst>
            </p:cNvPr>
            <p:cNvSpPr/>
            <p:nvPr/>
          </p:nvSpPr>
          <p:spPr>
            <a:xfrm rot="10800000">
              <a:off x="7957023" y="2219959"/>
              <a:ext cx="2634659" cy="2933358"/>
            </a:xfrm>
            <a:prstGeom prst="trapezoid">
              <a:avLst/>
            </a:prstGeom>
            <a:gradFill>
              <a:gsLst>
                <a:gs pos="32000">
                  <a:schemeClr val="accent5">
                    <a:lumMod val="50000"/>
                  </a:schemeClr>
                </a:gs>
                <a:gs pos="93000">
                  <a:schemeClr val="bg1">
                    <a:lumMod val="77000"/>
                    <a:lumOff val="23000"/>
                    <a:alpha val="0"/>
                  </a:schemeClr>
                </a:gs>
              </a:gsLst>
              <a:path path="circle">
                <a:fillToRect l="50000" t="-80000" r="50000" b="180000"/>
              </a:path>
            </a:gradFill>
            <a:ln>
              <a:noFill/>
            </a:ln>
            <a:effectLst>
              <a:outerShdw blurRad="774700" dist="38100" dir="5400000" algn="t" rotWithShape="0">
                <a:schemeClr val="bg1">
                  <a:alpha val="5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500" dirty="0">
                <a:highlight>
                  <a:srgbClr val="FFFF00"/>
                </a:highlight>
              </a:endParaRPr>
            </a:p>
          </p:txBody>
        </p:sp>
      </p:grpSp>
      <p:sp>
        <p:nvSpPr>
          <p:cNvPr id="21" name="Metin kutusu 20">
            <a:extLst>
              <a:ext uri="{FF2B5EF4-FFF2-40B4-BE49-F238E27FC236}">
                <a16:creationId xmlns:a16="http://schemas.microsoft.com/office/drawing/2014/main" id="{BCCA0670-0726-4C43-8804-5AC0C5E89967}"/>
              </a:ext>
            </a:extLst>
          </p:cNvPr>
          <p:cNvSpPr txBox="1"/>
          <p:nvPr/>
        </p:nvSpPr>
        <p:spPr>
          <a:xfrm>
            <a:off x="8875053" y="4928458"/>
            <a:ext cx="2619114" cy="923330"/>
          </a:xfrm>
          <a:prstGeom prst="rect">
            <a:avLst/>
          </a:prstGeom>
          <a:noFill/>
        </p:spPr>
        <p:txBody>
          <a:bodyPr wrap="square" rtlCol="0">
            <a:spAutoFit/>
          </a:bodyPr>
          <a:lstStyle/>
          <a:p>
            <a:pPr algn="ctr"/>
            <a:r>
              <a:rPr lang="en-US" b="1" dirty="0">
                <a:solidFill>
                  <a:schemeClr val="accent2">
                    <a:lumMod val="75000"/>
                  </a:schemeClr>
                </a:solidFill>
              </a:rPr>
              <a:t>Equitable Access to Safe and Affordable Drinking Water for All is Essential</a:t>
            </a:r>
            <a:endParaRPr lang="tr-TR" b="1" dirty="0">
              <a:solidFill>
                <a:schemeClr val="accent2">
                  <a:lumMod val="75000"/>
                </a:schemeClr>
              </a:solidFill>
            </a:endParaRPr>
          </a:p>
        </p:txBody>
      </p:sp>
      <p:sp>
        <p:nvSpPr>
          <p:cNvPr id="22" name="Metin kutusu 21">
            <a:extLst>
              <a:ext uri="{FF2B5EF4-FFF2-40B4-BE49-F238E27FC236}">
                <a16:creationId xmlns:a16="http://schemas.microsoft.com/office/drawing/2014/main" id="{82C316F4-514B-4F27-9A74-21457F838B0F}"/>
              </a:ext>
            </a:extLst>
          </p:cNvPr>
          <p:cNvSpPr txBox="1"/>
          <p:nvPr/>
        </p:nvSpPr>
        <p:spPr>
          <a:xfrm>
            <a:off x="2955440" y="686095"/>
            <a:ext cx="6239274" cy="492443"/>
          </a:xfrm>
          <a:prstGeom prst="rect">
            <a:avLst/>
          </a:prstGeom>
          <a:noFill/>
        </p:spPr>
        <p:txBody>
          <a:bodyPr wrap="square" rtlCol="0">
            <a:spAutoFit/>
          </a:bodyPr>
          <a:lstStyle/>
          <a:p>
            <a:pPr algn="ctr"/>
            <a:r>
              <a:rPr lang="tr-TR" sz="2600" b="1" dirty="0" err="1">
                <a:solidFill>
                  <a:schemeClr val="bg1"/>
                </a:solidFill>
                <a:latin typeface="Garamond" panose="02020404030301010803" pitchFamily="18" charset="0"/>
              </a:rPr>
              <a:t>Sustainability</a:t>
            </a:r>
            <a:r>
              <a:rPr lang="tr-TR" sz="2600" b="1" dirty="0">
                <a:solidFill>
                  <a:schemeClr val="bg1"/>
                </a:solidFill>
                <a:latin typeface="Garamond" panose="02020404030301010803" pitchFamily="18" charset="0"/>
              </a:rPr>
              <a:t> of </a:t>
            </a:r>
            <a:r>
              <a:rPr lang="tr-TR" sz="2600" b="1" dirty="0" err="1">
                <a:solidFill>
                  <a:schemeClr val="bg1"/>
                </a:solidFill>
                <a:latin typeface="Garamond" panose="02020404030301010803" pitchFamily="18" charset="0"/>
              </a:rPr>
              <a:t>Water</a:t>
            </a:r>
            <a:endParaRPr lang="tr-TR" sz="2600" b="1" dirty="0">
              <a:solidFill>
                <a:schemeClr val="bg1"/>
              </a:solidFill>
              <a:latin typeface="Garamond" panose="02020404030301010803" pitchFamily="18" charset="0"/>
            </a:endParaRPr>
          </a:p>
        </p:txBody>
      </p:sp>
      <p:sp>
        <p:nvSpPr>
          <p:cNvPr id="23" name="Metin kutusu 22">
            <a:extLst>
              <a:ext uri="{FF2B5EF4-FFF2-40B4-BE49-F238E27FC236}">
                <a16:creationId xmlns:a16="http://schemas.microsoft.com/office/drawing/2014/main" id="{CF228CC3-0384-4BAF-A1E3-B19664CF1269}"/>
              </a:ext>
            </a:extLst>
          </p:cNvPr>
          <p:cNvSpPr txBox="1"/>
          <p:nvPr/>
        </p:nvSpPr>
        <p:spPr>
          <a:xfrm>
            <a:off x="-170086" y="6531125"/>
            <a:ext cx="4167739" cy="230832"/>
          </a:xfrm>
          <a:prstGeom prst="rect">
            <a:avLst/>
          </a:prstGeom>
          <a:noFill/>
        </p:spPr>
        <p:txBody>
          <a:bodyPr wrap="square" rtlCol="0">
            <a:spAutoFit/>
          </a:bodyPr>
          <a:lstStyle/>
          <a:p>
            <a:pPr algn="ctr"/>
            <a:r>
              <a:rPr lang="tr-TR" sz="900" dirty="0">
                <a:solidFill>
                  <a:srgbClr val="0070C0"/>
                </a:solidFill>
                <a:effectLst/>
                <a:latin typeface="Times New Roman" panose="02020603050405020304" pitchFamily="18" charset="0"/>
                <a:ea typeface="Calibri" panose="020F0502020204030204" pitchFamily="34" charset="0"/>
              </a:rPr>
              <a:t>SDG 6 </a:t>
            </a:r>
            <a:r>
              <a:rPr lang="tr-TR" sz="900" dirty="0" err="1">
                <a:solidFill>
                  <a:srgbClr val="0070C0"/>
                </a:solidFill>
                <a:effectLst/>
                <a:latin typeface="Times New Roman" panose="02020603050405020304" pitchFamily="18" charset="0"/>
                <a:ea typeface="Calibri" panose="020F0502020204030204" pitchFamily="34" charset="0"/>
              </a:rPr>
              <a:t>Clean</a:t>
            </a:r>
            <a:r>
              <a:rPr lang="tr-TR" sz="900" dirty="0">
                <a:solidFill>
                  <a:srgbClr val="0070C0"/>
                </a:solidFill>
                <a:effectLst/>
                <a:latin typeface="Times New Roman" panose="02020603050405020304" pitchFamily="18" charset="0"/>
                <a:ea typeface="Calibri" panose="020F0502020204030204" pitchFamily="34" charset="0"/>
              </a:rPr>
              <a:t> </a:t>
            </a:r>
            <a:r>
              <a:rPr lang="tr-TR" sz="900" dirty="0" err="1">
                <a:solidFill>
                  <a:srgbClr val="0070C0"/>
                </a:solidFill>
                <a:effectLst/>
                <a:latin typeface="Times New Roman" panose="02020603050405020304" pitchFamily="18" charset="0"/>
                <a:ea typeface="Calibri" panose="020F0502020204030204" pitchFamily="34" charset="0"/>
              </a:rPr>
              <a:t>Water</a:t>
            </a:r>
            <a:r>
              <a:rPr lang="tr-TR" sz="900" dirty="0">
                <a:solidFill>
                  <a:srgbClr val="0070C0"/>
                </a:solidFill>
                <a:effectLst/>
                <a:latin typeface="Times New Roman" panose="02020603050405020304" pitchFamily="18" charset="0"/>
                <a:ea typeface="Calibri" panose="020F0502020204030204" pitchFamily="34" charset="0"/>
              </a:rPr>
              <a:t> </a:t>
            </a:r>
            <a:r>
              <a:rPr lang="tr-TR" sz="900" dirty="0" err="1">
                <a:solidFill>
                  <a:srgbClr val="0070C0"/>
                </a:solidFill>
                <a:effectLst/>
                <a:latin typeface="Times New Roman" panose="02020603050405020304" pitchFamily="18" charset="0"/>
                <a:ea typeface="Calibri" panose="020F0502020204030204" pitchFamily="34" charset="0"/>
              </a:rPr>
              <a:t>and</a:t>
            </a:r>
            <a:r>
              <a:rPr lang="tr-TR" sz="900" dirty="0">
                <a:solidFill>
                  <a:srgbClr val="0070C0"/>
                </a:solidFill>
                <a:effectLst/>
                <a:latin typeface="Times New Roman" panose="02020603050405020304" pitchFamily="18" charset="0"/>
                <a:ea typeface="Calibri" panose="020F0502020204030204" pitchFamily="34" charset="0"/>
              </a:rPr>
              <a:t> </a:t>
            </a:r>
            <a:r>
              <a:rPr lang="tr-TR" sz="900" dirty="0" err="1">
                <a:solidFill>
                  <a:srgbClr val="0070C0"/>
                </a:solidFill>
                <a:effectLst/>
                <a:latin typeface="Times New Roman" panose="02020603050405020304" pitchFamily="18" charset="0"/>
                <a:ea typeface="Calibri" panose="020F0502020204030204" pitchFamily="34" charset="0"/>
              </a:rPr>
              <a:t>Sanitation</a:t>
            </a:r>
            <a:endParaRPr lang="tr-TR" sz="900" dirty="0">
              <a:solidFill>
                <a:srgbClr val="0070C0"/>
              </a:solidFill>
            </a:endParaRPr>
          </a:p>
        </p:txBody>
      </p:sp>
    </p:spTree>
    <p:extLst>
      <p:ext uri="{BB962C8B-B14F-4D97-AF65-F5344CB8AC3E}">
        <p14:creationId xmlns:p14="http://schemas.microsoft.com/office/powerpoint/2010/main" val="1183232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fltVal val="0"/>
                                          </p:val>
                                        </p:tav>
                                        <p:tav tm="100000">
                                          <p:val>
                                            <p:strVal val="#ppt_w"/>
                                          </p:val>
                                        </p:tav>
                                      </p:tavLst>
                                    </p:anim>
                                    <p:anim calcmode="lin" valueType="num">
                                      <p:cBhvr>
                                        <p:cTn id="12" dur="1000" fill="hold"/>
                                        <p:tgtEl>
                                          <p:spTgt spid="8"/>
                                        </p:tgtEl>
                                        <p:attrNameLst>
                                          <p:attrName>ppt_h</p:attrName>
                                        </p:attrNameLst>
                                      </p:cBhvr>
                                      <p:tavLst>
                                        <p:tav tm="0">
                                          <p:val>
                                            <p:fltVal val="0"/>
                                          </p:val>
                                        </p:tav>
                                        <p:tav tm="100000">
                                          <p:val>
                                            <p:strVal val="#ppt_h"/>
                                          </p:val>
                                        </p:tav>
                                      </p:tavLst>
                                    </p:anim>
                                    <p:anim calcmode="lin" valueType="num">
                                      <p:cBhvr>
                                        <p:cTn id="13" dur="1000" fill="hold"/>
                                        <p:tgtEl>
                                          <p:spTgt spid="8"/>
                                        </p:tgtEl>
                                        <p:attrNameLst>
                                          <p:attrName>style.rotation</p:attrName>
                                        </p:attrNameLst>
                                      </p:cBhvr>
                                      <p:tavLst>
                                        <p:tav tm="0">
                                          <p:val>
                                            <p:fltVal val="90"/>
                                          </p:val>
                                        </p:tav>
                                        <p:tav tm="100000">
                                          <p:val>
                                            <p:fltVal val="0"/>
                                          </p:val>
                                        </p:tav>
                                      </p:tavLst>
                                    </p:anim>
                                    <p:animEffect transition="in" filter="fade">
                                      <p:cBhvr>
                                        <p:cTn id="14" dur="1000"/>
                                        <p:tgtEl>
                                          <p:spTgt spid="8"/>
                                        </p:tgtEl>
                                      </p:cBhvr>
                                    </p:animEffect>
                                  </p:childTnLst>
                                </p:cTn>
                              </p:par>
                            </p:childTnLst>
                          </p:cTn>
                        </p:par>
                        <p:par>
                          <p:cTn id="15" fill="hold">
                            <p:stCondLst>
                              <p:cond delay="1500"/>
                            </p:stCondLst>
                            <p:childTnLst>
                              <p:par>
                                <p:cTn id="16" presetID="6" presetClass="entr" presetSubtype="16"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circle(in)">
                                      <p:cBhvr>
                                        <p:cTn id="18" dur="11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Resim 10"/>
          <p:cNvPicPr>
            <a:picLocks noChangeAspect="1"/>
          </p:cNvPicPr>
          <p:nvPr/>
        </p:nvPicPr>
        <p:blipFill>
          <a:blip r:embed="rId2"/>
          <a:stretch>
            <a:fillRect/>
          </a:stretch>
        </p:blipFill>
        <p:spPr>
          <a:xfrm>
            <a:off x="5081001" y="1825795"/>
            <a:ext cx="2125028" cy="2044641"/>
          </a:xfrm>
          <a:prstGeom prst="rect">
            <a:avLst/>
          </a:prstGeom>
        </p:spPr>
      </p:pic>
      <p:sp>
        <p:nvSpPr>
          <p:cNvPr id="6" name="Oval 5"/>
          <p:cNvSpPr/>
          <p:nvPr/>
        </p:nvSpPr>
        <p:spPr>
          <a:xfrm>
            <a:off x="77674" y="1799303"/>
            <a:ext cx="4925470" cy="218276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Oval 6"/>
          <p:cNvSpPr/>
          <p:nvPr/>
        </p:nvSpPr>
        <p:spPr>
          <a:xfrm>
            <a:off x="7151370" y="1763950"/>
            <a:ext cx="4925470" cy="218276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Dikdörtgen 7"/>
          <p:cNvSpPr/>
          <p:nvPr/>
        </p:nvSpPr>
        <p:spPr>
          <a:xfrm>
            <a:off x="937965" y="2075076"/>
            <a:ext cx="3263081" cy="1631216"/>
          </a:xfrm>
          <a:prstGeom prst="rect">
            <a:avLst/>
          </a:prstGeom>
        </p:spPr>
        <p:txBody>
          <a:bodyPr wrap="square">
            <a:spAutoFit/>
          </a:bodyPr>
          <a:lstStyle/>
          <a:p>
            <a:pPr algn="ctr">
              <a:spcAft>
                <a:spcPts val="0"/>
              </a:spcAft>
            </a:pPr>
            <a:r>
              <a:rPr lang="tr-TR" sz="2000" b="1" dirty="0" err="1">
                <a:solidFill>
                  <a:srgbClr val="002060"/>
                </a:solidFill>
                <a:latin typeface="Garamond" panose="02020404030301010803" pitchFamily="18" charset="0"/>
              </a:rPr>
              <a:t>The</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cost</a:t>
            </a:r>
            <a:r>
              <a:rPr lang="tr-TR" sz="2000" b="1" dirty="0">
                <a:solidFill>
                  <a:srgbClr val="002060"/>
                </a:solidFill>
                <a:latin typeface="Garamond" panose="02020404030301010803" pitchFamily="18" charset="0"/>
              </a:rPr>
              <a:t> of </a:t>
            </a:r>
            <a:r>
              <a:rPr lang="tr-TR" sz="2000" b="1" dirty="0" err="1">
                <a:solidFill>
                  <a:srgbClr val="002060"/>
                </a:solidFill>
                <a:latin typeface="Garamond" panose="02020404030301010803" pitchFamily="18" charset="0"/>
              </a:rPr>
              <a:t>bringing</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water</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from</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the</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source</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to</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the</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water</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user</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by</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providing</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the</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required</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water</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quality</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standard</a:t>
            </a:r>
            <a:endParaRPr lang="tr-TR" sz="2000" b="1" dirty="0">
              <a:solidFill>
                <a:srgbClr val="002060"/>
              </a:solidFill>
              <a:latin typeface="Garamond" panose="02020404030301010803" pitchFamily="18" charset="0"/>
            </a:endParaRPr>
          </a:p>
        </p:txBody>
      </p:sp>
      <p:sp>
        <p:nvSpPr>
          <p:cNvPr id="9" name="Dikdörtgen 8"/>
          <p:cNvSpPr/>
          <p:nvPr/>
        </p:nvSpPr>
        <p:spPr>
          <a:xfrm>
            <a:off x="8352381" y="2075076"/>
            <a:ext cx="2957788" cy="1631216"/>
          </a:xfrm>
          <a:prstGeom prst="rect">
            <a:avLst/>
          </a:prstGeom>
        </p:spPr>
        <p:txBody>
          <a:bodyPr wrap="square">
            <a:spAutoFit/>
          </a:bodyPr>
          <a:lstStyle/>
          <a:p>
            <a:pPr algn="ctr">
              <a:spcAft>
                <a:spcPts val="0"/>
              </a:spcAft>
            </a:pPr>
            <a:r>
              <a:rPr lang="tr-TR" sz="2000" b="1" dirty="0" err="1">
                <a:solidFill>
                  <a:srgbClr val="002060"/>
                </a:solidFill>
                <a:latin typeface="Garamond" panose="02020404030301010803" pitchFamily="18" charset="0"/>
              </a:rPr>
              <a:t>The</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cost</a:t>
            </a:r>
            <a:r>
              <a:rPr lang="tr-TR" sz="2000" b="1" dirty="0">
                <a:solidFill>
                  <a:srgbClr val="002060"/>
                </a:solidFill>
                <a:latin typeface="Garamond" panose="02020404030301010803" pitchFamily="18" charset="0"/>
              </a:rPr>
              <a:t> of </a:t>
            </a:r>
            <a:r>
              <a:rPr lang="tr-TR" sz="2000" b="1" dirty="0" err="1">
                <a:solidFill>
                  <a:srgbClr val="002060"/>
                </a:solidFill>
                <a:latin typeface="Garamond" panose="02020404030301010803" pitchFamily="18" charset="0"/>
              </a:rPr>
              <a:t>delivering</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used</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water</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to</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the</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natural</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receiving</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environment</a:t>
            </a:r>
            <a:r>
              <a:rPr lang="tr-TR" sz="2000" b="1" dirty="0">
                <a:solidFill>
                  <a:srgbClr val="002060"/>
                </a:solidFill>
                <a:latin typeface="Garamond" panose="02020404030301010803" pitchFamily="18" charset="0"/>
              </a:rPr>
              <a:t> in a </a:t>
            </a:r>
            <a:r>
              <a:rPr lang="tr-TR" sz="2000" b="1" dirty="0" err="1">
                <a:solidFill>
                  <a:srgbClr val="002060"/>
                </a:solidFill>
                <a:latin typeface="Garamond" panose="02020404030301010803" pitchFamily="18" charset="0"/>
              </a:rPr>
              <a:t>way</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that</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ensures</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the</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required</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quality</a:t>
            </a:r>
            <a:endParaRPr lang="tr-TR" sz="2000" b="1" dirty="0">
              <a:solidFill>
                <a:srgbClr val="002060"/>
              </a:solidFill>
              <a:latin typeface="Garamond" panose="02020404030301010803" pitchFamily="18" charset="0"/>
            </a:endParaRPr>
          </a:p>
        </p:txBody>
      </p:sp>
      <p:sp>
        <p:nvSpPr>
          <p:cNvPr id="10" name="Dikdörtgen 9"/>
          <p:cNvSpPr/>
          <p:nvPr/>
        </p:nvSpPr>
        <p:spPr>
          <a:xfrm>
            <a:off x="2868930" y="4160520"/>
            <a:ext cx="7560268" cy="2270871"/>
          </a:xfrm>
          <a:prstGeom prst="rect">
            <a:avLst/>
          </a:prstGeom>
        </p:spPr>
        <p:txBody>
          <a:bodyPr wrap="square">
            <a:spAutoFit/>
          </a:bodyPr>
          <a:lstStyle/>
          <a:p>
            <a:pPr algn="ctr">
              <a:spcAft>
                <a:spcPts val="0"/>
              </a:spcAft>
            </a:pPr>
            <a:r>
              <a:rPr lang="tr-TR" sz="2200" b="1" u="sng" dirty="0" err="1">
                <a:solidFill>
                  <a:srgbClr val="002060"/>
                </a:solidFill>
                <a:latin typeface="Garamond" panose="02020404030301010803" pitchFamily="18" charset="0"/>
              </a:rPr>
              <a:t>Water</a:t>
            </a:r>
            <a:r>
              <a:rPr lang="tr-TR" sz="2200" b="1" u="sng" dirty="0">
                <a:solidFill>
                  <a:srgbClr val="002060"/>
                </a:solidFill>
                <a:latin typeface="Garamond" panose="02020404030301010803" pitchFamily="18" charset="0"/>
              </a:rPr>
              <a:t> </a:t>
            </a:r>
            <a:r>
              <a:rPr lang="tr-TR" sz="2200" b="1" u="sng" dirty="0" err="1">
                <a:solidFill>
                  <a:srgbClr val="002060"/>
                </a:solidFill>
                <a:latin typeface="Garamond" panose="02020404030301010803" pitchFamily="18" charset="0"/>
              </a:rPr>
              <a:t>Supply</a:t>
            </a:r>
            <a:r>
              <a:rPr lang="tr-TR" sz="2200" b="1" u="sng" dirty="0">
                <a:solidFill>
                  <a:srgbClr val="002060"/>
                </a:solidFill>
                <a:latin typeface="Garamond" panose="02020404030301010803" pitchFamily="18" charset="0"/>
              </a:rPr>
              <a:t> </a:t>
            </a:r>
            <a:r>
              <a:rPr lang="tr-TR" sz="2200" b="1" u="sng" dirty="0" err="1">
                <a:solidFill>
                  <a:srgbClr val="002060"/>
                </a:solidFill>
                <a:latin typeface="Garamond" panose="02020404030301010803" pitchFamily="18" charset="0"/>
              </a:rPr>
              <a:t>and</a:t>
            </a:r>
            <a:r>
              <a:rPr lang="tr-TR" sz="2200" b="1" u="sng" dirty="0">
                <a:solidFill>
                  <a:srgbClr val="002060"/>
                </a:solidFill>
                <a:latin typeface="Garamond" panose="02020404030301010803" pitchFamily="18" charset="0"/>
              </a:rPr>
              <a:t> </a:t>
            </a:r>
            <a:r>
              <a:rPr lang="tr-TR" sz="2200" b="1" u="sng" dirty="0" err="1">
                <a:solidFill>
                  <a:srgbClr val="002060"/>
                </a:solidFill>
                <a:latin typeface="Garamond" panose="02020404030301010803" pitchFamily="18" charset="0"/>
              </a:rPr>
              <a:t>Sanitation</a:t>
            </a:r>
            <a:r>
              <a:rPr lang="tr-TR" sz="2200" b="1" u="sng" dirty="0">
                <a:solidFill>
                  <a:srgbClr val="002060"/>
                </a:solidFill>
                <a:latin typeface="Garamond" panose="02020404030301010803" pitchFamily="18" charset="0"/>
              </a:rPr>
              <a:t> Services </a:t>
            </a:r>
            <a:r>
              <a:rPr lang="tr-TR" sz="2200" b="1" u="sng" dirty="0" err="1">
                <a:solidFill>
                  <a:srgbClr val="002060"/>
                </a:solidFill>
                <a:latin typeface="Garamond" panose="02020404030301010803" pitchFamily="18" charset="0"/>
              </a:rPr>
              <a:t>Costs</a:t>
            </a:r>
            <a:endParaRPr lang="tr-TR" sz="2200" b="1" u="sng" dirty="0">
              <a:solidFill>
                <a:srgbClr val="002060"/>
              </a:solidFill>
              <a:latin typeface="Garamond" panose="02020404030301010803" pitchFamily="18" charset="0"/>
            </a:endParaRPr>
          </a:p>
          <a:p>
            <a:pPr algn="ctr">
              <a:spcAft>
                <a:spcPts val="0"/>
              </a:spcAft>
            </a:pPr>
            <a:r>
              <a:rPr lang="tr-TR" sz="2000" b="1" dirty="0">
                <a:solidFill>
                  <a:srgbClr val="002060"/>
                </a:solidFill>
                <a:latin typeface="Garamond" panose="02020404030301010803" pitchFamily="18" charset="0"/>
              </a:rPr>
              <a:t>1- </a:t>
            </a:r>
            <a:r>
              <a:rPr lang="tr-TR" sz="2000" b="1" dirty="0" err="1">
                <a:solidFill>
                  <a:srgbClr val="002060"/>
                </a:solidFill>
                <a:latin typeface="Garamond" panose="02020404030301010803" pitchFamily="18" charset="0"/>
              </a:rPr>
              <a:t>Investment</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Costs</a:t>
            </a:r>
            <a:endParaRPr lang="tr-TR" sz="2000" b="1" dirty="0">
              <a:solidFill>
                <a:srgbClr val="002060"/>
              </a:solidFill>
              <a:latin typeface="Garamond" panose="02020404030301010803" pitchFamily="18" charset="0"/>
            </a:endParaRPr>
          </a:p>
          <a:p>
            <a:pPr algn="ctr">
              <a:spcAft>
                <a:spcPts val="0"/>
              </a:spcAft>
            </a:pPr>
            <a:r>
              <a:rPr lang="tr-TR" sz="2000" b="1" dirty="0">
                <a:solidFill>
                  <a:srgbClr val="002060"/>
                </a:solidFill>
                <a:latin typeface="Garamond" panose="02020404030301010803" pitchFamily="18" charset="0"/>
              </a:rPr>
              <a:t>2- Operating </a:t>
            </a:r>
            <a:r>
              <a:rPr lang="tr-TR" sz="2000" b="1" dirty="0" err="1">
                <a:solidFill>
                  <a:srgbClr val="002060"/>
                </a:solidFill>
                <a:latin typeface="Garamond" panose="02020404030301010803" pitchFamily="18" charset="0"/>
              </a:rPr>
              <a:t>Costs</a:t>
            </a:r>
            <a:endParaRPr lang="tr-TR" sz="2000" b="1" dirty="0">
              <a:solidFill>
                <a:srgbClr val="002060"/>
              </a:solidFill>
              <a:latin typeface="Garamond" panose="02020404030301010803" pitchFamily="18" charset="0"/>
            </a:endParaRPr>
          </a:p>
          <a:p>
            <a:pPr algn="ctr">
              <a:spcAft>
                <a:spcPts val="0"/>
              </a:spcAft>
            </a:pPr>
            <a:r>
              <a:rPr lang="tr-TR" sz="2000" b="1" dirty="0">
                <a:solidFill>
                  <a:srgbClr val="002060"/>
                </a:solidFill>
                <a:latin typeface="Garamond" panose="02020404030301010803" pitchFamily="18" charset="0"/>
              </a:rPr>
              <a:t>3- </a:t>
            </a:r>
            <a:r>
              <a:rPr lang="tr-TR" sz="2000" b="1" dirty="0" err="1">
                <a:solidFill>
                  <a:srgbClr val="002060"/>
                </a:solidFill>
                <a:latin typeface="Garamond" panose="02020404030301010803" pitchFamily="18" charset="0"/>
              </a:rPr>
              <a:t>Maintenance</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and</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repair</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costs</a:t>
            </a:r>
            <a:endParaRPr lang="tr-TR" sz="2000" b="1" dirty="0">
              <a:solidFill>
                <a:srgbClr val="002060"/>
              </a:solidFill>
              <a:latin typeface="Garamond" panose="02020404030301010803" pitchFamily="18" charset="0"/>
            </a:endParaRPr>
          </a:p>
          <a:p>
            <a:pPr algn="ctr">
              <a:spcAft>
                <a:spcPts val="0"/>
              </a:spcAft>
            </a:pPr>
            <a:r>
              <a:rPr lang="tr-TR" sz="2000" b="1" dirty="0">
                <a:solidFill>
                  <a:srgbClr val="002060"/>
                </a:solidFill>
                <a:latin typeface="Garamond" panose="02020404030301010803" pitchFamily="18" charset="0"/>
              </a:rPr>
              <a:t>4- </a:t>
            </a:r>
            <a:r>
              <a:rPr lang="tr-TR" sz="2000" b="1" dirty="0" err="1">
                <a:solidFill>
                  <a:srgbClr val="002060"/>
                </a:solidFill>
                <a:latin typeface="Garamond" panose="02020404030301010803" pitchFamily="18" charset="0"/>
              </a:rPr>
              <a:t>Personnel</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Costs</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labour</a:t>
            </a:r>
            <a:r>
              <a:rPr lang="tr-TR" sz="2000" b="1" dirty="0">
                <a:solidFill>
                  <a:srgbClr val="002060"/>
                </a:solidFill>
                <a:latin typeface="Garamond" panose="02020404030301010803" pitchFamily="18" charset="0"/>
              </a:rPr>
              <a:t>)</a:t>
            </a:r>
          </a:p>
          <a:p>
            <a:pPr algn="ctr">
              <a:spcAft>
                <a:spcPts val="0"/>
              </a:spcAft>
            </a:pPr>
            <a:r>
              <a:rPr lang="tr-TR" sz="2000" b="1" dirty="0">
                <a:solidFill>
                  <a:srgbClr val="002060"/>
                </a:solidFill>
                <a:latin typeface="Garamond" panose="02020404030301010803" pitchFamily="18" charset="0"/>
              </a:rPr>
              <a:t>5-Energy </a:t>
            </a:r>
            <a:r>
              <a:rPr lang="tr-TR" sz="2000" b="1" dirty="0" err="1">
                <a:solidFill>
                  <a:srgbClr val="002060"/>
                </a:solidFill>
                <a:latin typeface="Garamond" panose="02020404030301010803" pitchFamily="18" charset="0"/>
              </a:rPr>
              <a:t>Costs</a:t>
            </a:r>
            <a:endParaRPr lang="tr-TR" sz="2000" b="1" dirty="0">
              <a:solidFill>
                <a:srgbClr val="002060"/>
              </a:solidFill>
              <a:latin typeface="Garamond" panose="02020404030301010803" pitchFamily="18" charset="0"/>
            </a:endParaRPr>
          </a:p>
          <a:p>
            <a:pPr algn="ctr">
              <a:spcAft>
                <a:spcPts val="0"/>
              </a:spcAft>
            </a:pPr>
            <a:r>
              <a:rPr lang="tr-TR" sz="2000" b="1" dirty="0">
                <a:solidFill>
                  <a:srgbClr val="002060"/>
                </a:solidFill>
                <a:latin typeface="Garamond" panose="02020404030301010803" pitchFamily="18" charset="0"/>
              </a:rPr>
              <a:t>6- </a:t>
            </a:r>
            <a:r>
              <a:rPr lang="tr-TR" sz="2000" b="1" dirty="0" err="1">
                <a:solidFill>
                  <a:srgbClr val="002060"/>
                </a:solidFill>
                <a:latin typeface="Garamond" panose="02020404030301010803" pitchFamily="18" charset="0"/>
              </a:rPr>
              <a:t>Depreciation</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Costs</a:t>
            </a:r>
            <a:endParaRPr lang="tr-TR" sz="2000" b="1" dirty="0">
              <a:solidFill>
                <a:srgbClr val="002060"/>
              </a:solidFill>
              <a:latin typeface="Garamond" panose="02020404030301010803" pitchFamily="18" charset="0"/>
            </a:endParaRPr>
          </a:p>
        </p:txBody>
      </p:sp>
      <p:sp>
        <p:nvSpPr>
          <p:cNvPr id="12" name="Dikdörtgen 11"/>
          <p:cNvSpPr/>
          <p:nvPr/>
        </p:nvSpPr>
        <p:spPr>
          <a:xfrm>
            <a:off x="2691088" y="713679"/>
            <a:ext cx="7792065" cy="636072"/>
          </a:xfrm>
          <a:prstGeom prst="rect">
            <a:avLst/>
          </a:prstGeom>
        </p:spPr>
        <p:txBody>
          <a:bodyPr wrap="square">
            <a:spAutoFit/>
          </a:bodyPr>
          <a:lstStyle/>
          <a:p>
            <a:pPr algn="just">
              <a:lnSpc>
                <a:spcPct val="150000"/>
              </a:lnSpc>
            </a:pPr>
            <a:r>
              <a:rPr lang="en-US" sz="2600" b="1" dirty="0">
                <a:solidFill>
                  <a:schemeClr val="bg1"/>
                </a:solidFill>
                <a:latin typeface="Garamond" panose="02020404030301010803" pitchFamily="18" charset="0"/>
              </a:rPr>
              <a:t>General considerations in water</a:t>
            </a:r>
            <a:r>
              <a:rPr lang="tr-TR" sz="2600" b="1" dirty="0">
                <a:solidFill>
                  <a:schemeClr val="bg1"/>
                </a:solidFill>
                <a:latin typeface="Garamond" panose="02020404030301010803" pitchFamily="18" charset="0"/>
              </a:rPr>
              <a:t> </a:t>
            </a:r>
            <a:r>
              <a:rPr lang="en-US" sz="2600" b="1" dirty="0">
                <a:solidFill>
                  <a:schemeClr val="bg1"/>
                </a:solidFill>
                <a:latin typeface="Garamond" panose="02020404030301010803" pitchFamily="18" charset="0"/>
              </a:rPr>
              <a:t>pricing</a:t>
            </a:r>
            <a:r>
              <a:rPr lang="tr-TR" sz="2600" b="1" dirty="0">
                <a:solidFill>
                  <a:schemeClr val="bg1"/>
                </a:solidFill>
                <a:latin typeface="Garamond" panose="02020404030301010803" pitchFamily="18" charset="0"/>
              </a:rPr>
              <a:t>- 1</a:t>
            </a:r>
          </a:p>
        </p:txBody>
      </p:sp>
      <p:sp>
        <p:nvSpPr>
          <p:cNvPr id="2" name="Slayt Numarası Yer Tutucusu 1">
            <a:extLst>
              <a:ext uri="{FF2B5EF4-FFF2-40B4-BE49-F238E27FC236}">
                <a16:creationId xmlns:a16="http://schemas.microsoft.com/office/drawing/2014/main" id="{CF716C24-A638-E5FD-815B-CB4A5176A19E}"/>
              </a:ext>
            </a:extLst>
          </p:cNvPr>
          <p:cNvSpPr>
            <a:spLocks noGrp="1"/>
          </p:cNvSpPr>
          <p:nvPr>
            <p:ph type="sldNum" sz="quarter" idx="12"/>
          </p:nvPr>
        </p:nvSpPr>
        <p:spPr/>
        <p:txBody>
          <a:bodyPr/>
          <a:lstStyle/>
          <a:p>
            <a:fld id="{7858AF1D-E6D7-4B64-9545-F66A72DEE560}" type="slidenum">
              <a:rPr lang="tr-TR" smtClean="0"/>
              <a:pPr/>
              <a:t>5</a:t>
            </a:fld>
            <a:endParaRPr lang="tr-TR" dirty="0"/>
          </a:p>
        </p:txBody>
      </p:sp>
    </p:spTree>
    <p:extLst>
      <p:ext uri="{BB962C8B-B14F-4D97-AF65-F5344CB8AC3E}">
        <p14:creationId xmlns:p14="http://schemas.microsoft.com/office/powerpoint/2010/main" val="265998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Picture 2" descr="Water Pricing in France: Toward More Incentives to Conserve Water | SpringerLink"/>
          <p:cNvPicPr>
            <a:picLocks noGrp="1" noChangeAspect="1" noChangeArrowheads="1"/>
          </p:cNvPicPr>
          <p:nvPr>
            <p:ph idx="1"/>
          </p:nvPr>
        </p:nvPicPr>
        <p:blipFill>
          <a:blip r:embed="rId2">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a:stretch>
            <a:fillRect/>
          </a:stretch>
        </p:blipFill>
        <p:spPr bwMode="auto">
          <a:xfrm>
            <a:off x="532765" y="3118404"/>
            <a:ext cx="7718944" cy="3104358"/>
          </a:xfrm>
          <a:prstGeom prst="rect">
            <a:avLst/>
          </a:prstGeom>
          <a:noFill/>
          <a:extLst>
            <a:ext uri="{909E8E84-426E-40DD-AFC4-6F175D3DCCD1}">
              <a14:hiddenFill xmlns:a14="http://schemas.microsoft.com/office/drawing/2010/main">
                <a:solidFill>
                  <a:srgbClr val="FFFFFF"/>
                </a:solidFill>
              </a14:hiddenFill>
            </a:ext>
          </a:extLst>
        </p:spPr>
      </p:pic>
      <p:sp>
        <p:nvSpPr>
          <p:cNvPr id="6" name="Dikdörtgen 5"/>
          <p:cNvSpPr/>
          <p:nvPr/>
        </p:nvSpPr>
        <p:spPr>
          <a:xfrm>
            <a:off x="2199967" y="654524"/>
            <a:ext cx="7792065" cy="636072"/>
          </a:xfrm>
          <a:prstGeom prst="rect">
            <a:avLst/>
          </a:prstGeom>
        </p:spPr>
        <p:txBody>
          <a:bodyPr wrap="square">
            <a:spAutoFit/>
          </a:bodyPr>
          <a:lstStyle/>
          <a:p>
            <a:pPr algn="ctr">
              <a:lnSpc>
                <a:spcPct val="150000"/>
              </a:lnSpc>
            </a:pPr>
            <a:r>
              <a:rPr lang="en-US" sz="2600" b="1" dirty="0">
                <a:solidFill>
                  <a:schemeClr val="bg1"/>
                </a:solidFill>
                <a:latin typeface="Garamond" panose="02020404030301010803" pitchFamily="18" charset="0"/>
              </a:rPr>
              <a:t>General considerations in water</a:t>
            </a:r>
            <a:r>
              <a:rPr lang="tr-TR" sz="2600" b="1" dirty="0">
                <a:solidFill>
                  <a:schemeClr val="bg1"/>
                </a:solidFill>
                <a:latin typeface="Garamond" panose="02020404030301010803" pitchFamily="18" charset="0"/>
              </a:rPr>
              <a:t> </a:t>
            </a:r>
            <a:r>
              <a:rPr lang="en-US" sz="2600" b="1" dirty="0">
                <a:solidFill>
                  <a:schemeClr val="bg1"/>
                </a:solidFill>
                <a:latin typeface="Garamond" panose="02020404030301010803" pitchFamily="18" charset="0"/>
              </a:rPr>
              <a:t>pricing</a:t>
            </a:r>
            <a:r>
              <a:rPr lang="tr-TR" sz="2600" b="1" dirty="0">
                <a:solidFill>
                  <a:schemeClr val="bg1"/>
                </a:solidFill>
                <a:latin typeface="Garamond" panose="02020404030301010803" pitchFamily="18" charset="0"/>
              </a:rPr>
              <a:t>- 2</a:t>
            </a:r>
          </a:p>
        </p:txBody>
      </p:sp>
      <p:pic>
        <p:nvPicPr>
          <p:cNvPr id="7" name="Resim 6"/>
          <p:cNvPicPr>
            <a:picLocks noChangeAspect="1"/>
          </p:cNvPicPr>
          <p:nvPr/>
        </p:nvPicPr>
        <p:blipFill rotWithShape="1">
          <a:blip r:embed="rId4"/>
          <a:srcRect t="24890" b="20661"/>
          <a:stretch/>
        </p:blipFill>
        <p:spPr>
          <a:xfrm>
            <a:off x="8702040" y="1486375"/>
            <a:ext cx="3200400" cy="2354581"/>
          </a:xfrm>
          <a:prstGeom prst="rect">
            <a:avLst/>
          </a:prstGeom>
        </p:spPr>
      </p:pic>
      <p:pic>
        <p:nvPicPr>
          <p:cNvPr id="3074" name="Picture 2" descr="Utility cost recovery: tackle inefficiency before increasing tariffs | ECA  UK - Economic Consulting Associat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2765" y="1290596"/>
            <a:ext cx="2581275" cy="1771651"/>
          </a:xfrm>
          <a:prstGeom prst="rect">
            <a:avLst/>
          </a:prstGeom>
          <a:noFill/>
          <a:extLst>
            <a:ext uri="{909E8E84-426E-40DD-AFC4-6F175D3DCCD1}">
              <a14:hiddenFill xmlns:a14="http://schemas.microsoft.com/office/drawing/2010/main">
                <a:solidFill>
                  <a:srgbClr val="FFFFFF"/>
                </a:solidFill>
              </a14:hiddenFill>
            </a:ext>
          </a:extLst>
        </p:spPr>
      </p:pic>
      <p:sp>
        <p:nvSpPr>
          <p:cNvPr id="8" name="Dikdörtgen 7"/>
          <p:cNvSpPr/>
          <p:nvPr/>
        </p:nvSpPr>
        <p:spPr>
          <a:xfrm>
            <a:off x="2666752" y="1486375"/>
            <a:ext cx="2237664" cy="400110"/>
          </a:xfrm>
          <a:prstGeom prst="rect">
            <a:avLst/>
          </a:prstGeom>
        </p:spPr>
        <p:txBody>
          <a:bodyPr wrap="none">
            <a:spAutoFit/>
          </a:bodyPr>
          <a:lstStyle/>
          <a:p>
            <a:pPr lvl="0"/>
            <a:r>
              <a:rPr lang="tr-TR" sz="2000" b="1" dirty="0">
                <a:solidFill>
                  <a:srgbClr val="002060"/>
                </a:solidFill>
                <a:latin typeface="Garamond" panose="02020404030301010803" pitchFamily="18" charset="0"/>
              </a:rPr>
              <a:t>Full </a:t>
            </a:r>
            <a:r>
              <a:rPr lang="tr-TR" sz="2000" b="1" dirty="0" err="1">
                <a:solidFill>
                  <a:srgbClr val="002060"/>
                </a:solidFill>
                <a:latin typeface="Garamond" panose="02020404030301010803" pitchFamily="18" charset="0"/>
              </a:rPr>
              <a:t>Cost</a:t>
            </a:r>
            <a:r>
              <a:rPr lang="tr-TR" sz="2000" b="1" dirty="0">
                <a:solidFill>
                  <a:srgbClr val="002060"/>
                </a:solidFill>
                <a:latin typeface="Garamond" panose="02020404030301010803" pitchFamily="18" charset="0"/>
              </a:rPr>
              <a:t> </a:t>
            </a:r>
            <a:r>
              <a:rPr lang="tr-TR" sz="2000" b="1" dirty="0" err="1">
                <a:solidFill>
                  <a:srgbClr val="002060"/>
                </a:solidFill>
                <a:latin typeface="Garamond" panose="02020404030301010803" pitchFamily="18" charset="0"/>
              </a:rPr>
              <a:t>Recovery</a:t>
            </a:r>
            <a:endParaRPr lang="tr-TR" sz="2000" b="1" dirty="0">
              <a:solidFill>
                <a:srgbClr val="002060"/>
              </a:solidFill>
              <a:latin typeface="Garamond" panose="02020404030301010803" pitchFamily="18" charset="0"/>
            </a:endParaRPr>
          </a:p>
        </p:txBody>
      </p:sp>
      <p:sp>
        <p:nvSpPr>
          <p:cNvPr id="2" name="Slayt Numarası Yer Tutucusu 1">
            <a:extLst>
              <a:ext uri="{FF2B5EF4-FFF2-40B4-BE49-F238E27FC236}">
                <a16:creationId xmlns:a16="http://schemas.microsoft.com/office/drawing/2014/main" id="{20F0E851-88F0-9607-6DFC-534F837E9861}"/>
              </a:ext>
            </a:extLst>
          </p:cNvPr>
          <p:cNvSpPr>
            <a:spLocks noGrp="1"/>
          </p:cNvSpPr>
          <p:nvPr>
            <p:ph type="sldNum" sz="quarter" idx="12"/>
          </p:nvPr>
        </p:nvSpPr>
        <p:spPr/>
        <p:txBody>
          <a:bodyPr/>
          <a:lstStyle/>
          <a:p>
            <a:fld id="{7858AF1D-E6D7-4B64-9545-F66A72DEE560}" type="slidenum">
              <a:rPr lang="tr-TR" smtClean="0"/>
              <a:pPr/>
              <a:t>6</a:t>
            </a:fld>
            <a:r>
              <a:rPr lang="tr-TR"/>
              <a:t>/30</a:t>
            </a:r>
            <a:endParaRPr lang="tr-TR" dirty="0"/>
          </a:p>
        </p:txBody>
      </p:sp>
    </p:spTree>
    <p:extLst>
      <p:ext uri="{BB962C8B-B14F-4D97-AF65-F5344CB8AC3E}">
        <p14:creationId xmlns:p14="http://schemas.microsoft.com/office/powerpoint/2010/main" val="3991390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5" presetClass="entr" presetSubtype="0" fill="hold" nodeType="clickEffect">
                                  <p:stCondLst>
                                    <p:cond delay="0"/>
                                  </p:stCondLst>
                                  <p:childTnLst>
                                    <p:set>
                                      <p:cBhvr>
                                        <p:cTn id="16" dur="1" fill="hold">
                                          <p:stCondLst>
                                            <p:cond delay="0"/>
                                          </p:stCondLst>
                                        </p:cTn>
                                        <p:tgtEl>
                                          <p:spTgt spid="3074"/>
                                        </p:tgtEl>
                                        <p:attrNameLst>
                                          <p:attrName>style.visibility</p:attrName>
                                        </p:attrNameLst>
                                      </p:cBhvr>
                                      <p:to>
                                        <p:strVal val="visible"/>
                                      </p:to>
                                    </p:set>
                                    <p:animEffect transition="in" filter="fade">
                                      <p:cBhvr>
                                        <p:cTn id="17" dur="2000"/>
                                        <p:tgtEl>
                                          <p:spTgt spid="3074"/>
                                        </p:tgtEl>
                                      </p:cBhvr>
                                    </p:animEffect>
                                    <p:anim calcmode="lin" valueType="num">
                                      <p:cBhvr>
                                        <p:cTn id="18" dur="2000" fill="hold"/>
                                        <p:tgtEl>
                                          <p:spTgt spid="3074"/>
                                        </p:tgtEl>
                                        <p:attrNameLst>
                                          <p:attrName>ppt_w</p:attrName>
                                        </p:attrNameLst>
                                      </p:cBhvr>
                                      <p:tavLst>
                                        <p:tav tm="0" fmla="#ppt_w*sin(2.5*pi*$)">
                                          <p:val>
                                            <p:fltVal val="0"/>
                                          </p:val>
                                        </p:tav>
                                        <p:tav tm="100000">
                                          <p:val>
                                            <p:fltVal val="1"/>
                                          </p:val>
                                        </p:tav>
                                      </p:tavLst>
                                    </p:anim>
                                    <p:anim calcmode="lin" valueType="num">
                                      <p:cBhvr>
                                        <p:cTn id="19" dur="2000" fill="hold"/>
                                        <p:tgtEl>
                                          <p:spTgt spid="307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Diyagram 5"/>
          <p:cNvGraphicFramePr/>
          <p:nvPr/>
        </p:nvGraphicFramePr>
        <p:xfrm>
          <a:off x="-132523" y="1548934"/>
          <a:ext cx="8064130" cy="47095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Dikdörtgen 8"/>
          <p:cNvSpPr/>
          <p:nvPr/>
        </p:nvSpPr>
        <p:spPr>
          <a:xfrm>
            <a:off x="2691088" y="713679"/>
            <a:ext cx="7792065" cy="692497"/>
          </a:xfrm>
          <a:prstGeom prst="rect">
            <a:avLst/>
          </a:prstGeom>
        </p:spPr>
        <p:txBody>
          <a:bodyPr wrap="square">
            <a:spAutoFit/>
          </a:bodyPr>
          <a:lstStyle/>
          <a:p>
            <a:pPr algn="just">
              <a:lnSpc>
                <a:spcPct val="150000"/>
              </a:lnSpc>
            </a:pPr>
            <a:r>
              <a:rPr lang="en-US" sz="2600" b="1" dirty="0">
                <a:solidFill>
                  <a:schemeClr val="bg1"/>
                </a:solidFill>
                <a:latin typeface="Garamond" panose="02020404030301010803" pitchFamily="18" charset="0"/>
              </a:rPr>
              <a:t>General considerations in water</a:t>
            </a:r>
            <a:r>
              <a:rPr lang="tr-TR" sz="2600" b="1" dirty="0">
                <a:solidFill>
                  <a:schemeClr val="bg1"/>
                </a:solidFill>
                <a:latin typeface="Garamond" panose="02020404030301010803" pitchFamily="18" charset="0"/>
              </a:rPr>
              <a:t> </a:t>
            </a:r>
            <a:r>
              <a:rPr lang="en-US" sz="2600" b="1" dirty="0">
                <a:solidFill>
                  <a:schemeClr val="bg1"/>
                </a:solidFill>
                <a:latin typeface="Garamond" panose="02020404030301010803" pitchFamily="18" charset="0"/>
              </a:rPr>
              <a:t>pricing</a:t>
            </a:r>
            <a:r>
              <a:rPr lang="tr-TR" sz="2600" b="1" dirty="0">
                <a:solidFill>
                  <a:schemeClr val="bg1"/>
                </a:solidFill>
                <a:latin typeface="Garamond" panose="02020404030301010803" pitchFamily="18" charset="0"/>
              </a:rPr>
              <a:t>- 3</a:t>
            </a:r>
          </a:p>
        </p:txBody>
      </p:sp>
      <p:sp>
        <p:nvSpPr>
          <p:cNvPr id="2" name="Slayt Numarası Yer Tutucusu 1"/>
          <p:cNvSpPr>
            <a:spLocks noGrp="1"/>
          </p:cNvSpPr>
          <p:nvPr>
            <p:ph type="sldNum" sz="quarter" idx="12"/>
          </p:nvPr>
        </p:nvSpPr>
        <p:spPr/>
        <p:txBody>
          <a:bodyPr/>
          <a:lstStyle/>
          <a:p>
            <a:fld id="{7858AF1D-E6D7-4B64-9545-F66A72DEE560}" type="slidenum">
              <a:rPr lang="tr-TR" smtClean="0"/>
              <a:pPr/>
              <a:t>7</a:t>
            </a:fld>
            <a:endParaRPr lang="tr-TR" dirty="0"/>
          </a:p>
        </p:txBody>
      </p:sp>
    </p:spTree>
    <p:extLst>
      <p:ext uri="{BB962C8B-B14F-4D97-AF65-F5344CB8AC3E}">
        <p14:creationId xmlns:p14="http://schemas.microsoft.com/office/powerpoint/2010/main" val="39014827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7860965" y="3907157"/>
            <a:ext cx="1984784" cy="205593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Oval 5"/>
          <p:cNvSpPr/>
          <p:nvPr/>
        </p:nvSpPr>
        <p:spPr>
          <a:xfrm>
            <a:off x="5158739" y="1405724"/>
            <a:ext cx="2053592" cy="197250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Oval 6"/>
          <p:cNvSpPr/>
          <p:nvPr/>
        </p:nvSpPr>
        <p:spPr>
          <a:xfrm>
            <a:off x="2474812" y="3907157"/>
            <a:ext cx="2057400" cy="20934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Dikdörtgen 7"/>
          <p:cNvSpPr/>
          <p:nvPr/>
        </p:nvSpPr>
        <p:spPr>
          <a:xfrm>
            <a:off x="5489529" y="2042943"/>
            <a:ext cx="1550424" cy="646331"/>
          </a:xfrm>
          <a:prstGeom prst="rect">
            <a:avLst/>
          </a:prstGeom>
        </p:spPr>
        <p:txBody>
          <a:bodyPr wrap="none">
            <a:spAutoFit/>
          </a:bodyPr>
          <a:lstStyle/>
          <a:p>
            <a:pPr algn="ctr"/>
            <a:r>
              <a:rPr lang="tr-TR" b="1" dirty="0">
                <a:solidFill>
                  <a:schemeClr val="accent1"/>
                </a:solidFill>
                <a:latin typeface="Times New Roman" panose="02020603050405020304" pitchFamily="18" charset="0"/>
                <a:ea typeface="Times New Roman" panose="02020603050405020304" pitchFamily="18" charset="0"/>
              </a:rPr>
              <a:t>ECONOMY</a:t>
            </a:r>
          </a:p>
          <a:p>
            <a:pPr algn="ctr"/>
            <a:r>
              <a:rPr lang="tr-TR" dirty="0" err="1">
                <a:latin typeface="Times New Roman" panose="02020603050405020304" pitchFamily="18" charset="0"/>
                <a:ea typeface="Times New Roman" panose="02020603050405020304" pitchFamily="18" charset="0"/>
              </a:rPr>
              <a:t>Cost</a:t>
            </a:r>
            <a:r>
              <a:rPr lang="tr-TR" dirty="0">
                <a:latin typeface="Times New Roman" panose="02020603050405020304" pitchFamily="18" charset="0"/>
                <a:ea typeface="Times New Roman" panose="02020603050405020304" pitchFamily="18" charset="0"/>
              </a:rPr>
              <a:t> </a:t>
            </a:r>
            <a:r>
              <a:rPr lang="tr-TR" dirty="0" err="1">
                <a:latin typeface="Times New Roman" panose="02020603050405020304" pitchFamily="18" charset="0"/>
                <a:ea typeface="Times New Roman" panose="02020603050405020304" pitchFamily="18" charset="0"/>
              </a:rPr>
              <a:t>Recovery</a:t>
            </a:r>
            <a:endParaRPr lang="tr-TR" dirty="0"/>
          </a:p>
        </p:txBody>
      </p:sp>
      <p:sp>
        <p:nvSpPr>
          <p:cNvPr id="9" name="Dikdörtgen 8"/>
          <p:cNvSpPr/>
          <p:nvPr/>
        </p:nvSpPr>
        <p:spPr>
          <a:xfrm>
            <a:off x="5586923" y="4544376"/>
            <a:ext cx="1308612" cy="646331"/>
          </a:xfrm>
          <a:prstGeom prst="rect">
            <a:avLst/>
          </a:prstGeom>
        </p:spPr>
        <p:txBody>
          <a:bodyPr wrap="square">
            <a:spAutoFit/>
          </a:bodyPr>
          <a:lstStyle/>
          <a:p>
            <a:pPr algn="ctr"/>
            <a:r>
              <a:rPr lang="tr-TR" dirty="0" err="1">
                <a:latin typeface="Times New Roman" panose="02020603050405020304" pitchFamily="18" charset="0"/>
                <a:ea typeface="Times New Roman" panose="02020603050405020304" pitchFamily="18" charset="0"/>
              </a:rPr>
              <a:t>Water</a:t>
            </a:r>
            <a:r>
              <a:rPr lang="tr-TR" dirty="0">
                <a:latin typeface="Times New Roman" panose="02020603050405020304" pitchFamily="18" charset="0"/>
                <a:ea typeface="Times New Roman" panose="02020603050405020304" pitchFamily="18" charset="0"/>
              </a:rPr>
              <a:t> </a:t>
            </a:r>
            <a:r>
              <a:rPr lang="tr-TR" dirty="0" err="1">
                <a:latin typeface="Times New Roman" panose="02020603050405020304" pitchFamily="18" charset="0"/>
                <a:ea typeface="Times New Roman" panose="02020603050405020304" pitchFamily="18" charset="0"/>
              </a:rPr>
              <a:t>Tariffs</a:t>
            </a:r>
            <a:endParaRPr lang="tr-TR" dirty="0"/>
          </a:p>
        </p:txBody>
      </p:sp>
      <p:sp>
        <p:nvSpPr>
          <p:cNvPr id="10" name="Dikdörtgen 9"/>
          <p:cNvSpPr/>
          <p:nvPr/>
        </p:nvSpPr>
        <p:spPr>
          <a:xfrm>
            <a:off x="7879981" y="4483741"/>
            <a:ext cx="1965767" cy="923330"/>
          </a:xfrm>
          <a:prstGeom prst="rect">
            <a:avLst/>
          </a:prstGeom>
        </p:spPr>
        <p:txBody>
          <a:bodyPr wrap="square">
            <a:spAutoFit/>
          </a:bodyPr>
          <a:lstStyle/>
          <a:p>
            <a:pPr algn="ctr"/>
            <a:r>
              <a:rPr lang="tr-TR" b="1" dirty="0">
                <a:solidFill>
                  <a:schemeClr val="accent1"/>
                </a:solidFill>
                <a:latin typeface="Times New Roman" panose="02020603050405020304" pitchFamily="18" charset="0"/>
                <a:ea typeface="Times New Roman" panose="02020603050405020304" pitchFamily="18" charset="0"/>
              </a:rPr>
              <a:t>ENVIRONMENT</a:t>
            </a:r>
          </a:p>
          <a:p>
            <a:pPr algn="ctr"/>
            <a:r>
              <a:rPr lang="tr-TR" dirty="0" err="1">
                <a:latin typeface="Times New Roman" panose="02020603050405020304" pitchFamily="18" charset="0"/>
                <a:ea typeface="Times New Roman" panose="02020603050405020304" pitchFamily="18" charset="0"/>
              </a:rPr>
              <a:t>Environmental</a:t>
            </a:r>
            <a:r>
              <a:rPr lang="tr-TR" dirty="0">
                <a:latin typeface="Times New Roman" panose="02020603050405020304" pitchFamily="18" charset="0"/>
                <a:ea typeface="Times New Roman" panose="02020603050405020304" pitchFamily="18" charset="0"/>
              </a:rPr>
              <a:t> </a:t>
            </a:r>
            <a:r>
              <a:rPr lang="tr-TR" dirty="0" err="1">
                <a:latin typeface="Times New Roman" panose="02020603050405020304" pitchFamily="18" charset="0"/>
                <a:ea typeface="Times New Roman" panose="02020603050405020304" pitchFamily="18" charset="0"/>
              </a:rPr>
              <a:t>Protection</a:t>
            </a:r>
            <a:endParaRPr lang="tr-TR" dirty="0"/>
          </a:p>
        </p:txBody>
      </p:sp>
      <p:sp>
        <p:nvSpPr>
          <p:cNvPr id="11" name="Dikdörtgen 10"/>
          <p:cNvSpPr/>
          <p:nvPr/>
        </p:nvSpPr>
        <p:spPr>
          <a:xfrm>
            <a:off x="5749178" y="4544376"/>
            <a:ext cx="959433" cy="72130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Dikdörtgen 11"/>
          <p:cNvSpPr/>
          <p:nvPr/>
        </p:nvSpPr>
        <p:spPr>
          <a:xfrm>
            <a:off x="2849206" y="4483742"/>
            <a:ext cx="1308612" cy="940251"/>
          </a:xfrm>
          <a:prstGeom prst="rect">
            <a:avLst/>
          </a:prstGeom>
        </p:spPr>
        <p:txBody>
          <a:bodyPr wrap="square">
            <a:spAutoFit/>
          </a:bodyPr>
          <a:lstStyle/>
          <a:p>
            <a:pPr algn="ctr"/>
            <a:r>
              <a:rPr lang="tr-TR" b="1" dirty="0">
                <a:solidFill>
                  <a:schemeClr val="accent1"/>
                </a:solidFill>
                <a:latin typeface="Times New Roman" panose="02020603050405020304" pitchFamily="18" charset="0"/>
                <a:ea typeface="Times New Roman" panose="02020603050405020304" pitchFamily="18" charset="0"/>
              </a:rPr>
              <a:t>SOCIAL</a:t>
            </a:r>
          </a:p>
          <a:p>
            <a:pPr algn="ctr"/>
            <a:r>
              <a:rPr lang="tr-TR" dirty="0" err="1">
                <a:latin typeface="Times New Roman" panose="02020603050405020304" pitchFamily="18" charset="0"/>
                <a:ea typeface="Times New Roman" panose="02020603050405020304" pitchFamily="18" charset="0"/>
              </a:rPr>
              <a:t>Water</a:t>
            </a:r>
            <a:r>
              <a:rPr lang="tr-TR" dirty="0">
                <a:latin typeface="Times New Roman" panose="02020603050405020304" pitchFamily="18" charset="0"/>
                <a:ea typeface="Times New Roman" panose="02020603050405020304" pitchFamily="18" charset="0"/>
              </a:rPr>
              <a:t> </a:t>
            </a:r>
            <a:r>
              <a:rPr lang="tr-TR" dirty="0" err="1">
                <a:latin typeface="Times New Roman" panose="02020603050405020304" pitchFamily="18" charset="0"/>
                <a:ea typeface="Times New Roman" panose="02020603050405020304" pitchFamily="18" charset="0"/>
              </a:rPr>
              <a:t>Use</a:t>
            </a:r>
            <a:r>
              <a:rPr lang="tr-TR" dirty="0">
                <a:latin typeface="Times New Roman" panose="02020603050405020304" pitchFamily="18" charset="0"/>
                <a:ea typeface="Times New Roman" panose="02020603050405020304" pitchFamily="18" charset="0"/>
              </a:rPr>
              <a:t> </a:t>
            </a:r>
            <a:r>
              <a:rPr lang="tr-TR" dirty="0" err="1">
                <a:latin typeface="Times New Roman" panose="02020603050405020304" pitchFamily="18" charset="0"/>
                <a:ea typeface="Times New Roman" panose="02020603050405020304" pitchFamily="18" charset="0"/>
              </a:rPr>
              <a:t>Awareness</a:t>
            </a:r>
            <a:endParaRPr lang="tr-TR" dirty="0"/>
          </a:p>
        </p:txBody>
      </p:sp>
      <p:sp>
        <p:nvSpPr>
          <p:cNvPr id="13" name="Aşağı Ok 12"/>
          <p:cNvSpPr/>
          <p:nvPr/>
        </p:nvSpPr>
        <p:spPr>
          <a:xfrm rot="6275719">
            <a:off x="7119072" y="4491519"/>
            <a:ext cx="531628" cy="9122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Aşağı Ok 13"/>
          <p:cNvSpPr/>
          <p:nvPr/>
        </p:nvSpPr>
        <p:spPr>
          <a:xfrm>
            <a:off x="6002414" y="3451053"/>
            <a:ext cx="531628" cy="9122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Aşağı Ok 14"/>
          <p:cNvSpPr/>
          <p:nvPr/>
        </p:nvSpPr>
        <p:spPr>
          <a:xfrm rot="15003292">
            <a:off x="4833278" y="4406991"/>
            <a:ext cx="476090" cy="9122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Dikdörtgen 15"/>
          <p:cNvSpPr/>
          <p:nvPr/>
        </p:nvSpPr>
        <p:spPr>
          <a:xfrm>
            <a:off x="3308718" y="682150"/>
            <a:ext cx="8152335" cy="692497"/>
          </a:xfrm>
          <a:prstGeom prst="rect">
            <a:avLst/>
          </a:prstGeom>
        </p:spPr>
        <p:txBody>
          <a:bodyPr wrap="square">
            <a:spAutoFit/>
          </a:bodyPr>
          <a:lstStyle/>
          <a:p>
            <a:pPr algn="just">
              <a:lnSpc>
                <a:spcPct val="150000"/>
              </a:lnSpc>
            </a:pPr>
            <a:r>
              <a:rPr lang="tr-TR" sz="2600" b="1" dirty="0" err="1">
                <a:solidFill>
                  <a:schemeClr val="bg1"/>
                </a:solidFill>
                <a:latin typeface="Garamond" panose="02020404030301010803" pitchFamily="18" charset="0"/>
              </a:rPr>
              <a:t>The</a:t>
            </a:r>
            <a:r>
              <a:rPr lang="tr-TR" sz="2600" b="1" dirty="0">
                <a:solidFill>
                  <a:schemeClr val="bg1"/>
                </a:solidFill>
                <a:latin typeface="Garamond" panose="02020404030301010803" pitchFamily="18" charset="0"/>
              </a:rPr>
              <a:t> role of </a:t>
            </a:r>
            <a:r>
              <a:rPr lang="tr-TR" sz="2600" b="1" dirty="0" err="1">
                <a:solidFill>
                  <a:schemeClr val="bg1"/>
                </a:solidFill>
                <a:latin typeface="Garamond" panose="02020404030301010803" pitchFamily="18" charset="0"/>
              </a:rPr>
              <a:t>Tariffs</a:t>
            </a:r>
            <a:r>
              <a:rPr lang="tr-TR" sz="2600" b="1" dirty="0">
                <a:solidFill>
                  <a:schemeClr val="bg1"/>
                </a:solidFill>
                <a:latin typeface="Garamond" panose="02020404030301010803" pitchFamily="18" charset="0"/>
              </a:rPr>
              <a:t> </a:t>
            </a:r>
            <a:r>
              <a:rPr lang="en-US" sz="2600" b="1" dirty="0">
                <a:solidFill>
                  <a:schemeClr val="bg1"/>
                </a:solidFill>
                <a:latin typeface="Garamond" panose="02020404030301010803" pitchFamily="18" charset="0"/>
              </a:rPr>
              <a:t>in </a:t>
            </a:r>
            <a:r>
              <a:rPr lang="en-US" sz="2600" b="1">
                <a:solidFill>
                  <a:schemeClr val="bg1"/>
                </a:solidFill>
                <a:latin typeface="Garamond" panose="02020404030301010803" pitchFamily="18" charset="0"/>
              </a:rPr>
              <a:t>water</a:t>
            </a:r>
            <a:r>
              <a:rPr lang="tr-TR" sz="2600" b="1">
                <a:solidFill>
                  <a:schemeClr val="bg1"/>
                </a:solidFill>
                <a:latin typeface="Garamond" panose="02020404030301010803" pitchFamily="18" charset="0"/>
              </a:rPr>
              <a:t> </a:t>
            </a:r>
            <a:r>
              <a:rPr lang="en-US" sz="2600" b="1">
                <a:solidFill>
                  <a:schemeClr val="bg1"/>
                </a:solidFill>
                <a:latin typeface="Garamond" panose="02020404030301010803" pitchFamily="18" charset="0"/>
              </a:rPr>
              <a:t>pricing</a:t>
            </a:r>
            <a:endParaRPr lang="tr-TR" sz="2600" b="1" dirty="0">
              <a:solidFill>
                <a:schemeClr val="bg1"/>
              </a:solidFill>
              <a:latin typeface="Garamond" panose="02020404030301010803" pitchFamily="18" charset="0"/>
            </a:endParaRPr>
          </a:p>
        </p:txBody>
      </p:sp>
      <p:sp>
        <p:nvSpPr>
          <p:cNvPr id="2" name="Slayt Numarası Yer Tutucusu 1">
            <a:extLst>
              <a:ext uri="{FF2B5EF4-FFF2-40B4-BE49-F238E27FC236}">
                <a16:creationId xmlns:a16="http://schemas.microsoft.com/office/drawing/2014/main" id="{BB8540E7-D549-EEEA-0B26-1727D026FC80}"/>
              </a:ext>
            </a:extLst>
          </p:cNvPr>
          <p:cNvSpPr>
            <a:spLocks noGrp="1"/>
          </p:cNvSpPr>
          <p:nvPr>
            <p:ph type="sldNum" sz="quarter" idx="12"/>
          </p:nvPr>
        </p:nvSpPr>
        <p:spPr/>
        <p:txBody>
          <a:bodyPr/>
          <a:lstStyle/>
          <a:p>
            <a:fld id="{7858AF1D-E6D7-4B64-9545-F66A72DEE560}" type="slidenum">
              <a:rPr lang="tr-TR" smtClean="0"/>
              <a:pPr/>
              <a:t>8</a:t>
            </a:fld>
            <a:endParaRPr lang="tr-TR" dirty="0"/>
          </a:p>
        </p:txBody>
      </p:sp>
    </p:spTree>
    <p:extLst>
      <p:ext uri="{BB962C8B-B14F-4D97-AF65-F5344CB8AC3E}">
        <p14:creationId xmlns:p14="http://schemas.microsoft.com/office/powerpoint/2010/main" val="4289858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down)">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1578778441"/>
              </p:ext>
            </p:extLst>
          </p:nvPr>
        </p:nvGraphicFramePr>
        <p:xfrm>
          <a:off x="838200" y="2179638"/>
          <a:ext cx="10515600" cy="39973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Unvan 2"/>
          <p:cNvSpPr>
            <a:spLocks noGrp="1"/>
          </p:cNvSpPr>
          <p:nvPr>
            <p:ph type="title"/>
          </p:nvPr>
        </p:nvSpPr>
        <p:spPr>
          <a:xfrm>
            <a:off x="3557210" y="939121"/>
            <a:ext cx="10515600" cy="595423"/>
          </a:xfrm>
        </p:spPr>
        <p:txBody>
          <a:bodyPr/>
          <a:lstStyle/>
          <a:p>
            <a:r>
              <a:rPr lang="en-US" sz="2600" dirty="0">
                <a:solidFill>
                  <a:schemeClr val="bg1"/>
                </a:solidFill>
                <a:ea typeface="+mn-ea"/>
                <a:cs typeface="+mn-cs"/>
              </a:rPr>
              <a:t>Current Situation in Turk</a:t>
            </a:r>
            <a:r>
              <a:rPr lang="tr-TR" sz="2600" dirty="0">
                <a:solidFill>
                  <a:schemeClr val="bg1"/>
                </a:solidFill>
                <a:ea typeface="+mn-ea"/>
                <a:cs typeface="+mn-cs"/>
              </a:rPr>
              <a:t>iye-1</a:t>
            </a:r>
            <a:br>
              <a:rPr lang="tr-TR" dirty="0">
                <a:solidFill>
                  <a:schemeClr val="bg1"/>
                </a:solidFill>
              </a:rPr>
            </a:br>
            <a:endParaRPr lang="tr-TR" dirty="0">
              <a:solidFill>
                <a:schemeClr val="bg1"/>
              </a:solidFill>
            </a:endParaRPr>
          </a:p>
        </p:txBody>
      </p:sp>
      <p:sp>
        <p:nvSpPr>
          <p:cNvPr id="4" name="Slayt Numarası Yer Tutucusu 3"/>
          <p:cNvSpPr>
            <a:spLocks noGrp="1"/>
          </p:cNvSpPr>
          <p:nvPr>
            <p:ph type="sldNum" sz="quarter" idx="12"/>
          </p:nvPr>
        </p:nvSpPr>
        <p:spPr/>
        <p:txBody>
          <a:bodyPr/>
          <a:lstStyle/>
          <a:p>
            <a:fld id="{7858AF1D-E6D7-4B64-9545-F66A72DEE560}" type="slidenum">
              <a:rPr lang="tr-TR" smtClean="0"/>
              <a:pPr/>
              <a:t>9</a:t>
            </a:fld>
            <a:endParaRPr lang="tr-TR" dirty="0"/>
          </a:p>
        </p:txBody>
      </p:sp>
    </p:spTree>
    <p:extLst>
      <p:ext uri="{BB962C8B-B14F-4D97-AF65-F5344CB8AC3E}">
        <p14:creationId xmlns:p14="http://schemas.microsoft.com/office/powerpoint/2010/main" val="776806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Belge" ma:contentTypeID="0x010100140501F9D31DDE40A2A9856752806840" ma:contentTypeVersion="1" ma:contentTypeDescription="Yeni belge oluşturun." ma:contentTypeScope="" ma:versionID="fd1ce7de83d9e27afe3554ad975f0ee7">
  <xsd:schema xmlns:xsd="http://www.w3.org/2001/XMLSchema" xmlns:xs="http://www.w3.org/2001/XMLSchema" xmlns:p="http://schemas.microsoft.com/office/2006/metadata/properties" xmlns:ns1="http://schemas.microsoft.com/sharepoint/v3" targetNamespace="http://schemas.microsoft.com/office/2006/metadata/properties" ma:root="true" ma:fieldsID="14d4e3fdf9f7a112181f73f79ec0ec65"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Zamanlama Başlangıç Tarihi" ma:description="Zamanlama Başlangıç Tarihi, Yayımlama özelliği tarafından oluşturulan bir site sütunudur. Bu sütun, bu sayfanın site ziyaretçilerine ilk kez görüntüleneceği tarih ve zamanı belirtmek için kullanılır." ma:internalName="PublishingStartDate">
      <xsd:simpleType>
        <xsd:restriction base="dms:Unknown"/>
      </xsd:simpleType>
    </xsd:element>
    <xsd:element name="PublishingExpirationDate" ma:index="9" nillable="true" ma:displayName="Zamanlama Bitiş Tarihi" ma:description="Zamanlama Bitiş Tarihi, Yayımlama özelliği tarafından oluşturulan bir site sütunudur. Bu sütun, bu sayfanın site ziyaretçilerine artık görüntülenmeyeceği tarih ve zamanı belirtmek için kullanılır."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çerik Türü"/>
        <xsd:element ref="dc:title" minOccurs="0" maxOccurs="1" ma:index="4" ma:displayName="Başlı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492CCFB-AD24-4EAF-8409-ECC40D098E30}">
  <ds:schemaRefs>
    <ds:schemaRef ds:uri="http://purl.org/dc/elements/1.1/"/>
    <ds:schemaRef ds:uri="http://schemas.microsoft.com/office/infopath/2007/PartnerControls"/>
    <ds:schemaRef ds:uri="http://www.w3.org/XML/1998/namespace"/>
    <ds:schemaRef ds:uri="http://schemas.microsoft.com/sharepoint/v3"/>
    <ds:schemaRef ds:uri="http://schemas.microsoft.com/office/2006/documentManagement/types"/>
    <ds:schemaRef ds:uri="http://schemas.microsoft.com/office/2006/metadata/properties"/>
    <ds:schemaRef ds:uri="http://schemas.openxmlformats.org/package/2006/metadata/core-properties"/>
    <ds:schemaRef ds:uri="http://purl.org/dc/dcmitype/"/>
    <ds:schemaRef ds:uri="http://purl.org/dc/terms/"/>
  </ds:schemaRefs>
</ds:datastoreItem>
</file>

<file path=customXml/itemProps2.xml><?xml version="1.0" encoding="utf-8"?>
<ds:datastoreItem xmlns:ds="http://schemas.openxmlformats.org/officeDocument/2006/customXml" ds:itemID="{BD7829DA-4E51-4CBC-90B3-30DBF761AAA2}">
  <ds:schemaRefs>
    <ds:schemaRef ds:uri="http://schemas.microsoft.com/sharepoint/v3/contenttype/forms"/>
  </ds:schemaRefs>
</ds:datastoreItem>
</file>

<file path=customXml/itemProps3.xml><?xml version="1.0" encoding="utf-8"?>
<ds:datastoreItem xmlns:ds="http://schemas.openxmlformats.org/officeDocument/2006/customXml" ds:itemID="{8F8C5402-E29B-4C33-8FDB-39A3F480A2E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3438</TotalTime>
  <Words>1117</Words>
  <Application>Microsoft Office PowerPoint</Application>
  <PresentationFormat>Geniş ekran</PresentationFormat>
  <Paragraphs>174</Paragraphs>
  <Slides>17</Slides>
  <Notes>10</Notes>
  <HiddenSlides>2</HiddenSlides>
  <MMClips>0</MMClips>
  <ScaleCrop>false</ScaleCrop>
  <HeadingPairs>
    <vt:vector size="6" baseType="variant">
      <vt:variant>
        <vt:lpstr>Kullanılan Yazı Tipleri</vt:lpstr>
      </vt:variant>
      <vt:variant>
        <vt:i4>6</vt:i4>
      </vt:variant>
      <vt:variant>
        <vt:lpstr>Tema</vt:lpstr>
      </vt:variant>
      <vt:variant>
        <vt:i4>1</vt:i4>
      </vt:variant>
      <vt:variant>
        <vt:lpstr>Slayt Başlıkları</vt:lpstr>
      </vt:variant>
      <vt:variant>
        <vt:i4>17</vt:i4>
      </vt:variant>
    </vt:vector>
  </HeadingPairs>
  <TitlesOfParts>
    <vt:vector size="24" baseType="lpstr">
      <vt:lpstr>Arial</vt:lpstr>
      <vt:lpstr>Arial Black</vt:lpstr>
      <vt:lpstr>Calibri</vt:lpstr>
      <vt:lpstr>Garamond</vt:lpstr>
      <vt:lpstr>Times New Roman</vt:lpstr>
      <vt:lpstr>Wingdings</vt:lpstr>
      <vt:lpstr>Office Teması</vt:lpstr>
      <vt:lpstr>PowerPoint Sunusu</vt:lpstr>
      <vt:lpstr>CONTENTS</vt:lpstr>
      <vt:lpstr>PowerPoint Sunusu</vt:lpstr>
      <vt:lpstr>PowerPoint Sunusu</vt:lpstr>
      <vt:lpstr>PowerPoint Sunusu</vt:lpstr>
      <vt:lpstr>PowerPoint Sunusu</vt:lpstr>
      <vt:lpstr>PowerPoint Sunusu</vt:lpstr>
      <vt:lpstr>PowerPoint Sunusu</vt:lpstr>
      <vt:lpstr>Current Situation in Turkiye-1 </vt:lpstr>
      <vt:lpstr>PowerPoint Sunusu</vt:lpstr>
      <vt:lpstr>PowerPoint Sunusu</vt:lpstr>
      <vt:lpstr>Creating efficient billing and payment procedures</vt:lpstr>
      <vt:lpstr>PowerPoint Sunusu</vt:lpstr>
      <vt:lpstr>PowerPoint Sunusu</vt:lpstr>
      <vt:lpstr>PowerPoint Sunusu</vt:lpstr>
      <vt:lpstr>Draft Water Law Protection, development, improvement, efficient and sustainable use of water resources in accordance with the priorities of needs and ensuring the management of used water for reuse at the basin scale in an integrated manner. National Water Board (Water Pricing Sub-Committee; Water Law Sub-Committee) Established to ensure effective coordination between responsible and relevant institutions and organisations to ensure effective use of water resources at ‘basin scale’’.</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DELL</dc:creator>
  <cp:lastModifiedBy>Huriye İncecik Ceylan</cp:lastModifiedBy>
  <cp:revision>238</cp:revision>
  <cp:lastPrinted>2024-10-04T13:52:56Z</cp:lastPrinted>
  <dcterms:created xsi:type="dcterms:W3CDTF">2023-10-30T17:05:25Z</dcterms:created>
  <dcterms:modified xsi:type="dcterms:W3CDTF">2024-10-13T21:36:17Z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0x010100140501F9D31DDE40A2A9856752806840</vt:lpwstr>
  </property>
</Properties>
</file>