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34" r:id="rId2"/>
    <p:sldId id="264" r:id="rId3"/>
    <p:sldId id="362" r:id="rId4"/>
    <p:sldId id="290" r:id="rId5"/>
    <p:sldId id="722" r:id="rId6"/>
    <p:sldId id="724" r:id="rId7"/>
    <p:sldId id="279" r:id="rId8"/>
  </p:sldIdLst>
  <p:sldSz cx="12896850" cy="7258050"/>
  <p:notesSz cx="6858000" cy="9144000"/>
  <p:defaultTextStyle>
    <a:defPPr>
      <a:defRPr lang="es-ES"/>
    </a:defPPr>
    <a:lvl1pPr marL="0" algn="l" defTabSz="967435" rtl="0" eaLnBrk="1" latinLnBrk="0" hangingPunct="1">
      <a:defRPr sz="1904" kern="1200">
        <a:solidFill>
          <a:schemeClr val="tx1"/>
        </a:solidFill>
        <a:latin typeface="+mn-lt"/>
        <a:ea typeface="+mn-ea"/>
        <a:cs typeface="+mn-cs"/>
      </a:defRPr>
    </a:lvl1pPr>
    <a:lvl2pPr marL="483718" algn="l" defTabSz="967435" rtl="0" eaLnBrk="1" latinLnBrk="0" hangingPunct="1">
      <a:defRPr sz="1904" kern="1200">
        <a:solidFill>
          <a:schemeClr val="tx1"/>
        </a:solidFill>
        <a:latin typeface="+mn-lt"/>
        <a:ea typeface="+mn-ea"/>
        <a:cs typeface="+mn-cs"/>
      </a:defRPr>
    </a:lvl2pPr>
    <a:lvl3pPr marL="967435" algn="l" defTabSz="967435" rtl="0" eaLnBrk="1" latinLnBrk="0" hangingPunct="1">
      <a:defRPr sz="1904" kern="1200">
        <a:solidFill>
          <a:schemeClr val="tx1"/>
        </a:solidFill>
        <a:latin typeface="+mn-lt"/>
        <a:ea typeface="+mn-ea"/>
        <a:cs typeface="+mn-cs"/>
      </a:defRPr>
    </a:lvl3pPr>
    <a:lvl4pPr marL="1451153" algn="l" defTabSz="967435" rtl="0" eaLnBrk="1" latinLnBrk="0" hangingPunct="1">
      <a:defRPr sz="1904" kern="1200">
        <a:solidFill>
          <a:schemeClr val="tx1"/>
        </a:solidFill>
        <a:latin typeface="+mn-lt"/>
        <a:ea typeface="+mn-ea"/>
        <a:cs typeface="+mn-cs"/>
      </a:defRPr>
    </a:lvl4pPr>
    <a:lvl5pPr marL="1934870" algn="l" defTabSz="967435" rtl="0" eaLnBrk="1" latinLnBrk="0" hangingPunct="1">
      <a:defRPr sz="1904" kern="1200">
        <a:solidFill>
          <a:schemeClr val="tx1"/>
        </a:solidFill>
        <a:latin typeface="+mn-lt"/>
        <a:ea typeface="+mn-ea"/>
        <a:cs typeface="+mn-cs"/>
      </a:defRPr>
    </a:lvl5pPr>
    <a:lvl6pPr marL="2418588" algn="l" defTabSz="967435" rtl="0" eaLnBrk="1" latinLnBrk="0" hangingPunct="1">
      <a:defRPr sz="1904" kern="1200">
        <a:solidFill>
          <a:schemeClr val="tx1"/>
        </a:solidFill>
        <a:latin typeface="+mn-lt"/>
        <a:ea typeface="+mn-ea"/>
        <a:cs typeface="+mn-cs"/>
      </a:defRPr>
    </a:lvl6pPr>
    <a:lvl7pPr marL="2902306" algn="l" defTabSz="967435" rtl="0" eaLnBrk="1" latinLnBrk="0" hangingPunct="1">
      <a:defRPr sz="1904" kern="1200">
        <a:solidFill>
          <a:schemeClr val="tx1"/>
        </a:solidFill>
        <a:latin typeface="+mn-lt"/>
        <a:ea typeface="+mn-ea"/>
        <a:cs typeface="+mn-cs"/>
      </a:defRPr>
    </a:lvl7pPr>
    <a:lvl8pPr marL="3386023" algn="l" defTabSz="967435" rtl="0" eaLnBrk="1" latinLnBrk="0" hangingPunct="1">
      <a:defRPr sz="1904" kern="1200">
        <a:solidFill>
          <a:schemeClr val="tx1"/>
        </a:solidFill>
        <a:latin typeface="+mn-lt"/>
        <a:ea typeface="+mn-ea"/>
        <a:cs typeface="+mn-cs"/>
      </a:defRPr>
    </a:lvl8pPr>
    <a:lvl9pPr marL="3869741" algn="l" defTabSz="967435" rtl="0" eaLnBrk="1" latinLnBrk="0" hangingPunct="1">
      <a:defRPr sz="19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sin título" id="{041C85D6-B047-44F6-BE69-047B597DE8FA}">
          <p14:sldIdLst>
            <p14:sldId id="334"/>
            <p14:sldId id="264"/>
            <p14:sldId id="362"/>
            <p14:sldId id="290"/>
            <p14:sldId id="722"/>
            <p14:sldId id="724"/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" pos="569" userDrawn="1">
          <p15:clr>
            <a:srgbClr val="A4A3A4"/>
          </p15:clr>
        </p15:guide>
        <p15:guide id="2" pos="7532" userDrawn="1">
          <p15:clr>
            <a:srgbClr val="A4A3A4"/>
          </p15:clr>
        </p15:guide>
        <p15:guide id="5" orient="horz" pos="41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0084C9"/>
    <a:srgbClr val="FFFFFF"/>
    <a:srgbClr val="333333"/>
    <a:srgbClr val="00C1C9"/>
    <a:srgbClr val="009BAF"/>
    <a:srgbClr val="33A53D"/>
    <a:srgbClr val="A6BBC8"/>
    <a:srgbClr val="A77BCA"/>
    <a:srgbClr val="009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CD74E5-D853-4121-AD2D-77CC8978A7C7}" v="22" dt="2024-10-14T06:44:56.2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765" autoAdjust="0"/>
  </p:normalViewPr>
  <p:slideViewPr>
    <p:cSldViewPr snapToGrid="0">
      <p:cViewPr varScale="1">
        <p:scale>
          <a:sx n="61" d="100"/>
          <a:sy n="61" d="100"/>
        </p:scale>
        <p:origin x="966" y="72"/>
      </p:cViewPr>
      <p:guideLst>
        <p:guide pos="569"/>
        <p:guide pos="7532"/>
        <p:guide orient="horz" pos="41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les Figueras, Federico" userId="6e334c78-02c0-4a7e-972a-ca5312c4b628" providerId="ADAL" clId="{15CD74E5-D853-4121-AD2D-77CC8978A7C7}"/>
    <pc:docChg chg="undo custSel delSld modSld modSection">
      <pc:chgData name="Valles Figueras, Federico" userId="6e334c78-02c0-4a7e-972a-ca5312c4b628" providerId="ADAL" clId="{15CD74E5-D853-4121-AD2D-77CC8978A7C7}" dt="2024-10-14T07:29:45.651" v="1242" actId="20577"/>
      <pc:docMkLst>
        <pc:docMk/>
      </pc:docMkLst>
      <pc:sldChg chg="modSp mod">
        <pc:chgData name="Valles Figueras, Federico" userId="6e334c78-02c0-4a7e-972a-ca5312c4b628" providerId="ADAL" clId="{15CD74E5-D853-4121-AD2D-77CC8978A7C7}" dt="2024-10-14T06:46:21.901" v="1076" actId="20577"/>
        <pc:sldMkLst>
          <pc:docMk/>
          <pc:sldMk cId="500860601" sldId="264"/>
        </pc:sldMkLst>
        <pc:spChg chg="mod">
          <ac:chgData name="Valles Figueras, Federico" userId="6e334c78-02c0-4a7e-972a-ca5312c4b628" providerId="ADAL" clId="{15CD74E5-D853-4121-AD2D-77CC8978A7C7}" dt="2024-10-13T17:35:26.577" v="371" actId="207"/>
          <ac:spMkLst>
            <pc:docMk/>
            <pc:sldMk cId="500860601" sldId="264"/>
            <ac:spMk id="4" creationId="{4C72FE75-9B80-6CD4-7921-477D7C839F62}"/>
          </ac:spMkLst>
        </pc:spChg>
        <pc:spChg chg="mod">
          <ac:chgData name="Valles Figueras, Federico" userId="6e334c78-02c0-4a7e-972a-ca5312c4b628" providerId="ADAL" clId="{15CD74E5-D853-4121-AD2D-77CC8978A7C7}" dt="2024-10-13T17:35:47.848" v="383" actId="20577"/>
          <ac:spMkLst>
            <pc:docMk/>
            <pc:sldMk cId="500860601" sldId="264"/>
            <ac:spMk id="9" creationId="{6C59FD06-3839-FEBC-EBD7-BD7ED6C2C062}"/>
          </ac:spMkLst>
        </pc:spChg>
        <pc:spChg chg="mod">
          <ac:chgData name="Valles Figueras, Federico" userId="6e334c78-02c0-4a7e-972a-ca5312c4b628" providerId="ADAL" clId="{15CD74E5-D853-4121-AD2D-77CC8978A7C7}" dt="2024-10-14T06:46:21.901" v="1076" actId="20577"/>
          <ac:spMkLst>
            <pc:docMk/>
            <pc:sldMk cId="500860601" sldId="264"/>
            <ac:spMk id="10" creationId="{1F48E954-65CF-4829-48E1-8920FC963EDF}"/>
          </ac:spMkLst>
        </pc:spChg>
        <pc:picChg chg="mod">
          <ac:chgData name="Valles Figueras, Federico" userId="6e334c78-02c0-4a7e-972a-ca5312c4b628" providerId="ADAL" clId="{15CD74E5-D853-4121-AD2D-77CC8978A7C7}" dt="2024-10-14T06:43:27.977" v="1039" actId="14100"/>
          <ac:picMkLst>
            <pc:docMk/>
            <pc:sldMk cId="500860601" sldId="264"/>
            <ac:picMk id="7" creationId="{9322CB32-595A-D3EF-46CA-155071CE7911}"/>
          </ac:picMkLst>
        </pc:picChg>
      </pc:sldChg>
      <pc:sldChg chg="modSp mod">
        <pc:chgData name="Valles Figueras, Federico" userId="6e334c78-02c0-4a7e-972a-ca5312c4b628" providerId="ADAL" clId="{15CD74E5-D853-4121-AD2D-77CC8978A7C7}" dt="2024-10-14T06:51:36.595" v="1148" actId="403"/>
        <pc:sldMkLst>
          <pc:docMk/>
          <pc:sldMk cId="1732793111" sldId="290"/>
        </pc:sldMkLst>
        <pc:spChg chg="mod">
          <ac:chgData name="Valles Figueras, Federico" userId="6e334c78-02c0-4a7e-972a-ca5312c4b628" providerId="ADAL" clId="{15CD74E5-D853-4121-AD2D-77CC8978A7C7}" dt="2024-10-14T06:51:36.595" v="1148" actId="403"/>
          <ac:spMkLst>
            <pc:docMk/>
            <pc:sldMk cId="1732793111" sldId="290"/>
            <ac:spMk id="6" creationId="{01775EA9-7084-361C-60A9-E2CBEF0F1BEA}"/>
          </ac:spMkLst>
        </pc:spChg>
      </pc:sldChg>
      <pc:sldChg chg="modSp mod">
        <pc:chgData name="Valles Figueras, Federico" userId="6e334c78-02c0-4a7e-972a-ca5312c4b628" providerId="ADAL" clId="{15CD74E5-D853-4121-AD2D-77CC8978A7C7}" dt="2024-10-14T07:29:25.062" v="1238" actId="20577"/>
        <pc:sldMkLst>
          <pc:docMk/>
          <pc:sldMk cId="236932162" sldId="362"/>
        </pc:sldMkLst>
        <pc:spChg chg="mod">
          <ac:chgData name="Valles Figueras, Federico" userId="6e334c78-02c0-4a7e-972a-ca5312c4b628" providerId="ADAL" clId="{15CD74E5-D853-4121-AD2D-77CC8978A7C7}" dt="2024-10-14T07:26:59.468" v="1237" actId="20577"/>
          <ac:spMkLst>
            <pc:docMk/>
            <pc:sldMk cId="236932162" sldId="362"/>
            <ac:spMk id="6" creationId="{D11090CF-ED2C-7973-E3F2-415F89E45F28}"/>
          </ac:spMkLst>
        </pc:spChg>
        <pc:spChg chg="mod">
          <ac:chgData name="Valles Figueras, Federico" userId="6e334c78-02c0-4a7e-972a-ca5312c4b628" providerId="ADAL" clId="{15CD74E5-D853-4121-AD2D-77CC8978A7C7}" dt="2024-10-14T07:29:25.062" v="1238" actId="20577"/>
          <ac:spMkLst>
            <pc:docMk/>
            <pc:sldMk cId="236932162" sldId="362"/>
            <ac:spMk id="22" creationId="{603EB6E3-5A0B-276C-B9F1-B17AA148963F}"/>
          </ac:spMkLst>
        </pc:spChg>
      </pc:sldChg>
      <pc:sldChg chg="modSp mod">
        <pc:chgData name="Valles Figueras, Federico" userId="6e334c78-02c0-4a7e-972a-ca5312c4b628" providerId="ADAL" clId="{15CD74E5-D853-4121-AD2D-77CC8978A7C7}" dt="2024-10-14T07:26:36.295" v="1234" actId="20577"/>
        <pc:sldMkLst>
          <pc:docMk/>
          <pc:sldMk cId="2026008769" sldId="722"/>
        </pc:sldMkLst>
        <pc:spChg chg="mod">
          <ac:chgData name="Valles Figueras, Federico" userId="6e334c78-02c0-4a7e-972a-ca5312c4b628" providerId="ADAL" clId="{15CD74E5-D853-4121-AD2D-77CC8978A7C7}" dt="2024-10-14T06:46:54.658" v="1079" actId="14100"/>
          <ac:spMkLst>
            <pc:docMk/>
            <pc:sldMk cId="2026008769" sldId="722"/>
            <ac:spMk id="2" creationId="{06E77C6C-ACBA-2B79-1224-44BD599A71B4}"/>
          </ac:spMkLst>
        </pc:spChg>
        <pc:spChg chg="mod">
          <ac:chgData name="Valles Figueras, Federico" userId="6e334c78-02c0-4a7e-972a-ca5312c4b628" providerId="ADAL" clId="{15CD74E5-D853-4121-AD2D-77CC8978A7C7}" dt="2024-10-14T07:26:36.295" v="1234" actId="20577"/>
          <ac:spMkLst>
            <pc:docMk/>
            <pc:sldMk cId="2026008769" sldId="722"/>
            <ac:spMk id="4" creationId="{D94A44C3-1ADA-62FB-2512-EED403D33591}"/>
          </ac:spMkLst>
        </pc:spChg>
        <pc:picChg chg="mod">
          <ac:chgData name="Valles Figueras, Federico" userId="6e334c78-02c0-4a7e-972a-ca5312c4b628" providerId="ADAL" clId="{15CD74E5-D853-4121-AD2D-77CC8978A7C7}" dt="2024-10-14T06:46:57.740" v="1080" actId="1076"/>
          <ac:picMkLst>
            <pc:docMk/>
            <pc:sldMk cId="2026008769" sldId="722"/>
            <ac:picMk id="1031" creationId="{CEA84C72-97A0-C77D-B495-851DE0C3F7B5}"/>
          </ac:picMkLst>
        </pc:picChg>
      </pc:sldChg>
      <pc:sldChg chg="del">
        <pc:chgData name="Valles Figueras, Federico" userId="6e334c78-02c0-4a7e-972a-ca5312c4b628" providerId="ADAL" clId="{15CD74E5-D853-4121-AD2D-77CC8978A7C7}" dt="2024-10-13T17:02:22.834" v="39" actId="47"/>
        <pc:sldMkLst>
          <pc:docMk/>
          <pc:sldMk cId="956775153" sldId="723"/>
        </pc:sldMkLst>
      </pc:sldChg>
      <pc:sldChg chg="addSp delSp modSp mod">
        <pc:chgData name="Valles Figueras, Federico" userId="6e334c78-02c0-4a7e-972a-ca5312c4b628" providerId="ADAL" clId="{15CD74E5-D853-4121-AD2D-77CC8978A7C7}" dt="2024-10-14T07:29:45.651" v="1242" actId="20577"/>
        <pc:sldMkLst>
          <pc:docMk/>
          <pc:sldMk cId="3373829249" sldId="724"/>
        </pc:sldMkLst>
        <pc:spChg chg="add mod ord">
          <ac:chgData name="Valles Figueras, Federico" userId="6e334c78-02c0-4a7e-972a-ca5312c4b628" providerId="ADAL" clId="{15CD74E5-D853-4121-AD2D-77CC8978A7C7}" dt="2024-10-14T06:40:40.974" v="1016" actId="2085"/>
          <ac:spMkLst>
            <pc:docMk/>
            <pc:sldMk cId="3373829249" sldId="724"/>
            <ac:spMk id="2" creationId="{3A8FD58D-DCE2-FB74-0F3D-4581AEA972D6}"/>
          </ac:spMkLst>
        </pc:spChg>
        <pc:spChg chg="add mod">
          <ac:chgData name="Valles Figueras, Federico" userId="6e334c78-02c0-4a7e-972a-ca5312c4b628" providerId="ADAL" clId="{15CD74E5-D853-4121-AD2D-77CC8978A7C7}" dt="2024-10-13T16:59:00.880" v="27" actId="571"/>
          <ac:spMkLst>
            <pc:docMk/>
            <pc:sldMk cId="3373829249" sldId="724"/>
            <ac:spMk id="2" creationId="{71BFEDD2-5EC5-933F-78CB-32D129602DEF}"/>
          </ac:spMkLst>
        </pc:spChg>
        <pc:spChg chg="add mod">
          <ac:chgData name="Valles Figueras, Federico" userId="6e334c78-02c0-4a7e-972a-ca5312c4b628" providerId="ADAL" clId="{15CD74E5-D853-4121-AD2D-77CC8978A7C7}" dt="2024-10-14T06:42:41.337" v="1037" actId="1035"/>
          <ac:spMkLst>
            <pc:docMk/>
            <pc:sldMk cId="3373829249" sldId="724"/>
            <ac:spMk id="5" creationId="{666715AC-867B-74BC-F9CC-B866B0258DAD}"/>
          </ac:spMkLst>
        </pc:spChg>
        <pc:spChg chg="mod">
          <ac:chgData name="Valles Figueras, Federico" userId="6e334c78-02c0-4a7e-972a-ca5312c4b628" providerId="ADAL" clId="{15CD74E5-D853-4121-AD2D-77CC8978A7C7}" dt="2024-10-14T07:29:45.651" v="1242" actId="20577"/>
          <ac:spMkLst>
            <pc:docMk/>
            <pc:sldMk cId="3373829249" sldId="724"/>
            <ac:spMk id="6" creationId="{5AB4E01D-7FB3-BFDA-9A3C-4571F59DA8C6}"/>
          </ac:spMkLst>
        </pc:spChg>
        <pc:spChg chg="mod">
          <ac:chgData name="Valles Figueras, Federico" userId="6e334c78-02c0-4a7e-972a-ca5312c4b628" providerId="ADAL" clId="{15CD74E5-D853-4121-AD2D-77CC8978A7C7}" dt="2024-10-14T06:38:54.390" v="1011" actId="20577"/>
          <ac:spMkLst>
            <pc:docMk/>
            <pc:sldMk cId="3373829249" sldId="724"/>
            <ac:spMk id="8" creationId="{6D6752C4-F93F-41DE-A948-3521AC90B083}"/>
          </ac:spMkLst>
        </pc:spChg>
        <pc:spChg chg="del mod">
          <ac:chgData name="Valles Figueras, Federico" userId="6e334c78-02c0-4a7e-972a-ca5312c4b628" providerId="ADAL" clId="{15CD74E5-D853-4121-AD2D-77CC8978A7C7}" dt="2024-10-13T16:56:05.963" v="16"/>
          <ac:spMkLst>
            <pc:docMk/>
            <pc:sldMk cId="3373829249" sldId="724"/>
            <ac:spMk id="9" creationId="{E4D40050-9BCB-41BF-627F-41A91247D08B}"/>
          </ac:spMkLst>
        </pc:spChg>
        <pc:picChg chg="add mod">
          <ac:chgData name="Valles Figueras, Federico" userId="6e334c78-02c0-4a7e-972a-ca5312c4b628" providerId="ADAL" clId="{15CD74E5-D853-4121-AD2D-77CC8978A7C7}" dt="2024-10-13T16:59:00.880" v="27" actId="571"/>
          <ac:picMkLst>
            <pc:docMk/>
            <pc:sldMk cId="3373829249" sldId="724"/>
            <ac:picMk id="3" creationId="{DE81DCA3-9F29-3994-FE13-6788227E74F9}"/>
          </ac:picMkLst>
        </pc:picChg>
        <pc:picChg chg="del mod">
          <ac:chgData name="Valles Figueras, Federico" userId="6e334c78-02c0-4a7e-972a-ca5312c4b628" providerId="ADAL" clId="{15CD74E5-D853-4121-AD2D-77CC8978A7C7}" dt="2024-10-14T06:22:43.512" v="436" actId="478"/>
          <ac:picMkLst>
            <pc:docMk/>
            <pc:sldMk cId="3373829249" sldId="724"/>
            <ac:picMk id="1026" creationId="{6C77EF88-11A4-5537-F2C3-BF6816D54EE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BA26A-0284-4FD7-8BE3-47296AC7609E}" type="datetimeFigureOut">
              <a:rPr lang="es-ES" smtClean="0"/>
              <a:t>14/10/2024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37FE0-9FFB-408B-AA83-B87568DADA5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6750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7D4DD-9F2A-45A1-9B05-EC9EC0AF684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608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are in a region where it rains little and irregularly. The rainfall regime is low. We have a great mountain barrier (I would say a beautiful mountain barrier) in the west that prevents rain (paralyzes the rain fronts)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37FE0-9FFB-408B-AA83-B87568DADA5A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9005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E3CB3F5-F2E1-4084-9799-77457FC4D61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65576" y="2266028"/>
            <a:ext cx="8448462" cy="1910685"/>
          </a:xfrm>
        </p:spPr>
        <p:txBody>
          <a:bodyPr anchor="ctr">
            <a:noAutofit/>
          </a:bodyPr>
          <a:lstStyle>
            <a:lvl1pPr marL="0" indent="0" algn="ctr">
              <a:buNone/>
              <a:defRPr sz="5400" b="1">
                <a:latin typeface="+mj-lt"/>
              </a:defRPr>
            </a:lvl1pPr>
          </a:lstStyle>
          <a:p>
            <a:pPr lvl="0"/>
            <a:r>
              <a:rPr lang="gl-ES" dirty="0"/>
              <a:t>T</a:t>
            </a:r>
            <a:r>
              <a:rPr lang="es-ES" dirty="0" err="1"/>
              <a:t>ítulo</a:t>
            </a:r>
            <a:r>
              <a:rPr lang="es-ES" dirty="0"/>
              <a:t> de la presentación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879400C7-8FDA-40D3-A979-1453F939FAB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65574" y="4176713"/>
            <a:ext cx="8448463" cy="1173162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00C1C9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Subtítulo de la presentación</a:t>
            </a:r>
            <a:endParaRPr lang="es-E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1B6994EB-0EDB-4A79-A5CD-7974265909C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28923" y="5735782"/>
            <a:ext cx="4557713" cy="863456"/>
          </a:xfrm>
        </p:spPr>
        <p:txBody>
          <a:bodyPr anchor="b">
            <a:normAutofit/>
          </a:bodyPr>
          <a:lstStyle>
            <a:lvl1pPr marL="0" marR="0" indent="0" algn="r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/>
            </a:lvl1pPr>
          </a:lstStyle>
          <a:p>
            <a:pPr marL="0" marR="0" lvl="0" indent="0" algn="r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 sz="1400" dirty="0">
                <a:solidFill>
                  <a:srgbClr val="0084C9"/>
                </a:solidFill>
              </a:rPr>
              <a:t>Dirección/ Subdirección/ Área</a:t>
            </a:r>
            <a:br>
              <a:rPr lang="es-ES" sz="1400" dirty="0">
                <a:solidFill>
                  <a:srgbClr val="0084C9"/>
                </a:solidFill>
              </a:rPr>
            </a:br>
            <a:r>
              <a:rPr lang="es-ES" sz="1400" dirty="0">
                <a:solidFill>
                  <a:srgbClr val="0084C9"/>
                </a:solidFill>
              </a:rPr>
              <a:t>Fecha de edición</a:t>
            </a:r>
          </a:p>
        </p:txBody>
      </p:sp>
    </p:spTree>
    <p:extLst>
      <p:ext uri="{BB962C8B-B14F-4D97-AF65-F5344CB8AC3E}">
        <p14:creationId xmlns:p14="http://schemas.microsoft.com/office/powerpoint/2010/main" val="405279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horizontal +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C7EF81E3-F25C-4ECE-A0E7-5D4D670889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98500" y="1507959"/>
            <a:ext cx="7499016" cy="4572000"/>
          </a:xfrm>
          <a:solidFill>
            <a:schemeClr val="accent3"/>
          </a:solidFill>
        </p:spPr>
        <p:txBody>
          <a:bodyPr/>
          <a:lstStyle/>
          <a:p>
            <a:r>
              <a:rPr lang="es-ES" dirty="0"/>
              <a:t>Clic en el icono para agregar una imagen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D539BD2E-3BC9-46AF-857F-2E40575374D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550442" y="1984043"/>
            <a:ext cx="3647908" cy="4095916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EF082C4-B2F2-46D0-89CF-45246A66111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50442" y="1507959"/>
            <a:ext cx="3647908" cy="414337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latin typeface="+mj-lt"/>
              </a:defRPr>
            </a:lvl1pPr>
          </a:lstStyle>
          <a:p>
            <a:pPr lvl="0"/>
            <a:r>
              <a:rPr lang="es-ES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106392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fras 4 columna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562ACA54-464B-438A-987D-3743E442D041}"/>
              </a:ext>
            </a:extLst>
          </p:cNvPr>
          <p:cNvSpPr/>
          <p:nvPr userDrawn="1"/>
        </p:nvSpPr>
        <p:spPr>
          <a:xfrm>
            <a:off x="712112" y="2131559"/>
            <a:ext cx="2514601" cy="3342589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>
            <a:noFill/>
          </a:ln>
          <a:effectLst>
            <a:outerShdw blurRad="266700" dist="2032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D539BD2E-3BC9-46AF-857F-2E40575374D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8500" y="3298197"/>
            <a:ext cx="2515755" cy="220677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658EDCBC-623C-41A2-85A5-D606B21D44B1}"/>
              </a:ext>
            </a:extLst>
          </p:cNvPr>
          <p:cNvSpPr/>
          <p:nvPr userDrawn="1"/>
        </p:nvSpPr>
        <p:spPr>
          <a:xfrm>
            <a:off x="3663919" y="2189441"/>
            <a:ext cx="2514601" cy="3342589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266700" dist="2032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373AC67A-80A0-4730-9CEB-EB49920DDBFA}"/>
              </a:ext>
            </a:extLst>
          </p:cNvPr>
          <p:cNvSpPr/>
          <p:nvPr userDrawn="1"/>
        </p:nvSpPr>
        <p:spPr>
          <a:xfrm>
            <a:off x="6691585" y="2247323"/>
            <a:ext cx="2514601" cy="3342589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266700" dist="2032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B5E1B49C-C75E-4FBF-9719-710F36B85132}"/>
              </a:ext>
            </a:extLst>
          </p:cNvPr>
          <p:cNvSpPr/>
          <p:nvPr userDrawn="1"/>
        </p:nvSpPr>
        <p:spPr>
          <a:xfrm>
            <a:off x="9669462" y="2189441"/>
            <a:ext cx="2514601" cy="3342589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266700" dist="2032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39ADED92-5295-4464-B5CE-FC4588D032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500" y="990601"/>
            <a:ext cx="11473105" cy="793302"/>
          </a:xfrm>
        </p:spPr>
        <p:txBody>
          <a:bodyPr anchor="t">
            <a:normAutofit/>
          </a:bodyPr>
          <a:lstStyle>
            <a:lvl1pPr>
              <a:defRPr sz="4000" b="1"/>
            </a:lvl1pPr>
          </a:lstStyle>
          <a:p>
            <a:r>
              <a:rPr lang="es-ES" dirty="0"/>
              <a:t>Cifras o destacados</a:t>
            </a:r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1AEE5E1B-AEC1-42C5-AC16-86B5A5662C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12112" y="2407615"/>
            <a:ext cx="1028700" cy="457200"/>
          </a:xfrm>
        </p:spPr>
        <p:txBody>
          <a:bodyPr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</a:lstStyle>
          <a:p>
            <a:pPr lvl="0"/>
            <a:r>
              <a:rPr lang="gl-ES" dirty="0"/>
              <a:t>00 %</a:t>
            </a:r>
            <a:endParaRPr lang="es-ES" dirty="0"/>
          </a:p>
        </p:txBody>
      </p:sp>
      <p:sp>
        <p:nvSpPr>
          <p:cNvPr id="21" name="Marcador de texto 20">
            <a:extLst>
              <a:ext uri="{FF2B5EF4-FFF2-40B4-BE49-F238E27FC236}">
                <a16:creationId xmlns:a16="http://schemas.microsoft.com/office/drawing/2014/main" id="{AD2C32E6-C207-41FB-920B-19BF842388C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98853" y="3010849"/>
            <a:ext cx="2339622" cy="287347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latin typeface="+mj-lt"/>
              </a:defRPr>
            </a:lvl1pPr>
          </a:lstStyle>
          <a:p>
            <a:pPr lvl="0"/>
            <a:r>
              <a:rPr lang="gl-ES" dirty="0"/>
              <a:t>Título 1</a:t>
            </a:r>
            <a:endParaRPr lang="es-ES" dirty="0"/>
          </a:p>
        </p:txBody>
      </p:sp>
      <p:sp>
        <p:nvSpPr>
          <p:cNvPr id="37" name="Marcador de texto 10">
            <a:extLst>
              <a:ext uri="{FF2B5EF4-FFF2-40B4-BE49-F238E27FC236}">
                <a16:creationId xmlns:a16="http://schemas.microsoft.com/office/drawing/2014/main" id="{9E09F825-EE1E-410A-BBC4-16D69F7C989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722387" y="2407615"/>
            <a:ext cx="1028700" cy="457200"/>
          </a:xfrm>
        </p:spPr>
        <p:txBody>
          <a:bodyPr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</a:lstStyle>
          <a:p>
            <a:pPr lvl="0"/>
            <a:r>
              <a:rPr lang="gl-ES" dirty="0"/>
              <a:t>00 %</a:t>
            </a:r>
            <a:endParaRPr lang="es-ES" dirty="0"/>
          </a:p>
        </p:txBody>
      </p:sp>
      <p:sp>
        <p:nvSpPr>
          <p:cNvPr id="39" name="Marcador de texto 10">
            <a:extLst>
              <a:ext uri="{FF2B5EF4-FFF2-40B4-BE49-F238E27FC236}">
                <a16:creationId xmlns:a16="http://schemas.microsoft.com/office/drawing/2014/main" id="{36CDEAFF-5E61-4CE2-8075-8340BBE837E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684662" y="2407615"/>
            <a:ext cx="1028700" cy="457200"/>
          </a:xfrm>
        </p:spPr>
        <p:txBody>
          <a:bodyPr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</a:lstStyle>
          <a:p>
            <a:pPr lvl="0"/>
            <a:r>
              <a:rPr lang="gl-ES" dirty="0"/>
              <a:t>00 %</a:t>
            </a:r>
            <a:endParaRPr lang="es-ES" dirty="0"/>
          </a:p>
        </p:txBody>
      </p:sp>
      <p:sp>
        <p:nvSpPr>
          <p:cNvPr id="41" name="Marcador de texto 5">
            <a:extLst>
              <a:ext uri="{FF2B5EF4-FFF2-40B4-BE49-F238E27FC236}">
                <a16:creationId xmlns:a16="http://schemas.microsoft.com/office/drawing/2014/main" id="{64FF99A0-1920-4F49-B1DD-7DDB6034F15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668540" y="3301740"/>
            <a:ext cx="2515755" cy="220677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42" name="Marcador de texto 20">
            <a:extLst>
              <a:ext uri="{FF2B5EF4-FFF2-40B4-BE49-F238E27FC236}">
                <a16:creationId xmlns:a16="http://schemas.microsoft.com/office/drawing/2014/main" id="{D3671714-95DB-4308-9664-AF803447D05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668893" y="3014392"/>
            <a:ext cx="2339622" cy="287347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latin typeface="+mj-lt"/>
              </a:defRPr>
            </a:lvl1pPr>
          </a:lstStyle>
          <a:p>
            <a:pPr lvl="0"/>
            <a:r>
              <a:rPr lang="gl-ES" dirty="0"/>
              <a:t>Título 2</a:t>
            </a:r>
            <a:endParaRPr lang="es-ES" dirty="0"/>
          </a:p>
        </p:txBody>
      </p:sp>
      <p:sp>
        <p:nvSpPr>
          <p:cNvPr id="43" name="Marcador de texto 5">
            <a:extLst>
              <a:ext uri="{FF2B5EF4-FFF2-40B4-BE49-F238E27FC236}">
                <a16:creationId xmlns:a16="http://schemas.microsoft.com/office/drawing/2014/main" id="{8367C287-E161-40EA-B6B9-F3F5EBDD3A9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755532" y="3305282"/>
            <a:ext cx="2515755" cy="220677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44" name="Marcador de texto 20">
            <a:extLst>
              <a:ext uri="{FF2B5EF4-FFF2-40B4-BE49-F238E27FC236}">
                <a16:creationId xmlns:a16="http://schemas.microsoft.com/office/drawing/2014/main" id="{C82998B7-1C6C-41F8-A640-3929D3F517B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755885" y="3017934"/>
            <a:ext cx="2339622" cy="287347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latin typeface="+mj-lt"/>
              </a:defRPr>
            </a:lvl1pPr>
          </a:lstStyle>
          <a:p>
            <a:pPr lvl="0"/>
            <a:r>
              <a:rPr lang="gl-ES" dirty="0"/>
              <a:t>Título 3</a:t>
            </a:r>
            <a:endParaRPr lang="es-ES" dirty="0"/>
          </a:p>
        </p:txBody>
      </p:sp>
      <p:sp>
        <p:nvSpPr>
          <p:cNvPr id="45" name="Marcador de texto 5">
            <a:extLst>
              <a:ext uri="{FF2B5EF4-FFF2-40B4-BE49-F238E27FC236}">
                <a16:creationId xmlns:a16="http://schemas.microsoft.com/office/drawing/2014/main" id="{D3C0E0CC-193D-46B3-9D6B-18E181E7085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704295" y="3308824"/>
            <a:ext cx="2515755" cy="220677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46" name="Marcador de texto 20">
            <a:extLst>
              <a:ext uri="{FF2B5EF4-FFF2-40B4-BE49-F238E27FC236}">
                <a16:creationId xmlns:a16="http://schemas.microsoft.com/office/drawing/2014/main" id="{14C73618-5953-4DAF-940D-B2B5040CD8E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704648" y="3021476"/>
            <a:ext cx="2339622" cy="287347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latin typeface="+mj-lt"/>
              </a:defRPr>
            </a:lvl1pPr>
          </a:lstStyle>
          <a:p>
            <a:pPr lvl="0"/>
            <a:r>
              <a:rPr lang="gl-ES" dirty="0"/>
              <a:t>Título 4</a:t>
            </a:r>
            <a:endParaRPr lang="es-ES" dirty="0"/>
          </a:p>
        </p:txBody>
      </p:sp>
      <p:sp>
        <p:nvSpPr>
          <p:cNvPr id="47" name="Marcador de texto 10">
            <a:extLst>
              <a:ext uri="{FF2B5EF4-FFF2-40B4-BE49-F238E27FC236}">
                <a16:creationId xmlns:a16="http://schemas.microsoft.com/office/drawing/2014/main" id="{08A4BFEA-72BF-40BF-9F77-A86DA9D1D18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658144" y="2411158"/>
            <a:ext cx="1028700" cy="457200"/>
          </a:xfrm>
        </p:spPr>
        <p:txBody>
          <a:bodyPr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</a:lstStyle>
          <a:p>
            <a:pPr lvl="0"/>
            <a:r>
              <a:rPr lang="gl-ES" dirty="0"/>
              <a:t>00 %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701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ifras 3 columna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373AC67A-80A0-4730-9CEB-EB49920DDBFA}"/>
              </a:ext>
            </a:extLst>
          </p:cNvPr>
          <p:cNvSpPr/>
          <p:nvPr userDrawn="1"/>
        </p:nvSpPr>
        <p:spPr>
          <a:xfrm>
            <a:off x="712111" y="2247323"/>
            <a:ext cx="3583664" cy="3342589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266700" dist="2032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Marcador de texto 5">
            <a:extLst>
              <a:ext uri="{FF2B5EF4-FFF2-40B4-BE49-F238E27FC236}">
                <a16:creationId xmlns:a16="http://schemas.microsoft.com/office/drawing/2014/main" id="{5D6F3184-E27A-462D-9C2E-1BDED224473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500" y="3417523"/>
            <a:ext cx="3502025" cy="220321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39ADED92-5295-4464-B5CE-FC4588D032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500" y="990601"/>
            <a:ext cx="11473105" cy="793302"/>
          </a:xfrm>
        </p:spPr>
        <p:txBody>
          <a:bodyPr anchor="t"/>
          <a:lstStyle>
            <a:lvl1pPr>
              <a:defRPr b="1"/>
            </a:lvl1pPr>
          </a:lstStyle>
          <a:p>
            <a:r>
              <a:rPr lang="es-ES" dirty="0"/>
              <a:t>Cifras</a:t>
            </a:r>
          </a:p>
        </p:txBody>
      </p:sp>
      <p:sp>
        <p:nvSpPr>
          <p:cNvPr id="37" name="Marcador de texto 10">
            <a:extLst>
              <a:ext uri="{FF2B5EF4-FFF2-40B4-BE49-F238E27FC236}">
                <a16:creationId xmlns:a16="http://schemas.microsoft.com/office/drawing/2014/main" id="{9E09F825-EE1E-410A-BBC4-16D69F7C989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2914" y="2407615"/>
            <a:ext cx="1028700" cy="457200"/>
          </a:xfrm>
        </p:spPr>
        <p:txBody>
          <a:bodyPr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</a:lstStyle>
          <a:p>
            <a:pPr lvl="0"/>
            <a:r>
              <a:rPr lang="gl-ES" dirty="0"/>
              <a:t>00 %</a:t>
            </a:r>
            <a:endParaRPr lang="es-ES" dirty="0"/>
          </a:p>
        </p:txBody>
      </p:sp>
      <p:sp>
        <p:nvSpPr>
          <p:cNvPr id="38" name="Marcador de texto 20">
            <a:extLst>
              <a:ext uri="{FF2B5EF4-FFF2-40B4-BE49-F238E27FC236}">
                <a16:creationId xmlns:a16="http://schemas.microsoft.com/office/drawing/2014/main" id="{E924D28D-C791-41EE-99BF-5271E89474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29654" y="3010849"/>
            <a:ext cx="3470871" cy="287347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latin typeface="+mj-lt"/>
              </a:defRPr>
            </a:lvl1pPr>
          </a:lstStyle>
          <a:p>
            <a:pPr lvl="0"/>
            <a:r>
              <a:rPr lang="gl-ES" dirty="0"/>
              <a:t>Título 1</a:t>
            </a:r>
            <a:endParaRPr lang="es-ES" dirty="0"/>
          </a:p>
        </p:txBody>
      </p:sp>
      <p:sp>
        <p:nvSpPr>
          <p:cNvPr id="32" name="Rectángulo: esquinas redondeadas 31">
            <a:extLst>
              <a:ext uri="{FF2B5EF4-FFF2-40B4-BE49-F238E27FC236}">
                <a16:creationId xmlns:a16="http://schemas.microsoft.com/office/drawing/2014/main" id="{DA6A42FB-9515-4506-B12C-3AF4CCD4C8A0}"/>
              </a:ext>
            </a:extLst>
          </p:cNvPr>
          <p:cNvSpPr/>
          <p:nvPr userDrawn="1"/>
        </p:nvSpPr>
        <p:spPr>
          <a:xfrm>
            <a:off x="8579761" y="2256848"/>
            <a:ext cx="3583664" cy="3342589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266700" dist="2032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Marcador de texto 5">
            <a:extLst>
              <a:ext uri="{FF2B5EF4-FFF2-40B4-BE49-F238E27FC236}">
                <a16:creationId xmlns:a16="http://schemas.microsoft.com/office/drawing/2014/main" id="{21A8D511-6177-413D-96D9-2200F425476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566150" y="3427048"/>
            <a:ext cx="3502025" cy="220321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34" name="Marcador de texto 10">
            <a:extLst>
              <a:ext uri="{FF2B5EF4-FFF2-40B4-BE49-F238E27FC236}">
                <a16:creationId xmlns:a16="http://schemas.microsoft.com/office/drawing/2014/main" id="{333F5F64-3568-4F4B-8E0A-6D322E62D38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610564" y="2417140"/>
            <a:ext cx="1028700" cy="457200"/>
          </a:xfrm>
        </p:spPr>
        <p:txBody>
          <a:bodyPr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</a:lstStyle>
          <a:p>
            <a:pPr lvl="0"/>
            <a:r>
              <a:rPr lang="gl-ES" dirty="0"/>
              <a:t>00 %</a:t>
            </a:r>
            <a:endParaRPr lang="es-ES" dirty="0"/>
          </a:p>
        </p:txBody>
      </p:sp>
      <p:sp>
        <p:nvSpPr>
          <p:cNvPr id="41" name="Marcador de texto 20">
            <a:extLst>
              <a:ext uri="{FF2B5EF4-FFF2-40B4-BE49-F238E27FC236}">
                <a16:creationId xmlns:a16="http://schemas.microsoft.com/office/drawing/2014/main" id="{2E9FA254-C023-410D-9C97-C03D81156DB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597304" y="3020374"/>
            <a:ext cx="3470871" cy="287347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latin typeface="+mj-lt"/>
              </a:defRPr>
            </a:lvl1pPr>
          </a:lstStyle>
          <a:p>
            <a:pPr lvl="0"/>
            <a:r>
              <a:rPr lang="gl-ES" dirty="0"/>
              <a:t>Título 3</a:t>
            </a:r>
            <a:endParaRPr lang="es-ES" dirty="0"/>
          </a:p>
        </p:txBody>
      </p:sp>
      <p:sp>
        <p:nvSpPr>
          <p:cNvPr id="42" name="Rectángulo: esquinas redondeadas 41">
            <a:extLst>
              <a:ext uri="{FF2B5EF4-FFF2-40B4-BE49-F238E27FC236}">
                <a16:creationId xmlns:a16="http://schemas.microsoft.com/office/drawing/2014/main" id="{FA183564-B23E-44BD-844A-0CCD852F998F}"/>
              </a:ext>
            </a:extLst>
          </p:cNvPr>
          <p:cNvSpPr/>
          <p:nvPr userDrawn="1"/>
        </p:nvSpPr>
        <p:spPr>
          <a:xfrm>
            <a:off x="4645936" y="2287670"/>
            <a:ext cx="3583664" cy="3342589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266700" dist="2032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Marcador de texto 5">
            <a:extLst>
              <a:ext uri="{FF2B5EF4-FFF2-40B4-BE49-F238E27FC236}">
                <a16:creationId xmlns:a16="http://schemas.microsoft.com/office/drawing/2014/main" id="{C4B9E07E-43DB-4879-9412-01330F955A8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32325" y="3457870"/>
            <a:ext cx="3502025" cy="220321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44" name="Marcador de texto 10">
            <a:extLst>
              <a:ext uri="{FF2B5EF4-FFF2-40B4-BE49-F238E27FC236}">
                <a16:creationId xmlns:a16="http://schemas.microsoft.com/office/drawing/2014/main" id="{A2B96E6B-7776-4597-9B53-1390C8D9EAD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676739" y="2447962"/>
            <a:ext cx="1028700" cy="457200"/>
          </a:xfrm>
        </p:spPr>
        <p:txBody>
          <a:bodyPr>
            <a:noAutofit/>
          </a:bodyPr>
          <a:lstStyle>
            <a:lvl1pPr marL="0" indent="0">
              <a:buNone/>
              <a:defRPr sz="3200" b="1">
                <a:latin typeface="+mj-lt"/>
              </a:defRPr>
            </a:lvl1pPr>
          </a:lstStyle>
          <a:p>
            <a:pPr lvl="0"/>
            <a:r>
              <a:rPr lang="gl-ES" dirty="0"/>
              <a:t>00 %</a:t>
            </a:r>
            <a:endParaRPr lang="es-ES" dirty="0"/>
          </a:p>
        </p:txBody>
      </p:sp>
      <p:sp>
        <p:nvSpPr>
          <p:cNvPr id="45" name="Marcador de texto 20">
            <a:extLst>
              <a:ext uri="{FF2B5EF4-FFF2-40B4-BE49-F238E27FC236}">
                <a16:creationId xmlns:a16="http://schemas.microsoft.com/office/drawing/2014/main" id="{5A10ECD8-7F86-4F86-9F70-A159CBB7A7A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663479" y="3051196"/>
            <a:ext cx="3470871" cy="287347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latin typeface="+mj-lt"/>
              </a:defRPr>
            </a:lvl1pPr>
          </a:lstStyle>
          <a:p>
            <a:pPr lvl="0"/>
            <a:r>
              <a:rPr lang="gl-ES" dirty="0"/>
              <a:t>Título 2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3841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y calendari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ángulo: esquinas redondeadas 56">
            <a:extLst>
              <a:ext uri="{FF2B5EF4-FFF2-40B4-BE49-F238E27FC236}">
                <a16:creationId xmlns:a16="http://schemas.microsoft.com/office/drawing/2014/main" id="{5CB3D608-EABF-40F4-BCB7-9DB49A32623B}"/>
              </a:ext>
            </a:extLst>
          </p:cNvPr>
          <p:cNvSpPr/>
          <p:nvPr userDrawn="1"/>
        </p:nvSpPr>
        <p:spPr>
          <a:xfrm>
            <a:off x="3006767" y="2036584"/>
            <a:ext cx="2023074" cy="4500880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266700" dist="2032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4B80C6F7-BDA6-4AFA-B3C3-90EB3307CE9C}"/>
              </a:ext>
            </a:extLst>
          </p:cNvPr>
          <p:cNvSpPr/>
          <p:nvPr userDrawn="1"/>
        </p:nvSpPr>
        <p:spPr>
          <a:xfrm>
            <a:off x="5426178" y="2310081"/>
            <a:ext cx="2023074" cy="4181207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266700" dist="2032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gl-ES" dirty="0"/>
              <a:t> </a:t>
            </a:r>
            <a:endParaRPr lang="es-ES" dirty="0"/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BB80C627-D3EC-418B-82FD-8F646B5C1D59}"/>
              </a:ext>
            </a:extLst>
          </p:cNvPr>
          <p:cNvSpPr/>
          <p:nvPr userDrawn="1"/>
        </p:nvSpPr>
        <p:spPr>
          <a:xfrm>
            <a:off x="7728536" y="1994532"/>
            <a:ext cx="2023074" cy="4496755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266700" dist="2032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E7BD7EE7-8D67-4495-8673-EC24CF6CA0C9}"/>
              </a:ext>
            </a:extLst>
          </p:cNvPr>
          <p:cNvSpPr/>
          <p:nvPr userDrawn="1"/>
        </p:nvSpPr>
        <p:spPr>
          <a:xfrm>
            <a:off x="10144121" y="1895595"/>
            <a:ext cx="2023074" cy="4600455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266700" dist="2032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2" name="Rectángulo: esquinas redondeadas 81">
            <a:extLst>
              <a:ext uri="{FF2B5EF4-FFF2-40B4-BE49-F238E27FC236}">
                <a16:creationId xmlns:a16="http://schemas.microsoft.com/office/drawing/2014/main" id="{75303BAD-625A-4259-B4B0-2D5CEE01D9C5}"/>
              </a:ext>
            </a:extLst>
          </p:cNvPr>
          <p:cNvSpPr/>
          <p:nvPr userDrawn="1"/>
        </p:nvSpPr>
        <p:spPr>
          <a:xfrm>
            <a:off x="2987075" y="1780476"/>
            <a:ext cx="2056116" cy="930578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3" name="Rectángulo: esquinas redondeadas 82">
            <a:extLst>
              <a:ext uri="{FF2B5EF4-FFF2-40B4-BE49-F238E27FC236}">
                <a16:creationId xmlns:a16="http://schemas.microsoft.com/office/drawing/2014/main" id="{57B22348-239F-4B48-9098-D6D0C9D64416}"/>
              </a:ext>
            </a:extLst>
          </p:cNvPr>
          <p:cNvSpPr/>
          <p:nvPr userDrawn="1"/>
        </p:nvSpPr>
        <p:spPr>
          <a:xfrm>
            <a:off x="5409131" y="1776350"/>
            <a:ext cx="2056116" cy="93057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4" name="Rectángulo: esquinas redondeadas 83">
            <a:extLst>
              <a:ext uri="{FF2B5EF4-FFF2-40B4-BE49-F238E27FC236}">
                <a16:creationId xmlns:a16="http://schemas.microsoft.com/office/drawing/2014/main" id="{9EFA6C6B-5CDE-41DE-87B0-7FF798AFDCA3}"/>
              </a:ext>
            </a:extLst>
          </p:cNvPr>
          <p:cNvSpPr/>
          <p:nvPr userDrawn="1"/>
        </p:nvSpPr>
        <p:spPr>
          <a:xfrm>
            <a:off x="7703600" y="1783363"/>
            <a:ext cx="2056116" cy="930578"/>
          </a:xfrm>
          <a:prstGeom prst="roundRect">
            <a:avLst/>
          </a:prstGeom>
          <a:solidFill>
            <a:srgbClr val="A77B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 </a:t>
            </a:r>
          </a:p>
        </p:txBody>
      </p:sp>
      <p:sp>
        <p:nvSpPr>
          <p:cNvPr id="85" name="Rectángulo: esquinas redondeadas 84">
            <a:extLst>
              <a:ext uri="{FF2B5EF4-FFF2-40B4-BE49-F238E27FC236}">
                <a16:creationId xmlns:a16="http://schemas.microsoft.com/office/drawing/2014/main" id="{86E9D1B4-E694-4674-B8E4-207B9ADA45EE}"/>
              </a:ext>
            </a:extLst>
          </p:cNvPr>
          <p:cNvSpPr/>
          <p:nvPr userDrawn="1"/>
        </p:nvSpPr>
        <p:spPr>
          <a:xfrm>
            <a:off x="10127279" y="1779597"/>
            <a:ext cx="2056116" cy="930578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373AC67A-80A0-4730-9CEB-EB49920DDBFA}"/>
              </a:ext>
            </a:extLst>
          </p:cNvPr>
          <p:cNvSpPr/>
          <p:nvPr userDrawn="1"/>
        </p:nvSpPr>
        <p:spPr>
          <a:xfrm>
            <a:off x="729655" y="1990408"/>
            <a:ext cx="2023074" cy="4500880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266700" dist="2032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56473AEE-F170-445F-A397-F1C49EC2EE44}"/>
              </a:ext>
            </a:extLst>
          </p:cNvPr>
          <p:cNvSpPr/>
          <p:nvPr userDrawn="1"/>
        </p:nvSpPr>
        <p:spPr>
          <a:xfrm>
            <a:off x="703567" y="1783903"/>
            <a:ext cx="2056116" cy="93057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Marcador de texto 5">
            <a:extLst>
              <a:ext uri="{FF2B5EF4-FFF2-40B4-BE49-F238E27FC236}">
                <a16:creationId xmlns:a16="http://schemas.microsoft.com/office/drawing/2014/main" id="{5D6F3184-E27A-462D-9C2E-1BDED224473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8500" y="3599660"/>
            <a:ext cx="1873251" cy="91263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39ADED92-5295-4464-B5CE-FC4588D032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500" y="990601"/>
            <a:ext cx="11473105" cy="793302"/>
          </a:xfrm>
        </p:spPr>
        <p:txBody>
          <a:bodyPr anchor="t">
            <a:normAutofit/>
          </a:bodyPr>
          <a:lstStyle>
            <a:lvl1pPr>
              <a:defRPr sz="4400" b="1"/>
            </a:lvl1pPr>
          </a:lstStyle>
          <a:p>
            <a:r>
              <a:rPr lang="es-ES" dirty="0"/>
              <a:t>Agenda y calendario</a:t>
            </a:r>
          </a:p>
        </p:txBody>
      </p:sp>
      <p:sp>
        <p:nvSpPr>
          <p:cNvPr id="38" name="Marcador de texto 20">
            <a:extLst>
              <a:ext uri="{FF2B5EF4-FFF2-40B4-BE49-F238E27FC236}">
                <a16:creationId xmlns:a16="http://schemas.microsoft.com/office/drawing/2014/main" id="{E924D28D-C791-41EE-99BF-5271E89474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4077" y="2880560"/>
            <a:ext cx="1842096" cy="306276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gl-ES" dirty="0"/>
              <a:t>00:00</a:t>
            </a:r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103E7A6-CD8B-4C4E-98D2-BFEB601C899B}"/>
              </a:ext>
            </a:extLst>
          </p:cNvPr>
          <p:cNvSpPr txBox="1"/>
          <p:nvPr userDrawn="1"/>
        </p:nvSpPr>
        <p:spPr>
          <a:xfrm>
            <a:off x="698500" y="1797726"/>
            <a:ext cx="1333500" cy="38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b="1" dirty="0" err="1">
                <a:solidFill>
                  <a:schemeClr val="accent6"/>
                </a:solidFill>
                <a:latin typeface="+mj-lt"/>
              </a:rPr>
              <a:t>Lunes</a:t>
            </a:r>
            <a:endParaRPr lang="es-ES" b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7" name="Marcador de texto 10">
            <a:extLst>
              <a:ext uri="{FF2B5EF4-FFF2-40B4-BE49-F238E27FC236}">
                <a16:creationId xmlns:a16="http://schemas.microsoft.com/office/drawing/2014/main" id="{9E09F825-EE1E-410A-BBC4-16D69F7C989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9792" y="2091951"/>
            <a:ext cx="1028700" cy="601154"/>
          </a:xfrm>
        </p:spPr>
        <p:txBody>
          <a:bodyPr>
            <a:noAutofit/>
          </a:bodyPr>
          <a:lstStyle>
            <a:lvl1pPr marL="0" indent="0">
              <a:buNone/>
              <a:defRPr sz="4400" b="1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16</a:t>
            </a:r>
            <a:endParaRPr lang="es-ES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E263233-7370-42B6-AFC2-F67F813296E5}"/>
              </a:ext>
            </a:extLst>
          </p:cNvPr>
          <p:cNvSpPr txBox="1"/>
          <p:nvPr userDrawn="1"/>
        </p:nvSpPr>
        <p:spPr>
          <a:xfrm>
            <a:off x="3000371" y="1797726"/>
            <a:ext cx="1333500" cy="38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b="1" dirty="0">
                <a:solidFill>
                  <a:schemeClr val="accent6"/>
                </a:solidFill>
                <a:latin typeface="+mj-lt"/>
              </a:rPr>
              <a:t>Martes</a:t>
            </a:r>
            <a:endParaRPr lang="es-ES" b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23" name="Marcador de texto 10">
            <a:extLst>
              <a:ext uri="{FF2B5EF4-FFF2-40B4-BE49-F238E27FC236}">
                <a16:creationId xmlns:a16="http://schemas.microsoft.com/office/drawing/2014/main" id="{DDE7AD6D-F21B-4C19-A6E6-7699ADE7DE9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001663" y="2091951"/>
            <a:ext cx="1028700" cy="601154"/>
          </a:xfrm>
        </p:spPr>
        <p:txBody>
          <a:bodyPr>
            <a:noAutofit/>
          </a:bodyPr>
          <a:lstStyle>
            <a:lvl1pPr marL="0" indent="0">
              <a:buNone/>
              <a:defRPr sz="4400" b="1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17</a:t>
            </a:r>
            <a:endParaRPr lang="es-ES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00407771-8844-4ADB-AB11-80816A9D1781}"/>
              </a:ext>
            </a:extLst>
          </p:cNvPr>
          <p:cNvSpPr txBox="1"/>
          <p:nvPr userDrawn="1"/>
        </p:nvSpPr>
        <p:spPr>
          <a:xfrm>
            <a:off x="5415954" y="1811549"/>
            <a:ext cx="1333500" cy="38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b="1" dirty="0">
                <a:solidFill>
                  <a:schemeClr val="accent6"/>
                </a:solidFill>
                <a:latin typeface="+mj-lt"/>
              </a:rPr>
              <a:t>Mi</a:t>
            </a:r>
            <a:r>
              <a:rPr lang="es-ES" sz="1904" b="1" i="0" kern="1200" dirty="0">
                <a:solidFill>
                  <a:schemeClr val="accent6"/>
                </a:solidFill>
                <a:effectLst/>
                <a:latin typeface="+mj-lt"/>
                <a:ea typeface="+mn-ea"/>
                <a:cs typeface="+mn-cs"/>
              </a:rPr>
              <a:t>é</a:t>
            </a:r>
            <a:r>
              <a:rPr lang="gl-ES" b="1" dirty="0" err="1">
                <a:solidFill>
                  <a:schemeClr val="accent6"/>
                </a:solidFill>
                <a:latin typeface="+mj-lt"/>
              </a:rPr>
              <a:t>rcoles</a:t>
            </a:r>
            <a:endParaRPr lang="es-ES" b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1" name="Marcador de texto 10">
            <a:extLst>
              <a:ext uri="{FF2B5EF4-FFF2-40B4-BE49-F238E27FC236}">
                <a16:creationId xmlns:a16="http://schemas.microsoft.com/office/drawing/2014/main" id="{D2D2D2F7-6B12-462A-96C4-DC12A9941EE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417246" y="2105774"/>
            <a:ext cx="1028700" cy="601154"/>
          </a:xfrm>
        </p:spPr>
        <p:txBody>
          <a:bodyPr>
            <a:noAutofit/>
          </a:bodyPr>
          <a:lstStyle>
            <a:lvl1pPr marL="0" indent="0">
              <a:buNone/>
              <a:defRPr sz="4400" b="1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18</a:t>
            </a:r>
            <a:endParaRPr lang="es-ES" dirty="0"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D3C69DDD-E8D7-4916-B4BB-2F1ECD6D08EC}"/>
              </a:ext>
            </a:extLst>
          </p:cNvPr>
          <p:cNvSpPr txBox="1"/>
          <p:nvPr userDrawn="1"/>
        </p:nvSpPr>
        <p:spPr>
          <a:xfrm>
            <a:off x="7728535" y="1815675"/>
            <a:ext cx="1333500" cy="38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b="1" dirty="0" err="1">
                <a:solidFill>
                  <a:schemeClr val="accent6"/>
                </a:solidFill>
                <a:latin typeface="+mj-lt"/>
              </a:rPr>
              <a:t>Jueves</a:t>
            </a:r>
            <a:endParaRPr lang="es-ES" b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46" name="Marcador de texto 10">
            <a:extLst>
              <a:ext uri="{FF2B5EF4-FFF2-40B4-BE49-F238E27FC236}">
                <a16:creationId xmlns:a16="http://schemas.microsoft.com/office/drawing/2014/main" id="{52393AAE-D876-458C-AE5B-7D0780B8CB2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729827" y="2109900"/>
            <a:ext cx="1028700" cy="601154"/>
          </a:xfrm>
        </p:spPr>
        <p:txBody>
          <a:bodyPr>
            <a:noAutofit/>
          </a:bodyPr>
          <a:lstStyle>
            <a:lvl1pPr marL="0" indent="0">
              <a:buNone/>
              <a:defRPr sz="4400" b="1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19</a:t>
            </a:r>
            <a:endParaRPr lang="es-ES" dirty="0"/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161C6E55-75C8-4C0B-9AFF-01F6CA2D97D0}"/>
              </a:ext>
            </a:extLst>
          </p:cNvPr>
          <p:cNvSpPr txBox="1"/>
          <p:nvPr userDrawn="1"/>
        </p:nvSpPr>
        <p:spPr>
          <a:xfrm>
            <a:off x="10144119" y="1811549"/>
            <a:ext cx="1333500" cy="38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l-ES" b="1" dirty="0" err="1">
                <a:solidFill>
                  <a:schemeClr val="accent6"/>
                </a:solidFill>
                <a:latin typeface="+mj-lt"/>
              </a:rPr>
              <a:t>Viernes</a:t>
            </a:r>
            <a:endParaRPr lang="es-ES" b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51" name="Marcador de texto 10">
            <a:extLst>
              <a:ext uri="{FF2B5EF4-FFF2-40B4-BE49-F238E27FC236}">
                <a16:creationId xmlns:a16="http://schemas.microsoft.com/office/drawing/2014/main" id="{5180409D-80BC-44CA-94F1-00C6F8E33D9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145411" y="2105774"/>
            <a:ext cx="1028700" cy="601154"/>
          </a:xfrm>
        </p:spPr>
        <p:txBody>
          <a:bodyPr>
            <a:noAutofit/>
          </a:bodyPr>
          <a:lstStyle>
            <a:lvl1pPr marL="0" indent="0">
              <a:buNone/>
              <a:defRPr sz="4400" b="1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20</a:t>
            </a:r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46FF9C8-5500-4311-A961-01CDD6BBFF2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96613" y="3205496"/>
            <a:ext cx="1485900" cy="320099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</a:t>
            </a:r>
            <a:r>
              <a:rPr lang="es-ES" dirty="0" err="1"/>
              <a:t>ítulo</a:t>
            </a:r>
            <a:r>
              <a:rPr lang="es-ES" dirty="0"/>
              <a:t> evento</a:t>
            </a:r>
          </a:p>
        </p:txBody>
      </p:sp>
      <p:sp>
        <p:nvSpPr>
          <p:cNvPr id="54" name="Marcador de texto 5">
            <a:extLst>
              <a:ext uri="{FF2B5EF4-FFF2-40B4-BE49-F238E27FC236}">
                <a16:creationId xmlns:a16="http://schemas.microsoft.com/office/drawing/2014/main" id="{39CD4300-248C-4F8F-A1C4-4D7AFA74865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08025" y="5257010"/>
            <a:ext cx="1873251" cy="91263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55" name="Marcador de texto 20">
            <a:extLst>
              <a:ext uri="{FF2B5EF4-FFF2-40B4-BE49-F238E27FC236}">
                <a16:creationId xmlns:a16="http://schemas.microsoft.com/office/drawing/2014/main" id="{3327ED37-2814-4E78-8D6A-2C47E965478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3602" y="4537910"/>
            <a:ext cx="1842096" cy="306276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gl-ES" dirty="0"/>
              <a:t>00:00</a:t>
            </a:r>
            <a:endParaRPr lang="es-ES" dirty="0"/>
          </a:p>
        </p:txBody>
      </p:sp>
      <p:sp>
        <p:nvSpPr>
          <p:cNvPr id="56" name="Marcador de texto 4">
            <a:extLst>
              <a:ext uri="{FF2B5EF4-FFF2-40B4-BE49-F238E27FC236}">
                <a16:creationId xmlns:a16="http://schemas.microsoft.com/office/drawing/2014/main" id="{C5A9A694-1477-44EB-98AC-333EC718367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06138" y="4862846"/>
            <a:ext cx="1485900" cy="320099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</a:t>
            </a:r>
            <a:r>
              <a:rPr lang="es-ES" dirty="0" err="1"/>
              <a:t>ítulo</a:t>
            </a:r>
            <a:r>
              <a:rPr lang="es-ES" dirty="0"/>
              <a:t> evento</a:t>
            </a:r>
          </a:p>
        </p:txBody>
      </p:sp>
      <p:sp>
        <p:nvSpPr>
          <p:cNvPr id="58" name="Marcador de texto 5">
            <a:extLst>
              <a:ext uri="{FF2B5EF4-FFF2-40B4-BE49-F238E27FC236}">
                <a16:creationId xmlns:a16="http://schemas.microsoft.com/office/drawing/2014/main" id="{790344EA-9C93-4CE5-8682-AAC17CCC453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013075" y="3609185"/>
            <a:ext cx="1873251" cy="91263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59" name="Marcador de texto 20">
            <a:extLst>
              <a:ext uri="{FF2B5EF4-FFF2-40B4-BE49-F238E27FC236}">
                <a16:creationId xmlns:a16="http://schemas.microsoft.com/office/drawing/2014/main" id="{C3A60B69-96D0-48FD-9C37-F287C3A921A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3028652" y="2890085"/>
            <a:ext cx="1842096" cy="306276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gl-ES" dirty="0"/>
              <a:t>00:00</a:t>
            </a:r>
            <a:endParaRPr lang="es-ES" dirty="0"/>
          </a:p>
        </p:txBody>
      </p:sp>
      <p:sp>
        <p:nvSpPr>
          <p:cNvPr id="60" name="Marcador de texto 4">
            <a:extLst>
              <a:ext uri="{FF2B5EF4-FFF2-40B4-BE49-F238E27FC236}">
                <a16:creationId xmlns:a16="http://schemas.microsoft.com/office/drawing/2014/main" id="{32AC2752-6C5F-4C9F-931F-CA9FAEBF77A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011188" y="3215021"/>
            <a:ext cx="1485900" cy="320099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</a:t>
            </a:r>
            <a:r>
              <a:rPr lang="es-ES" dirty="0" err="1"/>
              <a:t>ítulo</a:t>
            </a:r>
            <a:r>
              <a:rPr lang="es-ES" dirty="0"/>
              <a:t> evento</a:t>
            </a:r>
          </a:p>
        </p:txBody>
      </p:sp>
      <p:sp>
        <p:nvSpPr>
          <p:cNvPr id="61" name="Marcador de texto 5">
            <a:extLst>
              <a:ext uri="{FF2B5EF4-FFF2-40B4-BE49-F238E27FC236}">
                <a16:creationId xmlns:a16="http://schemas.microsoft.com/office/drawing/2014/main" id="{9898BA5A-D4D5-46C8-8ED7-31D18EA6C5A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3022600" y="5266535"/>
            <a:ext cx="1873251" cy="91263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62" name="Marcador de texto 20">
            <a:extLst>
              <a:ext uri="{FF2B5EF4-FFF2-40B4-BE49-F238E27FC236}">
                <a16:creationId xmlns:a16="http://schemas.microsoft.com/office/drawing/2014/main" id="{7744B085-7ECE-4BB6-80D8-D46C5AF9286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3038177" y="4547435"/>
            <a:ext cx="1842096" cy="306276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gl-ES" dirty="0"/>
              <a:t>00:00</a:t>
            </a:r>
            <a:endParaRPr lang="es-ES" dirty="0"/>
          </a:p>
        </p:txBody>
      </p:sp>
      <p:sp>
        <p:nvSpPr>
          <p:cNvPr id="63" name="Marcador de texto 4">
            <a:extLst>
              <a:ext uri="{FF2B5EF4-FFF2-40B4-BE49-F238E27FC236}">
                <a16:creationId xmlns:a16="http://schemas.microsoft.com/office/drawing/2014/main" id="{B5640544-A26B-4F7C-9436-509C76D7D49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020713" y="4872371"/>
            <a:ext cx="1485900" cy="320099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</a:t>
            </a:r>
            <a:r>
              <a:rPr lang="es-ES" dirty="0" err="1"/>
              <a:t>ítulo</a:t>
            </a:r>
            <a:r>
              <a:rPr lang="es-ES" dirty="0"/>
              <a:t> evento</a:t>
            </a:r>
          </a:p>
        </p:txBody>
      </p:sp>
      <p:sp>
        <p:nvSpPr>
          <p:cNvPr id="64" name="Marcador de texto 5">
            <a:extLst>
              <a:ext uri="{FF2B5EF4-FFF2-40B4-BE49-F238E27FC236}">
                <a16:creationId xmlns:a16="http://schemas.microsoft.com/office/drawing/2014/main" id="{D06E5223-EFB4-4343-83F2-A45CC968E317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5432425" y="3618710"/>
            <a:ext cx="1873251" cy="91263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65" name="Marcador de texto 20">
            <a:extLst>
              <a:ext uri="{FF2B5EF4-FFF2-40B4-BE49-F238E27FC236}">
                <a16:creationId xmlns:a16="http://schemas.microsoft.com/office/drawing/2014/main" id="{3E8948D9-8339-4CB7-9B89-CD86B7C421A1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5448002" y="2899610"/>
            <a:ext cx="1842096" cy="306276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gl-ES" dirty="0"/>
              <a:t>00:00</a:t>
            </a:r>
            <a:endParaRPr lang="es-ES" dirty="0"/>
          </a:p>
        </p:txBody>
      </p:sp>
      <p:sp>
        <p:nvSpPr>
          <p:cNvPr id="66" name="Marcador de texto 4">
            <a:extLst>
              <a:ext uri="{FF2B5EF4-FFF2-40B4-BE49-F238E27FC236}">
                <a16:creationId xmlns:a16="http://schemas.microsoft.com/office/drawing/2014/main" id="{5429689C-52F8-49D0-BEC7-23A820FC105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5430538" y="3224546"/>
            <a:ext cx="1485900" cy="320099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</a:t>
            </a:r>
            <a:r>
              <a:rPr lang="es-ES" dirty="0" err="1"/>
              <a:t>ítulo</a:t>
            </a:r>
            <a:r>
              <a:rPr lang="es-ES" dirty="0"/>
              <a:t> evento</a:t>
            </a:r>
          </a:p>
        </p:txBody>
      </p:sp>
      <p:sp>
        <p:nvSpPr>
          <p:cNvPr id="67" name="Marcador de texto 5">
            <a:extLst>
              <a:ext uri="{FF2B5EF4-FFF2-40B4-BE49-F238E27FC236}">
                <a16:creationId xmlns:a16="http://schemas.microsoft.com/office/drawing/2014/main" id="{E2A6B16C-667A-4B21-8074-DEAD7AAB619D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441950" y="5276060"/>
            <a:ext cx="1873251" cy="91263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68" name="Marcador de texto 20">
            <a:extLst>
              <a:ext uri="{FF2B5EF4-FFF2-40B4-BE49-F238E27FC236}">
                <a16:creationId xmlns:a16="http://schemas.microsoft.com/office/drawing/2014/main" id="{D8AA84BE-5E14-478E-AA79-7A80284155A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5457527" y="4556960"/>
            <a:ext cx="1842096" cy="306276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gl-ES" dirty="0"/>
              <a:t>00:00</a:t>
            </a:r>
            <a:endParaRPr lang="es-ES" dirty="0"/>
          </a:p>
        </p:txBody>
      </p:sp>
      <p:sp>
        <p:nvSpPr>
          <p:cNvPr id="69" name="Marcador de texto 4">
            <a:extLst>
              <a:ext uri="{FF2B5EF4-FFF2-40B4-BE49-F238E27FC236}">
                <a16:creationId xmlns:a16="http://schemas.microsoft.com/office/drawing/2014/main" id="{79DE5EC9-F351-4689-9B0F-BD5E8661A9D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5440063" y="4881896"/>
            <a:ext cx="1485900" cy="320099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</a:t>
            </a:r>
            <a:r>
              <a:rPr lang="es-ES" dirty="0" err="1"/>
              <a:t>ítulo</a:t>
            </a:r>
            <a:r>
              <a:rPr lang="es-ES" dirty="0"/>
              <a:t> evento</a:t>
            </a:r>
          </a:p>
        </p:txBody>
      </p:sp>
      <p:sp>
        <p:nvSpPr>
          <p:cNvPr id="70" name="Marcador de texto 5">
            <a:extLst>
              <a:ext uri="{FF2B5EF4-FFF2-40B4-BE49-F238E27FC236}">
                <a16:creationId xmlns:a16="http://schemas.microsoft.com/office/drawing/2014/main" id="{1AFD3A66-A702-461D-BE38-665049DCA81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747000" y="3628235"/>
            <a:ext cx="1873251" cy="91263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71" name="Marcador de texto 20">
            <a:extLst>
              <a:ext uri="{FF2B5EF4-FFF2-40B4-BE49-F238E27FC236}">
                <a16:creationId xmlns:a16="http://schemas.microsoft.com/office/drawing/2014/main" id="{E2A83492-6BE2-49AF-A093-5B6DCEA27202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762577" y="2909135"/>
            <a:ext cx="1842096" cy="306276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gl-ES" dirty="0"/>
              <a:t>00:00</a:t>
            </a:r>
            <a:endParaRPr lang="es-ES" dirty="0"/>
          </a:p>
        </p:txBody>
      </p:sp>
      <p:sp>
        <p:nvSpPr>
          <p:cNvPr id="72" name="Marcador de texto 4">
            <a:extLst>
              <a:ext uri="{FF2B5EF4-FFF2-40B4-BE49-F238E27FC236}">
                <a16:creationId xmlns:a16="http://schemas.microsoft.com/office/drawing/2014/main" id="{848A8245-DD64-4F7A-8F9E-3068847CB42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7745113" y="3234071"/>
            <a:ext cx="1485900" cy="320099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</a:t>
            </a:r>
            <a:r>
              <a:rPr lang="es-ES" dirty="0" err="1"/>
              <a:t>ítulo</a:t>
            </a:r>
            <a:r>
              <a:rPr lang="es-ES" dirty="0"/>
              <a:t> evento</a:t>
            </a:r>
          </a:p>
        </p:txBody>
      </p:sp>
      <p:sp>
        <p:nvSpPr>
          <p:cNvPr id="73" name="Marcador de texto 5">
            <a:extLst>
              <a:ext uri="{FF2B5EF4-FFF2-40B4-BE49-F238E27FC236}">
                <a16:creationId xmlns:a16="http://schemas.microsoft.com/office/drawing/2014/main" id="{4BC3EDD4-A510-4FBF-8597-E7791A42CF93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756525" y="5285585"/>
            <a:ext cx="1873251" cy="91263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74" name="Marcador de texto 20">
            <a:extLst>
              <a:ext uri="{FF2B5EF4-FFF2-40B4-BE49-F238E27FC236}">
                <a16:creationId xmlns:a16="http://schemas.microsoft.com/office/drawing/2014/main" id="{171130C8-E825-4A15-B509-9D434DD2C2A7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7772102" y="4566485"/>
            <a:ext cx="1842096" cy="306276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gl-ES" dirty="0"/>
              <a:t>00:00</a:t>
            </a:r>
            <a:endParaRPr lang="es-ES" dirty="0"/>
          </a:p>
        </p:txBody>
      </p:sp>
      <p:sp>
        <p:nvSpPr>
          <p:cNvPr id="75" name="Marcador de texto 4">
            <a:extLst>
              <a:ext uri="{FF2B5EF4-FFF2-40B4-BE49-F238E27FC236}">
                <a16:creationId xmlns:a16="http://schemas.microsoft.com/office/drawing/2014/main" id="{DE50D579-C7B7-4434-B4DE-E77A82FBFE1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7754638" y="4891421"/>
            <a:ext cx="1485900" cy="320099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</a:t>
            </a:r>
            <a:r>
              <a:rPr lang="es-ES" dirty="0" err="1"/>
              <a:t>ítulo</a:t>
            </a:r>
            <a:r>
              <a:rPr lang="es-ES" dirty="0"/>
              <a:t> evento</a:t>
            </a:r>
          </a:p>
        </p:txBody>
      </p:sp>
      <p:sp>
        <p:nvSpPr>
          <p:cNvPr id="76" name="Marcador de texto 5">
            <a:extLst>
              <a:ext uri="{FF2B5EF4-FFF2-40B4-BE49-F238E27FC236}">
                <a16:creationId xmlns:a16="http://schemas.microsoft.com/office/drawing/2014/main" id="{123E91DE-8DCF-40D7-AE38-D3DBAB97C678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10147300" y="3637760"/>
            <a:ext cx="1873251" cy="91263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77" name="Marcador de texto 20">
            <a:extLst>
              <a:ext uri="{FF2B5EF4-FFF2-40B4-BE49-F238E27FC236}">
                <a16:creationId xmlns:a16="http://schemas.microsoft.com/office/drawing/2014/main" id="{1AFA8DA0-42EC-4763-AAC7-49366A196C73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10162877" y="2918660"/>
            <a:ext cx="1842096" cy="306276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gl-ES" dirty="0"/>
              <a:t>00:00</a:t>
            </a:r>
            <a:endParaRPr lang="es-ES" dirty="0"/>
          </a:p>
        </p:txBody>
      </p:sp>
      <p:sp>
        <p:nvSpPr>
          <p:cNvPr id="78" name="Marcador de texto 4">
            <a:extLst>
              <a:ext uri="{FF2B5EF4-FFF2-40B4-BE49-F238E27FC236}">
                <a16:creationId xmlns:a16="http://schemas.microsoft.com/office/drawing/2014/main" id="{97E68692-FD64-4CC4-B6B4-68781F44B64C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10145413" y="3243596"/>
            <a:ext cx="1485900" cy="320099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</a:t>
            </a:r>
            <a:r>
              <a:rPr lang="es-ES" dirty="0" err="1"/>
              <a:t>ítulo</a:t>
            </a:r>
            <a:r>
              <a:rPr lang="es-ES" dirty="0"/>
              <a:t> evento</a:t>
            </a:r>
          </a:p>
        </p:txBody>
      </p:sp>
      <p:sp>
        <p:nvSpPr>
          <p:cNvPr id="79" name="Marcador de texto 5">
            <a:extLst>
              <a:ext uri="{FF2B5EF4-FFF2-40B4-BE49-F238E27FC236}">
                <a16:creationId xmlns:a16="http://schemas.microsoft.com/office/drawing/2014/main" id="{8B57C2FA-C569-4519-8FE5-B708772A611E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156825" y="5295110"/>
            <a:ext cx="1873251" cy="91263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80" name="Marcador de texto 20">
            <a:extLst>
              <a:ext uri="{FF2B5EF4-FFF2-40B4-BE49-F238E27FC236}">
                <a16:creationId xmlns:a16="http://schemas.microsoft.com/office/drawing/2014/main" id="{4077C6CF-8852-44BA-B6BC-5BE02C8FB765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10172402" y="4576010"/>
            <a:ext cx="1842096" cy="306276"/>
          </a:xfrm>
        </p:spPr>
        <p:txBody>
          <a:bodyPr>
            <a:noAutofit/>
          </a:bodyPr>
          <a:lstStyle>
            <a:lvl1pPr marL="0" indent="0">
              <a:buNone/>
              <a:defRPr sz="2400" b="1">
                <a:latin typeface="+mj-lt"/>
              </a:defRPr>
            </a:lvl1pPr>
          </a:lstStyle>
          <a:p>
            <a:pPr lvl="0"/>
            <a:r>
              <a:rPr lang="gl-ES" dirty="0"/>
              <a:t>00:00</a:t>
            </a:r>
            <a:endParaRPr lang="es-ES" dirty="0"/>
          </a:p>
        </p:txBody>
      </p:sp>
      <p:sp>
        <p:nvSpPr>
          <p:cNvPr id="81" name="Marcador de texto 4">
            <a:extLst>
              <a:ext uri="{FF2B5EF4-FFF2-40B4-BE49-F238E27FC236}">
                <a16:creationId xmlns:a16="http://schemas.microsoft.com/office/drawing/2014/main" id="{0726BD02-0EF4-4E1D-ADBB-E5EF7B54BCAE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10154938" y="4900946"/>
            <a:ext cx="1485900" cy="320099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</a:t>
            </a:r>
            <a:r>
              <a:rPr lang="es-ES" dirty="0" err="1"/>
              <a:t>ítulo</a:t>
            </a:r>
            <a:r>
              <a:rPr lang="es-ES" dirty="0"/>
              <a:t> evento</a:t>
            </a:r>
          </a:p>
        </p:txBody>
      </p:sp>
    </p:spTree>
    <p:extLst>
      <p:ext uri="{BB962C8B-B14F-4D97-AF65-F5344CB8AC3E}">
        <p14:creationId xmlns:p14="http://schemas.microsoft.com/office/powerpoint/2010/main" val="296460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fras e informa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E3E3C0-349B-4EA8-A7E6-32C48E7236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8374" y="949326"/>
            <a:ext cx="10112303" cy="537663"/>
          </a:xfrm>
        </p:spPr>
        <p:txBody>
          <a:bodyPr anchor="t">
            <a:normAutofit/>
          </a:bodyPr>
          <a:lstStyle>
            <a:lvl1pPr>
              <a:defRPr sz="4000" b="1"/>
            </a:lvl1pPr>
          </a:lstStyle>
          <a:p>
            <a:r>
              <a:rPr lang="gl-ES" dirty="0"/>
              <a:t>Cifras e información</a:t>
            </a:r>
            <a:endParaRPr lang="es-ES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3A48A17D-C6DA-4D24-88A1-22779637028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8024" y="3871912"/>
            <a:ext cx="4321175" cy="333375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+mj-lt"/>
              </a:defRPr>
            </a:lvl1pPr>
          </a:lstStyle>
          <a:p>
            <a:pPr lvl="0"/>
            <a:r>
              <a:rPr lang="gl-ES" dirty="0"/>
              <a:t>Clic para </a:t>
            </a:r>
            <a:r>
              <a:rPr lang="gl-ES" dirty="0" err="1"/>
              <a:t>insertar</a:t>
            </a:r>
            <a:r>
              <a:rPr lang="gl-ES" dirty="0"/>
              <a:t> título</a:t>
            </a:r>
            <a:endParaRPr lang="es-ES" dirty="0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BC0B0167-F16A-4367-8859-58995891B9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86324" y="4205287"/>
            <a:ext cx="6562726" cy="2738438"/>
          </a:xfrm>
        </p:spPr>
        <p:txBody>
          <a:bodyPr anchor="b">
            <a:noAutofit/>
          </a:bodyPr>
          <a:lstStyle>
            <a:lvl1pPr marL="0" indent="0" algn="r">
              <a:buNone/>
              <a:defRPr sz="24800" b="1">
                <a:latin typeface="+mj-lt"/>
              </a:defRPr>
            </a:lvl1pPr>
          </a:lstStyle>
          <a:p>
            <a:pPr lvl="0"/>
            <a:r>
              <a:rPr lang="gl-ES" dirty="0"/>
              <a:t>00</a:t>
            </a:r>
            <a:endParaRPr lang="es-E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26B738DE-474E-42B9-9C56-6E4E836BE3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8024" y="4205287"/>
            <a:ext cx="4321175" cy="2286001"/>
          </a:xfrm>
        </p:spPr>
        <p:txBody>
          <a:bodyPr/>
          <a:lstStyle>
            <a:lvl1pPr marL="0" indent="0">
              <a:buNone/>
              <a:defRPr lang="es-ES" sz="1400" smtClean="0">
                <a:solidFill>
                  <a:srgbClr val="333333"/>
                </a:solidFill>
              </a:defRPr>
            </a:lvl1pPr>
          </a:lstStyle>
          <a:p>
            <a:r>
              <a:rPr lang="es-ES" sz="1200" dirty="0"/>
              <a:t>Descripción de texto.</a:t>
            </a:r>
          </a:p>
          <a:p>
            <a:pPr lvl="0"/>
            <a:endParaRPr lang="es-ES" dirty="0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79069E7B-8032-4B9F-A154-C0A2EEA89E72}"/>
              </a:ext>
            </a:extLst>
          </p:cNvPr>
          <p:cNvSpPr/>
          <p:nvPr userDrawn="1"/>
        </p:nvSpPr>
        <p:spPr>
          <a:xfrm>
            <a:off x="11308255" y="4995737"/>
            <a:ext cx="9504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gl-ES" sz="8800" b="1" dirty="0">
                <a:latin typeface="+mj-lt"/>
              </a:rPr>
              <a:t>%</a:t>
            </a:r>
            <a:endParaRPr lang="es-ES" sz="8800" b="1" dirty="0">
              <a:latin typeface="+mj-lt"/>
            </a:endParaRPr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219E6163-C735-4D55-BF7A-C89FA5458A0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374" y="1495237"/>
            <a:ext cx="5254625" cy="537662"/>
          </a:xfrm>
        </p:spPr>
        <p:txBody>
          <a:bodyPr>
            <a:normAutofit/>
          </a:bodyPr>
          <a:lstStyle>
            <a:lvl1pPr marL="0" indent="0">
              <a:buNone/>
              <a:defRPr sz="4000" b="1">
                <a:solidFill>
                  <a:srgbClr val="00C1C9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Datos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97382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áfic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E3E3C0-349B-4EA8-A7E6-32C48E7236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8374" y="949326"/>
            <a:ext cx="10112303" cy="736600"/>
          </a:xfrm>
        </p:spPr>
        <p:txBody>
          <a:bodyPr anchor="t">
            <a:normAutofit/>
          </a:bodyPr>
          <a:lstStyle>
            <a:lvl1pPr>
              <a:defRPr sz="4000" b="1"/>
            </a:lvl1pPr>
          </a:lstStyle>
          <a:p>
            <a:r>
              <a:rPr lang="gl-ES" dirty="0"/>
              <a:t>Gráficos</a:t>
            </a:r>
            <a:endParaRPr lang="es-ES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3A48A17D-C6DA-4D24-88A1-22779637028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8024" y="3871912"/>
            <a:ext cx="4321175" cy="333375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+mj-lt"/>
              </a:defRPr>
            </a:lvl1pPr>
          </a:lstStyle>
          <a:p>
            <a:pPr lvl="0"/>
            <a:r>
              <a:rPr lang="gl-ES" dirty="0"/>
              <a:t>Clic para </a:t>
            </a:r>
            <a:r>
              <a:rPr lang="gl-ES" dirty="0" err="1"/>
              <a:t>insertar</a:t>
            </a:r>
            <a:r>
              <a:rPr lang="gl-ES" dirty="0"/>
              <a:t> título</a:t>
            </a:r>
            <a:endParaRPr lang="es-E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26B738DE-474E-42B9-9C56-6E4E836BE3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8024" y="4205287"/>
            <a:ext cx="4321175" cy="2286001"/>
          </a:xfrm>
        </p:spPr>
        <p:txBody>
          <a:bodyPr/>
          <a:lstStyle>
            <a:lvl1pPr marL="0" indent="0">
              <a:buNone/>
              <a:defRPr lang="es-ES" sz="1400" smtClean="0">
                <a:solidFill>
                  <a:srgbClr val="333333"/>
                </a:solidFill>
              </a:defRPr>
            </a:lvl1pPr>
          </a:lstStyle>
          <a:p>
            <a:r>
              <a:rPr lang="es-ES" sz="1200" dirty="0"/>
              <a:t>Descripción de texto.</a:t>
            </a:r>
          </a:p>
          <a:p>
            <a:pPr lvl="0"/>
            <a:endParaRPr lang="es-ES" dirty="0"/>
          </a:p>
        </p:txBody>
      </p:sp>
      <p:sp>
        <p:nvSpPr>
          <p:cNvPr id="4" name="Marcador de gráfico 3">
            <a:extLst>
              <a:ext uri="{FF2B5EF4-FFF2-40B4-BE49-F238E27FC236}">
                <a16:creationId xmlns:a16="http://schemas.microsoft.com/office/drawing/2014/main" id="{9B58030A-22A8-4FFA-B710-C7BA8CC5CBFE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5991225" y="2339975"/>
            <a:ext cx="5734050" cy="4151313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/>
              <a:t>Clic en el icono para agregar un gráfico</a:t>
            </a:r>
          </a:p>
        </p:txBody>
      </p:sp>
    </p:spTree>
    <p:extLst>
      <p:ext uri="{BB962C8B-B14F-4D97-AF65-F5344CB8AC3E}">
        <p14:creationId xmlns:p14="http://schemas.microsoft.com/office/powerpoint/2010/main" val="24991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ción portati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E3E3C0-349B-4EA8-A7E6-32C48E7236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8374" y="962974"/>
            <a:ext cx="10112303" cy="414336"/>
          </a:xfrm>
        </p:spPr>
        <p:txBody>
          <a:bodyPr anchor="t">
            <a:normAutofit/>
          </a:bodyPr>
          <a:lstStyle>
            <a:lvl1pPr>
              <a:defRPr sz="4000" b="1"/>
            </a:lvl1pPr>
          </a:lstStyle>
          <a:p>
            <a:r>
              <a:rPr lang="gl-ES" dirty="0" err="1"/>
              <a:t>Imagen</a:t>
            </a:r>
            <a:r>
              <a:rPr lang="gl-ES" dirty="0"/>
              <a:t> en pantalla</a:t>
            </a:r>
            <a:endParaRPr lang="es-ES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3A48A17D-C6DA-4D24-88A1-22779637028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8024" y="2450885"/>
            <a:ext cx="3740409" cy="333375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+mj-lt"/>
              </a:defRPr>
            </a:lvl1pPr>
          </a:lstStyle>
          <a:p>
            <a:pPr lvl="0"/>
            <a:r>
              <a:rPr lang="gl-ES" dirty="0"/>
              <a:t>Clic para </a:t>
            </a:r>
            <a:r>
              <a:rPr lang="gl-ES" dirty="0" err="1"/>
              <a:t>insertar</a:t>
            </a:r>
            <a:r>
              <a:rPr lang="gl-ES" dirty="0"/>
              <a:t> título</a:t>
            </a:r>
            <a:endParaRPr lang="es-E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26B738DE-474E-42B9-9C56-6E4E836BE3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8025" y="2870757"/>
            <a:ext cx="3740408" cy="3620531"/>
          </a:xfrm>
        </p:spPr>
        <p:txBody>
          <a:bodyPr/>
          <a:lstStyle>
            <a:lvl1pPr marL="0" indent="0">
              <a:buNone/>
              <a:defRPr lang="es-ES" sz="1400" smtClean="0">
                <a:solidFill>
                  <a:srgbClr val="333333"/>
                </a:solidFill>
              </a:defRPr>
            </a:lvl1pPr>
          </a:lstStyle>
          <a:p>
            <a:r>
              <a:rPr lang="es-ES" sz="1200" dirty="0"/>
              <a:t>Descripción de texto.</a:t>
            </a:r>
          </a:p>
          <a:p>
            <a:pPr lvl="0"/>
            <a:endParaRPr lang="es-ES" dirty="0"/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0D996989-D62B-4DE2-9E3C-3CFC8CF095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84838" y="2619375"/>
            <a:ext cx="5262562" cy="3275013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/>
              <a:t>Clic en el icono para agregar una imagen</a:t>
            </a:r>
          </a:p>
        </p:txBody>
      </p:sp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29D0C575-B10A-4C60-AA64-DEC5A2C2AA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081" y="1404490"/>
            <a:ext cx="3849688" cy="677863"/>
          </a:xfrm>
        </p:spPr>
        <p:txBody>
          <a:bodyPr>
            <a:normAutofit/>
          </a:bodyPr>
          <a:lstStyle>
            <a:lvl1pPr marL="0" indent="0">
              <a:buNone/>
              <a:defRPr sz="4000" b="1">
                <a:solidFill>
                  <a:srgbClr val="00C1C9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P</a:t>
            </a:r>
            <a:r>
              <a:rPr lang="es-ES" dirty="0" err="1"/>
              <a:t>ortátil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5926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ción table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3A48A17D-C6DA-4D24-88A1-22779637028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8024" y="2450885"/>
            <a:ext cx="6508322" cy="333375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+mj-lt"/>
              </a:defRPr>
            </a:lvl1pPr>
          </a:lstStyle>
          <a:p>
            <a:pPr lvl="0"/>
            <a:r>
              <a:rPr lang="gl-ES" dirty="0"/>
              <a:t>Clic para </a:t>
            </a:r>
            <a:r>
              <a:rPr lang="gl-ES" dirty="0" err="1"/>
              <a:t>insertar</a:t>
            </a:r>
            <a:r>
              <a:rPr lang="gl-ES" dirty="0"/>
              <a:t> título</a:t>
            </a:r>
            <a:endParaRPr lang="es-E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26B738DE-474E-42B9-9C56-6E4E836BE3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8025" y="2870757"/>
            <a:ext cx="6508322" cy="3620531"/>
          </a:xfrm>
        </p:spPr>
        <p:txBody>
          <a:bodyPr numCol="2" spcCol="360000"/>
          <a:lstStyle>
            <a:lvl1pPr marL="0" indent="0">
              <a:buNone/>
              <a:defRPr lang="es-ES" sz="1200" smtClean="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0D996989-D62B-4DE2-9E3C-3CFC8CF095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772400" y="1915297"/>
            <a:ext cx="3150286" cy="4176803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/>
              <a:t>Clic en el icono para agregar una imagen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A92C632D-1A6A-4691-91C0-E2713D3778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8374" y="962974"/>
            <a:ext cx="10112303" cy="414336"/>
          </a:xfrm>
        </p:spPr>
        <p:txBody>
          <a:bodyPr anchor="t">
            <a:normAutofit/>
          </a:bodyPr>
          <a:lstStyle>
            <a:lvl1pPr>
              <a:defRPr sz="4000" b="1"/>
            </a:lvl1pPr>
          </a:lstStyle>
          <a:p>
            <a:r>
              <a:rPr lang="gl-ES" dirty="0" err="1"/>
              <a:t>Imagen</a:t>
            </a:r>
            <a:r>
              <a:rPr lang="gl-ES" dirty="0"/>
              <a:t> en pantalla</a:t>
            </a:r>
            <a:endParaRPr lang="es-ES" dirty="0"/>
          </a:p>
        </p:txBody>
      </p:sp>
      <p:sp>
        <p:nvSpPr>
          <p:cNvPr id="8" name="Marcador de texto 15">
            <a:extLst>
              <a:ext uri="{FF2B5EF4-FFF2-40B4-BE49-F238E27FC236}">
                <a16:creationId xmlns:a16="http://schemas.microsoft.com/office/drawing/2014/main" id="{26775E26-A8A2-41A1-84EF-90CC6BA20E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081" y="1404490"/>
            <a:ext cx="3849688" cy="677863"/>
          </a:xfrm>
        </p:spPr>
        <p:txBody>
          <a:bodyPr>
            <a:normAutofit/>
          </a:bodyPr>
          <a:lstStyle>
            <a:lvl1pPr marL="0" indent="0">
              <a:buNone/>
              <a:defRPr sz="4000" b="1">
                <a:solidFill>
                  <a:srgbClr val="00C1C9"/>
                </a:solidFill>
                <a:latin typeface="+mj-lt"/>
              </a:defRPr>
            </a:lvl1pPr>
          </a:lstStyle>
          <a:p>
            <a:pPr lvl="0"/>
            <a:r>
              <a:rPr lang="gl-ES" dirty="0" err="1"/>
              <a:t>Tablet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7190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ción móvi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3A48A17D-C6DA-4D24-88A1-22779637028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8024" y="2450885"/>
            <a:ext cx="6508322" cy="333375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+mj-lt"/>
              </a:defRPr>
            </a:lvl1pPr>
          </a:lstStyle>
          <a:p>
            <a:pPr lvl="0"/>
            <a:r>
              <a:rPr lang="gl-ES" dirty="0"/>
              <a:t>Clic para </a:t>
            </a:r>
            <a:r>
              <a:rPr lang="gl-ES" dirty="0" err="1"/>
              <a:t>insertar</a:t>
            </a:r>
            <a:r>
              <a:rPr lang="gl-ES" dirty="0"/>
              <a:t> título</a:t>
            </a:r>
            <a:endParaRPr lang="es-ES" dirty="0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26B738DE-474E-42B9-9C56-6E4E836BE3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8025" y="2870757"/>
            <a:ext cx="6508322" cy="3620531"/>
          </a:xfrm>
        </p:spPr>
        <p:txBody>
          <a:bodyPr numCol="2" spcCol="360000"/>
          <a:lstStyle>
            <a:lvl1pPr marL="0" indent="0">
              <a:buNone/>
              <a:defRPr lang="es-ES" sz="1200" smtClean="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0D996989-D62B-4DE2-9E3C-3CFC8CF095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92530" y="2088291"/>
            <a:ext cx="2125362" cy="3620531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/>
              <a:t>Clic en el icono para agregar una imagen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7D79F328-A528-45C0-B411-741499A6D9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8374" y="962974"/>
            <a:ext cx="10112303" cy="414336"/>
          </a:xfrm>
        </p:spPr>
        <p:txBody>
          <a:bodyPr anchor="t">
            <a:normAutofit/>
          </a:bodyPr>
          <a:lstStyle>
            <a:lvl1pPr>
              <a:defRPr sz="4000" b="1"/>
            </a:lvl1pPr>
          </a:lstStyle>
          <a:p>
            <a:r>
              <a:rPr lang="gl-ES" dirty="0" err="1"/>
              <a:t>Imagen</a:t>
            </a:r>
            <a:r>
              <a:rPr lang="gl-ES" dirty="0"/>
              <a:t> en pantalla</a:t>
            </a:r>
            <a:endParaRPr lang="es-ES" dirty="0"/>
          </a:p>
        </p:txBody>
      </p:sp>
      <p:sp>
        <p:nvSpPr>
          <p:cNvPr id="8" name="Marcador de texto 15">
            <a:extLst>
              <a:ext uri="{FF2B5EF4-FFF2-40B4-BE49-F238E27FC236}">
                <a16:creationId xmlns:a16="http://schemas.microsoft.com/office/drawing/2014/main" id="{849B62BC-B67C-4648-8991-3F780BBD390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7081" y="1404490"/>
            <a:ext cx="3849688" cy="677863"/>
          </a:xfrm>
        </p:spPr>
        <p:txBody>
          <a:bodyPr>
            <a:normAutofit/>
          </a:bodyPr>
          <a:lstStyle>
            <a:lvl1pPr marL="0" indent="0">
              <a:buNone/>
              <a:defRPr sz="4000" b="1">
                <a:solidFill>
                  <a:srgbClr val="00C1C9"/>
                </a:solidFill>
                <a:latin typeface="+mj-lt"/>
              </a:defRPr>
            </a:lvl1pPr>
          </a:lstStyle>
          <a:p>
            <a:pPr lvl="0"/>
            <a:r>
              <a:rPr lang="es-ES" dirty="0"/>
              <a:t>Móvil</a:t>
            </a:r>
          </a:p>
        </p:txBody>
      </p:sp>
    </p:spTree>
    <p:extLst>
      <p:ext uri="{BB962C8B-B14F-4D97-AF65-F5344CB8AC3E}">
        <p14:creationId xmlns:p14="http://schemas.microsoft.com/office/powerpoint/2010/main" val="248817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as 4 columna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16EC47B5-136F-4CD0-9D73-10411729F65E}"/>
              </a:ext>
            </a:extLst>
          </p:cNvPr>
          <p:cNvSpPr/>
          <p:nvPr userDrawn="1"/>
        </p:nvSpPr>
        <p:spPr>
          <a:xfrm>
            <a:off x="696711" y="1872667"/>
            <a:ext cx="2608327" cy="309047"/>
          </a:xfrm>
          <a:prstGeom prst="roundRect">
            <a:avLst/>
          </a:prstGeom>
          <a:ln>
            <a:noFill/>
          </a:ln>
          <a:effectLst>
            <a:outerShdw blurRad="215900" dist="38100" dir="288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Rectángulo: esquinas redondeadas 16">
            <a:extLst>
              <a:ext uri="{FF2B5EF4-FFF2-40B4-BE49-F238E27FC236}">
                <a16:creationId xmlns:a16="http://schemas.microsoft.com/office/drawing/2014/main" id="{0FC56E67-E136-4380-964F-4AF3F9A74677}"/>
              </a:ext>
            </a:extLst>
          </p:cNvPr>
          <p:cNvSpPr/>
          <p:nvPr userDrawn="1"/>
        </p:nvSpPr>
        <p:spPr>
          <a:xfrm>
            <a:off x="3650150" y="1868886"/>
            <a:ext cx="2608327" cy="309047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215900" dist="38100" dir="288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25B81902-64ED-4BE0-A205-5C3A531732EF}"/>
              </a:ext>
            </a:extLst>
          </p:cNvPr>
          <p:cNvSpPr/>
          <p:nvPr userDrawn="1"/>
        </p:nvSpPr>
        <p:spPr>
          <a:xfrm>
            <a:off x="6603589" y="1866082"/>
            <a:ext cx="2608327" cy="309047"/>
          </a:xfrm>
          <a:prstGeom prst="roundRect">
            <a:avLst/>
          </a:prstGeom>
          <a:solidFill>
            <a:srgbClr val="A6BBC8"/>
          </a:solidFill>
          <a:ln>
            <a:noFill/>
          </a:ln>
          <a:effectLst>
            <a:outerShdw blurRad="215900" dist="38100" dir="288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4645B173-6E0A-4B2D-A396-D1E30BA5A0F6}"/>
              </a:ext>
            </a:extLst>
          </p:cNvPr>
          <p:cNvSpPr/>
          <p:nvPr userDrawn="1"/>
        </p:nvSpPr>
        <p:spPr>
          <a:xfrm>
            <a:off x="9557028" y="1862301"/>
            <a:ext cx="2608327" cy="309047"/>
          </a:xfrm>
          <a:prstGeom prst="roundRect">
            <a:avLst/>
          </a:prstGeom>
          <a:solidFill>
            <a:srgbClr val="A77BCA"/>
          </a:solidFill>
          <a:ln>
            <a:noFill/>
          </a:ln>
          <a:effectLst>
            <a:outerShdw blurRad="215900" dist="38100" dir="288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F024F68-3A35-411A-8660-8D16159448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6711" y="1010251"/>
            <a:ext cx="11123533" cy="489534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s-ES" dirty="0"/>
              <a:t>Listas</a:t>
            </a:r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5131347B-90CD-40F7-94F6-EA9053E7C81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8500" y="2533650"/>
            <a:ext cx="2606538" cy="3957638"/>
          </a:xfrm>
        </p:spPr>
        <p:txBody>
          <a:bodyPr>
            <a:normAutofit/>
          </a:bodyPr>
          <a:lstStyle>
            <a:lvl1pPr marL="457200" marR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es-ES" sz="1400" smtClean="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  <a:p>
            <a:r>
              <a:rPr lang="es-ES" dirty="0"/>
              <a:t>Descripción de texto.</a:t>
            </a:r>
          </a:p>
          <a:p>
            <a:r>
              <a:rPr lang="es-ES" dirty="0"/>
              <a:t>Descripción de texto.</a:t>
            </a:r>
          </a:p>
          <a:p>
            <a:pPr lvl="0"/>
            <a:endParaRPr lang="es-ES" dirty="0"/>
          </a:p>
        </p:txBody>
      </p:sp>
      <p:sp>
        <p:nvSpPr>
          <p:cNvPr id="24" name="Marcador de texto 8">
            <a:extLst>
              <a:ext uri="{FF2B5EF4-FFF2-40B4-BE49-F238E27FC236}">
                <a16:creationId xmlns:a16="http://schemas.microsoft.com/office/drawing/2014/main" id="{2A65F4C3-500A-4378-8817-F578E8F4380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51940" y="2533650"/>
            <a:ext cx="2606538" cy="3957638"/>
          </a:xfrm>
        </p:spPr>
        <p:txBody>
          <a:bodyPr>
            <a:normAutofit/>
          </a:bodyPr>
          <a:lstStyle>
            <a:lvl1pPr marL="457200" marR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es-ES" sz="1400" smtClean="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  <a:p>
            <a:r>
              <a:rPr lang="es-ES" dirty="0"/>
              <a:t>Descripción de texto.</a:t>
            </a:r>
          </a:p>
          <a:p>
            <a:pPr lvl="0"/>
            <a:endParaRPr lang="es-ES" dirty="0"/>
          </a:p>
        </p:txBody>
      </p:sp>
      <p:sp>
        <p:nvSpPr>
          <p:cNvPr id="15" name="Marcador de texto 8">
            <a:extLst>
              <a:ext uri="{FF2B5EF4-FFF2-40B4-BE49-F238E27FC236}">
                <a16:creationId xmlns:a16="http://schemas.microsoft.com/office/drawing/2014/main" id="{57D3108C-C947-4219-888B-B4E2C422D0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05522" y="2533135"/>
            <a:ext cx="2606538" cy="3957638"/>
          </a:xfrm>
        </p:spPr>
        <p:txBody>
          <a:bodyPr>
            <a:normAutofit/>
          </a:bodyPr>
          <a:lstStyle>
            <a:lvl1pPr marL="457200" marR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es-ES" sz="1400" smtClean="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  <a:p>
            <a:r>
              <a:rPr lang="es-ES" dirty="0"/>
              <a:t>Descripción de texto.</a:t>
            </a:r>
          </a:p>
          <a:p>
            <a:pPr lvl="0"/>
            <a:endParaRPr lang="es-ES" dirty="0"/>
          </a:p>
        </p:txBody>
      </p:sp>
      <p:sp>
        <p:nvSpPr>
          <p:cNvPr id="16" name="Marcador de texto 8">
            <a:extLst>
              <a:ext uri="{FF2B5EF4-FFF2-40B4-BE49-F238E27FC236}">
                <a16:creationId xmlns:a16="http://schemas.microsoft.com/office/drawing/2014/main" id="{7F14BDC6-8FC2-4071-996F-4FC10370E00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577253" y="2523448"/>
            <a:ext cx="2606538" cy="3957638"/>
          </a:xfrm>
        </p:spPr>
        <p:txBody>
          <a:bodyPr>
            <a:normAutofit/>
          </a:bodyPr>
          <a:lstStyle>
            <a:lvl1pPr marL="457200" marR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es-ES" sz="1400" smtClean="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  <a:p>
            <a:r>
              <a:rPr lang="es-ES" dirty="0"/>
              <a:t>Descripción de texto.</a:t>
            </a:r>
          </a:p>
          <a:p>
            <a:pPr lvl="0"/>
            <a:endParaRPr lang="es-ES" dirty="0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E5F80593-FBCC-4F73-9FDF-9C5991ADF3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8499" y="1885980"/>
            <a:ext cx="2606675" cy="309047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Título 1</a:t>
            </a:r>
            <a:endParaRPr lang="es-ES" dirty="0"/>
          </a:p>
        </p:txBody>
      </p:sp>
      <p:sp>
        <p:nvSpPr>
          <p:cNvPr id="20" name="Marcador de texto 6">
            <a:extLst>
              <a:ext uri="{FF2B5EF4-FFF2-40B4-BE49-F238E27FC236}">
                <a16:creationId xmlns:a16="http://schemas.microsoft.com/office/drawing/2014/main" id="{E0CB289A-8FFE-427A-93E1-5949B0C01B1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577388" y="1885980"/>
            <a:ext cx="2606675" cy="309047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Título 4</a:t>
            </a:r>
            <a:endParaRPr lang="es-ES" dirty="0"/>
          </a:p>
        </p:txBody>
      </p:sp>
      <p:sp>
        <p:nvSpPr>
          <p:cNvPr id="23" name="Marcador de texto 6">
            <a:extLst>
              <a:ext uri="{FF2B5EF4-FFF2-40B4-BE49-F238E27FC236}">
                <a16:creationId xmlns:a16="http://schemas.microsoft.com/office/drawing/2014/main" id="{7BC61EC6-B689-49B1-816A-8524681F3A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651939" y="1885980"/>
            <a:ext cx="2606675" cy="309047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Título 2</a:t>
            </a:r>
            <a:endParaRPr lang="es-ES" dirty="0"/>
          </a:p>
        </p:txBody>
      </p:sp>
      <p:sp>
        <p:nvSpPr>
          <p:cNvPr id="26" name="Marcador de texto 6">
            <a:extLst>
              <a:ext uri="{FF2B5EF4-FFF2-40B4-BE49-F238E27FC236}">
                <a16:creationId xmlns:a16="http://schemas.microsoft.com/office/drawing/2014/main" id="{C671A7D4-D025-4F6F-AB3A-F028EC9149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5520" y="1885980"/>
            <a:ext cx="2606675" cy="309047"/>
          </a:xfrm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Título 3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1251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424EF0-A59B-4000-8709-77A2F4B3A6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1806" y="790227"/>
            <a:ext cx="11123533" cy="1031323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s-ES" dirty="0"/>
              <a:t>Índice o sumario</a:t>
            </a:r>
          </a:p>
        </p:txBody>
      </p:sp>
    </p:spTree>
    <p:extLst>
      <p:ext uri="{BB962C8B-B14F-4D97-AF65-F5344CB8AC3E}">
        <p14:creationId xmlns:p14="http://schemas.microsoft.com/office/powerpoint/2010/main" val="196178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as 3 columna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192C97D4-F228-43D9-9CA6-A89CFAADF464}"/>
              </a:ext>
            </a:extLst>
          </p:cNvPr>
          <p:cNvSpPr/>
          <p:nvPr userDrawn="1"/>
        </p:nvSpPr>
        <p:spPr>
          <a:xfrm>
            <a:off x="712606" y="1891119"/>
            <a:ext cx="3586438" cy="309047"/>
          </a:xfrm>
          <a:prstGeom prst="roundRect">
            <a:avLst/>
          </a:prstGeom>
          <a:ln>
            <a:noFill/>
          </a:ln>
          <a:effectLst>
            <a:outerShdw blurRad="215900" dist="38100" dir="288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1B5D26B3-EC73-425D-B591-F43E958279D1}"/>
              </a:ext>
            </a:extLst>
          </p:cNvPr>
          <p:cNvSpPr/>
          <p:nvPr userDrawn="1"/>
        </p:nvSpPr>
        <p:spPr>
          <a:xfrm>
            <a:off x="4655021" y="1887338"/>
            <a:ext cx="3586438" cy="309047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215900" dist="38100" dir="288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2658892B-03E7-41CB-AED9-15DB54437397}"/>
              </a:ext>
            </a:extLst>
          </p:cNvPr>
          <p:cNvSpPr/>
          <p:nvPr userDrawn="1"/>
        </p:nvSpPr>
        <p:spPr>
          <a:xfrm>
            <a:off x="8597437" y="1884534"/>
            <a:ext cx="3586438" cy="309047"/>
          </a:xfrm>
          <a:prstGeom prst="roundRect">
            <a:avLst/>
          </a:prstGeom>
          <a:solidFill>
            <a:srgbClr val="A6BBC8"/>
          </a:solidFill>
          <a:ln>
            <a:noFill/>
          </a:ln>
          <a:effectLst>
            <a:outerShdw blurRad="215900" dist="38100" dir="2880000" algn="ctr" rotWithShape="0">
              <a:srgbClr val="000000">
                <a:alpha val="1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F024F68-3A35-411A-8660-8D16159448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6711" y="1010251"/>
            <a:ext cx="11123533" cy="489534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s-ES" dirty="0"/>
              <a:t>Listas</a:t>
            </a:r>
          </a:p>
        </p:txBody>
      </p:sp>
      <p:sp>
        <p:nvSpPr>
          <p:cNvPr id="16" name="Marcador de texto 8">
            <a:extLst>
              <a:ext uri="{FF2B5EF4-FFF2-40B4-BE49-F238E27FC236}">
                <a16:creationId xmlns:a16="http://schemas.microsoft.com/office/drawing/2014/main" id="{BCBE5B96-CB51-4182-947F-D12C1E0A9AE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2607" y="2533650"/>
            <a:ext cx="3586438" cy="3957638"/>
          </a:xfrm>
        </p:spPr>
        <p:txBody>
          <a:bodyPr>
            <a:normAutofit/>
          </a:bodyPr>
          <a:lstStyle>
            <a:lvl1pPr marL="457200" marR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es-ES" sz="1400" smtClean="0">
                <a:solidFill>
                  <a:srgbClr val="333333"/>
                </a:solidFill>
                <a:latin typeface="+mn-lt"/>
              </a:defRPr>
            </a:lvl1pPr>
          </a:lstStyle>
          <a:p>
            <a:pPr marL="457200" marR="0" lvl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ES" dirty="0"/>
              <a:t>Descripción de texto.</a:t>
            </a:r>
          </a:p>
          <a:p>
            <a:pPr marL="457200" marR="0" lvl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ES" dirty="0"/>
              <a:t>Descripción de texto.</a:t>
            </a:r>
          </a:p>
          <a:p>
            <a:pPr marL="457200" marR="0" lvl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ES" dirty="0"/>
              <a:t>Descripción de texto.</a:t>
            </a:r>
          </a:p>
          <a:p>
            <a:pPr marL="457200" indent="-457200">
              <a:buFont typeface="+mj-lt"/>
              <a:buAutoNum type="arabicPeriod"/>
            </a:pPr>
            <a:endParaRPr lang="es-ES" sz="14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Marcador de texto 8">
            <a:extLst>
              <a:ext uri="{FF2B5EF4-FFF2-40B4-BE49-F238E27FC236}">
                <a16:creationId xmlns:a16="http://schemas.microsoft.com/office/drawing/2014/main" id="{2B53A173-33B6-4DD5-BD64-F7E7C62A7C2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655205" y="2533650"/>
            <a:ext cx="3586438" cy="3957638"/>
          </a:xfrm>
        </p:spPr>
        <p:txBody>
          <a:bodyPr>
            <a:normAutofit/>
          </a:bodyPr>
          <a:lstStyle>
            <a:lvl1pPr marL="457200" marR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es-ES" sz="1400" smtClean="0">
                <a:solidFill>
                  <a:srgbClr val="333333"/>
                </a:solidFill>
              </a:defRPr>
            </a:lvl1pPr>
          </a:lstStyle>
          <a:p>
            <a:pPr marL="457200" marR="0" lvl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ES" dirty="0"/>
              <a:t>Descripción de texto.</a:t>
            </a:r>
          </a:p>
          <a:p>
            <a:pPr marL="457200" marR="0" lvl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ES" dirty="0"/>
              <a:t>Descripción de texto.</a:t>
            </a:r>
          </a:p>
          <a:p>
            <a:pPr marL="457200" marR="0" lvl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ES" dirty="0"/>
              <a:t>Descripción de texto.</a:t>
            </a:r>
          </a:p>
          <a:p>
            <a:pPr marL="457200" marR="0" lvl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s-ES" dirty="0"/>
          </a:p>
          <a:p>
            <a:pPr marL="457200" indent="-457200">
              <a:buFont typeface="+mj-lt"/>
              <a:buAutoNum type="arabicPeriod"/>
            </a:pPr>
            <a:endParaRPr lang="es-ES" sz="14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4" name="Marcador de texto 8">
            <a:extLst>
              <a:ext uri="{FF2B5EF4-FFF2-40B4-BE49-F238E27FC236}">
                <a16:creationId xmlns:a16="http://schemas.microsoft.com/office/drawing/2014/main" id="{86EFBD65-5727-48B1-BFB1-92A51E5BC25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597438" y="2533650"/>
            <a:ext cx="3586438" cy="3957638"/>
          </a:xfrm>
        </p:spPr>
        <p:txBody>
          <a:bodyPr>
            <a:normAutofit/>
          </a:bodyPr>
          <a:lstStyle>
            <a:lvl1pPr marL="457200" marR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lang="es-ES" sz="1400" smtClean="0">
                <a:solidFill>
                  <a:srgbClr val="333333"/>
                </a:solidFill>
              </a:defRPr>
            </a:lvl1pPr>
          </a:lstStyle>
          <a:p>
            <a:pPr marL="457200" marR="0" lvl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ES" dirty="0"/>
              <a:t>Descripción de texto.</a:t>
            </a:r>
          </a:p>
          <a:p>
            <a:pPr marL="457200" marR="0" lvl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ES" dirty="0"/>
              <a:t>Descripción de texto.</a:t>
            </a:r>
          </a:p>
          <a:p>
            <a:pPr marL="457200" marR="0" lvl="0" indent="-457200" algn="l" defTabSz="967252" rtl="0" eaLnBrk="1" fontAlgn="auto" latinLnBrk="0" hangingPunct="1">
              <a:lnSpc>
                <a:spcPct val="90000"/>
              </a:lnSpc>
              <a:spcBef>
                <a:spcPts val="1058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ES" dirty="0"/>
              <a:t>Descripción de texto.</a:t>
            </a:r>
          </a:p>
          <a:p>
            <a:pPr marL="457200" indent="-457200">
              <a:buFont typeface="+mj-lt"/>
              <a:buAutoNum type="arabicPeriod"/>
            </a:pPr>
            <a:endParaRPr lang="es-ES" sz="14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0" name="Marcador de texto 6">
            <a:extLst>
              <a:ext uri="{FF2B5EF4-FFF2-40B4-BE49-F238E27FC236}">
                <a16:creationId xmlns:a16="http://schemas.microsoft.com/office/drawing/2014/main" id="{00ABF774-7C97-4FF6-BC1E-2811BB868C3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655204" y="1894925"/>
            <a:ext cx="3586626" cy="309047"/>
          </a:xfrm>
        </p:spPr>
        <p:txBody>
          <a:bodyPr>
            <a:noAutofit/>
          </a:bodyPr>
          <a:lstStyle>
            <a:lvl1pPr marL="0" indent="0" algn="l">
              <a:buNone/>
              <a:defRPr sz="1400" b="1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Título 2</a:t>
            </a:r>
            <a:endParaRPr lang="es-ES" dirty="0"/>
          </a:p>
        </p:txBody>
      </p:sp>
      <p:sp>
        <p:nvSpPr>
          <p:cNvPr id="33" name="Marcador de texto 6">
            <a:extLst>
              <a:ext uri="{FF2B5EF4-FFF2-40B4-BE49-F238E27FC236}">
                <a16:creationId xmlns:a16="http://schemas.microsoft.com/office/drawing/2014/main" id="{C6935FE8-5412-4D14-A245-AA087174D6F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597437" y="1894925"/>
            <a:ext cx="3586626" cy="309047"/>
          </a:xfrm>
        </p:spPr>
        <p:txBody>
          <a:bodyPr>
            <a:noAutofit/>
          </a:bodyPr>
          <a:lstStyle>
            <a:lvl1pPr marL="0" indent="0" algn="l">
              <a:buNone/>
              <a:defRPr sz="1400" b="1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Título 3</a:t>
            </a:r>
            <a:endParaRPr lang="es-ES" dirty="0"/>
          </a:p>
        </p:txBody>
      </p:sp>
      <p:sp>
        <p:nvSpPr>
          <p:cNvPr id="21" name="Marcador de texto 6">
            <a:extLst>
              <a:ext uri="{FF2B5EF4-FFF2-40B4-BE49-F238E27FC236}">
                <a16:creationId xmlns:a16="http://schemas.microsoft.com/office/drawing/2014/main" id="{C2882611-DC5F-404C-8E7B-A5D8D2EFD45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12512" y="1896789"/>
            <a:ext cx="3586626" cy="339952"/>
          </a:xfrm>
        </p:spPr>
        <p:txBody>
          <a:bodyPr>
            <a:noAutofit/>
          </a:bodyPr>
          <a:lstStyle>
            <a:lvl1pPr marL="0" indent="0" algn="l">
              <a:buNone/>
              <a:defRPr sz="1400" b="1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gl-ES" dirty="0"/>
              <a:t>Título 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74849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55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885D87-FD93-4C29-BE84-1EB6143CA8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2106" y="1187834"/>
            <a:ext cx="9672638" cy="2526877"/>
          </a:xfrm>
        </p:spPr>
        <p:txBody>
          <a:bodyPr anchor="b"/>
          <a:lstStyle>
            <a:lvl1pPr algn="ctr">
              <a:defRPr sz="6347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10BDC60-FE1F-43BE-85A1-B445BC6E3A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2106" y="3812157"/>
            <a:ext cx="9672638" cy="1752348"/>
          </a:xfrm>
        </p:spPr>
        <p:txBody>
          <a:bodyPr/>
          <a:lstStyle>
            <a:lvl1pPr marL="0" indent="0" algn="ctr">
              <a:buNone/>
              <a:defRPr sz="2539"/>
            </a:lvl1pPr>
            <a:lvl2pPr marL="483626" indent="0" algn="ctr">
              <a:buNone/>
              <a:defRPr sz="2116"/>
            </a:lvl2pPr>
            <a:lvl3pPr marL="967252" indent="0" algn="ctr">
              <a:buNone/>
              <a:defRPr sz="1904"/>
            </a:lvl3pPr>
            <a:lvl4pPr marL="1450878" indent="0" algn="ctr">
              <a:buNone/>
              <a:defRPr sz="1692"/>
            </a:lvl4pPr>
            <a:lvl5pPr marL="1934505" indent="0" algn="ctr">
              <a:buNone/>
              <a:defRPr sz="1692"/>
            </a:lvl5pPr>
            <a:lvl6pPr marL="2418131" indent="0" algn="ctr">
              <a:buNone/>
              <a:defRPr sz="1692"/>
            </a:lvl6pPr>
            <a:lvl7pPr marL="2901757" indent="0" algn="ctr">
              <a:buNone/>
              <a:defRPr sz="1692"/>
            </a:lvl7pPr>
            <a:lvl8pPr marL="3385383" indent="0" algn="ctr">
              <a:buNone/>
              <a:defRPr sz="1692"/>
            </a:lvl8pPr>
            <a:lvl9pPr marL="3869009" indent="0" algn="ctr">
              <a:buNone/>
              <a:defRPr sz="1692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E1570C0-3AA3-447C-9509-B3352E167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5402-C67C-450F-92BB-C75D13BE59CE}" type="datetimeFigureOut">
              <a:rPr lang="es-ES" smtClean="0"/>
              <a:t>14/10/2024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1992CF3-4401-4731-8C55-743ADB845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BC45E8C-F47D-4267-9AE5-FCDFB6C0A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90ED5-F6C0-4B84-A6D4-E71D8CEAAC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6915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lib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arcador de contenido 14">
            <a:extLst>
              <a:ext uri="{FF2B5EF4-FFF2-40B4-BE49-F238E27FC236}">
                <a16:creationId xmlns:a16="http://schemas.microsoft.com/office/drawing/2014/main" id="{2671E4E2-BAF6-41EF-929B-13AFF9C5C91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14400" y="1196976"/>
            <a:ext cx="11053011" cy="477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s-ES" sz="3200" b="1" dirty="0">
                <a:solidFill>
                  <a:schemeClr val="tx2"/>
                </a:solidFill>
              </a:rPr>
              <a:t>Puedes usar esta diapositiva para insertar contenido libre, pero, por favor,</a:t>
            </a:r>
            <a:r>
              <a:rPr lang="es-ES" sz="3200" b="1" dirty="0"/>
              <a:t> </a:t>
            </a:r>
            <a:r>
              <a:rPr lang="es-ES" sz="3200" b="1" dirty="0">
                <a:solidFill>
                  <a:schemeClr val="accent2"/>
                </a:solidFill>
              </a:rPr>
              <a:t>respeta el margen marcado por las líneas grises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3483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ertura de cap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16237" y="2229374"/>
            <a:ext cx="8865494" cy="2056023"/>
          </a:xfrm>
        </p:spPr>
        <p:txBody>
          <a:bodyPr anchor="ctr">
            <a:noAutofit/>
          </a:bodyPr>
          <a:lstStyle>
            <a:lvl1pPr>
              <a:defRPr sz="4000" b="1"/>
            </a:lvl1pPr>
          </a:lstStyle>
          <a:p>
            <a:r>
              <a:rPr lang="es-ES" dirty="0"/>
              <a:t>Esta diapositiva es una apertura de capítulo. Utilízala para introducir el nombre de apartado en tu presentación.</a:t>
            </a:r>
            <a:endParaRPr lang="en-US" dirty="0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7AC0FB7A-0089-4D3A-A411-652AA70C19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3904" y="2555940"/>
            <a:ext cx="1492333" cy="1402889"/>
          </a:xfrm>
        </p:spPr>
        <p:txBody>
          <a:bodyPr>
            <a:normAutofit/>
          </a:bodyPr>
          <a:lstStyle>
            <a:lvl1pPr marL="0" indent="0" algn="r">
              <a:buNone/>
              <a:defRPr sz="9600" b="1">
                <a:latin typeface="+mj-lt"/>
              </a:defRPr>
            </a:lvl1pPr>
            <a:lvl5pPr>
              <a:defRPr/>
            </a:lvl5pPr>
          </a:lstStyle>
          <a:p>
            <a:pPr lvl="0"/>
            <a:r>
              <a:rPr lang="es-ES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04606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+ imagen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2366D0-8202-43EF-A866-8EE36D20B1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22297" y="1090438"/>
            <a:ext cx="5576054" cy="5400850"/>
          </a:xfrm>
        </p:spPr>
        <p:txBody>
          <a:bodyPr anchor="ctr">
            <a:normAutofit/>
          </a:bodyPr>
          <a:lstStyle>
            <a:lvl1pPr algn="ctr">
              <a:defRPr sz="4000" b="1">
                <a:latin typeface="+mj-lt"/>
              </a:defRPr>
            </a:lvl1pPr>
          </a:lstStyle>
          <a:p>
            <a:r>
              <a:rPr lang="es-ES" dirty="0"/>
              <a:t>Título</a:t>
            </a: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C7EF81E3-F25C-4ECE-A0E7-5D4D670889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98500" y="1089025"/>
            <a:ext cx="5526088" cy="5402263"/>
          </a:xfrm>
          <a:solidFill>
            <a:schemeClr val="accent3"/>
          </a:solidFill>
        </p:spPr>
        <p:txBody>
          <a:bodyPr/>
          <a:lstStyle/>
          <a:p>
            <a:r>
              <a:rPr lang="es-ES" dirty="0"/>
              <a:t>Clic en el icono para agregar una imagen</a:t>
            </a:r>
          </a:p>
        </p:txBody>
      </p:sp>
    </p:spTree>
    <p:extLst>
      <p:ext uri="{BB962C8B-B14F-4D97-AF65-F5344CB8AC3E}">
        <p14:creationId xmlns:p14="http://schemas.microsoft.com/office/powerpoint/2010/main" val="259911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+ imagen horizont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2366D0-8202-43EF-A866-8EE36D20B1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500" y="1090438"/>
            <a:ext cx="5411650" cy="658151"/>
          </a:xfrm>
        </p:spPr>
        <p:txBody>
          <a:bodyPr anchor="t">
            <a:noAutofit/>
          </a:bodyPr>
          <a:lstStyle>
            <a:lvl1pPr algn="l">
              <a:defRPr sz="4000" b="1">
                <a:latin typeface="+mj-lt"/>
              </a:defRPr>
            </a:lvl1pPr>
          </a:lstStyle>
          <a:p>
            <a:r>
              <a:rPr lang="es-ES" dirty="0"/>
              <a:t>Título</a:t>
            </a: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C7EF81E3-F25C-4ECE-A0E7-5D4D670889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98499" y="1909011"/>
            <a:ext cx="11498709" cy="4582277"/>
          </a:xfrm>
          <a:solidFill>
            <a:schemeClr val="accent3"/>
          </a:solidFill>
        </p:spPr>
        <p:txBody>
          <a:bodyPr/>
          <a:lstStyle>
            <a:lvl1pPr>
              <a:defRPr/>
            </a:lvl1pPr>
          </a:lstStyle>
          <a:p>
            <a:r>
              <a:rPr lang="es-ES" dirty="0"/>
              <a:t>Clic en el icono para agregar una imagen</a:t>
            </a:r>
          </a:p>
        </p:txBody>
      </p:sp>
    </p:spTree>
    <p:extLst>
      <p:ext uri="{BB962C8B-B14F-4D97-AF65-F5344CB8AC3E}">
        <p14:creationId xmlns:p14="http://schemas.microsoft.com/office/powerpoint/2010/main" val="254647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+ imagen derech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2366D0-8202-43EF-A866-8EE36D20B1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3517" y="1090438"/>
            <a:ext cx="5576054" cy="658151"/>
          </a:xfrm>
        </p:spPr>
        <p:txBody>
          <a:bodyPr anchor="t">
            <a:noAutofit/>
          </a:bodyPr>
          <a:lstStyle>
            <a:lvl1pPr algn="l">
              <a:defRPr sz="4000" b="1">
                <a:latin typeface="+mj-lt"/>
              </a:defRPr>
            </a:lvl1pPr>
          </a:lstStyle>
          <a:p>
            <a:r>
              <a:rPr lang="es-ES" dirty="0"/>
              <a:t>Título</a:t>
            </a: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C7EF81E3-F25C-4ECE-A0E7-5D4D670889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47281" y="1089025"/>
            <a:ext cx="5526088" cy="5402263"/>
          </a:xfrm>
          <a:solidFill>
            <a:schemeClr val="accent3"/>
          </a:solidFill>
        </p:spPr>
        <p:txBody>
          <a:bodyPr/>
          <a:lstStyle>
            <a:lvl1pPr>
              <a:defRPr/>
            </a:lvl1pPr>
          </a:lstStyle>
          <a:p>
            <a:r>
              <a:rPr lang="es-ES" dirty="0"/>
              <a:t>Clic en el icono para agregar una imagen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D539BD2E-3BC9-46AF-857F-2E40575374D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8500" y="2824163"/>
            <a:ext cx="5551488" cy="366712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6F39446-2844-4240-820C-0C73E3FC06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500" y="2388413"/>
            <a:ext cx="5551488" cy="414337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latin typeface="+mj-lt"/>
              </a:defRPr>
            </a:lvl1pPr>
          </a:lstStyle>
          <a:p>
            <a:pPr lvl="0"/>
            <a:r>
              <a:rPr lang="es-ES" dirty="0"/>
              <a:t>Subtítulo de texto</a:t>
            </a:r>
          </a:p>
        </p:txBody>
      </p:sp>
    </p:spTree>
    <p:extLst>
      <p:ext uri="{BB962C8B-B14F-4D97-AF65-F5344CB8AC3E}">
        <p14:creationId xmlns:p14="http://schemas.microsoft.com/office/powerpoint/2010/main" val="340701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+ imagen izquierd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2366D0-8202-43EF-A866-8EE36D20B1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85559" y="1090438"/>
            <a:ext cx="5411650" cy="658151"/>
          </a:xfrm>
        </p:spPr>
        <p:txBody>
          <a:bodyPr anchor="t">
            <a:noAutofit/>
          </a:bodyPr>
          <a:lstStyle>
            <a:lvl1pPr algn="l">
              <a:defRPr sz="4000" b="1">
                <a:latin typeface="+mj-lt"/>
              </a:defRPr>
            </a:lvl1pPr>
          </a:lstStyle>
          <a:p>
            <a:r>
              <a:rPr lang="es-ES" dirty="0"/>
              <a:t>Título</a:t>
            </a: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C7EF81E3-F25C-4ECE-A0E7-5D4D670889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98500" y="1089025"/>
            <a:ext cx="5526088" cy="5402263"/>
          </a:xfrm>
          <a:solidFill>
            <a:schemeClr val="accent3"/>
          </a:solidFill>
        </p:spPr>
        <p:txBody>
          <a:bodyPr/>
          <a:lstStyle>
            <a:lvl1pPr>
              <a:defRPr/>
            </a:lvl1pPr>
          </a:lstStyle>
          <a:p>
            <a:r>
              <a:rPr lang="es-ES" dirty="0"/>
              <a:t>Clic en el icono para agregar una imagen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D539BD2E-3BC9-46AF-857F-2E40575374D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10542" y="2824163"/>
            <a:ext cx="5387808" cy="366712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8" name="Marcador de texto 4">
            <a:extLst>
              <a:ext uri="{FF2B5EF4-FFF2-40B4-BE49-F238E27FC236}">
                <a16:creationId xmlns:a16="http://schemas.microsoft.com/office/drawing/2014/main" id="{F744D8C2-52BD-43DA-A85D-6F629502DD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10542" y="2388413"/>
            <a:ext cx="5551488" cy="414337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latin typeface="+mj-lt"/>
              </a:defRPr>
            </a:lvl1pPr>
          </a:lstStyle>
          <a:p>
            <a:pPr lvl="0"/>
            <a:r>
              <a:rPr lang="es-ES" dirty="0"/>
              <a:t>Subtítulo de texto</a:t>
            </a:r>
          </a:p>
        </p:txBody>
      </p:sp>
    </p:spTree>
    <p:extLst>
      <p:ext uri="{BB962C8B-B14F-4D97-AF65-F5344CB8AC3E}">
        <p14:creationId xmlns:p14="http://schemas.microsoft.com/office/powerpoint/2010/main" val="358548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o + imagen izquierd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2366D0-8202-43EF-A866-8EE36D20B1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71121" y="1090438"/>
            <a:ext cx="5526088" cy="658151"/>
          </a:xfrm>
        </p:spPr>
        <p:txBody>
          <a:bodyPr anchor="t">
            <a:noAutofit/>
          </a:bodyPr>
          <a:lstStyle>
            <a:lvl1pPr algn="l">
              <a:defRPr sz="4000" b="1">
                <a:latin typeface="+mj-lt"/>
              </a:defRPr>
            </a:lvl1pPr>
          </a:lstStyle>
          <a:p>
            <a:r>
              <a:rPr lang="es-ES" dirty="0"/>
              <a:t>Título</a:t>
            </a: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C7EF81E3-F25C-4ECE-A0E7-5D4D670889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98500" y="1089025"/>
            <a:ext cx="5526088" cy="5402263"/>
          </a:xfrm>
          <a:solidFill>
            <a:schemeClr val="accent3"/>
          </a:solidFill>
        </p:spPr>
        <p:txBody>
          <a:bodyPr/>
          <a:lstStyle/>
          <a:p>
            <a:r>
              <a:rPr lang="es-ES" dirty="0"/>
              <a:t>Clic en el icono para agregar una imagen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4B4A483-85A7-4F9F-B9A6-DE3CF99D997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7743130" y="2372549"/>
            <a:ext cx="4454079" cy="354389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latin typeface="+mj-lt"/>
              </a:defRPr>
            </a:lvl1pPr>
          </a:lstStyle>
          <a:p>
            <a:pPr lvl="0"/>
            <a:r>
              <a:rPr lang="es-ES" dirty="0"/>
              <a:t>Subtítulo de texto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D539BD2E-3BC9-46AF-857F-2E40575374D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743130" y="2834543"/>
            <a:ext cx="4454079" cy="658152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B4A9F53-8FD3-43BE-A1B5-C6AA382A35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71121" y="2357438"/>
            <a:ext cx="1058863" cy="113982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0" b="1">
                <a:solidFill>
                  <a:srgbClr val="A77BCA"/>
                </a:solidFill>
                <a:latin typeface="+mj-lt"/>
              </a:defRPr>
            </a:lvl1pPr>
          </a:lstStyle>
          <a:p>
            <a:pPr lvl="0"/>
            <a:r>
              <a:rPr lang="es-ES" dirty="0"/>
              <a:t>1</a:t>
            </a:r>
          </a:p>
        </p:txBody>
      </p:sp>
      <p:sp>
        <p:nvSpPr>
          <p:cNvPr id="8" name="Marcador de contenido 3">
            <a:extLst>
              <a:ext uri="{FF2B5EF4-FFF2-40B4-BE49-F238E27FC236}">
                <a16:creationId xmlns:a16="http://schemas.microsoft.com/office/drawing/2014/main" id="{03344B11-AD9E-4506-AE59-89E402C8283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743129" y="3682945"/>
            <a:ext cx="4454079" cy="354389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latin typeface="+mj-lt"/>
              </a:defRPr>
            </a:lvl1pPr>
          </a:lstStyle>
          <a:p>
            <a:pPr lvl="0"/>
            <a:r>
              <a:rPr lang="es-ES" dirty="0"/>
              <a:t>Subtítulo de texto</a:t>
            </a:r>
          </a:p>
        </p:txBody>
      </p:sp>
      <p:sp>
        <p:nvSpPr>
          <p:cNvPr id="9" name="Marcador de texto 5">
            <a:extLst>
              <a:ext uri="{FF2B5EF4-FFF2-40B4-BE49-F238E27FC236}">
                <a16:creationId xmlns:a16="http://schemas.microsoft.com/office/drawing/2014/main" id="{1DEC6D71-1BDA-4AB1-A886-6571B52D9B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743128" y="4169186"/>
            <a:ext cx="4454079" cy="658152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880C8201-FAA6-4E79-AB2B-2C2B55441B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1121" y="3687513"/>
            <a:ext cx="1058863" cy="113982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0" b="1">
                <a:solidFill>
                  <a:srgbClr val="A77BCA"/>
                </a:solidFill>
                <a:latin typeface="+mj-lt"/>
              </a:defRPr>
            </a:lvl1pPr>
          </a:lstStyle>
          <a:p>
            <a:pPr lvl="0"/>
            <a:r>
              <a:rPr lang="es-ES" dirty="0"/>
              <a:t>2</a:t>
            </a:r>
          </a:p>
        </p:txBody>
      </p:sp>
      <p:sp>
        <p:nvSpPr>
          <p:cNvPr id="11" name="Marcador de contenido 3">
            <a:extLst>
              <a:ext uri="{FF2B5EF4-FFF2-40B4-BE49-F238E27FC236}">
                <a16:creationId xmlns:a16="http://schemas.microsoft.com/office/drawing/2014/main" id="{FF74EFED-B5FB-41A4-B9B6-C2041AB70958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729984" y="5010533"/>
            <a:ext cx="4454079" cy="354389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latin typeface="+mj-lt"/>
              </a:defRPr>
            </a:lvl1pPr>
          </a:lstStyle>
          <a:p>
            <a:pPr lvl="0"/>
            <a:r>
              <a:rPr lang="es-ES" dirty="0"/>
              <a:t>Subtítulo de texto</a:t>
            </a:r>
          </a:p>
        </p:txBody>
      </p:sp>
      <p:sp>
        <p:nvSpPr>
          <p:cNvPr id="12" name="Marcador de texto 5">
            <a:extLst>
              <a:ext uri="{FF2B5EF4-FFF2-40B4-BE49-F238E27FC236}">
                <a16:creationId xmlns:a16="http://schemas.microsoft.com/office/drawing/2014/main" id="{17D97485-11D7-420A-82B2-0654D5DDAC4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29984" y="5503829"/>
            <a:ext cx="4454079" cy="658152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33333"/>
                </a:solidFill>
              </a:defRPr>
            </a:lvl1pPr>
          </a:lstStyle>
          <a:p>
            <a:r>
              <a:rPr lang="es-ES" dirty="0"/>
              <a:t>Descripción de texto.</a:t>
            </a:r>
          </a:p>
        </p:txBody>
      </p:sp>
      <p:sp>
        <p:nvSpPr>
          <p:cNvPr id="13" name="Marcador de texto 4">
            <a:extLst>
              <a:ext uri="{FF2B5EF4-FFF2-40B4-BE49-F238E27FC236}">
                <a16:creationId xmlns:a16="http://schemas.microsoft.com/office/drawing/2014/main" id="{B54C508F-5DDD-4F3B-B71D-40AE3060E17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71121" y="5027787"/>
            <a:ext cx="1058863" cy="113982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0" b="1">
                <a:solidFill>
                  <a:srgbClr val="A77BCA"/>
                </a:solidFill>
                <a:latin typeface="+mj-lt"/>
              </a:defRPr>
            </a:lvl1pPr>
          </a:lstStyle>
          <a:p>
            <a:pPr lvl="0"/>
            <a:r>
              <a:rPr lang="es-E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039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6659" y="386424"/>
            <a:ext cx="11123533" cy="14028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6659" y="1932120"/>
            <a:ext cx="11123533" cy="4605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6659" y="6727138"/>
            <a:ext cx="2901791" cy="386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103CC-18E2-4C64-8143-E8211CAC16A5}" type="datetimeFigureOut">
              <a:rPr lang="es-ES" smtClean="0"/>
              <a:t>14/10/2024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72082" y="6727138"/>
            <a:ext cx="4352687" cy="386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08400" y="6727138"/>
            <a:ext cx="2901791" cy="386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ED11D-51C6-4672-BAB1-2BF5AEB1F32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66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4" r:id="rId4"/>
    <p:sldLayoutId id="2147483674" r:id="rId5"/>
    <p:sldLayoutId id="2147483678" r:id="rId6"/>
    <p:sldLayoutId id="2147483675" r:id="rId7"/>
    <p:sldLayoutId id="2147483676" r:id="rId8"/>
    <p:sldLayoutId id="2147483679" r:id="rId9"/>
    <p:sldLayoutId id="2147483677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6" r:id="rId16"/>
    <p:sldLayoutId id="2147483687" r:id="rId17"/>
    <p:sldLayoutId id="2147483688" r:id="rId18"/>
    <p:sldLayoutId id="2147483689" r:id="rId19"/>
    <p:sldLayoutId id="2147483690" r:id="rId20"/>
    <p:sldLayoutId id="2147483669" r:id="rId21"/>
    <p:sldLayoutId id="2147483692" r:id="rId2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67252" rtl="0" eaLnBrk="1" latinLnBrk="0" hangingPunct="1">
        <a:lnSpc>
          <a:spcPct val="90000"/>
        </a:lnSpc>
        <a:spcBef>
          <a:spcPct val="0"/>
        </a:spcBef>
        <a:buNone/>
        <a:defRPr sz="46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813" indent="-241813" algn="l" defTabSz="967252" rtl="0" eaLnBrk="1" latinLnBrk="0" hangingPunct="1">
        <a:lnSpc>
          <a:spcPct val="90000"/>
        </a:lnSpc>
        <a:spcBef>
          <a:spcPts val="1058"/>
        </a:spcBef>
        <a:buFont typeface="Arial" panose="020B0604020202020204" pitchFamily="34" charset="0"/>
        <a:buChar char="•"/>
        <a:defRPr sz="2962" kern="1200">
          <a:solidFill>
            <a:schemeClr val="tx1"/>
          </a:solidFill>
          <a:latin typeface="+mn-lt"/>
          <a:ea typeface="+mn-ea"/>
          <a:cs typeface="+mn-cs"/>
        </a:defRPr>
      </a:lvl1pPr>
      <a:lvl2pPr marL="725439" indent="-241813" algn="l" defTabSz="967252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2539" kern="1200">
          <a:solidFill>
            <a:srgbClr val="333333"/>
          </a:solidFill>
          <a:latin typeface="+mn-lt"/>
          <a:ea typeface="+mn-ea"/>
          <a:cs typeface="+mn-cs"/>
        </a:defRPr>
      </a:lvl2pPr>
      <a:lvl3pPr marL="1209065" indent="-241813" algn="l" defTabSz="967252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2116" kern="1200">
          <a:solidFill>
            <a:srgbClr val="333333"/>
          </a:solidFill>
          <a:latin typeface="+mn-lt"/>
          <a:ea typeface="+mn-ea"/>
          <a:cs typeface="+mn-cs"/>
        </a:defRPr>
      </a:lvl3pPr>
      <a:lvl4pPr marL="1692692" indent="-241813" algn="l" defTabSz="967252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4" kern="1200">
          <a:solidFill>
            <a:srgbClr val="333333"/>
          </a:solidFill>
          <a:latin typeface="+mn-lt"/>
          <a:ea typeface="+mn-ea"/>
          <a:cs typeface="+mn-cs"/>
        </a:defRPr>
      </a:lvl4pPr>
      <a:lvl5pPr marL="2176318" indent="-241813" algn="l" defTabSz="967252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4" kern="1200">
          <a:solidFill>
            <a:srgbClr val="333333"/>
          </a:solidFill>
          <a:latin typeface="+mn-lt"/>
          <a:ea typeface="+mn-ea"/>
          <a:cs typeface="+mn-cs"/>
        </a:defRPr>
      </a:lvl5pPr>
      <a:lvl6pPr marL="2659944" indent="-241813" algn="l" defTabSz="967252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4" kern="1200">
          <a:solidFill>
            <a:schemeClr val="tx1"/>
          </a:solidFill>
          <a:latin typeface="+mn-lt"/>
          <a:ea typeface="+mn-ea"/>
          <a:cs typeface="+mn-cs"/>
        </a:defRPr>
      </a:lvl6pPr>
      <a:lvl7pPr marL="3143570" indent="-241813" algn="l" defTabSz="967252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4" kern="1200">
          <a:solidFill>
            <a:schemeClr val="tx1"/>
          </a:solidFill>
          <a:latin typeface="+mn-lt"/>
          <a:ea typeface="+mn-ea"/>
          <a:cs typeface="+mn-cs"/>
        </a:defRPr>
      </a:lvl7pPr>
      <a:lvl8pPr marL="3627196" indent="-241813" algn="l" defTabSz="967252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4" kern="1200">
          <a:solidFill>
            <a:schemeClr val="tx1"/>
          </a:solidFill>
          <a:latin typeface="+mn-lt"/>
          <a:ea typeface="+mn-ea"/>
          <a:cs typeface="+mn-cs"/>
        </a:defRPr>
      </a:lvl8pPr>
      <a:lvl9pPr marL="4110822" indent="-241813" algn="l" defTabSz="967252" rtl="0" eaLnBrk="1" latinLnBrk="0" hangingPunct="1">
        <a:lnSpc>
          <a:spcPct val="90000"/>
        </a:lnSpc>
        <a:spcBef>
          <a:spcPts val="529"/>
        </a:spcBef>
        <a:buFont typeface="Arial" panose="020B0604020202020204" pitchFamily="34" charset="0"/>
        <a:buChar char="•"/>
        <a:defRPr sz="19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7252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1pPr>
      <a:lvl2pPr marL="483626" algn="l" defTabSz="967252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2pPr>
      <a:lvl3pPr marL="967252" algn="l" defTabSz="967252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3pPr>
      <a:lvl4pPr marL="1450878" algn="l" defTabSz="967252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4pPr>
      <a:lvl5pPr marL="1934505" algn="l" defTabSz="967252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5pPr>
      <a:lvl6pPr marL="2418131" algn="l" defTabSz="967252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6pPr>
      <a:lvl7pPr marL="2901757" algn="l" defTabSz="967252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7pPr>
      <a:lvl8pPr marL="3385383" algn="l" defTabSz="967252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8pPr>
      <a:lvl9pPr marL="3869009" algn="l" defTabSz="967252" rtl="0" eaLnBrk="1" latinLnBrk="0" hangingPunct="1">
        <a:defRPr sz="19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40">
          <p15:clr>
            <a:srgbClr val="F26B43"/>
          </p15:clr>
        </p15:guide>
        <p15:guide id="2" pos="7675">
          <p15:clr>
            <a:srgbClr val="F26B43"/>
          </p15:clr>
        </p15:guide>
        <p15:guide id="3" orient="horz" pos="686">
          <p15:clr>
            <a:srgbClr val="F26B43"/>
          </p15:clr>
        </p15:guide>
        <p15:guide id="4" orient="horz" pos="754">
          <p15:clr>
            <a:srgbClr val="F26B43"/>
          </p15:clr>
        </p15:guide>
        <p15:guide id="5" orient="horz" pos="4157">
          <p15:clr>
            <a:srgbClr val="F26B43"/>
          </p15:clr>
        </p15:guide>
        <p15:guide id="6" orient="horz" pos="408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n 26">
            <a:extLst>
              <a:ext uri="{FF2B5EF4-FFF2-40B4-BE49-F238E27FC236}">
                <a16:creationId xmlns:a16="http://schemas.microsoft.com/office/drawing/2014/main" id="{00B85A36-BB2E-432C-8C62-E837DEC337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264" b="29977"/>
          <a:stretch/>
        </p:blipFill>
        <p:spPr>
          <a:xfrm>
            <a:off x="-23061" y="3565944"/>
            <a:ext cx="4354721" cy="368557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A99BF76-20B2-43E9-A8F7-13F4014C4C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88" t="8299"/>
          <a:stretch/>
        </p:blipFill>
        <p:spPr>
          <a:xfrm>
            <a:off x="-25858" y="6529"/>
            <a:ext cx="6468132" cy="6070744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C87EA38E-020D-4D9F-9960-B7B993CFD9E3}"/>
              </a:ext>
            </a:extLst>
          </p:cNvPr>
          <p:cNvSpPr/>
          <p:nvPr/>
        </p:nvSpPr>
        <p:spPr>
          <a:xfrm>
            <a:off x="4204246" y="2415156"/>
            <a:ext cx="8159493" cy="1233023"/>
          </a:xfrm>
          <a:prstGeom prst="rect">
            <a:avLst/>
          </a:prstGeom>
          <a:solidFill>
            <a:srgbClr val="0081C9">
              <a:alpha val="7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014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5075437-13C2-4776-B685-082A3A772AD7}"/>
              </a:ext>
            </a:extLst>
          </p:cNvPr>
          <p:cNvSpPr txBox="1"/>
          <p:nvPr/>
        </p:nvSpPr>
        <p:spPr>
          <a:xfrm>
            <a:off x="6363937" y="3886016"/>
            <a:ext cx="5134550" cy="64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16" b="1" dirty="0">
                <a:solidFill>
                  <a:srgbClr val="0081C9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Mr. Federico Vallés</a:t>
            </a:r>
          </a:p>
          <a:p>
            <a:r>
              <a:rPr lang="en-US" sz="1481" i="1" dirty="0">
                <a:solidFill>
                  <a:srgbClr val="0081C9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Senior Manager Strategic Planning Canal Isabel II.</a:t>
            </a:r>
            <a:endParaRPr lang="es-ES" sz="2116" dirty="0">
              <a:solidFill>
                <a:srgbClr val="0081C9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EA2F4F6-DE3A-47FB-987B-09F5FACFCA6B}"/>
              </a:ext>
            </a:extLst>
          </p:cNvPr>
          <p:cNvSpPr txBox="1"/>
          <p:nvPr/>
        </p:nvSpPr>
        <p:spPr>
          <a:xfrm>
            <a:off x="4345211" y="2499903"/>
            <a:ext cx="7922758" cy="1055289"/>
          </a:xfrm>
          <a:prstGeom prst="rect">
            <a:avLst/>
          </a:prstGeom>
          <a:solidFill>
            <a:srgbClr val="0081C9"/>
          </a:solidFill>
        </p:spPr>
        <p:txBody>
          <a:bodyPr wrap="square" rtlCol="0">
            <a:spAutoFit/>
          </a:bodyPr>
          <a:lstStyle/>
          <a:p>
            <a:pPr>
              <a:spcAft>
                <a:spcPts val="423"/>
              </a:spcAft>
            </a:pPr>
            <a:r>
              <a:rPr lang="es-ES" sz="2962" b="1" dirty="0">
                <a:solidFill>
                  <a:srgbClr val="FFFF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Water governance in the Region of Madrid. </a:t>
            </a:r>
          </a:p>
          <a:p>
            <a:pPr>
              <a:spcAft>
                <a:spcPts val="423"/>
              </a:spcAft>
            </a:pPr>
            <a:endParaRPr lang="es-ES" sz="2962" b="1" dirty="0">
              <a:solidFill>
                <a:srgbClr val="FFFFFF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BE15C99A-CC51-4969-8368-F52B0B4AF0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</a:blip>
          <a:srcRect l="17264" b="29977"/>
          <a:stretch/>
        </p:blipFill>
        <p:spPr>
          <a:xfrm>
            <a:off x="-9509" y="3565943"/>
            <a:ext cx="4354721" cy="368557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B4EAF59-E176-F266-8B95-C3E4214D5D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98488" y="6486635"/>
            <a:ext cx="1223740" cy="5981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21676F9-5560-6DDD-1CD6-06EED87EEC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1964" y="256180"/>
            <a:ext cx="3756005" cy="111542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173DDEB-6EF1-8128-368E-0468D83A0A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3597" y="4841304"/>
            <a:ext cx="5260637" cy="1944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237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0F29A90-29EF-4289-A415-8C3A455D1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925" y="395463"/>
            <a:ext cx="9093416" cy="820615"/>
          </a:xfrm>
        </p:spPr>
        <p:txBody>
          <a:bodyPr/>
          <a:lstStyle/>
          <a:p>
            <a:pPr algn="l"/>
            <a:r>
              <a:rPr lang="en-US" dirty="0"/>
              <a:t>Canal de Isabel II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2024 KEY FIGURES TO REMEMBER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2 Marcador de contenido">
            <a:extLst>
              <a:ext uri="{FF2B5EF4-FFF2-40B4-BE49-F238E27FC236}">
                <a16:creationId xmlns:a16="http://schemas.microsoft.com/office/drawing/2014/main" id="{4C72FE75-9B80-6CD4-7921-477D7C839F62}"/>
              </a:ext>
            </a:extLst>
          </p:cNvPr>
          <p:cNvSpPr>
            <a:spLocks noGrp="1"/>
          </p:cNvSpPr>
          <p:nvPr/>
        </p:nvSpPr>
        <p:spPr>
          <a:xfrm>
            <a:off x="0" y="1471555"/>
            <a:ext cx="5447489" cy="2033252"/>
          </a:xfrm>
          <a:prstGeom prst="rect">
            <a:avLst/>
          </a:prstGeom>
        </p:spPr>
        <p:txBody>
          <a:bodyPr vert="horz" lIns="96726" tIns="48363" rIns="96726" bIns="48363" rtlCol="0" anchor="t" anchorCtr="0">
            <a:noAutofit/>
          </a:bodyPr>
          <a:lstStyle>
            <a:lvl1pPr marL="0" indent="0" algn="l" defTabSz="457200" rtl="0" eaLnBrk="1" latinLnBrk="0" hangingPunct="1">
              <a:lnSpc>
                <a:spcPts val="1680"/>
              </a:lnSpc>
              <a:spcBef>
                <a:spcPts val="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1463" indent="-7938" algn="l" defTabSz="457200" rtl="0" eaLnBrk="1" latinLnBrk="0" hangingPunct="1">
              <a:lnSpc>
                <a:spcPts val="1680"/>
              </a:lnSpc>
              <a:spcBef>
                <a:spcPts val="336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9263" indent="0" algn="l" defTabSz="457200" rtl="0" eaLnBrk="1" latinLnBrk="0" hangingPunct="1">
              <a:lnSpc>
                <a:spcPts val="1680"/>
              </a:lnSpc>
              <a:spcBef>
                <a:spcPts val="336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9138" indent="0" algn="l" defTabSz="457200" rtl="0" eaLnBrk="1" latinLnBrk="0" hangingPunct="1">
              <a:lnSpc>
                <a:spcPts val="1680"/>
              </a:lnSpc>
              <a:spcBef>
                <a:spcPts val="336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2663" indent="0" algn="l" defTabSz="457200" rtl="0" eaLnBrk="1" latinLnBrk="0" hangingPunct="1">
              <a:lnSpc>
                <a:spcPts val="1680"/>
              </a:lnSpc>
              <a:spcBef>
                <a:spcPts val="336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6666" lvl="1" indent="-241813" defTabSz="967252">
              <a:lnSpc>
                <a:spcPct val="100000"/>
              </a:lnSpc>
              <a:spcBef>
                <a:spcPts val="1058"/>
              </a:spcBef>
              <a:buClr>
                <a:srgbClr val="0081C9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84C9"/>
                </a:solidFill>
                <a:latin typeface="+mj-lt"/>
              </a:rPr>
              <a:t>Canal de Isabel II is a </a:t>
            </a:r>
            <a:r>
              <a:rPr lang="en-US" sz="1800" b="1" dirty="0">
                <a:solidFill>
                  <a:srgbClr val="0084C9"/>
                </a:solidFill>
                <a:latin typeface="+mj-lt"/>
              </a:rPr>
              <a:t>100% public company </a:t>
            </a:r>
            <a:r>
              <a:rPr lang="en-US" sz="1800" dirty="0">
                <a:solidFill>
                  <a:srgbClr val="0084C9"/>
                </a:solidFill>
                <a:latin typeface="+mj-lt"/>
              </a:rPr>
              <a:t>responsible for the </a:t>
            </a:r>
            <a:r>
              <a:rPr lang="en-US" sz="1800" b="1" dirty="0">
                <a:solidFill>
                  <a:srgbClr val="0084C9"/>
                </a:solidFill>
                <a:latin typeface="+mj-lt"/>
              </a:rPr>
              <a:t>integral water cycle </a:t>
            </a:r>
            <a:r>
              <a:rPr lang="en-US" sz="1800" dirty="0">
                <a:solidFill>
                  <a:srgbClr val="0084C9"/>
                </a:solidFill>
                <a:latin typeface="+mj-lt"/>
              </a:rPr>
              <a:t>in the Region of Madrid</a:t>
            </a:r>
          </a:p>
          <a:p>
            <a:pPr marL="666666" lvl="1" indent="-241813" defTabSz="967252">
              <a:lnSpc>
                <a:spcPct val="100000"/>
              </a:lnSpc>
              <a:spcBef>
                <a:spcPts val="1058"/>
              </a:spcBef>
              <a:buClr>
                <a:srgbClr val="0081C9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84C9"/>
                </a:solidFill>
                <a:latin typeface="+mj-lt"/>
              </a:rPr>
              <a:t>8,073 km</a:t>
            </a:r>
            <a:r>
              <a:rPr lang="en-GB" sz="1800" b="1" baseline="30000" dirty="0">
                <a:solidFill>
                  <a:srgbClr val="0084C9"/>
                </a:solidFill>
                <a:latin typeface="+mj-lt"/>
              </a:rPr>
              <a:t>2</a:t>
            </a:r>
            <a:r>
              <a:rPr lang="en-GB" sz="1800" b="1" dirty="0">
                <a:solidFill>
                  <a:srgbClr val="0084C9"/>
                </a:solidFill>
                <a:latin typeface="+mj-lt"/>
              </a:rPr>
              <a:t> </a:t>
            </a:r>
            <a:r>
              <a:rPr lang="en-GB" sz="1800" dirty="0">
                <a:solidFill>
                  <a:srgbClr val="0084C9"/>
                </a:solidFill>
                <a:latin typeface="+mj-lt"/>
              </a:rPr>
              <a:t>in area</a:t>
            </a:r>
            <a:endParaRPr lang="en-US" sz="1800" dirty="0">
              <a:solidFill>
                <a:srgbClr val="0084C9"/>
              </a:solidFill>
              <a:latin typeface="+mj-lt"/>
            </a:endParaRPr>
          </a:p>
          <a:p>
            <a:pPr marL="666666" lvl="1" indent="-241813" defTabSz="967252">
              <a:lnSpc>
                <a:spcPct val="100000"/>
              </a:lnSpc>
              <a:spcBef>
                <a:spcPts val="1058"/>
              </a:spcBef>
              <a:buClr>
                <a:srgbClr val="0081C9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84C9"/>
                </a:solidFill>
                <a:latin typeface="+mj-lt"/>
              </a:rPr>
              <a:t>6.85</a:t>
            </a:r>
            <a:r>
              <a:rPr lang="en-US" sz="1800" dirty="0">
                <a:solidFill>
                  <a:srgbClr val="0084C9"/>
                </a:solidFill>
                <a:latin typeface="+mj-lt"/>
              </a:rPr>
              <a:t> million inhabitants served (supply / sanitation)</a:t>
            </a:r>
          </a:p>
          <a:p>
            <a:pPr marL="666666" lvl="1" indent="-241813" defTabSz="967252">
              <a:lnSpc>
                <a:spcPct val="100000"/>
              </a:lnSpc>
              <a:spcBef>
                <a:spcPts val="1058"/>
              </a:spcBef>
              <a:buClr>
                <a:srgbClr val="0081C9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84C9"/>
                </a:solidFill>
                <a:latin typeface="+mj-lt"/>
              </a:rPr>
              <a:t>179 municipalities </a:t>
            </a:r>
          </a:p>
          <a:p>
            <a:pPr marL="666666" lvl="1" indent="-241813" defTabSz="967252">
              <a:lnSpc>
                <a:spcPct val="100000"/>
              </a:lnSpc>
              <a:spcBef>
                <a:spcPts val="1058"/>
              </a:spcBef>
              <a:buClr>
                <a:srgbClr val="0081C9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84C9"/>
              </a:solidFill>
              <a:latin typeface="+mj-lt"/>
            </a:endParaRPr>
          </a:p>
          <a:p>
            <a:pPr defTabSz="967252">
              <a:lnSpc>
                <a:spcPct val="90000"/>
              </a:lnSpc>
            </a:pPr>
            <a:endParaRPr lang="en-US" sz="1800" dirty="0">
              <a:solidFill>
                <a:srgbClr val="0084C9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322CB32-595A-D3EF-46CA-155071CE79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5666" y="3155198"/>
            <a:ext cx="4279286" cy="3152574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C59FD06-3839-FEBC-EBD7-BD7ED6C2C062}"/>
              </a:ext>
            </a:extLst>
          </p:cNvPr>
          <p:cNvSpPr txBox="1"/>
          <p:nvPr/>
        </p:nvSpPr>
        <p:spPr>
          <a:xfrm>
            <a:off x="6297037" y="1446974"/>
            <a:ext cx="625792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84C9"/>
                </a:solidFill>
                <a:latin typeface="+mj-lt"/>
                <a:cs typeface="Segoe UI Light" panose="020B0502040204020203" pitchFamily="34" charset="0"/>
              </a:rPr>
              <a:t>In the last 30 years have witness:</a:t>
            </a:r>
          </a:p>
          <a:p>
            <a:endParaRPr lang="en-US" sz="1800" dirty="0">
              <a:solidFill>
                <a:srgbClr val="0084C9"/>
              </a:solidFill>
              <a:latin typeface="+mj-lt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84C9"/>
                </a:solidFill>
                <a:latin typeface="+mj-lt"/>
                <a:cs typeface="Segoe UI Light" panose="020B0502040204020203" pitchFamily="34" charset="0"/>
              </a:rPr>
              <a:t>Climate Change impact: reduction</a:t>
            </a:r>
            <a:r>
              <a:rPr lang="en-US" sz="1800" dirty="0">
                <a:solidFill>
                  <a:srgbClr val="0084C9"/>
                </a:solidFill>
                <a:latin typeface="+mj-lt"/>
                <a:cs typeface="Segoe UI Light" panose="020B0502040204020203" pitchFamily="34" charset="0"/>
              </a:rPr>
              <a:t> of more than </a:t>
            </a:r>
            <a:r>
              <a:rPr lang="en-US" sz="1800" b="1" dirty="0">
                <a:solidFill>
                  <a:srgbClr val="0084C9"/>
                </a:solidFill>
                <a:latin typeface="+mj-lt"/>
                <a:cs typeface="Segoe UI Light" panose="020B0502040204020203" pitchFamily="34" charset="0"/>
              </a:rPr>
              <a:t>20 %</a:t>
            </a:r>
            <a:r>
              <a:rPr lang="en-US" sz="1800" dirty="0">
                <a:solidFill>
                  <a:srgbClr val="0084C9"/>
                </a:solidFill>
                <a:latin typeface="+mj-lt"/>
                <a:cs typeface="Segoe UI Light" panose="020B0502040204020203" pitchFamily="34" charset="0"/>
              </a:rPr>
              <a:t> in the average rainfall.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84C9"/>
                </a:solidFill>
                <a:latin typeface="+mj-lt"/>
                <a:cs typeface="Segoe UI Light" panose="020B0502040204020203" pitchFamily="34" charset="0"/>
              </a:rPr>
              <a:t>Population. </a:t>
            </a:r>
            <a:r>
              <a:rPr lang="en-US" sz="1800" dirty="0">
                <a:solidFill>
                  <a:srgbClr val="0084C9"/>
                </a:solidFill>
                <a:latin typeface="+mj-lt"/>
                <a:cs typeface="Segoe UI Light" panose="020B0502040204020203" pitchFamily="34" charset="0"/>
              </a:rPr>
              <a:t>Increase of </a:t>
            </a:r>
            <a:r>
              <a:rPr lang="en-US" sz="1800" b="1" noProof="1">
                <a:solidFill>
                  <a:srgbClr val="0084C9"/>
                </a:solidFill>
                <a:latin typeface="+mj-lt"/>
                <a:cs typeface="Segoe UI Light" panose="020B0502040204020203" pitchFamily="34" charset="0"/>
              </a:rPr>
              <a:t>14% of population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F48E954-65CF-4829-48E1-8920FC963EDF}"/>
              </a:ext>
            </a:extLst>
          </p:cNvPr>
          <p:cNvSpPr txBox="1"/>
          <p:nvPr/>
        </p:nvSpPr>
        <p:spPr>
          <a:xfrm>
            <a:off x="6297037" y="6513523"/>
            <a:ext cx="56354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noProof="1">
                <a:solidFill>
                  <a:srgbClr val="0084C9"/>
                </a:solidFill>
                <a:latin typeface="+mj-lt"/>
                <a:cs typeface="Segoe UI Light" panose="020B0502040204020203" pitchFamily="34" charset="0"/>
              </a:rPr>
              <a:t>Under these complex circumstances </a:t>
            </a:r>
            <a:r>
              <a:rPr lang="en-US" sz="1800" b="1" noProof="1">
                <a:solidFill>
                  <a:srgbClr val="C00000"/>
                </a:solidFill>
                <a:latin typeface="+mj-lt"/>
                <a:cs typeface="Segoe UI Light" panose="020B0502040204020203" pitchFamily="34" charset="0"/>
              </a:rPr>
              <a:t>we have managed to reduce our water demand.</a:t>
            </a: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6B027EDF-B238-E6DE-98F2-FB2009F4D053}"/>
              </a:ext>
            </a:extLst>
          </p:cNvPr>
          <p:cNvGrpSpPr/>
          <p:nvPr/>
        </p:nvGrpSpPr>
        <p:grpSpPr>
          <a:xfrm>
            <a:off x="1348313" y="3872025"/>
            <a:ext cx="3233625" cy="2990562"/>
            <a:chOff x="6919251" y="884942"/>
            <a:chExt cx="5977599" cy="5997034"/>
          </a:xfrm>
        </p:grpSpPr>
        <p:pic>
          <p:nvPicPr>
            <p:cNvPr id="12" name="Picture 6" descr="Ver las imágenes de origen">
              <a:extLst>
                <a:ext uri="{FF2B5EF4-FFF2-40B4-BE49-F238E27FC236}">
                  <a16:creationId xmlns:a16="http://schemas.microsoft.com/office/drawing/2014/main" id="{30D0921B-F9D6-971F-3AA3-CE15D77A2D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33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9251" y="884942"/>
              <a:ext cx="5977599" cy="59970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5F08900F-A65D-3779-D978-6202D3A8A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25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5300"/>
                      </a14:imgEffect>
                      <a14:imgEffect>
                        <a14:saturation sat="66000"/>
                      </a14:imgEffect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641423">
              <a:off x="7749987" y="5798818"/>
              <a:ext cx="322942" cy="353749"/>
            </a:xfrm>
            <a:prstGeom prst="rect">
              <a:avLst/>
            </a:prstGeom>
          </p:spPr>
        </p:pic>
      </p:grp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2D7ACE7C-CA92-0ECA-CB40-2F23330F0C46}"/>
              </a:ext>
            </a:extLst>
          </p:cNvPr>
          <p:cNvCxnSpPr/>
          <p:nvPr/>
        </p:nvCxnSpPr>
        <p:spPr>
          <a:xfrm>
            <a:off x="5833419" y="1945532"/>
            <a:ext cx="0" cy="3840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86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>
            <a:extLst>
              <a:ext uri="{FF2B5EF4-FFF2-40B4-BE49-F238E27FC236}">
                <a16:creationId xmlns:a16="http://schemas.microsoft.com/office/drawing/2014/main" id="{13F21CE1-9464-D459-7E6A-E3C898D322AD}"/>
              </a:ext>
            </a:extLst>
          </p:cNvPr>
          <p:cNvSpPr txBox="1"/>
          <p:nvPr/>
        </p:nvSpPr>
        <p:spPr>
          <a:xfrm>
            <a:off x="6637760" y="1810903"/>
            <a:ext cx="598132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sz="1800">
                <a:solidFill>
                  <a:srgbClr val="0084C9"/>
                </a:solidFill>
                <a:latin typeface="+mj-lt"/>
                <a:cs typeface="Segoe UI Light" panose="020B0502040204020203" pitchFamily="34" charset="0"/>
              </a:defRPr>
            </a:lvl1pPr>
          </a:lstStyle>
          <a:p>
            <a:pPr marL="285750" indent="-285750">
              <a:buFontTx/>
              <a:buChar char="-"/>
            </a:pPr>
            <a:r>
              <a:rPr lang="en-US" b="1" dirty="0">
                <a:solidFill>
                  <a:srgbClr val="002060"/>
                </a:solidFill>
              </a:rPr>
              <a:t>Communication. </a:t>
            </a:r>
          </a:p>
          <a:p>
            <a:r>
              <a:rPr lang="en-US" dirty="0"/>
              <a:t>Every year we run campaigns to educate people about saving water. </a:t>
            </a:r>
          </a:p>
          <a:p>
            <a:r>
              <a:rPr lang="en-US" dirty="0"/>
              <a:t>More and more imaginative...we win more and more awards.</a:t>
            </a:r>
            <a:endParaRPr lang="es-ES" dirty="0"/>
          </a:p>
          <a:p>
            <a:endParaRPr lang="en-US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7179E081-7134-9428-5B3A-067936C97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095" y="3141319"/>
            <a:ext cx="5255251" cy="200020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D65D55C-E573-1924-60E6-276650272ACC}"/>
              </a:ext>
            </a:extLst>
          </p:cNvPr>
          <p:cNvSpPr txBox="1"/>
          <p:nvPr/>
        </p:nvSpPr>
        <p:spPr>
          <a:xfrm>
            <a:off x="277762" y="1596278"/>
            <a:ext cx="5965864" cy="5387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sz="1800">
                <a:solidFill>
                  <a:srgbClr val="0084C9"/>
                </a:solidFill>
                <a:latin typeface="+mj-lt"/>
                <a:cs typeface="Segoe UI Light" panose="020B0502040204020203" pitchFamily="34" charset="0"/>
              </a:defRPr>
            </a:lvl1pPr>
          </a:lstStyle>
          <a:p>
            <a:endParaRPr lang="en-US" dirty="0"/>
          </a:p>
          <a:p>
            <a:r>
              <a:rPr lang="en-US" b="1" dirty="0">
                <a:solidFill>
                  <a:srgbClr val="002060"/>
                </a:solidFill>
              </a:rPr>
              <a:t>- Reused Water</a:t>
            </a:r>
            <a:r>
              <a:rPr lang="en-US" dirty="0"/>
              <a:t>. If we do not have access to more water, we can only try to reuse more wastewater.  </a:t>
            </a:r>
          </a:p>
          <a:p>
            <a:r>
              <a:rPr lang="en-US" b="1" dirty="0"/>
              <a:t>Unfortunately, reused water is palliative care…not the solution.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b="1" dirty="0">
              <a:solidFill>
                <a:srgbClr val="002060"/>
              </a:solidFill>
            </a:endParaRPr>
          </a:p>
          <a:p>
            <a:r>
              <a:rPr lang="en-US" b="1" dirty="0">
                <a:solidFill>
                  <a:srgbClr val="002060"/>
                </a:solidFill>
              </a:rPr>
              <a:t>- Reduce water losses in the network or in processes. </a:t>
            </a:r>
          </a:p>
          <a:p>
            <a:r>
              <a:rPr lang="en-US" sz="1800" dirty="0"/>
              <a:t>Canal Isabel II is leader in Spain with the lowest real network losses. (Madrid 3,96% vs. Spain 13.34%) due to:</a:t>
            </a:r>
          </a:p>
          <a:p>
            <a:pPr marL="1310335" lvl="2" indent="-342900">
              <a:buFont typeface="Arial" panose="020B0604020202020204" pitchFamily="34" charset="0"/>
              <a:buChar char="•"/>
            </a:pPr>
            <a:r>
              <a:rPr lang="en-US" dirty="0"/>
              <a:t>Very low rates of network breaks</a:t>
            </a:r>
          </a:p>
          <a:p>
            <a:pPr marL="1310335" lvl="2" indent="-342900">
              <a:buFont typeface="Arial" panose="020B0604020202020204" pitchFamily="34" charset="0"/>
              <a:buChar char="•"/>
            </a:pPr>
            <a:r>
              <a:rPr lang="en-US" dirty="0"/>
              <a:t>High levels of fraud detection</a:t>
            </a:r>
            <a:r>
              <a:rPr lang="en-US" b="1" dirty="0">
                <a:solidFill>
                  <a:srgbClr val="002060"/>
                </a:solidFill>
              </a:rPr>
              <a:t>.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1090CF-ED2C-7973-E3F2-415F89E45F28}"/>
              </a:ext>
            </a:extLst>
          </p:cNvPr>
          <p:cNvSpPr txBox="1">
            <a:spLocks/>
          </p:cNvSpPr>
          <p:nvPr/>
        </p:nvSpPr>
        <p:spPr>
          <a:xfrm>
            <a:off x="421925" y="395463"/>
            <a:ext cx="11932414" cy="820615"/>
          </a:xfrm>
          <a:prstGeom prst="rect">
            <a:avLst/>
          </a:prstGeom>
        </p:spPr>
        <p:txBody>
          <a:bodyPr/>
          <a:lstStyle>
            <a:lvl1pPr algn="l" defTabSz="96725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5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How we have reduced consumption</a:t>
            </a:r>
            <a:endParaRPr lang="en-US" sz="24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AE334EF8-4267-804D-1E31-6DE69B139D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5078" y="3260206"/>
            <a:ext cx="5964010" cy="2470232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603EB6E3-5A0B-276C-B9F1-B17AA148963F}"/>
              </a:ext>
            </a:extLst>
          </p:cNvPr>
          <p:cNvSpPr txBox="1"/>
          <p:nvPr/>
        </p:nvSpPr>
        <p:spPr>
          <a:xfrm>
            <a:off x="277761" y="1287307"/>
            <a:ext cx="1099767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+mj-lt"/>
              </a:rPr>
              <a:t>Three main drivers </a:t>
            </a:r>
            <a:r>
              <a:rPr lang="en-US" sz="2000" dirty="0">
                <a:solidFill>
                  <a:srgbClr val="002060"/>
                </a:solidFill>
                <a:latin typeface="+mj-lt"/>
              </a:rPr>
              <a:t>have allowed to </a:t>
            </a:r>
            <a:r>
              <a:rPr lang="en-US" sz="2000" b="1" dirty="0">
                <a:solidFill>
                  <a:srgbClr val="002060"/>
                </a:solidFill>
                <a:latin typeface="+mj-lt"/>
              </a:rPr>
              <a:t>reduce consumption </a:t>
            </a:r>
            <a:r>
              <a:rPr lang="en-US" sz="2000" dirty="0">
                <a:solidFill>
                  <a:srgbClr val="002060"/>
                </a:solidFill>
                <a:latin typeface="+mj-lt"/>
              </a:rPr>
              <a:t>in Madrid Region.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E3583986-01C1-1592-E4A8-6BB787058499}"/>
              </a:ext>
            </a:extLst>
          </p:cNvPr>
          <p:cNvCxnSpPr/>
          <p:nvPr/>
        </p:nvCxnSpPr>
        <p:spPr>
          <a:xfrm>
            <a:off x="6259091" y="1945532"/>
            <a:ext cx="0" cy="3840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32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2ACE6DF3-17E9-A403-ADE9-954DF90F9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251" y="1413347"/>
            <a:ext cx="10370044" cy="3000185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7935" rIns="0" bIns="-793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2800" b="1" i="0" u="none" strike="noStrike" cap="none" normalizeH="0" baseline="0" dirty="0">
                <a:ln>
                  <a:noFill/>
                </a:ln>
                <a:solidFill>
                  <a:srgbClr val="0084C9"/>
                </a:solidFill>
                <a:effectLst/>
                <a:latin typeface="+mj-lt"/>
              </a:rPr>
              <a:t>Today, the </a:t>
            </a:r>
            <a:r>
              <a:rPr kumimoji="0" lang="en-US" altLang="es-ES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</a:rPr>
              <a:t>lack of a reliable water supply would be INCOMPATIBLE with the development </a:t>
            </a:r>
            <a:r>
              <a:rPr kumimoji="0" lang="en-US" altLang="es-ES" sz="2800" b="1" i="0" u="none" strike="noStrike" cap="none" normalizeH="0" baseline="0" dirty="0">
                <a:ln>
                  <a:noFill/>
                </a:ln>
                <a:solidFill>
                  <a:srgbClr val="0084C9"/>
                </a:solidFill>
                <a:effectLst/>
                <a:latin typeface="+mj-lt"/>
              </a:rPr>
              <a:t>of industry, commerce, agriculture, or tourism in Madrid.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s-ES" sz="2800" b="1" dirty="0">
              <a:solidFill>
                <a:srgbClr val="0084C9"/>
              </a:solidFill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2800" b="1" i="0" u="none" strike="noStrike" cap="none" normalizeH="0" baseline="0" dirty="0">
                <a:ln>
                  <a:noFill/>
                </a:ln>
                <a:solidFill>
                  <a:srgbClr val="0084C9"/>
                </a:solidFill>
                <a:effectLst/>
                <a:latin typeface="+mj-lt"/>
              </a:rPr>
              <a:t>Furthermore, </a:t>
            </a:r>
            <a:r>
              <a:rPr kumimoji="0" lang="en-US" altLang="es-ES" sz="28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+mj-lt"/>
              </a:rPr>
              <a:t>without sufficient funding, many goals will remain unattainable.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2800" b="1" i="0" u="none" strike="noStrike" cap="none" normalizeH="0" baseline="0" dirty="0">
                <a:ln>
                  <a:noFill/>
                </a:ln>
                <a:solidFill>
                  <a:srgbClr val="0084C9"/>
                </a:solidFill>
                <a:effectLst/>
                <a:latin typeface="+mj-lt"/>
              </a:rPr>
              <a:t>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1775EA9-7084-361C-60A9-E2CBEF0F1BEA}"/>
              </a:ext>
            </a:extLst>
          </p:cNvPr>
          <p:cNvSpPr txBox="1"/>
          <p:nvPr/>
        </p:nvSpPr>
        <p:spPr>
          <a:xfrm>
            <a:off x="941555" y="4824681"/>
            <a:ext cx="1101374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s-ES" sz="280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It is essential to </a:t>
            </a:r>
            <a:r>
              <a:rPr kumimoji="0" lang="en-US" altLang="es-ES" sz="2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ensure full cost recovery</a:t>
            </a:r>
            <a:r>
              <a:rPr kumimoji="0" lang="en-US" altLang="es-ES" sz="280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, which includes the maintenance and renewal of existing infrastructure, investment and innovation.</a:t>
            </a:r>
            <a:endParaRPr kumimoji="0" lang="es-ES" altLang="es-ES" sz="280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3279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6D6752C4-F93F-41DE-A948-3521AC90B083}"/>
              </a:ext>
            </a:extLst>
          </p:cNvPr>
          <p:cNvSpPr txBox="1">
            <a:spLocks/>
          </p:cNvSpPr>
          <p:nvPr/>
        </p:nvSpPr>
        <p:spPr>
          <a:xfrm>
            <a:off x="563738" y="210960"/>
            <a:ext cx="11238402" cy="447403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defTabSz="967252">
              <a:lnSpc>
                <a:spcPct val="90000"/>
              </a:lnSpc>
              <a:spcBef>
                <a:spcPct val="0"/>
              </a:spcBef>
              <a:buNone/>
              <a:defRPr sz="4654"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 err="1"/>
              <a:t>Market</a:t>
            </a:r>
            <a:r>
              <a:rPr lang="es-ES" b="1" dirty="0"/>
              <a:t> </a:t>
            </a:r>
            <a:r>
              <a:rPr lang="es-ES" b="1" dirty="0" err="1"/>
              <a:t>signals</a:t>
            </a:r>
            <a:r>
              <a:rPr lang="es-ES" b="1" dirty="0"/>
              <a:t> </a:t>
            </a:r>
            <a:r>
              <a:rPr lang="es-E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 THE WATER TARIFF STRUCTURE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5904770-FB65-805E-5DA0-A6238048A0C8}"/>
              </a:ext>
            </a:extLst>
          </p:cNvPr>
          <p:cNvSpPr txBox="1"/>
          <p:nvPr/>
        </p:nvSpPr>
        <p:spPr>
          <a:xfrm>
            <a:off x="270348" y="972950"/>
            <a:ext cx="6448425" cy="3853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b="1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en-US" dirty="0"/>
              <a:t>High consumption must have progressively higher prices</a:t>
            </a:r>
            <a:endParaRPr lang="es-ES" dirty="0"/>
          </a:p>
        </p:txBody>
      </p:sp>
      <p:pic>
        <p:nvPicPr>
          <p:cNvPr id="1031" name="Imagen 1030">
            <a:extLst>
              <a:ext uri="{FF2B5EF4-FFF2-40B4-BE49-F238E27FC236}">
                <a16:creationId xmlns:a16="http://schemas.microsoft.com/office/drawing/2014/main" id="{CEA84C72-97A0-C77D-B495-851DE0C3F7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878" y="2341594"/>
            <a:ext cx="7410636" cy="443284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94A44C3-1ADA-62FB-2512-EED403D33591}"/>
              </a:ext>
            </a:extLst>
          </p:cNvPr>
          <p:cNvSpPr txBox="1"/>
          <p:nvPr/>
        </p:nvSpPr>
        <p:spPr>
          <a:xfrm>
            <a:off x="136585" y="1466440"/>
            <a:ext cx="12388105" cy="1264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84C9"/>
                </a:solidFill>
                <a:latin typeface="+mj-lt"/>
              </a:rPr>
              <a:t>A progressive tariff structure has contributed to </a:t>
            </a:r>
            <a:r>
              <a:rPr lang="en-US" b="1" dirty="0">
                <a:solidFill>
                  <a:srgbClr val="C00000"/>
                </a:solidFill>
                <a:latin typeface="+mj-lt"/>
              </a:rPr>
              <a:t>reducing consumption by 20% </a:t>
            </a:r>
            <a:r>
              <a:rPr lang="en-US" b="1" dirty="0">
                <a:solidFill>
                  <a:srgbClr val="0084C9"/>
                </a:solidFill>
                <a:latin typeface="+mj-lt"/>
              </a:rPr>
              <a:t>compared to the last great drought in 2004-2005.</a:t>
            </a:r>
          </a:p>
          <a:p>
            <a:endParaRPr lang="es-ES" b="1" dirty="0">
              <a:solidFill>
                <a:srgbClr val="0084C9"/>
              </a:solidFill>
              <a:latin typeface="+mj-lt"/>
            </a:endParaRPr>
          </a:p>
          <a:p>
            <a:endParaRPr lang="en-US" b="1" dirty="0">
              <a:solidFill>
                <a:srgbClr val="0084C9"/>
              </a:solidFill>
              <a:latin typeface="+mj-lt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6E77C6C-ACBA-2B79-1224-44BD599A71B4}"/>
              </a:ext>
            </a:extLst>
          </p:cNvPr>
          <p:cNvSpPr txBox="1"/>
          <p:nvPr/>
        </p:nvSpPr>
        <p:spPr>
          <a:xfrm>
            <a:off x="7677807" y="2480527"/>
            <a:ext cx="4846883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02266" indent="-302266">
              <a:spcBef>
                <a:spcPts val="635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84C9"/>
                </a:solidFill>
                <a:latin typeface="+mj-lt"/>
              </a:rPr>
              <a:t>As in many liberal economies, we prefer to give </a:t>
            </a: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market signals </a:t>
            </a:r>
            <a:r>
              <a:rPr lang="en-US" sz="1800" dirty="0">
                <a:solidFill>
                  <a:srgbClr val="0084C9"/>
                </a:solidFill>
                <a:latin typeface="+mj-lt"/>
              </a:rPr>
              <a:t>rather than prohibit consumption.</a:t>
            </a:r>
          </a:p>
          <a:p>
            <a:pPr marL="302266" indent="-302266">
              <a:spcBef>
                <a:spcPts val="635"/>
              </a:spcBef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84C9"/>
              </a:solidFill>
              <a:latin typeface="+mj-lt"/>
            </a:endParaRPr>
          </a:p>
          <a:p>
            <a:pPr marL="302266" indent="-302266">
              <a:spcBef>
                <a:spcPts val="635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84C9"/>
                </a:solidFill>
                <a:latin typeface="+mj-lt"/>
              </a:rPr>
              <a:t>We have </a:t>
            </a: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blocks of increasing prices </a:t>
            </a:r>
            <a:r>
              <a:rPr lang="en-US" sz="1800" dirty="0">
                <a:solidFill>
                  <a:srgbClr val="0084C9"/>
                </a:solidFill>
                <a:latin typeface="+mj-lt"/>
              </a:rPr>
              <a:t>that encourage Madrid residents to save water.</a:t>
            </a:r>
          </a:p>
          <a:p>
            <a:pPr marL="302266" indent="-302266">
              <a:spcBef>
                <a:spcPts val="635"/>
              </a:spcBef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84C9"/>
              </a:solidFill>
              <a:latin typeface="+mj-lt"/>
            </a:endParaRPr>
          </a:p>
          <a:p>
            <a:pPr marL="302266" indent="-302266">
              <a:spcBef>
                <a:spcPts val="635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84C9"/>
                </a:solidFill>
                <a:latin typeface="+mj-lt"/>
              </a:rPr>
              <a:t>In 2003 the </a:t>
            </a:r>
            <a:r>
              <a:rPr lang="en-US" sz="1800" b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summer fee </a:t>
            </a:r>
            <a:r>
              <a:rPr lang="en-US" sz="1800" dirty="0">
                <a:solidFill>
                  <a:srgbClr val="0084C9"/>
                </a:solidFill>
                <a:latin typeface="+mj-lt"/>
              </a:rPr>
              <a:t>was introduced (Seasonal fee) that adds incentive to consumers with higher consumption to save water.</a:t>
            </a:r>
          </a:p>
          <a:p>
            <a:pPr marL="302266" indent="-302266">
              <a:spcBef>
                <a:spcPts val="635"/>
              </a:spcBef>
              <a:buFont typeface="Arial" panose="020B0604020202020204" pitchFamily="34" charset="0"/>
              <a:buChar char="•"/>
            </a:pPr>
            <a:endParaRPr lang="es-ES" sz="1800" b="1" dirty="0">
              <a:solidFill>
                <a:srgbClr val="0084C9"/>
              </a:solidFill>
              <a:latin typeface="+mj-lt"/>
            </a:endParaRPr>
          </a:p>
          <a:p>
            <a:pPr marL="181360" indent="-181360">
              <a:spcBef>
                <a:spcPts val="635"/>
              </a:spcBef>
              <a:buFont typeface="Arial" panose="020B0604020202020204" pitchFamily="34" charset="0"/>
              <a:buChar char="•"/>
            </a:pPr>
            <a:endParaRPr lang="es-ES" sz="1800" dirty="0">
              <a:solidFill>
                <a:srgbClr val="0084C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600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A8FD58D-DCE2-FB74-0F3D-4581AEA972D6}"/>
              </a:ext>
            </a:extLst>
          </p:cNvPr>
          <p:cNvSpPr/>
          <p:nvPr/>
        </p:nvSpPr>
        <p:spPr>
          <a:xfrm>
            <a:off x="270348" y="2427890"/>
            <a:ext cx="12199733" cy="2695903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6D6752C4-F93F-41DE-A948-3521AC90B083}"/>
              </a:ext>
            </a:extLst>
          </p:cNvPr>
          <p:cNvSpPr txBox="1">
            <a:spLocks/>
          </p:cNvSpPr>
          <p:nvPr/>
        </p:nvSpPr>
        <p:spPr>
          <a:xfrm>
            <a:off x="563738" y="210960"/>
            <a:ext cx="11238402" cy="447403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defTabSz="967252">
              <a:lnSpc>
                <a:spcPct val="90000"/>
              </a:lnSpc>
              <a:spcBef>
                <a:spcPct val="0"/>
              </a:spcBef>
              <a:buNone/>
              <a:defRPr sz="4654"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/>
              <a:t>CONCLUSIONS</a:t>
            </a:r>
            <a:endParaRPr lang="es-ES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AB4E01D-7FB3-BFDA-9A3C-4571F59DA8C6}"/>
              </a:ext>
            </a:extLst>
          </p:cNvPr>
          <p:cNvSpPr txBox="1"/>
          <p:nvPr/>
        </p:nvSpPr>
        <p:spPr>
          <a:xfrm>
            <a:off x="270348" y="1055083"/>
            <a:ext cx="1204331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b="1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en-US" sz="2400" dirty="0"/>
              <a:t>Future efforts</a:t>
            </a:r>
            <a:r>
              <a:rPr lang="en-US" sz="2400" b="0" dirty="0">
                <a:solidFill>
                  <a:srgbClr val="0084C9"/>
                </a:solidFill>
              </a:rPr>
              <a:t> to save water through appropriate revenue generation will allow or a sustainable level of investment, which can be directed toward the following activities: </a:t>
            </a:r>
          </a:p>
          <a:p>
            <a:endParaRPr lang="en-US" sz="2400" b="0" dirty="0">
              <a:solidFill>
                <a:srgbClr val="0084C9"/>
              </a:solidFill>
            </a:endParaRPr>
          </a:p>
          <a:p>
            <a:endParaRPr lang="en-US" sz="2400" b="0" dirty="0">
              <a:solidFill>
                <a:srgbClr val="0084C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/>
              <a:t>NEW INFRAESTRUCTURES</a:t>
            </a:r>
            <a:r>
              <a:rPr lang="es-ES" sz="2400" dirty="0">
                <a:solidFill>
                  <a:srgbClr val="0084C9"/>
                </a:solidFill>
              </a:rPr>
              <a:t>, </a:t>
            </a:r>
            <a:r>
              <a:rPr lang="en-US" sz="2400" b="0" dirty="0">
                <a:solidFill>
                  <a:srgbClr val="0084C9"/>
                </a:solidFill>
              </a:rPr>
              <a:t>enhancing the capacity to obtain and manage water resources.</a:t>
            </a:r>
            <a:endParaRPr lang="es-ES" sz="2400" dirty="0">
              <a:solidFill>
                <a:srgbClr val="0084C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DIGITALIZATION</a:t>
            </a:r>
            <a:r>
              <a:rPr lang="en-US" sz="2400" b="0" dirty="0">
                <a:solidFill>
                  <a:srgbClr val="0084C9"/>
                </a:solidFill>
              </a:rPr>
              <a:t> - SMART METERING will improve water conservation.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IMPROVEMENTS IN NETWORK MAINTENANCE </a:t>
            </a:r>
            <a:r>
              <a:rPr lang="en-US" sz="2400" b="0" dirty="0">
                <a:solidFill>
                  <a:srgbClr val="0084C9"/>
                </a:solidFill>
              </a:rPr>
              <a:t>will reduce water losses.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ENERGY EFFICIENCY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MORE REUSED WATER FOR AGRICULTURE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INCREASE IN COMMUNICATION AND AWARENESS </a:t>
            </a:r>
            <a:r>
              <a:rPr lang="en-US" sz="2400" b="0" dirty="0">
                <a:solidFill>
                  <a:srgbClr val="0084C9"/>
                </a:solidFill>
              </a:rPr>
              <a:t>among the population about water consumption and conservation.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84C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400" b="0" dirty="0">
              <a:solidFill>
                <a:srgbClr val="0084C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400" b="0" dirty="0">
              <a:solidFill>
                <a:srgbClr val="0084C9"/>
              </a:solidFill>
            </a:endParaRPr>
          </a:p>
          <a:p>
            <a:endParaRPr lang="es-ES" sz="2400" b="0" dirty="0">
              <a:solidFill>
                <a:srgbClr val="0084C9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66715AC-867B-74BC-F9CC-B866B0258DAD}"/>
              </a:ext>
            </a:extLst>
          </p:cNvPr>
          <p:cNvSpPr txBox="1"/>
          <p:nvPr/>
        </p:nvSpPr>
        <p:spPr>
          <a:xfrm>
            <a:off x="426768" y="5200470"/>
            <a:ext cx="120433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ES"/>
            </a:defPPr>
            <a:lvl1pPr>
              <a:defRPr b="1">
                <a:solidFill>
                  <a:srgbClr val="002060"/>
                </a:solidFill>
                <a:latin typeface="+mj-lt"/>
              </a:defRPr>
            </a:lvl1pPr>
          </a:lstStyle>
          <a:p>
            <a:pPr algn="ctr"/>
            <a:endParaRPr lang="en-US" sz="2400" dirty="0">
              <a:solidFill>
                <a:srgbClr val="C00000"/>
              </a:solidFill>
            </a:endParaRPr>
          </a:p>
          <a:p>
            <a:pPr algn="ctr"/>
            <a:r>
              <a:rPr lang="en-US" sz="2400" dirty="0">
                <a:solidFill>
                  <a:srgbClr val="C00000"/>
                </a:solidFill>
              </a:rPr>
              <a:t>The correct market signals will reduce consumption and increase investments, helping urban water companies in the Mediterranean address the new challenges posed by climate change.</a:t>
            </a:r>
            <a:endParaRPr lang="es-E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82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6506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Canal de Isabel II">
      <a:dk1>
        <a:srgbClr val="0084C9"/>
      </a:dk1>
      <a:lt1>
        <a:srgbClr val="0084C9"/>
      </a:lt1>
      <a:dk2>
        <a:srgbClr val="00C1D5"/>
      </a:dk2>
      <a:lt2>
        <a:srgbClr val="00C1D5"/>
      </a:lt2>
      <a:accent1>
        <a:srgbClr val="0084C9"/>
      </a:accent1>
      <a:accent2>
        <a:srgbClr val="00C1D5"/>
      </a:accent2>
      <a:accent3>
        <a:srgbClr val="A6BBC8"/>
      </a:accent3>
      <a:accent4>
        <a:srgbClr val="A77BCA"/>
      </a:accent4>
      <a:accent5>
        <a:srgbClr val="009CA6"/>
      </a:accent5>
      <a:accent6>
        <a:srgbClr val="FFFFFF"/>
      </a:accent6>
      <a:hlink>
        <a:srgbClr val="0084C9"/>
      </a:hlink>
      <a:folHlink>
        <a:srgbClr val="FFFFFF"/>
      </a:folHlink>
    </a:clrScheme>
    <a:fontScheme name="Canal de Isabel II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2F86E547-3E04-4AB6-BE07-750758E51C28}" vid="{D529D728-4778-464D-9C1E-6B8CB18CA7F8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de presentación_Color</Template>
  <TotalTime>7215</TotalTime>
  <Words>542</Words>
  <Application>Microsoft Office PowerPoint</Application>
  <PresentationFormat>Personalizado</PresentationFormat>
  <Paragraphs>64</Paragraphs>
  <Slides>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Segoe UI Light</vt:lpstr>
      <vt:lpstr>Tema de Office</vt:lpstr>
      <vt:lpstr>Presentación de PowerPoint</vt:lpstr>
      <vt:lpstr>Canal de Isabel II 2024 KEY FIGURES TO REMEMBER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Peral Pozo, David</dc:creator>
  <cp:keywords>Octubre 2020</cp:keywords>
  <cp:lastModifiedBy>Valles Figueras, Federico</cp:lastModifiedBy>
  <cp:revision>24</cp:revision>
  <dcterms:created xsi:type="dcterms:W3CDTF">2022-11-10T09:46:24Z</dcterms:created>
  <dcterms:modified xsi:type="dcterms:W3CDTF">2024-10-14T07:29:49Z</dcterms:modified>
</cp:coreProperties>
</file>