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5" r:id="rId2"/>
  </p:sldMasterIdLst>
  <p:notesMasterIdLst>
    <p:notesMasterId r:id="rId15"/>
  </p:notesMasterIdLst>
  <p:sldIdLst>
    <p:sldId id="276" r:id="rId3"/>
    <p:sldId id="277" r:id="rId4"/>
    <p:sldId id="288" r:id="rId5"/>
    <p:sldId id="1287" r:id="rId6"/>
    <p:sldId id="278" r:id="rId7"/>
    <p:sldId id="279" r:id="rId8"/>
    <p:sldId id="1288" r:id="rId9"/>
    <p:sldId id="282" r:id="rId10"/>
    <p:sldId id="1289" r:id="rId11"/>
    <p:sldId id="1292" r:id="rId12"/>
    <p:sldId id="1293" r:id="rId13"/>
    <p:sldId id="292"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10D4FEF-A84D-45A2-9589-3814F9F9A28F}" v="31" dt="2024-10-11T09:48:55.7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26" autoAdjust="0"/>
    <p:restoredTop sz="94660"/>
  </p:normalViewPr>
  <p:slideViewPr>
    <p:cSldViewPr snapToGrid="0">
      <p:cViewPr varScale="1">
        <p:scale>
          <a:sx n="162" d="100"/>
          <a:sy n="162" d="100"/>
        </p:scale>
        <p:origin x="258" y="12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21" Type="http://schemas.microsoft.com/office/2015/10/relationships/revisionInfo" Target="revisionInfo.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rmin Bigham Ghazani" userId="df595109-5db0-43ca-b170-0ba0922e0eec" providerId="ADAL" clId="{310D4FEF-A84D-45A2-9589-3814F9F9A28F}"/>
    <pc:docChg chg="undo custSel addSld delSld modSld sldOrd">
      <pc:chgData name="Armin Bigham Ghazani" userId="df595109-5db0-43ca-b170-0ba0922e0eec" providerId="ADAL" clId="{310D4FEF-A84D-45A2-9589-3814F9F9A28F}" dt="2024-10-11T09:48:06.171" v="1126" actId="1076"/>
      <pc:docMkLst>
        <pc:docMk/>
      </pc:docMkLst>
      <pc:sldChg chg="addSp modSp mod modAnim">
        <pc:chgData name="Armin Bigham Ghazani" userId="df595109-5db0-43ca-b170-0ba0922e0eec" providerId="ADAL" clId="{310D4FEF-A84D-45A2-9589-3814F9F9A28F}" dt="2024-10-11T08:59:17.708" v="30"/>
        <pc:sldMkLst>
          <pc:docMk/>
          <pc:sldMk cId="1440707272" sldId="279"/>
        </pc:sldMkLst>
        <pc:spChg chg="add mod">
          <ac:chgData name="Armin Bigham Ghazani" userId="df595109-5db0-43ca-b170-0ba0922e0eec" providerId="ADAL" clId="{310D4FEF-A84D-45A2-9589-3814F9F9A28F}" dt="2024-10-11T08:59:10.434" v="29" actId="208"/>
          <ac:spMkLst>
            <pc:docMk/>
            <pc:sldMk cId="1440707272" sldId="279"/>
            <ac:spMk id="2" creationId="{EF737A79-327D-5435-DCFD-CD6ED9B122BE}"/>
          </ac:spMkLst>
        </pc:spChg>
      </pc:sldChg>
      <pc:sldChg chg="add">
        <pc:chgData name="Armin Bigham Ghazani" userId="df595109-5db0-43ca-b170-0ba0922e0eec" providerId="ADAL" clId="{310D4FEF-A84D-45A2-9589-3814F9F9A28F}" dt="2024-10-11T09:01:49.232" v="43"/>
        <pc:sldMkLst>
          <pc:docMk/>
          <pc:sldMk cId="1705391640" sldId="282"/>
        </pc:sldMkLst>
      </pc:sldChg>
      <pc:sldChg chg="del">
        <pc:chgData name="Armin Bigham Ghazani" userId="df595109-5db0-43ca-b170-0ba0922e0eec" providerId="ADAL" clId="{310D4FEF-A84D-45A2-9589-3814F9F9A28F}" dt="2024-10-11T09:02:07.633" v="45" actId="47"/>
        <pc:sldMkLst>
          <pc:docMk/>
          <pc:sldMk cId="4207300839" sldId="291"/>
        </pc:sldMkLst>
      </pc:sldChg>
      <pc:sldChg chg="addSp delSp modSp new mod">
        <pc:chgData name="Armin Bigham Ghazani" userId="df595109-5db0-43ca-b170-0ba0922e0eec" providerId="ADAL" clId="{310D4FEF-A84D-45A2-9589-3814F9F9A28F}" dt="2024-10-11T09:00:34.188" v="31" actId="478"/>
        <pc:sldMkLst>
          <pc:docMk/>
          <pc:sldMk cId="2617940869" sldId="1288"/>
        </pc:sldMkLst>
        <pc:spChg chg="del">
          <ac:chgData name="Armin Bigham Ghazani" userId="df595109-5db0-43ca-b170-0ba0922e0eec" providerId="ADAL" clId="{310D4FEF-A84D-45A2-9589-3814F9F9A28F}" dt="2024-10-11T08:54:47.375" v="1" actId="478"/>
          <ac:spMkLst>
            <pc:docMk/>
            <pc:sldMk cId="2617940869" sldId="1288"/>
            <ac:spMk id="2" creationId="{1E422E62-8F66-8A19-B50E-F59A83414BE2}"/>
          </ac:spMkLst>
        </pc:spChg>
        <pc:spChg chg="add mod">
          <ac:chgData name="Armin Bigham Ghazani" userId="df595109-5db0-43ca-b170-0ba0922e0eec" providerId="ADAL" clId="{310D4FEF-A84D-45A2-9589-3814F9F9A28F}" dt="2024-10-11T08:56:21.501" v="10" actId="1076"/>
          <ac:spMkLst>
            <pc:docMk/>
            <pc:sldMk cId="2617940869" sldId="1288"/>
            <ac:spMk id="6" creationId="{5D6BFAC4-0C6E-3DE5-2DC1-BC2518B67222}"/>
          </ac:spMkLst>
        </pc:spChg>
        <pc:spChg chg="add mod">
          <ac:chgData name="Armin Bigham Ghazani" userId="df595109-5db0-43ca-b170-0ba0922e0eec" providerId="ADAL" clId="{310D4FEF-A84D-45A2-9589-3814F9F9A28F}" dt="2024-10-11T08:56:40.624" v="15" actId="1076"/>
          <ac:spMkLst>
            <pc:docMk/>
            <pc:sldMk cId="2617940869" sldId="1288"/>
            <ac:spMk id="8" creationId="{C60AA47A-8B8A-9605-A73B-714AF5BB8CBF}"/>
          </ac:spMkLst>
        </pc:spChg>
        <pc:spChg chg="add mod">
          <ac:chgData name="Armin Bigham Ghazani" userId="df595109-5db0-43ca-b170-0ba0922e0eec" providerId="ADAL" clId="{310D4FEF-A84D-45A2-9589-3814F9F9A28F}" dt="2024-10-11T08:57:31.212" v="22" actId="1076"/>
          <ac:spMkLst>
            <pc:docMk/>
            <pc:sldMk cId="2617940869" sldId="1288"/>
            <ac:spMk id="15" creationId="{8D1EBDA8-7359-E6B2-8C24-561100669D76}"/>
          </ac:spMkLst>
        </pc:spChg>
        <pc:picChg chg="add mod">
          <ac:chgData name="Armin Bigham Ghazani" userId="df595109-5db0-43ca-b170-0ba0922e0eec" providerId="ADAL" clId="{310D4FEF-A84D-45A2-9589-3814F9F9A28F}" dt="2024-10-11T08:55:13.240" v="5" actId="1076"/>
          <ac:picMkLst>
            <pc:docMk/>
            <pc:sldMk cId="2617940869" sldId="1288"/>
            <ac:picMk id="4" creationId="{33FAEB3A-F556-65A4-9527-841EC2D87438}"/>
          </ac:picMkLst>
        </pc:picChg>
        <pc:picChg chg="add mod">
          <ac:chgData name="Armin Bigham Ghazani" userId="df595109-5db0-43ca-b170-0ba0922e0eec" providerId="ADAL" clId="{310D4FEF-A84D-45A2-9589-3814F9F9A28F}" dt="2024-10-11T08:55:20.949" v="6"/>
          <ac:picMkLst>
            <pc:docMk/>
            <pc:sldMk cId="2617940869" sldId="1288"/>
            <ac:picMk id="5" creationId="{FDFAAEE9-C3F2-BF84-E73D-5F4E331FF1FE}"/>
          </ac:picMkLst>
        </pc:picChg>
        <pc:picChg chg="del">
          <ac:chgData name="Armin Bigham Ghazani" userId="df595109-5db0-43ca-b170-0ba0922e0eec" providerId="ADAL" clId="{310D4FEF-A84D-45A2-9589-3814F9F9A28F}" dt="2024-10-11T09:00:34.188" v="31" actId="478"/>
          <ac:picMkLst>
            <pc:docMk/>
            <pc:sldMk cId="2617940869" sldId="1288"/>
            <ac:picMk id="18" creationId="{EED5A029-04CC-DFA6-C3D0-A1D04406F433}"/>
          </ac:picMkLst>
        </pc:picChg>
        <pc:cxnChg chg="add mod">
          <ac:chgData name="Armin Bigham Ghazani" userId="df595109-5db0-43ca-b170-0ba0922e0eec" providerId="ADAL" clId="{310D4FEF-A84D-45A2-9589-3814F9F9A28F}" dt="2024-10-11T08:57:10.023" v="18" actId="14100"/>
          <ac:cxnSpMkLst>
            <pc:docMk/>
            <pc:sldMk cId="2617940869" sldId="1288"/>
            <ac:cxnSpMk id="7" creationId="{D1203AED-5749-9A96-5181-B641B6EF2C63}"/>
          </ac:cxnSpMkLst>
        </pc:cxnChg>
        <pc:cxnChg chg="add mod">
          <ac:chgData name="Armin Bigham Ghazani" userId="df595109-5db0-43ca-b170-0ba0922e0eec" providerId="ADAL" clId="{310D4FEF-A84D-45A2-9589-3814F9F9A28F}" dt="2024-10-11T08:56:54.940" v="16" actId="14100"/>
          <ac:cxnSpMkLst>
            <pc:docMk/>
            <pc:sldMk cId="2617940869" sldId="1288"/>
            <ac:cxnSpMk id="9" creationId="{D87EF6CA-282A-4421-E0C3-4D0BA3F70118}"/>
          </ac:cxnSpMkLst>
        </pc:cxnChg>
        <pc:cxnChg chg="add del mod">
          <ac:chgData name="Armin Bigham Ghazani" userId="df595109-5db0-43ca-b170-0ba0922e0eec" providerId="ADAL" clId="{310D4FEF-A84D-45A2-9589-3814F9F9A28F}" dt="2024-10-11T08:57:20.783" v="20" actId="478"/>
          <ac:cxnSpMkLst>
            <pc:docMk/>
            <pc:sldMk cId="2617940869" sldId="1288"/>
            <ac:cxnSpMk id="14" creationId="{5C42D82C-A946-CB31-0252-17E50EB1D1A9}"/>
          </ac:cxnSpMkLst>
        </pc:cxnChg>
        <pc:cxnChg chg="add mod">
          <ac:chgData name="Armin Bigham Ghazani" userId="df595109-5db0-43ca-b170-0ba0922e0eec" providerId="ADAL" clId="{310D4FEF-A84D-45A2-9589-3814F9F9A28F}" dt="2024-10-11T08:57:44.894" v="25" actId="14100"/>
          <ac:cxnSpMkLst>
            <pc:docMk/>
            <pc:sldMk cId="2617940869" sldId="1288"/>
            <ac:cxnSpMk id="16" creationId="{F1C42639-555F-6118-8723-747926502DE0}"/>
          </ac:cxnSpMkLst>
        </pc:cxnChg>
      </pc:sldChg>
      <pc:sldChg chg="addSp delSp modSp new mod">
        <pc:chgData name="Armin Bigham Ghazani" userId="df595109-5db0-43ca-b170-0ba0922e0eec" providerId="ADAL" clId="{310D4FEF-A84D-45A2-9589-3814F9F9A28F}" dt="2024-10-11T09:43:55.147" v="900"/>
        <pc:sldMkLst>
          <pc:docMk/>
          <pc:sldMk cId="1701810469" sldId="1289"/>
        </pc:sldMkLst>
        <pc:spChg chg="del">
          <ac:chgData name="Armin Bigham Ghazani" userId="df595109-5db0-43ca-b170-0ba0922e0eec" providerId="ADAL" clId="{310D4FEF-A84D-45A2-9589-3814F9F9A28F}" dt="2024-10-11T09:00:39.598" v="33" actId="478"/>
          <ac:spMkLst>
            <pc:docMk/>
            <pc:sldMk cId="1701810469" sldId="1289"/>
            <ac:spMk id="2" creationId="{CB52D4FE-42CB-C139-E089-D85B47F38E9A}"/>
          </ac:spMkLst>
        </pc:spChg>
        <pc:spChg chg="add mod">
          <ac:chgData name="Armin Bigham Ghazani" userId="df595109-5db0-43ca-b170-0ba0922e0eec" providerId="ADAL" clId="{310D4FEF-A84D-45A2-9589-3814F9F9A28F}" dt="2024-10-11T09:00:54.206" v="37"/>
          <ac:spMkLst>
            <pc:docMk/>
            <pc:sldMk cId="1701810469" sldId="1289"/>
            <ac:spMk id="4" creationId="{FF5C3A89-D4CD-9882-1112-69DAA9A69AA1}"/>
          </ac:spMkLst>
        </pc:spChg>
        <pc:spChg chg="add del mod">
          <ac:chgData name="Armin Bigham Ghazani" userId="df595109-5db0-43ca-b170-0ba0922e0eec" providerId="ADAL" clId="{310D4FEF-A84D-45A2-9589-3814F9F9A28F}" dt="2024-10-11T09:01:24.360" v="40" actId="478"/>
          <ac:spMkLst>
            <pc:docMk/>
            <pc:sldMk cId="1701810469" sldId="1289"/>
            <ac:spMk id="5" creationId="{A23F65D1-297E-E814-03C9-4A49ADD303C8}"/>
          </ac:spMkLst>
        </pc:spChg>
        <pc:spChg chg="add mod">
          <ac:chgData name="Armin Bigham Ghazani" userId="df595109-5db0-43ca-b170-0ba0922e0eec" providerId="ADAL" clId="{310D4FEF-A84D-45A2-9589-3814F9F9A28F}" dt="2024-10-11T09:34:29.908" v="92" actId="20577"/>
          <ac:spMkLst>
            <pc:docMk/>
            <pc:sldMk cId="1701810469" sldId="1289"/>
            <ac:spMk id="6" creationId="{22033759-B38C-4931-BE01-FCDD0043D2AA}"/>
          </ac:spMkLst>
        </pc:spChg>
        <pc:spChg chg="add mod">
          <ac:chgData name="Armin Bigham Ghazani" userId="df595109-5db0-43ca-b170-0ba0922e0eec" providerId="ADAL" clId="{310D4FEF-A84D-45A2-9589-3814F9F9A28F}" dt="2024-10-11T09:42:15.803" v="801" actId="20577"/>
          <ac:spMkLst>
            <pc:docMk/>
            <pc:sldMk cId="1701810469" sldId="1289"/>
            <ac:spMk id="9" creationId="{70DF6014-92A1-E0FC-EBF1-948E48A03E6B}"/>
          </ac:spMkLst>
        </pc:spChg>
        <pc:spChg chg="add mod">
          <ac:chgData name="Armin Bigham Ghazani" userId="df595109-5db0-43ca-b170-0ba0922e0eec" providerId="ADAL" clId="{310D4FEF-A84D-45A2-9589-3814F9F9A28F}" dt="2024-10-11T09:42:22.752" v="802" actId="1076"/>
          <ac:spMkLst>
            <pc:docMk/>
            <pc:sldMk cId="1701810469" sldId="1289"/>
            <ac:spMk id="10" creationId="{3C76BE79-56DF-2402-3F39-964EE5AE0DF1}"/>
          </ac:spMkLst>
        </pc:spChg>
        <pc:picChg chg="add mod">
          <ac:chgData name="Armin Bigham Ghazani" userId="df595109-5db0-43ca-b170-0ba0922e0eec" providerId="ADAL" clId="{310D4FEF-A84D-45A2-9589-3814F9F9A28F}" dt="2024-10-11T09:00:44.445" v="35" actId="1076"/>
          <ac:picMkLst>
            <pc:docMk/>
            <pc:sldMk cId="1701810469" sldId="1289"/>
            <ac:picMk id="3" creationId="{6370A9F4-9D95-B569-76D1-43B7C8C9AC0D}"/>
          </ac:picMkLst>
        </pc:picChg>
        <pc:picChg chg="add mod">
          <ac:chgData name="Armin Bigham Ghazani" userId="df595109-5db0-43ca-b170-0ba0922e0eec" providerId="ADAL" clId="{310D4FEF-A84D-45A2-9589-3814F9F9A28F}" dt="2024-10-11T09:34:50.073" v="101" actId="1076"/>
          <ac:picMkLst>
            <pc:docMk/>
            <pc:sldMk cId="1701810469" sldId="1289"/>
            <ac:picMk id="7" creationId="{DA3C2495-A9B0-0F36-06AA-DCBBDA8F231A}"/>
          </ac:picMkLst>
        </pc:picChg>
        <pc:picChg chg="add mod">
          <ac:chgData name="Armin Bigham Ghazani" userId="df595109-5db0-43ca-b170-0ba0922e0eec" providerId="ADAL" clId="{310D4FEF-A84D-45A2-9589-3814F9F9A28F}" dt="2024-10-11T09:42:25.324" v="803" actId="1076"/>
          <ac:picMkLst>
            <pc:docMk/>
            <pc:sldMk cId="1701810469" sldId="1289"/>
            <ac:picMk id="8" creationId="{B5BDD1D3-D963-EEDB-4DEF-2F0398051521}"/>
          </ac:picMkLst>
        </pc:picChg>
        <pc:picChg chg="add mod">
          <ac:chgData name="Armin Bigham Ghazani" userId="df595109-5db0-43ca-b170-0ba0922e0eec" providerId="ADAL" clId="{310D4FEF-A84D-45A2-9589-3814F9F9A28F}" dt="2024-10-11T09:43:55.147" v="900"/>
          <ac:picMkLst>
            <pc:docMk/>
            <pc:sldMk cId="1701810469" sldId="1289"/>
            <ac:picMk id="11" creationId="{276BCD57-7ABC-5D52-F658-247319E63D0D}"/>
          </ac:picMkLst>
        </pc:picChg>
      </pc:sldChg>
      <pc:sldChg chg="delSp new del mod">
        <pc:chgData name="Armin Bigham Ghazani" userId="df595109-5db0-43ca-b170-0ba0922e0eec" providerId="ADAL" clId="{310D4FEF-A84D-45A2-9589-3814F9F9A28F}" dt="2024-10-11T09:01:58.134" v="44" actId="47"/>
        <pc:sldMkLst>
          <pc:docMk/>
          <pc:sldMk cId="2801714210" sldId="1290"/>
        </pc:sldMkLst>
        <pc:spChg chg="del">
          <ac:chgData name="Armin Bigham Ghazani" userId="df595109-5db0-43ca-b170-0ba0922e0eec" providerId="ADAL" clId="{310D4FEF-A84D-45A2-9589-3814F9F9A28F}" dt="2024-10-11T09:01:47.658" v="42" actId="478"/>
          <ac:spMkLst>
            <pc:docMk/>
            <pc:sldMk cId="2801714210" sldId="1290"/>
            <ac:spMk id="2" creationId="{52EC6781-2D82-BE73-6B79-F1E67050900B}"/>
          </ac:spMkLst>
        </pc:spChg>
      </pc:sldChg>
      <pc:sldChg chg="addSp delSp modSp add mod">
        <pc:chgData name="Armin Bigham Ghazani" userId="df595109-5db0-43ca-b170-0ba0922e0eec" providerId="ADAL" clId="{310D4FEF-A84D-45A2-9589-3814F9F9A28F}" dt="2024-10-11T09:43:58.019" v="901"/>
        <pc:sldMkLst>
          <pc:docMk/>
          <pc:sldMk cId="1482594570" sldId="1292"/>
        </pc:sldMkLst>
        <pc:spChg chg="del mod">
          <ac:chgData name="Armin Bigham Ghazani" userId="df595109-5db0-43ca-b170-0ba0922e0eec" providerId="ADAL" clId="{310D4FEF-A84D-45A2-9589-3814F9F9A28F}" dt="2024-10-11T09:43:36.486" v="893" actId="478"/>
          <ac:spMkLst>
            <pc:docMk/>
            <pc:sldMk cId="1482594570" sldId="1292"/>
            <ac:spMk id="2" creationId="{EF4F1F5B-A7AD-42DD-9898-D0A3A47252DD}"/>
          </ac:spMkLst>
        </pc:spChg>
        <pc:spChg chg="add mod">
          <ac:chgData name="Armin Bigham Ghazani" userId="df595109-5db0-43ca-b170-0ba0922e0eec" providerId="ADAL" clId="{310D4FEF-A84D-45A2-9589-3814F9F9A28F}" dt="2024-10-11T09:43:49.910" v="899" actId="14100"/>
          <ac:spMkLst>
            <pc:docMk/>
            <pc:sldMk cId="1482594570" sldId="1292"/>
            <ac:spMk id="4" creationId="{D68ECEC1-57AF-9664-5D38-C346F06F9DA1}"/>
          </ac:spMkLst>
        </pc:spChg>
        <pc:spChg chg="add del mod">
          <ac:chgData name="Armin Bigham Ghazani" userId="df595109-5db0-43ca-b170-0ba0922e0eec" providerId="ADAL" clId="{310D4FEF-A84D-45A2-9589-3814F9F9A28F}" dt="2024-10-11T09:43:39.097" v="894" actId="478"/>
          <ac:spMkLst>
            <pc:docMk/>
            <pc:sldMk cId="1482594570" sldId="1292"/>
            <ac:spMk id="12" creationId="{E249858C-8169-D78D-88F6-075282A5BA26}"/>
          </ac:spMkLst>
        </pc:spChg>
        <pc:picChg chg="add mod">
          <ac:chgData name="Armin Bigham Ghazani" userId="df595109-5db0-43ca-b170-0ba0922e0eec" providerId="ADAL" clId="{310D4FEF-A84D-45A2-9589-3814F9F9A28F}" dt="2024-10-11T09:43:58.019" v="901"/>
          <ac:picMkLst>
            <pc:docMk/>
            <pc:sldMk cId="1482594570" sldId="1292"/>
            <ac:picMk id="13" creationId="{8DC52846-9BC5-36FC-ACE9-EE7153512A2D}"/>
          </ac:picMkLst>
        </pc:picChg>
      </pc:sldChg>
      <pc:sldChg chg="addSp delSp modSp new mod ord">
        <pc:chgData name="Armin Bigham Ghazani" userId="df595109-5db0-43ca-b170-0ba0922e0eec" providerId="ADAL" clId="{310D4FEF-A84D-45A2-9589-3814F9F9A28F}" dt="2024-10-11T09:48:06.171" v="1126" actId="1076"/>
        <pc:sldMkLst>
          <pc:docMk/>
          <pc:sldMk cId="480171916" sldId="1293"/>
        </pc:sldMkLst>
        <pc:spChg chg="del">
          <ac:chgData name="Armin Bigham Ghazani" userId="df595109-5db0-43ca-b170-0ba0922e0eec" providerId="ADAL" clId="{310D4FEF-A84D-45A2-9589-3814F9F9A28F}" dt="2024-10-11T09:44:38.481" v="907" actId="478"/>
          <ac:spMkLst>
            <pc:docMk/>
            <pc:sldMk cId="480171916" sldId="1293"/>
            <ac:spMk id="2" creationId="{F3AF4BED-BCAB-FABB-C4D1-C15E802E01F0}"/>
          </ac:spMkLst>
        </pc:spChg>
        <pc:spChg chg="add mod">
          <ac:chgData name="Armin Bigham Ghazani" userId="df595109-5db0-43ca-b170-0ba0922e0eec" providerId="ADAL" clId="{310D4FEF-A84D-45A2-9589-3814F9F9A28F}" dt="2024-10-11T09:48:06.171" v="1126" actId="1076"/>
          <ac:spMkLst>
            <pc:docMk/>
            <pc:sldMk cId="480171916" sldId="1293"/>
            <ac:spMk id="3" creationId="{2A689A62-5A8C-2349-A15D-50BD2D261862}"/>
          </ac:spMkLst>
        </pc:spChg>
        <pc:spChg chg="add mod">
          <ac:chgData name="Armin Bigham Ghazani" userId="df595109-5db0-43ca-b170-0ba0922e0eec" providerId="ADAL" clId="{310D4FEF-A84D-45A2-9589-3814F9F9A28F}" dt="2024-10-11T09:45:46.653" v="971"/>
          <ac:spMkLst>
            <pc:docMk/>
            <pc:sldMk cId="480171916" sldId="1293"/>
            <ac:spMk id="6" creationId="{7D372D06-D585-8A15-3397-9C797E5AE0CC}"/>
          </ac:spMkLst>
        </pc:spChg>
        <pc:spChg chg="add mod">
          <ac:chgData name="Armin Bigham Ghazani" userId="df595109-5db0-43ca-b170-0ba0922e0eec" providerId="ADAL" clId="{310D4FEF-A84D-45A2-9589-3814F9F9A28F}" dt="2024-10-11T09:48:02.554" v="1125" actId="1076"/>
          <ac:spMkLst>
            <pc:docMk/>
            <pc:sldMk cId="480171916" sldId="1293"/>
            <ac:spMk id="7" creationId="{1807FBF3-7955-74E2-86B5-4302E0AA3469}"/>
          </ac:spMkLst>
        </pc:spChg>
        <pc:picChg chg="add mod">
          <ac:chgData name="Armin Bigham Ghazani" userId="df595109-5db0-43ca-b170-0ba0922e0eec" providerId="ADAL" clId="{310D4FEF-A84D-45A2-9589-3814F9F9A28F}" dt="2024-10-11T09:45:06.449" v="964"/>
          <ac:picMkLst>
            <pc:docMk/>
            <pc:sldMk cId="480171916" sldId="1293"/>
            <ac:picMk id="4" creationId="{985E01F8-3412-B84D-A190-93A6C45EE51C}"/>
          </ac:picMkLst>
        </pc:picChg>
        <pc:picChg chg="add mod">
          <ac:chgData name="Armin Bigham Ghazani" userId="df595109-5db0-43ca-b170-0ba0922e0eec" providerId="ADAL" clId="{310D4FEF-A84D-45A2-9589-3814F9F9A28F}" dt="2024-10-11T09:45:26.088" v="968"/>
          <ac:picMkLst>
            <pc:docMk/>
            <pc:sldMk cId="480171916" sldId="1293"/>
            <ac:picMk id="5" creationId="{8AFDB909-FF10-372E-7AB1-F63EDF18607B}"/>
          </ac:picMkLst>
        </pc:picChg>
      </pc:sldChg>
      <pc:sldChg chg="new del">
        <pc:chgData name="Armin Bigham Ghazani" userId="df595109-5db0-43ca-b170-0ba0922e0eec" providerId="ADAL" clId="{310D4FEF-A84D-45A2-9589-3814F9F9A28F}" dt="2024-10-11T09:44:26.616" v="903" actId="2696"/>
        <pc:sldMkLst>
          <pc:docMk/>
          <pc:sldMk cId="3594862222" sldId="129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FB5115-F663-4D19-AE02-D387EE7D56D5}" type="datetimeFigureOut">
              <a:rPr lang="en-GB" smtClean="0"/>
              <a:t>10/10/2024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0833C7-8962-4ABB-94FE-50ED274098EF}" type="slidenum">
              <a:rPr lang="en-GB" smtClean="0"/>
              <a:t>‹#›</a:t>
            </a:fld>
            <a:endParaRPr lang="en-GB"/>
          </a:p>
        </p:txBody>
      </p:sp>
    </p:spTree>
    <p:extLst>
      <p:ext uri="{BB962C8B-B14F-4D97-AF65-F5344CB8AC3E}">
        <p14:creationId xmlns:p14="http://schemas.microsoft.com/office/powerpoint/2010/main" val="16996001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9"/>
        <p:cNvGrpSpPr/>
        <p:nvPr/>
      </p:nvGrpSpPr>
      <p:grpSpPr>
        <a:xfrm>
          <a:off x="0" y="0"/>
          <a:ext cx="0" cy="0"/>
          <a:chOff x="0" y="0"/>
          <a:chExt cx="0" cy="0"/>
        </a:xfrm>
      </p:grpSpPr>
      <p:sp>
        <p:nvSpPr>
          <p:cNvPr id="1300" name="Google Shape;1300;g8d86ff3bbe_0_1544: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1" name="Google Shape;1301;g8d86ff3bbe_0_1544:notes"/>
          <p:cNvSpPr txBox="1">
            <a:spLocks noGrp="1"/>
          </p:cNvSpPr>
          <p:nvPr>
            <p:ph type="body" idx="1"/>
          </p:nvPr>
        </p:nvSpPr>
        <p:spPr>
          <a:xfrm>
            <a:off x="679768" y="4715153"/>
            <a:ext cx="5438140" cy="446698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AABE5E-0FB1-45D8-87F6-60730F83DBC6}"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572162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AABE5E-0FB1-45D8-87F6-60730F83DBC6}"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440613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H" sz="1200" b="1" dirty="0">
              <a:solidFill>
                <a:srgbClr val="000000"/>
              </a:solidFill>
              <a:highlight>
                <a:srgbClr val="FFFF00"/>
              </a:highlight>
            </a:endParaRPr>
          </a:p>
          <a:p>
            <a:r>
              <a:rPr lang="fr-CH" sz="1200" b="1" dirty="0">
                <a:solidFill>
                  <a:srgbClr val="000000"/>
                </a:solidFill>
                <a:highlight>
                  <a:srgbClr val="FFFF00"/>
                </a:highlight>
              </a:rPr>
              <a:t>NO ONE LEFT BEHIND:</a:t>
            </a:r>
          </a:p>
          <a:p>
            <a:endParaRPr lang="fr-CH" sz="1200" dirty="0">
              <a:solidFill>
                <a:srgbClr val="000000"/>
              </a:solidFill>
              <a:highlight>
                <a:srgbClr val="FFFF00"/>
              </a:highlight>
            </a:endParaRPr>
          </a:p>
          <a:p>
            <a:r>
              <a:rPr lang="fr-CH" sz="1200" dirty="0" err="1">
                <a:solidFill>
                  <a:srgbClr val="000000"/>
                </a:solidFill>
                <a:highlight>
                  <a:srgbClr val="FFFF00"/>
                </a:highlight>
              </a:rPr>
              <a:t>Define</a:t>
            </a:r>
            <a:r>
              <a:rPr lang="fr-CH" sz="1200" dirty="0">
                <a:solidFill>
                  <a:srgbClr val="000000"/>
                </a:solidFill>
                <a:highlight>
                  <a:srgbClr val="FFFF00"/>
                </a:highlight>
              </a:rPr>
              <a:t> </a:t>
            </a:r>
            <a:r>
              <a:rPr lang="fr-CH" sz="1200" dirty="0" err="1">
                <a:solidFill>
                  <a:srgbClr val="000000"/>
                </a:solidFill>
                <a:highlight>
                  <a:srgbClr val="FFFF00"/>
                </a:highlight>
              </a:rPr>
              <a:t>affordability</a:t>
            </a:r>
            <a:r>
              <a:rPr lang="fr-CH" sz="1200" dirty="0">
                <a:solidFill>
                  <a:srgbClr val="000000"/>
                </a:solidFill>
                <a:highlight>
                  <a:srgbClr val="FFFF00"/>
                </a:highlight>
              </a:rPr>
              <a:t> as one of the </a:t>
            </a:r>
            <a:r>
              <a:rPr lang="fr-CH" sz="1200" dirty="0" err="1">
                <a:solidFill>
                  <a:srgbClr val="000000"/>
                </a:solidFill>
                <a:highlight>
                  <a:srgbClr val="FFFF00"/>
                </a:highlight>
              </a:rPr>
              <a:t>equity</a:t>
            </a:r>
            <a:r>
              <a:rPr lang="fr-CH" sz="1200" dirty="0">
                <a:solidFill>
                  <a:srgbClr val="000000"/>
                </a:solidFill>
                <a:highlight>
                  <a:srgbClr val="FFFF00"/>
                </a:highlight>
              </a:rPr>
              <a:t> dimensions </a:t>
            </a:r>
            <a:r>
              <a:rPr lang="fr-CH" sz="1200" dirty="0" err="1">
                <a:solidFill>
                  <a:srgbClr val="000000"/>
                </a:solidFill>
                <a:highlight>
                  <a:srgbClr val="FFFF00"/>
                </a:highlight>
              </a:rPr>
              <a:t>together</a:t>
            </a:r>
            <a:r>
              <a:rPr lang="fr-CH" sz="1200" dirty="0">
                <a:solidFill>
                  <a:srgbClr val="000000"/>
                </a:solidFill>
                <a:highlight>
                  <a:srgbClr val="FFFF00"/>
                </a:highlight>
              </a:rPr>
              <a:t> </a:t>
            </a:r>
            <a:r>
              <a:rPr lang="fr-CH" sz="1200" dirty="0" err="1">
                <a:solidFill>
                  <a:srgbClr val="000000"/>
                </a:solidFill>
                <a:highlight>
                  <a:srgbClr val="FFFF00"/>
                </a:highlight>
              </a:rPr>
              <a:t>with</a:t>
            </a:r>
            <a:r>
              <a:rPr lang="fr-CH" sz="1200" dirty="0">
                <a:solidFill>
                  <a:srgbClr val="000000"/>
                </a:solidFill>
                <a:highlight>
                  <a:srgbClr val="FFFF00"/>
                </a:highlight>
              </a:rPr>
              <a:t> </a:t>
            </a:r>
            <a:r>
              <a:rPr lang="fr-CH" sz="1200" dirty="0" err="1">
                <a:solidFill>
                  <a:srgbClr val="000000"/>
                </a:solidFill>
                <a:highlight>
                  <a:srgbClr val="FFFF00"/>
                </a:highlight>
              </a:rPr>
              <a:t>geogrpahical</a:t>
            </a:r>
            <a:r>
              <a:rPr lang="fr-CH" sz="1200" dirty="0">
                <a:solidFill>
                  <a:srgbClr val="000000"/>
                </a:solidFill>
                <a:highlight>
                  <a:srgbClr val="FFFF00"/>
                </a:highlight>
              </a:rPr>
              <a:t> </a:t>
            </a:r>
            <a:r>
              <a:rPr lang="fr-CH" sz="1200" dirty="0" err="1">
                <a:solidFill>
                  <a:srgbClr val="000000"/>
                </a:solidFill>
                <a:highlight>
                  <a:srgbClr val="FFFF00"/>
                </a:highlight>
              </a:rPr>
              <a:t>disparities</a:t>
            </a:r>
            <a:r>
              <a:rPr lang="fr-CH" sz="1200" dirty="0">
                <a:solidFill>
                  <a:srgbClr val="000000"/>
                </a:solidFill>
                <a:highlight>
                  <a:srgbClr val="FFFF00"/>
                </a:highlight>
              </a:rPr>
              <a:t> and the </a:t>
            </a:r>
            <a:r>
              <a:rPr lang="fr-CH" sz="1200" dirty="0" err="1">
                <a:solidFill>
                  <a:srgbClr val="000000"/>
                </a:solidFill>
                <a:highlight>
                  <a:srgbClr val="FFFF00"/>
                </a:highlight>
              </a:rPr>
              <a:t>special</a:t>
            </a:r>
            <a:r>
              <a:rPr lang="fr-CH" sz="1200" dirty="0">
                <a:solidFill>
                  <a:srgbClr val="000000"/>
                </a:solidFill>
                <a:highlight>
                  <a:srgbClr val="FFFF00"/>
                </a:highlight>
              </a:rPr>
              <a:t> </a:t>
            </a:r>
            <a:r>
              <a:rPr lang="fr-CH" sz="1200" dirty="0" err="1">
                <a:solidFill>
                  <a:srgbClr val="000000"/>
                </a:solidFill>
                <a:highlight>
                  <a:srgbClr val="FFFF00"/>
                </a:highlight>
              </a:rPr>
              <a:t>needs</a:t>
            </a:r>
            <a:r>
              <a:rPr lang="fr-CH" sz="1200" dirty="0">
                <a:solidFill>
                  <a:srgbClr val="000000"/>
                </a:solidFill>
                <a:highlight>
                  <a:srgbClr val="FFFF00"/>
                </a:highlight>
              </a:rPr>
              <a:t> of </a:t>
            </a:r>
            <a:r>
              <a:rPr lang="fr-CH" sz="1200" dirty="0" err="1">
                <a:solidFill>
                  <a:srgbClr val="000000"/>
                </a:solidFill>
                <a:highlight>
                  <a:srgbClr val="FFFF00"/>
                </a:highlight>
              </a:rPr>
              <a:t>vulnerable</a:t>
            </a:r>
            <a:r>
              <a:rPr lang="fr-CH" sz="1200" dirty="0">
                <a:solidFill>
                  <a:srgbClr val="000000"/>
                </a:solidFill>
                <a:highlight>
                  <a:srgbClr val="FFFF00"/>
                </a:highlight>
              </a:rPr>
              <a:t> and </a:t>
            </a:r>
            <a:r>
              <a:rPr lang="fr-CH" sz="1200" dirty="0" err="1">
                <a:solidFill>
                  <a:srgbClr val="000000"/>
                </a:solidFill>
                <a:highlight>
                  <a:srgbClr val="FFFF00"/>
                </a:highlight>
              </a:rPr>
              <a:t>marginalized</a:t>
            </a:r>
            <a:r>
              <a:rPr lang="fr-CH" sz="1200" dirty="0">
                <a:solidFill>
                  <a:srgbClr val="000000"/>
                </a:solidFill>
                <a:highlight>
                  <a:srgbClr val="FFFF00"/>
                </a:highlight>
              </a:rPr>
              <a:t> groups.</a:t>
            </a:r>
          </a:p>
          <a:p>
            <a:pPr marL="0" marR="0" lvl="0" indent="0" algn="l" defTabSz="914400" rtl="0" eaLnBrk="1" fontAlgn="auto" latinLnBrk="0" hangingPunct="1">
              <a:lnSpc>
                <a:spcPct val="100000"/>
              </a:lnSpc>
              <a:spcBef>
                <a:spcPts val="0"/>
              </a:spcBef>
              <a:spcAft>
                <a:spcPts val="0"/>
              </a:spcAft>
              <a:buClrTx/>
              <a:buSzTx/>
              <a:buFontTx/>
              <a:buNone/>
              <a:tabLst/>
              <a:defRPr/>
            </a:pPr>
            <a:r>
              <a:rPr lang="fr-CH" sz="1200" dirty="0" err="1">
                <a:solidFill>
                  <a:srgbClr val="000000"/>
                </a:solidFill>
                <a:highlight>
                  <a:srgbClr val="FFFF00"/>
                </a:highlight>
              </a:rPr>
              <a:t>Looking</a:t>
            </a:r>
            <a:r>
              <a:rPr lang="fr-CH" sz="1200" dirty="0">
                <a:solidFill>
                  <a:srgbClr val="000000"/>
                </a:solidFill>
                <a:highlight>
                  <a:srgbClr val="FFFF00"/>
                </a:highlight>
              </a:rPr>
              <a:t> at general challenges </a:t>
            </a:r>
            <a:r>
              <a:rPr lang="fr-CH" sz="1200" dirty="0" err="1">
                <a:solidFill>
                  <a:srgbClr val="000000"/>
                </a:solidFill>
                <a:highlight>
                  <a:srgbClr val="FFFF00"/>
                </a:highlight>
              </a:rPr>
              <a:t>related</a:t>
            </a:r>
            <a:r>
              <a:rPr lang="fr-CH" sz="1200" dirty="0">
                <a:solidFill>
                  <a:srgbClr val="000000"/>
                </a:solidFill>
                <a:highlight>
                  <a:srgbClr val="FFFF00"/>
                </a:highlight>
              </a:rPr>
              <a:t> </a:t>
            </a:r>
            <a:r>
              <a:rPr lang="fr-CH" sz="1200" dirty="0" err="1">
                <a:solidFill>
                  <a:srgbClr val="000000"/>
                </a:solidFill>
                <a:highlight>
                  <a:srgbClr val="FFFF00"/>
                </a:highlight>
              </a:rPr>
              <a:t>with</a:t>
            </a:r>
            <a:r>
              <a:rPr lang="fr-CH" sz="1200" dirty="0">
                <a:solidFill>
                  <a:srgbClr val="000000"/>
                </a:solidFill>
                <a:highlight>
                  <a:srgbClr val="FFFF00"/>
                </a:highlight>
              </a:rPr>
              <a:t> </a:t>
            </a:r>
            <a:r>
              <a:rPr lang="fr-CH" sz="1200" dirty="0" err="1">
                <a:solidFill>
                  <a:srgbClr val="000000"/>
                </a:solidFill>
                <a:highlight>
                  <a:srgbClr val="FFFF00"/>
                </a:highlight>
              </a:rPr>
              <a:t>affordability</a:t>
            </a:r>
            <a:r>
              <a:rPr lang="fr-CH" sz="1200" dirty="0">
                <a:solidFill>
                  <a:srgbClr val="000000"/>
                </a:solidFill>
                <a:highlight>
                  <a:srgbClr val="FFFF00"/>
                </a:highlight>
              </a:rPr>
              <a:t> in the pan-</a:t>
            </a:r>
            <a:r>
              <a:rPr lang="fr-CH" sz="1200" dirty="0" err="1">
                <a:solidFill>
                  <a:srgbClr val="000000"/>
                </a:solidFill>
                <a:highlight>
                  <a:srgbClr val="FFFF00"/>
                </a:highlight>
              </a:rPr>
              <a:t>European</a:t>
            </a:r>
            <a:r>
              <a:rPr lang="fr-CH" sz="1200" dirty="0">
                <a:solidFill>
                  <a:srgbClr val="000000"/>
                </a:solidFill>
                <a:highlight>
                  <a:srgbClr val="FFFF00"/>
                </a:highlight>
              </a:rPr>
              <a:t> </a:t>
            </a:r>
            <a:r>
              <a:rPr lang="fr-CH" sz="1200" dirty="0" err="1">
                <a:solidFill>
                  <a:srgbClr val="000000"/>
                </a:solidFill>
                <a:highlight>
                  <a:srgbClr val="FFFF00"/>
                </a:highlight>
              </a:rPr>
              <a:t>region</a:t>
            </a:r>
            <a:r>
              <a:rPr lang="fr-CH" sz="1200" dirty="0">
                <a:solidFill>
                  <a:srgbClr val="000000"/>
                </a:solidFill>
                <a:highlight>
                  <a:srgbClr val="FFFF00"/>
                </a:highlight>
              </a:rPr>
              <a:t>. First general </a:t>
            </a:r>
            <a:r>
              <a:rPr lang="fr-CH" sz="1200" dirty="0" err="1">
                <a:solidFill>
                  <a:srgbClr val="000000"/>
                </a:solidFill>
                <a:highlight>
                  <a:srgbClr val="FFFF00"/>
                </a:highlight>
              </a:rPr>
              <a:t>intorduction</a:t>
            </a:r>
            <a:r>
              <a:rPr lang="fr-CH" sz="1200" dirty="0">
                <a:solidFill>
                  <a:srgbClr val="000000"/>
                </a:solidFill>
                <a:highlight>
                  <a:srgbClr val="FFFF00"/>
                </a:highlight>
              </a:rPr>
              <a:t> to </a:t>
            </a:r>
            <a:r>
              <a:rPr lang="fr-CH" sz="1200" dirty="0" err="1">
                <a:solidFill>
                  <a:srgbClr val="000000"/>
                </a:solidFill>
                <a:highlight>
                  <a:srgbClr val="FFFF00"/>
                </a:highlight>
              </a:rPr>
              <a:t>affordability</a:t>
            </a:r>
            <a:r>
              <a:rPr lang="fr-CH" sz="1200" dirty="0">
                <a:solidFill>
                  <a:srgbClr val="000000"/>
                </a:solidFill>
                <a:highlight>
                  <a:srgbClr val="FFFF00"/>
                </a:highlight>
              </a:rPr>
              <a:t>. </a:t>
            </a:r>
          </a:p>
          <a:p>
            <a:endParaRPr lang="en-GB" dirty="0"/>
          </a:p>
          <a:p>
            <a:endParaRPr lang="en-GB" b="1" dirty="0"/>
          </a:p>
          <a:p>
            <a:r>
              <a:rPr lang="en-GB" b="1" dirty="0"/>
              <a:t>SCORE-CARD:</a:t>
            </a:r>
          </a:p>
          <a:p>
            <a:endParaRPr lang="en-GB" dirty="0"/>
          </a:p>
          <a:p>
            <a:pPr marL="342900" marR="0" lvl="0" indent="-342900" algn="l" defTabSz="914400" rtl="0" eaLnBrk="1" fontAlgn="auto" latinLnBrk="0" hangingPunct="1">
              <a:lnSpc>
                <a:spcPct val="90000"/>
              </a:lnSpc>
              <a:spcBef>
                <a:spcPts val="0"/>
              </a:spcBef>
              <a:spcAft>
                <a:spcPts val="1200"/>
              </a:spcAft>
              <a:buClrTx/>
              <a:buSzTx/>
              <a:buFont typeface="Arial" panose="020B0604020202020204" pitchFamily="34" charset="0"/>
              <a:buChar char="•"/>
              <a:tabLst/>
              <a:defRPr/>
            </a:pPr>
            <a:r>
              <a:rPr lang="fr-CH" dirty="0"/>
              <a:t>Score-</a:t>
            </a:r>
            <a:r>
              <a:rPr lang="fr-CH" dirty="0" err="1"/>
              <a:t>card</a:t>
            </a:r>
            <a:r>
              <a:rPr lang="fr-CH" dirty="0"/>
              <a:t> </a:t>
            </a:r>
            <a:r>
              <a:rPr lang="fr-CH" dirty="0" err="1"/>
              <a:t>helps</a:t>
            </a:r>
            <a:r>
              <a:rPr lang="fr-CH" dirty="0"/>
              <a:t> countries to </a:t>
            </a:r>
            <a:r>
              <a:rPr lang="fr-CH" dirty="0" err="1"/>
              <a:t>assess</a:t>
            </a:r>
            <a:r>
              <a:rPr lang="fr-CH" dirty="0"/>
              <a:t> the</a:t>
            </a:r>
            <a:r>
              <a:rPr lang="fr-CH" b="1" dirty="0">
                <a:solidFill>
                  <a:schemeClr val="accent1">
                    <a:lumMod val="75000"/>
                  </a:schemeClr>
                </a:solidFill>
              </a:rPr>
              <a:t> </a:t>
            </a:r>
            <a:r>
              <a:rPr lang="fr-CH" b="1" dirty="0" err="1">
                <a:solidFill>
                  <a:schemeClr val="accent1">
                    <a:lumMod val="75000"/>
                  </a:schemeClr>
                </a:solidFill>
              </a:rPr>
              <a:t>affordability</a:t>
            </a:r>
            <a:r>
              <a:rPr lang="fr-CH" b="1" dirty="0">
                <a:solidFill>
                  <a:schemeClr val="accent1">
                    <a:lumMod val="75000"/>
                  </a:schemeClr>
                </a:solidFill>
              </a:rPr>
              <a:t> </a:t>
            </a:r>
            <a:r>
              <a:rPr lang="fr-CH" b="1" dirty="0" err="1">
                <a:solidFill>
                  <a:schemeClr val="accent1">
                    <a:lumMod val="75000"/>
                  </a:schemeClr>
                </a:solidFill>
              </a:rPr>
              <a:t>policy</a:t>
            </a:r>
            <a:r>
              <a:rPr lang="fr-CH" b="1" dirty="0">
                <a:solidFill>
                  <a:schemeClr val="accent1">
                    <a:lumMod val="75000"/>
                  </a:schemeClr>
                </a:solidFill>
              </a:rPr>
              <a:t> </a:t>
            </a:r>
            <a:r>
              <a:rPr lang="fr-CH" b="1" dirty="0" err="1">
                <a:solidFill>
                  <a:schemeClr val="accent1">
                    <a:lumMod val="75000"/>
                  </a:schemeClr>
                </a:solidFill>
              </a:rPr>
              <a:t>framework</a:t>
            </a:r>
            <a:r>
              <a:rPr lang="fr-CH" b="1" dirty="0">
                <a:solidFill>
                  <a:schemeClr val="accent1">
                    <a:lumMod val="75000"/>
                  </a:schemeClr>
                </a:solidFill>
              </a:rPr>
              <a:t> </a:t>
            </a:r>
            <a:r>
              <a:rPr lang="fr-CH" b="1" dirty="0" err="1">
                <a:solidFill>
                  <a:schemeClr val="accent1">
                    <a:lumMod val="75000"/>
                  </a:schemeClr>
                </a:solidFill>
              </a:rPr>
              <a:t>looking</a:t>
            </a:r>
            <a:r>
              <a:rPr lang="fr-CH" b="1" dirty="0">
                <a:solidFill>
                  <a:schemeClr val="accent1">
                    <a:lumMod val="75000"/>
                  </a:schemeClr>
                </a:solidFill>
              </a:rPr>
              <a:t> </a:t>
            </a:r>
            <a:r>
              <a:rPr lang="fr-CH" b="1" dirty="0" err="1">
                <a:solidFill>
                  <a:schemeClr val="accent1">
                    <a:lumMod val="75000"/>
                  </a:schemeClr>
                </a:solidFill>
              </a:rPr>
              <a:t>both</a:t>
            </a:r>
            <a:r>
              <a:rPr lang="fr-CH" b="1" dirty="0">
                <a:solidFill>
                  <a:schemeClr val="accent1">
                    <a:lumMod val="75000"/>
                  </a:schemeClr>
                </a:solidFill>
              </a:rPr>
              <a:t> at </a:t>
            </a:r>
            <a:r>
              <a:rPr lang="fr-CH" dirty="0" err="1"/>
              <a:t>quantitatve</a:t>
            </a:r>
            <a:r>
              <a:rPr lang="fr-CH" dirty="0"/>
              <a:t> and qualitative information, </a:t>
            </a:r>
            <a:r>
              <a:rPr lang="fr-CH" dirty="0" err="1"/>
              <a:t>assessing</a:t>
            </a:r>
            <a:r>
              <a:rPr lang="fr-CH" dirty="0"/>
              <a:t>:</a:t>
            </a:r>
          </a:p>
          <a:p>
            <a:endParaRPr lang="fr-CH" sz="1200" dirty="0">
              <a:solidFill>
                <a:srgbClr val="002060"/>
              </a:solidFill>
              <a:latin typeface="+mn-lt"/>
            </a:endParaRPr>
          </a:p>
          <a:p>
            <a:pPr marL="171450" indent="-171450">
              <a:buFont typeface="Wingdings" panose="05000000000000000000" pitchFamily="2" charset="2"/>
              <a:buChar char="à"/>
            </a:pPr>
            <a:r>
              <a:rPr lang="fr-CH" sz="1200" dirty="0">
                <a:solidFill>
                  <a:srgbClr val="002060"/>
                </a:solidFill>
                <a:latin typeface="+mn-lt"/>
              </a:rPr>
              <a:t>The public </a:t>
            </a:r>
            <a:r>
              <a:rPr lang="fr-CH" sz="1200" dirty="0" err="1">
                <a:solidFill>
                  <a:srgbClr val="002060"/>
                </a:solidFill>
                <a:latin typeface="+mn-lt"/>
              </a:rPr>
              <a:t>policies</a:t>
            </a:r>
            <a:r>
              <a:rPr lang="fr-CH" sz="1200" dirty="0">
                <a:solidFill>
                  <a:srgbClr val="002060"/>
                </a:solidFill>
                <a:latin typeface="+mn-lt"/>
              </a:rPr>
              <a:t> in place to </a:t>
            </a:r>
            <a:r>
              <a:rPr lang="fr-CH" sz="1200" dirty="0" err="1">
                <a:solidFill>
                  <a:srgbClr val="002060"/>
                </a:solidFill>
                <a:latin typeface="+mn-lt"/>
              </a:rPr>
              <a:t>ensure</a:t>
            </a:r>
            <a:r>
              <a:rPr lang="fr-CH" sz="1200" dirty="0">
                <a:solidFill>
                  <a:srgbClr val="002060"/>
                </a:solidFill>
                <a:latin typeface="+mn-lt"/>
              </a:rPr>
              <a:t> </a:t>
            </a:r>
            <a:r>
              <a:rPr lang="fr-CH" sz="1200" dirty="0" err="1">
                <a:solidFill>
                  <a:srgbClr val="002060"/>
                </a:solidFill>
                <a:latin typeface="+mn-lt"/>
              </a:rPr>
              <a:t>affordability</a:t>
            </a:r>
            <a:r>
              <a:rPr lang="fr-CH" sz="1200" dirty="0">
                <a:solidFill>
                  <a:srgbClr val="002060"/>
                </a:solidFill>
                <a:latin typeface="+mn-lt"/>
              </a:rPr>
              <a:t>; </a:t>
            </a:r>
          </a:p>
          <a:p>
            <a:pPr marL="171450" indent="-171450">
              <a:buFont typeface="Wingdings" panose="05000000000000000000" pitchFamily="2" charset="2"/>
              <a:buChar char="à"/>
            </a:pPr>
            <a:r>
              <a:rPr lang="fr-CH" sz="1200" dirty="0">
                <a:solidFill>
                  <a:srgbClr val="002060"/>
                </a:solidFill>
                <a:latin typeface="+mn-lt"/>
              </a:rPr>
              <a:t>The existence of </a:t>
            </a:r>
            <a:r>
              <a:rPr lang="fr-CH" sz="1200" dirty="0" err="1">
                <a:solidFill>
                  <a:srgbClr val="002060"/>
                </a:solidFill>
                <a:latin typeface="+mn-lt"/>
              </a:rPr>
              <a:t>tariffs</a:t>
            </a:r>
            <a:r>
              <a:rPr lang="fr-CH" sz="1200" dirty="0">
                <a:solidFill>
                  <a:srgbClr val="002060"/>
                </a:solidFill>
                <a:latin typeface="+mn-lt"/>
              </a:rPr>
              <a:t> </a:t>
            </a:r>
            <a:r>
              <a:rPr lang="fr-CH" sz="1200" dirty="0" err="1">
                <a:solidFill>
                  <a:srgbClr val="002060"/>
                </a:solidFill>
                <a:latin typeface="+mn-lt"/>
              </a:rPr>
              <a:t>measures</a:t>
            </a:r>
            <a:r>
              <a:rPr lang="fr-CH" sz="1200" dirty="0">
                <a:solidFill>
                  <a:srgbClr val="002060"/>
                </a:solidFill>
                <a:latin typeface="+mn-lt"/>
              </a:rPr>
              <a:t> ;</a:t>
            </a:r>
          </a:p>
          <a:p>
            <a:pPr marL="0" indent="0">
              <a:buFont typeface="Arial" panose="020B0604020202020204" pitchFamily="34" charset="0"/>
              <a:buNone/>
            </a:pPr>
            <a:r>
              <a:rPr lang="fr-CH" sz="1200" dirty="0">
                <a:solidFill>
                  <a:srgbClr val="002060"/>
                </a:solidFill>
                <a:latin typeface="+mn-lt"/>
                <a:sym typeface="Wingdings" panose="05000000000000000000" pitchFamily="2" charset="2"/>
              </a:rPr>
              <a:t></a:t>
            </a:r>
            <a:r>
              <a:rPr lang="fr-CH" sz="1200" dirty="0">
                <a:solidFill>
                  <a:srgbClr val="002060"/>
                </a:solidFill>
                <a:latin typeface="+mn-lt"/>
              </a:rPr>
              <a:t>The existence of social protection </a:t>
            </a:r>
            <a:r>
              <a:rPr lang="fr-CH" sz="1200" dirty="0" err="1">
                <a:solidFill>
                  <a:srgbClr val="002060"/>
                </a:solidFill>
                <a:latin typeface="+mn-lt"/>
              </a:rPr>
              <a:t>measures</a:t>
            </a:r>
            <a:r>
              <a:rPr lang="fr-CH" sz="1200" dirty="0">
                <a:solidFill>
                  <a:srgbClr val="002060"/>
                </a:solidFill>
                <a:latin typeface="+mn-lt"/>
              </a:rPr>
              <a:t>.</a:t>
            </a:r>
            <a:endParaRPr lang="en-GB" sz="1200" dirty="0">
              <a:solidFill>
                <a:srgbClr val="002060"/>
              </a:solidFill>
              <a:latin typeface="+mn-lt"/>
            </a:endParaRPr>
          </a:p>
          <a:p>
            <a:pPr marL="0" marR="0" lvl="0" indent="0" algn="l" defTabSz="914400" rtl="0" eaLnBrk="1" fontAlgn="auto" latinLnBrk="0" hangingPunct="1">
              <a:lnSpc>
                <a:spcPct val="90000"/>
              </a:lnSpc>
              <a:spcBef>
                <a:spcPts val="0"/>
              </a:spcBef>
              <a:spcAft>
                <a:spcPts val="1200"/>
              </a:spcAft>
              <a:buClrTx/>
              <a:buSzTx/>
              <a:buFont typeface="Arial" panose="020B0604020202020204" pitchFamily="34" charset="0"/>
              <a:buNone/>
              <a:tabLst/>
              <a:defRPr/>
            </a:pPr>
            <a:endParaRPr lang="fr-CH" sz="1200" dirty="0">
              <a:latin typeface="+mn-lt"/>
              <a:cs typeface="+mn-cs"/>
            </a:endParaRPr>
          </a:p>
          <a:p>
            <a:pPr marL="0" marR="0" lvl="0" indent="0" algn="l" defTabSz="914400" rtl="0" eaLnBrk="1" fontAlgn="auto" latinLnBrk="0" hangingPunct="1">
              <a:lnSpc>
                <a:spcPct val="90000"/>
              </a:lnSpc>
              <a:spcBef>
                <a:spcPts val="0"/>
              </a:spcBef>
              <a:spcAft>
                <a:spcPts val="1200"/>
              </a:spcAft>
              <a:buClrTx/>
              <a:buSzTx/>
              <a:buFont typeface="Arial" panose="020B0604020202020204" pitchFamily="34" charset="0"/>
              <a:buNone/>
              <a:tabLst/>
              <a:defRPr/>
            </a:pPr>
            <a:r>
              <a:rPr lang="fr-CH" sz="1200" b="1" dirty="0">
                <a:latin typeface="+mn-lt"/>
                <a:cs typeface="+mn-cs"/>
              </a:rPr>
              <a:t>GUIDANCE NOTE ON THE DEVELOPMENT OF ACTION PLAN TO ENSURE EQUITABLE ACCESS TO WATER AND SANITATION: </a:t>
            </a:r>
          </a:p>
          <a:p>
            <a:pPr marL="0" marR="0" lvl="0" indent="0" algn="l" defTabSz="914400" rtl="0" eaLnBrk="1" fontAlgn="auto" latinLnBrk="0" hangingPunct="1">
              <a:lnSpc>
                <a:spcPct val="90000"/>
              </a:lnSpc>
              <a:spcBef>
                <a:spcPts val="0"/>
              </a:spcBef>
              <a:spcAft>
                <a:spcPts val="1200"/>
              </a:spcAft>
              <a:buClrTx/>
              <a:buSzTx/>
              <a:buFont typeface="Arial" panose="020B0604020202020204" pitchFamily="34" charset="0"/>
              <a:buNone/>
              <a:tabLst/>
              <a:defRPr/>
            </a:pPr>
            <a:endParaRPr lang="fr-CH" sz="1200" dirty="0">
              <a:latin typeface="+mn-lt"/>
              <a:cs typeface="+mn-cs"/>
            </a:endParaRPr>
          </a:p>
          <a:p>
            <a:pPr marL="171450" marR="0" lvl="0" indent="-171450" algn="l" defTabSz="914400" rtl="0" eaLnBrk="1" fontAlgn="auto" latinLnBrk="0" hangingPunct="1">
              <a:lnSpc>
                <a:spcPct val="90000"/>
              </a:lnSpc>
              <a:spcBef>
                <a:spcPts val="0"/>
              </a:spcBef>
              <a:spcAft>
                <a:spcPts val="1200"/>
              </a:spcAft>
              <a:buClrTx/>
              <a:buSzTx/>
              <a:buFont typeface="Wingdings" panose="05000000000000000000" pitchFamily="2" charset="2"/>
              <a:buChar char="à"/>
              <a:tabLst/>
              <a:defRPr/>
            </a:pPr>
            <a:r>
              <a:rPr lang="fr-CH" sz="1200" dirty="0">
                <a:latin typeface="+mn-lt"/>
                <a:cs typeface="+mn-cs"/>
                <a:sym typeface="Wingdings" panose="05000000000000000000" pitchFamily="2" charset="2"/>
              </a:rPr>
              <a:t>How to </a:t>
            </a:r>
            <a:r>
              <a:rPr lang="fr-CH" sz="1200" dirty="0" err="1">
                <a:latin typeface="+mn-lt"/>
                <a:cs typeface="+mn-cs"/>
                <a:sym typeface="Wingdings" panose="05000000000000000000" pitchFamily="2" charset="2"/>
              </a:rPr>
              <a:t>develop</a:t>
            </a:r>
            <a:r>
              <a:rPr lang="fr-CH" sz="1200" dirty="0">
                <a:latin typeface="+mn-lt"/>
                <a:cs typeface="+mn-cs"/>
                <a:sym typeface="Wingdings" panose="05000000000000000000" pitchFamily="2" charset="2"/>
              </a:rPr>
              <a:t> a roadmap to </a:t>
            </a:r>
            <a:r>
              <a:rPr lang="fr-CH" sz="1200" dirty="0" err="1">
                <a:latin typeface="+mn-lt"/>
                <a:cs typeface="+mn-cs"/>
                <a:sym typeface="Wingdings" panose="05000000000000000000" pitchFamily="2" charset="2"/>
              </a:rPr>
              <a:t>identiy</a:t>
            </a:r>
            <a:r>
              <a:rPr lang="fr-CH" sz="1200" dirty="0">
                <a:latin typeface="+mn-lt"/>
                <a:cs typeface="+mn-cs"/>
                <a:sym typeface="Wingdings" panose="05000000000000000000" pitchFamily="2" charset="2"/>
              </a:rPr>
              <a:t> actions to </a:t>
            </a:r>
            <a:r>
              <a:rPr lang="fr-CH" sz="1200" dirty="0" err="1">
                <a:latin typeface="+mn-lt"/>
                <a:cs typeface="+mn-cs"/>
                <a:sym typeface="Wingdings" panose="05000000000000000000" pitchFamily="2" charset="2"/>
              </a:rPr>
              <a:t>address</a:t>
            </a:r>
            <a:r>
              <a:rPr lang="fr-CH" sz="1200" dirty="0">
                <a:latin typeface="+mn-lt"/>
                <a:cs typeface="+mn-cs"/>
                <a:sym typeface="Wingdings" panose="05000000000000000000" pitchFamily="2" charset="2"/>
              </a:rPr>
              <a:t> the </a:t>
            </a:r>
            <a:r>
              <a:rPr lang="fr-CH" sz="1200" dirty="0" err="1">
                <a:latin typeface="+mn-lt"/>
                <a:cs typeface="+mn-cs"/>
                <a:sym typeface="Wingdings" panose="05000000000000000000" pitchFamily="2" charset="2"/>
              </a:rPr>
              <a:t>policy</a:t>
            </a:r>
            <a:r>
              <a:rPr lang="fr-CH" sz="1200" dirty="0">
                <a:latin typeface="+mn-lt"/>
                <a:cs typeface="+mn-cs"/>
                <a:sym typeface="Wingdings" panose="05000000000000000000" pitchFamily="2" charset="2"/>
              </a:rPr>
              <a:t> gaps </a:t>
            </a:r>
            <a:r>
              <a:rPr lang="fr-CH" sz="1200" dirty="0" err="1">
                <a:latin typeface="+mn-lt"/>
                <a:cs typeface="+mn-cs"/>
                <a:sym typeface="Wingdings" panose="05000000000000000000" pitchFamily="2" charset="2"/>
              </a:rPr>
              <a:t>with</a:t>
            </a:r>
            <a:r>
              <a:rPr lang="fr-CH" sz="1200" dirty="0">
                <a:latin typeface="+mn-lt"/>
                <a:cs typeface="+mn-cs"/>
                <a:sym typeface="Wingdings" panose="05000000000000000000" pitchFamily="2" charset="2"/>
              </a:rPr>
              <a:t> regards to </a:t>
            </a:r>
            <a:r>
              <a:rPr lang="fr-CH" sz="1200" dirty="0" err="1">
                <a:latin typeface="+mn-lt"/>
                <a:cs typeface="+mn-cs"/>
                <a:sym typeface="Wingdings" panose="05000000000000000000" pitchFamily="2" charset="2"/>
              </a:rPr>
              <a:t>ensuring</a:t>
            </a:r>
            <a:r>
              <a:rPr lang="fr-CH" sz="1200" dirty="0">
                <a:latin typeface="+mn-lt"/>
                <a:cs typeface="+mn-cs"/>
                <a:sym typeface="Wingdings" panose="05000000000000000000" pitchFamily="2" charset="2"/>
              </a:rPr>
              <a:t> </a:t>
            </a:r>
            <a:r>
              <a:rPr lang="fr-CH" sz="1200" dirty="0" err="1">
                <a:latin typeface="+mn-lt"/>
                <a:cs typeface="+mn-cs"/>
                <a:sym typeface="Wingdings" panose="05000000000000000000" pitchFamily="2" charset="2"/>
              </a:rPr>
              <a:t>affordbaility</a:t>
            </a:r>
            <a:r>
              <a:rPr lang="fr-CH" sz="1200" dirty="0">
                <a:latin typeface="+mn-lt"/>
                <a:cs typeface="+mn-cs"/>
                <a:sym typeface="Wingdings" panose="05000000000000000000" pitchFamily="2" charset="2"/>
              </a:rPr>
              <a:t>. </a:t>
            </a:r>
          </a:p>
          <a:p>
            <a:pPr marL="171450" marR="0" lvl="0" indent="-171450" algn="l" defTabSz="914400" rtl="0" eaLnBrk="1" fontAlgn="auto" latinLnBrk="0" hangingPunct="1">
              <a:lnSpc>
                <a:spcPct val="90000"/>
              </a:lnSpc>
              <a:spcBef>
                <a:spcPts val="0"/>
              </a:spcBef>
              <a:spcAft>
                <a:spcPts val="1200"/>
              </a:spcAft>
              <a:buClrTx/>
              <a:buSzTx/>
              <a:buFont typeface="Wingdings" panose="05000000000000000000" pitchFamily="2" charset="2"/>
              <a:buChar char="à"/>
              <a:tabLst/>
              <a:defRPr/>
            </a:pPr>
            <a:endParaRPr lang="fr-CH" sz="1200" dirty="0">
              <a:latin typeface="+mn-lt"/>
              <a:cs typeface="+mn-cs"/>
              <a:sym typeface="Wingdings" panose="05000000000000000000" pitchFamily="2" charset="2"/>
            </a:endParaRPr>
          </a:p>
          <a:p>
            <a:pPr marL="171450" marR="0" lvl="0" indent="-171450" algn="l" defTabSz="914400" rtl="0" eaLnBrk="1" fontAlgn="auto" latinLnBrk="0" hangingPunct="1">
              <a:lnSpc>
                <a:spcPct val="90000"/>
              </a:lnSpc>
              <a:spcBef>
                <a:spcPts val="0"/>
              </a:spcBef>
              <a:spcAft>
                <a:spcPts val="1200"/>
              </a:spcAft>
              <a:buClrTx/>
              <a:buSzTx/>
              <a:buFont typeface="Wingdings" panose="05000000000000000000" pitchFamily="2" charset="2"/>
              <a:buChar char="à"/>
              <a:tabLst/>
              <a:defRPr/>
            </a:pPr>
            <a:endParaRPr lang="fr-CH" sz="1200" dirty="0">
              <a:latin typeface="+mn-lt"/>
              <a:cs typeface="+mn-cs"/>
            </a:endParaRPr>
          </a:p>
          <a:p>
            <a:pPr marL="0" marR="0" lvl="0" indent="0" algn="l" defTabSz="914400" rtl="0" eaLnBrk="1" fontAlgn="auto" latinLnBrk="0" hangingPunct="1">
              <a:lnSpc>
                <a:spcPct val="90000"/>
              </a:lnSpc>
              <a:spcBef>
                <a:spcPts val="0"/>
              </a:spcBef>
              <a:spcAft>
                <a:spcPts val="1200"/>
              </a:spcAft>
              <a:buClrTx/>
              <a:buSzTx/>
              <a:buFont typeface="Arial" panose="020B0604020202020204" pitchFamily="34" charset="0"/>
              <a:buNone/>
              <a:tabLst/>
              <a:defRPr/>
            </a:pPr>
            <a:r>
              <a:rPr lang="fr-CH" sz="1200" b="1" dirty="0">
                <a:latin typeface="+mn-lt"/>
                <a:cs typeface="+mn-cs"/>
              </a:rPr>
              <a:t>THE HRWS IN PARCTICE: FINDINGS AND LESSONS LEARNT FROM THE WORK ON EQUITBALE ACCESS IN THE PAN EUROPEAN REGION:</a:t>
            </a:r>
          </a:p>
          <a:p>
            <a:pPr marL="0" marR="0" lvl="0" indent="0" algn="l" defTabSz="914400" rtl="0" eaLnBrk="1" fontAlgn="auto" latinLnBrk="0" hangingPunct="1">
              <a:lnSpc>
                <a:spcPct val="90000"/>
              </a:lnSpc>
              <a:spcBef>
                <a:spcPts val="0"/>
              </a:spcBef>
              <a:spcAft>
                <a:spcPts val="1200"/>
              </a:spcAft>
              <a:buClrTx/>
              <a:buSzTx/>
              <a:buFont typeface="Arial" panose="020B0604020202020204" pitchFamily="34" charset="0"/>
              <a:buNone/>
              <a:tabLst/>
              <a:defRPr/>
            </a:pPr>
            <a:endParaRPr lang="fr-CH" sz="1200" b="1" dirty="0">
              <a:solidFill>
                <a:srgbClr val="002060"/>
              </a:solidFill>
            </a:endParaRPr>
          </a:p>
          <a:p>
            <a:pPr marL="0" marR="0" lvl="0" indent="0" algn="l" defTabSz="914400" rtl="0" eaLnBrk="1" fontAlgn="auto" latinLnBrk="0" hangingPunct="1">
              <a:lnSpc>
                <a:spcPct val="90000"/>
              </a:lnSpc>
              <a:spcBef>
                <a:spcPts val="0"/>
              </a:spcBef>
              <a:spcAft>
                <a:spcPts val="1200"/>
              </a:spcAft>
              <a:buClrTx/>
              <a:buSzTx/>
              <a:buFont typeface="Arial" panose="020B0604020202020204" pitchFamily="34" charset="0"/>
              <a:buNone/>
              <a:tabLst/>
              <a:defRPr/>
            </a:pPr>
            <a:r>
              <a:rPr lang="fr-CH" sz="1200" b="1" dirty="0">
                <a:solidFill>
                  <a:srgbClr val="002060"/>
                </a:solidFill>
              </a:rPr>
              <a:t>Exemples of </a:t>
            </a:r>
            <a:r>
              <a:rPr lang="fr-CH" sz="1200" b="1" dirty="0" err="1">
                <a:solidFill>
                  <a:srgbClr val="002060"/>
                </a:solidFill>
              </a:rPr>
              <a:t>findings</a:t>
            </a:r>
            <a:r>
              <a:rPr lang="fr-CH" sz="1200" b="1" dirty="0">
                <a:solidFill>
                  <a:srgbClr val="002060"/>
                </a:solidFill>
              </a:rPr>
              <a:t>/trends on </a:t>
            </a:r>
            <a:r>
              <a:rPr lang="fr-CH" sz="1200" b="1" dirty="0" err="1">
                <a:solidFill>
                  <a:srgbClr val="002060"/>
                </a:solidFill>
              </a:rPr>
              <a:t>affordability</a:t>
            </a:r>
            <a:r>
              <a:rPr lang="fr-CH" sz="1200" b="1" dirty="0">
                <a:solidFill>
                  <a:srgbClr val="002060"/>
                </a:solidFill>
              </a:rPr>
              <a:t> </a:t>
            </a:r>
            <a:r>
              <a:rPr lang="fr-CH" sz="1200" b="1" dirty="0" err="1">
                <a:solidFill>
                  <a:srgbClr val="002060"/>
                </a:solidFill>
              </a:rPr>
              <a:t>from</a:t>
            </a:r>
            <a:r>
              <a:rPr lang="fr-CH" sz="1200" b="1" dirty="0">
                <a:solidFill>
                  <a:srgbClr val="002060"/>
                </a:solidFill>
              </a:rPr>
              <a:t> 11 pan-</a:t>
            </a:r>
            <a:r>
              <a:rPr lang="fr-CH" sz="1200" b="1" dirty="0" err="1">
                <a:solidFill>
                  <a:srgbClr val="002060"/>
                </a:solidFill>
              </a:rPr>
              <a:t>European</a:t>
            </a:r>
            <a:r>
              <a:rPr lang="fr-CH" sz="1200" b="1" dirty="0">
                <a:solidFill>
                  <a:srgbClr val="002060"/>
                </a:solidFill>
              </a:rPr>
              <a:t> countries </a:t>
            </a:r>
            <a:r>
              <a:rPr lang="fr-CH" sz="1200" b="1" dirty="0" err="1">
                <a:solidFill>
                  <a:srgbClr val="002060"/>
                </a:solidFill>
              </a:rPr>
              <a:t>using</a:t>
            </a:r>
            <a:r>
              <a:rPr lang="fr-CH" sz="1200" b="1" dirty="0">
                <a:solidFill>
                  <a:srgbClr val="002060"/>
                </a:solidFill>
              </a:rPr>
              <a:t> the score-</a:t>
            </a:r>
            <a:r>
              <a:rPr lang="fr-CH" sz="1200" b="1" dirty="0" err="1">
                <a:solidFill>
                  <a:srgbClr val="002060"/>
                </a:solidFill>
              </a:rPr>
              <a:t>card</a:t>
            </a:r>
            <a:r>
              <a:rPr lang="fr-CH" sz="1200" b="1" dirty="0">
                <a:solidFill>
                  <a:srgbClr val="002060"/>
                </a:solidFill>
              </a:rPr>
              <a:t>: </a:t>
            </a:r>
          </a:p>
          <a:p>
            <a:pPr marL="0" marR="0" lvl="0" indent="0" algn="l" defTabSz="914400" rtl="0" eaLnBrk="1" fontAlgn="auto" latinLnBrk="0" hangingPunct="1">
              <a:lnSpc>
                <a:spcPct val="90000"/>
              </a:lnSpc>
              <a:spcBef>
                <a:spcPts val="0"/>
              </a:spcBef>
              <a:spcAft>
                <a:spcPts val="1200"/>
              </a:spcAft>
              <a:buClrTx/>
              <a:buSzTx/>
              <a:buFont typeface="Arial" panose="020B0604020202020204" pitchFamily="34" charset="0"/>
              <a:buNone/>
              <a:tabLst/>
              <a:defRPr/>
            </a:pPr>
            <a:endParaRPr lang="fr-CH" sz="1200" dirty="0">
              <a:latin typeface="+mn-lt"/>
              <a:cs typeface="+mn-cs"/>
            </a:endParaRPr>
          </a:p>
          <a:p>
            <a:pPr marL="171450" indent="-171450">
              <a:buFontTx/>
              <a:buChar char="-"/>
            </a:pPr>
            <a:r>
              <a:rPr lang="en-US" dirty="0"/>
              <a:t>Sometimes affordability is an issue for self-supply households and not just for households serviced by networks. For example, in Ukraine the average water bill represents only 1.73 per cent of household expenditures, but there is no financial support for self-supply settlements that are not connected to the water supply and sanitation networks. </a:t>
            </a:r>
          </a:p>
          <a:p>
            <a:pPr marL="171450" indent="-171450">
              <a:buFontTx/>
              <a:buChar char="-"/>
            </a:pPr>
            <a:endParaRPr lang="en-US" dirty="0"/>
          </a:p>
          <a:p>
            <a:pPr marL="171450" indent="-171450">
              <a:buFontTx/>
              <a:buChar char="-"/>
            </a:pPr>
            <a:r>
              <a:rPr lang="en-US" dirty="0"/>
              <a:t>Not all mechanisms to address affordability issues can be used in all countries (e.g. social or progressive tariffs not possible because no metering or  at collective housing level)</a:t>
            </a:r>
          </a:p>
          <a:p>
            <a:pPr marL="0" indent="0">
              <a:buFontTx/>
              <a:buNone/>
            </a:pPr>
            <a:endParaRPr lang="en-US" dirty="0"/>
          </a:p>
          <a:p>
            <a:pPr marL="171450" indent="-171450">
              <a:buFontTx/>
              <a:buChar char="-"/>
            </a:pPr>
            <a:r>
              <a:rPr lang="en-US" dirty="0"/>
              <a:t>Governance also affects affordability. E.g.: Tariff setting in Portugal (as in many other countries) is a municipal responsibility, and the lack of guidance (or a refusal to follow existing guidance) on tariff setting has resulted in a heterogeneity of tariff structures that in some cases lead to problems of affordability in some municipalities. </a:t>
            </a:r>
          </a:p>
          <a:p>
            <a:pPr marL="171450" indent="-171450">
              <a:buFontTx/>
              <a:buChar char="-"/>
            </a:pPr>
            <a:endParaRPr lang="en-US" dirty="0"/>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The lack of information makes understanding affordability concerns more difficult and prevents the development and adaptation of affordability measures (</a:t>
            </a:r>
            <a:r>
              <a:rPr lang="fr-CH" dirty="0"/>
              <a:t>E.g. no info about the </a:t>
            </a:r>
            <a:r>
              <a:rPr lang="fr-CH" dirty="0" err="1"/>
              <a:t>number</a:t>
            </a:r>
            <a:r>
              <a:rPr lang="fr-CH" dirty="0"/>
              <a:t> of people </a:t>
            </a:r>
            <a:r>
              <a:rPr lang="fr-CH" dirty="0" err="1"/>
              <a:t>disconnected</a:t>
            </a:r>
            <a:r>
              <a:rPr lang="fr-CH" dirty="0"/>
              <a:t> </a:t>
            </a:r>
            <a:r>
              <a:rPr lang="fr-CH" dirty="0" err="1"/>
              <a:t>from</a:t>
            </a:r>
            <a:r>
              <a:rPr lang="fr-CH" dirty="0"/>
              <a:t> water </a:t>
            </a:r>
            <a:r>
              <a:rPr lang="fr-CH" dirty="0" err="1"/>
              <a:t>sercices</a:t>
            </a:r>
            <a:r>
              <a:rPr lang="fr-CH" dirty="0"/>
              <a:t> as a </a:t>
            </a:r>
            <a:r>
              <a:rPr lang="fr-CH" dirty="0" err="1"/>
              <a:t>result</a:t>
            </a:r>
            <a:r>
              <a:rPr lang="fr-CH" dirty="0"/>
              <a:t> of </a:t>
            </a:r>
            <a:r>
              <a:rPr lang="fr-CH" dirty="0" err="1"/>
              <a:t>non-payment</a:t>
            </a:r>
            <a:r>
              <a:rPr lang="fr-CH" dirty="0"/>
              <a:t>. </a:t>
            </a:r>
            <a:r>
              <a:rPr lang="en-GB"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POLICY BRIEF ON AFFRODABILITY:</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ym typeface="Wingdings" panose="05000000000000000000" pitchFamily="2" charset="2"/>
              </a:rPr>
              <a:t></a:t>
            </a:r>
            <a:r>
              <a:rPr lang="en-GB" dirty="0"/>
              <a:t> First publication under the protocol which is looking specifically at one of the equity dimensions </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à"/>
              <a:tabLst/>
              <a:defRPr/>
            </a:pPr>
            <a:r>
              <a:rPr lang="en-GB" dirty="0">
                <a:sym typeface="Wingdings" panose="05000000000000000000" pitchFamily="2" charset="2"/>
              </a:rPr>
              <a:t>Unpack the concept by defining it and exploring the different options to address it. </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à"/>
              <a:tabLst/>
              <a:defRPr/>
            </a:pPr>
            <a:endParaRPr lang="en-GB" dirty="0">
              <a:sym typeface="Wingdings" panose="05000000000000000000" pitchFamily="2" charset="2"/>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à"/>
              <a:tabLst/>
              <a:defRPr/>
            </a:pPr>
            <a:r>
              <a:rPr lang="en-GB" dirty="0">
                <a:sym typeface="Wingdings" panose="05000000000000000000" pitchFamily="2" charset="2"/>
              </a:rPr>
              <a:t>Let’s look closer at what’s in the policy brief. </a:t>
            </a:r>
            <a:endParaRPr lang="en-US" dirty="0"/>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A28B7FD-8301-4C3A-8521-73F388BF109F}"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658419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31DEF0-65C5-4FB8-B6ED-14F7A198E55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494148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31DEF0-65C5-4FB8-B6ED-14F7A198E55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839687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H" dirty="0"/>
              <a:t>The </a:t>
            </a:r>
            <a:r>
              <a:rPr lang="fr-CH" dirty="0" err="1"/>
              <a:t>policy</a:t>
            </a:r>
            <a:r>
              <a:rPr lang="fr-CH" dirty="0"/>
              <a:t> brief </a:t>
            </a:r>
            <a:r>
              <a:rPr lang="fr-CH" dirty="0" err="1"/>
              <a:t>deatures</a:t>
            </a:r>
            <a:r>
              <a:rPr lang="fr-CH" dirty="0"/>
              <a:t> 12 </a:t>
            </a:r>
            <a:r>
              <a:rPr lang="fr-CH" dirty="0" err="1"/>
              <a:t>gorud</a:t>
            </a:r>
            <a:r>
              <a:rPr lang="fr-CH" dirty="0"/>
              <a:t> </a:t>
            </a:r>
            <a:r>
              <a:rPr lang="fr-CH" dirty="0" err="1"/>
              <a:t>parctices</a:t>
            </a:r>
            <a:r>
              <a:rPr lang="fr-CH" dirty="0"/>
              <a:t> </a:t>
            </a:r>
            <a:r>
              <a:rPr lang="fr-CH" dirty="0" err="1"/>
              <a:t>from</a:t>
            </a:r>
            <a:r>
              <a:rPr lang="fr-CH" dirty="0"/>
              <a:t> pan </a:t>
            </a:r>
            <a:r>
              <a:rPr lang="fr-CH" dirty="0" err="1"/>
              <a:t>european</a:t>
            </a:r>
            <a:r>
              <a:rPr lang="fr-CH" dirty="0"/>
              <a:t> </a:t>
            </a:r>
            <a:r>
              <a:rPr lang="fr-CH" dirty="0" err="1"/>
              <a:t>coutnries</a:t>
            </a:r>
            <a:r>
              <a:rPr lang="fr-CH" dirty="0"/>
              <a:t> </a:t>
            </a:r>
            <a:r>
              <a:rPr lang="fr-CH" dirty="0" err="1"/>
              <a:t>provising</a:t>
            </a:r>
            <a:r>
              <a:rPr lang="fr-CH" dirty="0"/>
              <a:t> </a:t>
            </a:r>
            <a:r>
              <a:rPr lang="fr-CH" dirty="0" err="1"/>
              <a:t>concrete</a:t>
            </a:r>
            <a:r>
              <a:rPr lang="fr-CH" dirty="0"/>
              <a:t> exemple of </a:t>
            </a:r>
            <a:r>
              <a:rPr lang="fr-CH" dirty="0" err="1"/>
              <a:t>implementation</a:t>
            </a:r>
            <a:r>
              <a:rPr lang="fr-CH" dirty="0"/>
              <a:t> of water and </a:t>
            </a:r>
            <a:r>
              <a:rPr lang="fr-CH" dirty="0" err="1"/>
              <a:t>sanitation</a:t>
            </a:r>
            <a:r>
              <a:rPr lang="fr-CH" dirty="0"/>
              <a:t> </a:t>
            </a:r>
            <a:r>
              <a:rPr lang="fr-CH" dirty="0" err="1"/>
              <a:t>policy</a:t>
            </a:r>
            <a:r>
              <a:rPr lang="fr-CH" dirty="0"/>
              <a:t> </a:t>
            </a:r>
            <a:r>
              <a:rPr lang="fr-CH" dirty="0" err="1"/>
              <a:t>meausres</a:t>
            </a:r>
            <a:r>
              <a:rPr lang="fr-CH" dirty="0"/>
              <a:t>, social protection Policy </a:t>
            </a:r>
            <a:r>
              <a:rPr lang="fr-CH" dirty="0" err="1"/>
              <a:t>measures</a:t>
            </a:r>
            <a:r>
              <a:rPr lang="fr-CH" dirty="0"/>
              <a:t> and </a:t>
            </a:r>
            <a:r>
              <a:rPr lang="fr-CH" dirty="0" err="1"/>
              <a:t>exempels</a:t>
            </a:r>
            <a:r>
              <a:rPr lang="fr-CH" dirty="0"/>
              <a:t> of countries </a:t>
            </a:r>
            <a:r>
              <a:rPr lang="fr-CH" dirty="0" err="1"/>
              <a:t>adopting</a:t>
            </a:r>
            <a:r>
              <a:rPr lang="fr-CH" dirty="0"/>
              <a:t> </a:t>
            </a:r>
            <a:r>
              <a:rPr lang="fr-CH" dirty="0" err="1"/>
              <a:t>strategic</a:t>
            </a:r>
            <a:r>
              <a:rPr lang="fr-CH" dirty="0"/>
              <a:t> </a:t>
            </a:r>
            <a:r>
              <a:rPr lang="fr-CH" dirty="0" err="1"/>
              <a:t>approaches</a:t>
            </a:r>
            <a:r>
              <a:rPr lang="fr-CH" dirty="0"/>
              <a:t>. </a:t>
            </a:r>
          </a:p>
          <a:p>
            <a:endParaRPr lang="fr-CH" dirty="0"/>
          </a:p>
          <a:p>
            <a:endParaRPr lang="en-GB" dirty="0"/>
          </a:p>
        </p:txBody>
      </p:sp>
      <p:sp>
        <p:nvSpPr>
          <p:cNvPr id="4" name="Slide Number Placeholder 3"/>
          <p:cNvSpPr>
            <a:spLocks noGrp="1"/>
          </p:cNvSpPr>
          <p:nvPr>
            <p:ph type="sldNum" sz="quarter" idx="5"/>
          </p:nvPr>
        </p:nvSpPr>
        <p:spPr/>
        <p:txBody>
          <a:bodyPr/>
          <a:lstStyle/>
          <a:p>
            <a:fld id="{5CE6D9EF-BCF7-4239-AF23-5A70C7C743F6}" type="slidenum">
              <a:rPr lang="en-GB" smtClean="0"/>
              <a:t>10</a:t>
            </a:fld>
            <a:endParaRPr lang="en-GB"/>
          </a:p>
        </p:txBody>
      </p:sp>
    </p:spTree>
    <p:extLst>
      <p:ext uri="{BB962C8B-B14F-4D97-AF65-F5344CB8AC3E}">
        <p14:creationId xmlns:p14="http://schemas.microsoft.com/office/powerpoint/2010/main" val="39285369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AABE5E-0FB1-45D8-87F6-60730F83DBC6}"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129815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ig Title">
  <p:cSld name="Big Title">
    <p:spTree>
      <p:nvGrpSpPr>
        <p:cNvPr id="1" name="Shape 112"/>
        <p:cNvGrpSpPr/>
        <p:nvPr/>
      </p:nvGrpSpPr>
      <p:grpSpPr>
        <a:xfrm>
          <a:off x="0" y="0"/>
          <a:ext cx="0" cy="0"/>
          <a:chOff x="0" y="0"/>
          <a:chExt cx="0" cy="0"/>
        </a:xfrm>
      </p:grpSpPr>
      <p:sp>
        <p:nvSpPr>
          <p:cNvPr id="113" name="Google Shape;113;p14"/>
          <p:cNvSpPr txBox="1">
            <a:spLocks noGrp="1"/>
          </p:cNvSpPr>
          <p:nvPr>
            <p:ph type="title"/>
          </p:nvPr>
        </p:nvSpPr>
        <p:spPr>
          <a:xfrm>
            <a:off x="956700" y="2047933"/>
            <a:ext cx="4217600" cy="2762000"/>
          </a:xfrm>
          <a:prstGeom prst="rect">
            <a:avLst/>
          </a:prstGeom>
        </p:spPr>
        <p:txBody>
          <a:bodyPr spcFirstLastPara="1" wrap="square" lIns="91425" tIns="91425" rIns="91425" bIns="91425" anchor="ctr" anchorCtr="0">
            <a:noAutofit/>
          </a:bodyPr>
          <a:lstStyle>
            <a:lvl1pPr lvl="0" rtl="0">
              <a:spcBef>
                <a:spcPts val="0"/>
              </a:spcBef>
              <a:spcAft>
                <a:spcPts val="0"/>
              </a:spcAft>
              <a:buSzPts val="6000"/>
              <a:buNone/>
              <a:defRPr sz="8000"/>
            </a:lvl1pPr>
            <a:lvl2pPr lvl="1" rtl="0">
              <a:spcBef>
                <a:spcPts val="0"/>
              </a:spcBef>
              <a:spcAft>
                <a:spcPts val="0"/>
              </a:spcAft>
              <a:buSzPts val="6000"/>
              <a:buNone/>
              <a:defRPr sz="8000"/>
            </a:lvl2pPr>
            <a:lvl3pPr lvl="2" rtl="0">
              <a:spcBef>
                <a:spcPts val="0"/>
              </a:spcBef>
              <a:spcAft>
                <a:spcPts val="0"/>
              </a:spcAft>
              <a:buSzPts val="6000"/>
              <a:buNone/>
              <a:defRPr sz="8000"/>
            </a:lvl3pPr>
            <a:lvl4pPr lvl="3" rtl="0">
              <a:spcBef>
                <a:spcPts val="0"/>
              </a:spcBef>
              <a:spcAft>
                <a:spcPts val="0"/>
              </a:spcAft>
              <a:buSzPts val="6000"/>
              <a:buNone/>
              <a:defRPr sz="8000"/>
            </a:lvl4pPr>
            <a:lvl5pPr lvl="4" rtl="0">
              <a:spcBef>
                <a:spcPts val="0"/>
              </a:spcBef>
              <a:spcAft>
                <a:spcPts val="0"/>
              </a:spcAft>
              <a:buSzPts val="6000"/>
              <a:buNone/>
              <a:defRPr sz="8000"/>
            </a:lvl5pPr>
            <a:lvl6pPr lvl="5" rtl="0">
              <a:spcBef>
                <a:spcPts val="0"/>
              </a:spcBef>
              <a:spcAft>
                <a:spcPts val="0"/>
              </a:spcAft>
              <a:buSzPts val="6000"/>
              <a:buNone/>
              <a:defRPr sz="8000"/>
            </a:lvl6pPr>
            <a:lvl7pPr lvl="6" rtl="0">
              <a:spcBef>
                <a:spcPts val="0"/>
              </a:spcBef>
              <a:spcAft>
                <a:spcPts val="0"/>
              </a:spcAft>
              <a:buSzPts val="6000"/>
              <a:buNone/>
              <a:defRPr sz="8000"/>
            </a:lvl7pPr>
            <a:lvl8pPr lvl="7" rtl="0">
              <a:spcBef>
                <a:spcPts val="0"/>
              </a:spcBef>
              <a:spcAft>
                <a:spcPts val="0"/>
              </a:spcAft>
              <a:buSzPts val="6000"/>
              <a:buNone/>
              <a:defRPr sz="8000"/>
            </a:lvl8pPr>
            <a:lvl9pPr lvl="8" rtl="0">
              <a:spcBef>
                <a:spcPts val="0"/>
              </a:spcBef>
              <a:spcAft>
                <a:spcPts val="0"/>
              </a:spcAft>
              <a:buSzPts val="6000"/>
              <a:buNone/>
              <a:defRPr sz="8000"/>
            </a:lvl9pPr>
          </a:lstStyle>
          <a:p>
            <a:endParaRPr/>
          </a:p>
        </p:txBody>
      </p:sp>
      <p:sp>
        <p:nvSpPr>
          <p:cNvPr id="2" name="Footer Placeholder 1">
            <a:extLst>
              <a:ext uri="{FF2B5EF4-FFF2-40B4-BE49-F238E27FC236}">
                <a16:creationId xmlns:a16="http://schemas.microsoft.com/office/drawing/2014/main" id="{8ED38F54-851A-408D-873B-7D60A2168C73}"/>
              </a:ext>
            </a:extLst>
          </p:cNvPr>
          <p:cNvSpPr>
            <a:spLocks noGrp="1"/>
          </p:cNvSpPr>
          <p:nvPr>
            <p:ph type="ftr" sz="quarter" idx="10"/>
          </p:nvPr>
        </p:nvSpPr>
        <p:spPr/>
        <p:txBody>
          <a:bodyPr/>
          <a:lstStyle/>
          <a:p>
            <a:r>
              <a:rPr lang="en-US"/>
              <a:t>Preparations for the sixth session of the Meeting of the Parties to the Protocol on Water and Health</a:t>
            </a:r>
            <a:endParaRPr lang="en-GB"/>
          </a:p>
        </p:txBody>
      </p:sp>
    </p:spTree>
    <p:extLst>
      <p:ext uri="{BB962C8B-B14F-4D97-AF65-F5344CB8AC3E}">
        <p14:creationId xmlns:p14="http://schemas.microsoft.com/office/powerpoint/2010/main" val="17152583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hree Columns" preserve="1">
  <p:cSld name="Three Columns">
    <p:spTree>
      <p:nvGrpSpPr>
        <p:cNvPr id="1" name="Shape 175"/>
        <p:cNvGrpSpPr/>
        <p:nvPr/>
      </p:nvGrpSpPr>
      <p:grpSpPr>
        <a:xfrm>
          <a:off x="0" y="0"/>
          <a:ext cx="0" cy="0"/>
          <a:chOff x="0" y="0"/>
          <a:chExt cx="0" cy="0"/>
        </a:xfrm>
      </p:grpSpPr>
      <p:sp>
        <p:nvSpPr>
          <p:cNvPr id="189" name="Google Shape;189;p18"/>
          <p:cNvSpPr txBox="1">
            <a:spLocks noGrp="1"/>
          </p:cNvSpPr>
          <p:nvPr>
            <p:ph type="title" hasCustomPrompt="1"/>
          </p:nvPr>
        </p:nvSpPr>
        <p:spPr>
          <a:xfrm>
            <a:off x="956700" y="737320"/>
            <a:ext cx="102784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3200">
                <a:solidFill>
                  <a:srgbClr val="053B5C"/>
                </a:solidFill>
              </a:defRPr>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r>
              <a:rPr lang="en-US" sz="3200"/>
              <a:t>Main achievements since 2020</a:t>
            </a:r>
            <a:endParaRPr/>
          </a:p>
        </p:txBody>
      </p:sp>
      <p:sp>
        <p:nvSpPr>
          <p:cNvPr id="190" name="Google Shape;190;p18"/>
          <p:cNvSpPr txBox="1">
            <a:spLocks noGrp="1"/>
          </p:cNvSpPr>
          <p:nvPr>
            <p:ph type="title" idx="2"/>
          </p:nvPr>
        </p:nvSpPr>
        <p:spPr>
          <a:xfrm>
            <a:off x="1449667" y="2344600"/>
            <a:ext cx="2418400" cy="656800"/>
          </a:xfrm>
          <a:prstGeom prst="rect">
            <a:avLst/>
          </a:prstGeom>
          <a:noFill/>
        </p:spPr>
        <p:txBody>
          <a:bodyPr spcFirstLastPara="1" wrap="square" lIns="91425" tIns="91425" rIns="91425" bIns="91425" anchor="b" anchorCtr="0">
            <a:noAutofit/>
          </a:bodyPr>
          <a:lstStyle>
            <a:lvl1pPr lvl="0" rtl="0">
              <a:spcBef>
                <a:spcPts val="0"/>
              </a:spcBef>
              <a:spcAft>
                <a:spcPts val="0"/>
              </a:spcAft>
              <a:buNone/>
              <a:defRPr sz="2667">
                <a:solidFill>
                  <a:srgbClr val="053B5C"/>
                </a:solidFill>
              </a:defRPr>
            </a:lvl1pPr>
            <a:lvl2pPr lvl="1" rtl="0">
              <a:spcBef>
                <a:spcPts val="0"/>
              </a:spcBef>
              <a:spcAft>
                <a:spcPts val="0"/>
              </a:spcAft>
              <a:buNone/>
              <a:defRPr sz="2667">
                <a:solidFill>
                  <a:srgbClr val="053B5C"/>
                </a:solidFill>
              </a:defRPr>
            </a:lvl2pPr>
            <a:lvl3pPr lvl="2" rtl="0">
              <a:spcBef>
                <a:spcPts val="0"/>
              </a:spcBef>
              <a:spcAft>
                <a:spcPts val="0"/>
              </a:spcAft>
              <a:buNone/>
              <a:defRPr sz="2667">
                <a:solidFill>
                  <a:srgbClr val="053B5C"/>
                </a:solidFill>
              </a:defRPr>
            </a:lvl3pPr>
            <a:lvl4pPr lvl="3" rtl="0">
              <a:spcBef>
                <a:spcPts val="0"/>
              </a:spcBef>
              <a:spcAft>
                <a:spcPts val="0"/>
              </a:spcAft>
              <a:buNone/>
              <a:defRPr sz="2667">
                <a:solidFill>
                  <a:srgbClr val="053B5C"/>
                </a:solidFill>
              </a:defRPr>
            </a:lvl4pPr>
            <a:lvl5pPr lvl="4" rtl="0">
              <a:spcBef>
                <a:spcPts val="0"/>
              </a:spcBef>
              <a:spcAft>
                <a:spcPts val="0"/>
              </a:spcAft>
              <a:buNone/>
              <a:defRPr sz="2667">
                <a:solidFill>
                  <a:srgbClr val="053B5C"/>
                </a:solidFill>
              </a:defRPr>
            </a:lvl5pPr>
            <a:lvl6pPr lvl="5" rtl="0">
              <a:spcBef>
                <a:spcPts val="0"/>
              </a:spcBef>
              <a:spcAft>
                <a:spcPts val="0"/>
              </a:spcAft>
              <a:buNone/>
              <a:defRPr sz="2667">
                <a:solidFill>
                  <a:srgbClr val="053B5C"/>
                </a:solidFill>
              </a:defRPr>
            </a:lvl6pPr>
            <a:lvl7pPr lvl="6" rtl="0">
              <a:spcBef>
                <a:spcPts val="0"/>
              </a:spcBef>
              <a:spcAft>
                <a:spcPts val="0"/>
              </a:spcAft>
              <a:buNone/>
              <a:defRPr sz="2667">
                <a:solidFill>
                  <a:srgbClr val="053B5C"/>
                </a:solidFill>
              </a:defRPr>
            </a:lvl7pPr>
            <a:lvl8pPr lvl="7" rtl="0">
              <a:spcBef>
                <a:spcPts val="0"/>
              </a:spcBef>
              <a:spcAft>
                <a:spcPts val="0"/>
              </a:spcAft>
              <a:buNone/>
              <a:defRPr sz="2667">
                <a:solidFill>
                  <a:srgbClr val="053B5C"/>
                </a:solidFill>
              </a:defRPr>
            </a:lvl8pPr>
            <a:lvl9pPr lvl="8" rtl="0">
              <a:spcBef>
                <a:spcPts val="0"/>
              </a:spcBef>
              <a:spcAft>
                <a:spcPts val="0"/>
              </a:spcAft>
              <a:buNone/>
              <a:defRPr sz="2667">
                <a:solidFill>
                  <a:srgbClr val="053B5C"/>
                </a:solidFill>
              </a:defRPr>
            </a:lvl9pPr>
          </a:lstStyle>
          <a:p>
            <a:endParaRPr/>
          </a:p>
        </p:txBody>
      </p:sp>
      <p:sp>
        <p:nvSpPr>
          <p:cNvPr id="191" name="Google Shape;191;p18"/>
          <p:cNvSpPr txBox="1">
            <a:spLocks noGrp="1"/>
          </p:cNvSpPr>
          <p:nvPr>
            <p:ph type="subTitle" idx="1"/>
          </p:nvPr>
        </p:nvSpPr>
        <p:spPr>
          <a:xfrm>
            <a:off x="1449667" y="2983933"/>
            <a:ext cx="2418400" cy="2217600"/>
          </a:xfrm>
          <a:prstGeom prst="rect">
            <a:avLst/>
          </a:prstGeom>
          <a:noFill/>
        </p:spPr>
        <p:txBody>
          <a:bodyPr spcFirstLastPara="1" wrap="square" lIns="91425" tIns="91425" rIns="91425" bIns="91425" anchor="t" anchorCtr="0">
            <a:noAutofit/>
          </a:bodyPr>
          <a:lstStyle>
            <a:lvl1pPr lvl="0" rtl="0">
              <a:spcBef>
                <a:spcPts val="0"/>
              </a:spcBef>
              <a:spcAft>
                <a:spcPts val="0"/>
              </a:spcAft>
              <a:buNone/>
              <a:defRPr>
                <a:solidFill>
                  <a:srgbClr val="053B5C"/>
                </a:solidFill>
              </a:defRPr>
            </a:lvl1pPr>
            <a:lvl2pPr lvl="1" rtl="0">
              <a:spcBef>
                <a:spcPts val="2133"/>
              </a:spcBef>
              <a:spcAft>
                <a:spcPts val="0"/>
              </a:spcAft>
              <a:buNone/>
              <a:defRPr>
                <a:solidFill>
                  <a:srgbClr val="053B5C"/>
                </a:solidFill>
              </a:defRPr>
            </a:lvl2pPr>
            <a:lvl3pPr lvl="2" rtl="0">
              <a:spcBef>
                <a:spcPts val="2133"/>
              </a:spcBef>
              <a:spcAft>
                <a:spcPts val="0"/>
              </a:spcAft>
              <a:buNone/>
              <a:defRPr>
                <a:solidFill>
                  <a:srgbClr val="053B5C"/>
                </a:solidFill>
              </a:defRPr>
            </a:lvl3pPr>
            <a:lvl4pPr lvl="3" rtl="0">
              <a:spcBef>
                <a:spcPts val="2133"/>
              </a:spcBef>
              <a:spcAft>
                <a:spcPts val="0"/>
              </a:spcAft>
              <a:buNone/>
              <a:defRPr>
                <a:solidFill>
                  <a:srgbClr val="053B5C"/>
                </a:solidFill>
              </a:defRPr>
            </a:lvl4pPr>
            <a:lvl5pPr lvl="4" rtl="0">
              <a:spcBef>
                <a:spcPts val="2133"/>
              </a:spcBef>
              <a:spcAft>
                <a:spcPts val="0"/>
              </a:spcAft>
              <a:buNone/>
              <a:defRPr>
                <a:solidFill>
                  <a:srgbClr val="053B5C"/>
                </a:solidFill>
              </a:defRPr>
            </a:lvl5pPr>
            <a:lvl6pPr lvl="5" rtl="0">
              <a:spcBef>
                <a:spcPts val="2133"/>
              </a:spcBef>
              <a:spcAft>
                <a:spcPts val="0"/>
              </a:spcAft>
              <a:buNone/>
              <a:defRPr>
                <a:solidFill>
                  <a:srgbClr val="053B5C"/>
                </a:solidFill>
              </a:defRPr>
            </a:lvl6pPr>
            <a:lvl7pPr lvl="6" rtl="0">
              <a:spcBef>
                <a:spcPts val="2133"/>
              </a:spcBef>
              <a:spcAft>
                <a:spcPts val="0"/>
              </a:spcAft>
              <a:buNone/>
              <a:defRPr>
                <a:solidFill>
                  <a:srgbClr val="053B5C"/>
                </a:solidFill>
              </a:defRPr>
            </a:lvl7pPr>
            <a:lvl8pPr lvl="7" rtl="0">
              <a:spcBef>
                <a:spcPts val="2133"/>
              </a:spcBef>
              <a:spcAft>
                <a:spcPts val="0"/>
              </a:spcAft>
              <a:buNone/>
              <a:defRPr>
                <a:solidFill>
                  <a:srgbClr val="053B5C"/>
                </a:solidFill>
              </a:defRPr>
            </a:lvl8pPr>
            <a:lvl9pPr lvl="8" rtl="0">
              <a:spcBef>
                <a:spcPts val="2133"/>
              </a:spcBef>
              <a:spcAft>
                <a:spcPts val="2133"/>
              </a:spcAft>
              <a:buNone/>
              <a:defRPr>
                <a:solidFill>
                  <a:srgbClr val="053B5C"/>
                </a:solidFill>
              </a:defRPr>
            </a:lvl9pPr>
          </a:lstStyle>
          <a:p>
            <a:endParaRPr/>
          </a:p>
        </p:txBody>
      </p:sp>
      <p:sp>
        <p:nvSpPr>
          <p:cNvPr id="192" name="Google Shape;192;p18"/>
          <p:cNvSpPr txBox="1">
            <a:spLocks noGrp="1"/>
          </p:cNvSpPr>
          <p:nvPr>
            <p:ph type="title" idx="3"/>
          </p:nvPr>
        </p:nvSpPr>
        <p:spPr>
          <a:xfrm>
            <a:off x="4886700" y="2344600"/>
            <a:ext cx="2418400" cy="656800"/>
          </a:xfrm>
          <a:prstGeom prst="rect">
            <a:avLst/>
          </a:prstGeom>
          <a:noFill/>
        </p:spPr>
        <p:txBody>
          <a:bodyPr spcFirstLastPara="1" wrap="square" lIns="91425" tIns="91425" rIns="91425" bIns="91425" anchor="b" anchorCtr="0">
            <a:noAutofit/>
          </a:bodyPr>
          <a:lstStyle>
            <a:lvl1pPr lvl="0" rtl="0">
              <a:spcBef>
                <a:spcPts val="0"/>
              </a:spcBef>
              <a:spcAft>
                <a:spcPts val="0"/>
              </a:spcAft>
              <a:buNone/>
              <a:defRPr sz="2667">
                <a:solidFill>
                  <a:srgbClr val="053B5C"/>
                </a:solidFill>
              </a:defRPr>
            </a:lvl1pPr>
            <a:lvl2pPr lvl="1" rtl="0">
              <a:spcBef>
                <a:spcPts val="0"/>
              </a:spcBef>
              <a:spcAft>
                <a:spcPts val="0"/>
              </a:spcAft>
              <a:buNone/>
              <a:defRPr sz="2667">
                <a:solidFill>
                  <a:srgbClr val="053B5C"/>
                </a:solidFill>
              </a:defRPr>
            </a:lvl2pPr>
            <a:lvl3pPr lvl="2" rtl="0">
              <a:spcBef>
                <a:spcPts val="0"/>
              </a:spcBef>
              <a:spcAft>
                <a:spcPts val="0"/>
              </a:spcAft>
              <a:buNone/>
              <a:defRPr sz="2667">
                <a:solidFill>
                  <a:srgbClr val="053B5C"/>
                </a:solidFill>
              </a:defRPr>
            </a:lvl3pPr>
            <a:lvl4pPr lvl="3" rtl="0">
              <a:spcBef>
                <a:spcPts val="0"/>
              </a:spcBef>
              <a:spcAft>
                <a:spcPts val="0"/>
              </a:spcAft>
              <a:buNone/>
              <a:defRPr sz="2667">
                <a:solidFill>
                  <a:srgbClr val="053B5C"/>
                </a:solidFill>
              </a:defRPr>
            </a:lvl4pPr>
            <a:lvl5pPr lvl="4" rtl="0">
              <a:spcBef>
                <a:spcPts val="0"/>
              </a:spcBef>
              <a:spcAft>
                <a:spcPts val="0"/>
              </a:spcAft>
              <a:buNone/>
              <a:defRPr sz="2667">
                <a:solidFill>
                  <a:srgbClr val="053B5C"/>
                </a:solidFill>
              </a:defRPr>
            </a:lvl5pPr>
            <a:lvl6pPr lvl="5" rtl="0">
              <a:spcBef>
                <a:spcPts val="0"/>
              </a:spcBef>
              <a:spcAft>
                <a:spcPts val="0"/>
              </a:spcAft>
              <a:buNone/>
              <a:defRPr sz="2667">
                <a:solidFill>
                  <a:srgbClr val="053B5C"/>
                </a:solidFill>
              </a:defRPr>
            </a:lvl6pPr>
            <a:lvl7pPr lvl="6" rtl="0">
              <a:spcBef>
                <a:spcPts val="0"/>
              </a:spcBef>
              <a:spcAft>
                <a:spcPts val="0"/>
              </a:spcAft>
              <a:buNone/>
              <a:defRPr sz="2667">
                <a:solidFill>
                  <a:srgbClr val="053B5C"/>
                </a:solidFill>
              </a:defRPr>
            </a:lvl7pPr>
            <a:lvl8pPr lvl="7" rtl="0">
              <a:spcBef>
                <a:spcPts val="0"/>
              </a:spcBef>
              <a:spcAft>
                <a:spcPts val="0"/>
              </a:spcAft>
              <a:buNone/>
              <a:defRPr sz="2667">
                <a:solidFill>
                  <a:srgbClr val="053B5C"/>
                </a:solidFill>
              </a:defRPr>
            </a:lvl8pPr>
            <a:lvl9pPr lvl="8" rtl="0">
              <a:spcBef>
                <a:spcPts val="0"/>
              </a:spcBef>
              <a:spcAft>
                <a:spcPts val="0"/>
              </a:spcAft>
              <a:buNone/>
              <a:defRPr sz="2667">
                <a:solidFill>
                  <a:srgbClr val="053B5C"/>
                </a:solidFill>
              </a:defRPr>
            </a:lvl9pPr>
          </a:lstStyle>
          <a:p>
            <a:endParaRPr/>
          </a:p>
        </p:txBody>
      </p:sp>
      <p:sp>
        <p:nvSpPr>
          <p:cNvPr id="193" name="Google Shape;193;p18"/>
          <p:cNvSpPr txBox="1">
            <a:spLocks noGrp="1"/>
          </p:cNvSpPr>
          <p:nvPr>
            <p:ph type="subTitle" idx="4"/>
          </p:nvPr>
        </p:nvSpPr>
        <p:spPr>
          <a:xfrm>
            <a:off x="4886800" y="2983933"/>
            <a:ext cx="2418400" cy="2217600"/>
          </a:xfrm>
          <a:prstGeom prst="rect">
            <a:avLst/>
          </a:prstGeom>
          <a:noFill/>
        </p:spPr>
        <p:txBody>
          <a:bodyPr spcFirstLastPara="1" wrap="square" lIns="91425" tIns="91425" rIns="91425" bIns="91425" anchor="t" anchorCtr="0">
            <a:noAutofit/>
          </a:bodyPr>
          <a:lstStyle>
            <a:lvl1pPr lvl="0" rtl="0">
              <a:spcBef>
                <a:spcPts val="0"/>
              </a:spcBef>
              <a:spcAft>
                <a:spcPts val="0"/>
              </a:spcAft>
              <a:buNone/>
              <a:defRPr>
                <a:solidFill>
                  <a:srgbClr val="053B5C"/>
                </a:solidFill>
              </a:defRPr>
            </a:lvl1pPr>
            <a:lvl2pPr lvl="1" rtl="0">
              <a:spcBef>
                <a:spcPts val="2133"/>
              </a:spcBef>
              <a:spcAft>
                <a:spcPts val="0"/>
              </a:spcAft>
              <a:buNone/>
              <a:defRPr>
                <a:solidFill>
                  <a:srgbClr val="053B5C"/>
                </a:solidFill>
              </a:defRPr>
            </a:lvl2pPr>
            <a:lvl3pPr lvl="2" rtl="0">
              <a:spcBef>
                <a:spcPts val="2133"/>
              </a:spcBef>
              <a:spcAft>
                <a:spcPts val="0"/>
              </a:spcAft>
              <a:buNone/>
              <a:defRPr>
                <a:solidFill>
                  <a:srgbClr val="053B5C"/>
                </a:solidFill>
              </a:defRPr>
            </a:lvl3pPr>
            <a:lvl4pPr lvl="3" rtl="0">
              <a:spcBef>
                <a:spcPts val="2133"/>
              </a:spcBef>
              <a:spcAft>
                <a:spcPts val="0"/>
              </a:spcAft>
              <a:buNone/>
              <a:defRPr>
                <a:solidFill>
                  <a:srgbClr val="053B5C"/>
                </a:solidFill>
              </a:defRPr>
            </a:lvl4pPr>
            <a:lvl5pPr lvl="4" rtl="0">
              <a:spcBef>
                <a:spcPts val="2133"/>
              </a:spcBef>
              <a:spcAft>
                <a:spcPts val="0"/>
              </a:spcAft>
              <a:buNone/>
              <a:defRPr>
                <a:solidFill>
                  <a:srgbClr val="053B5C"/>
                </a:solidFill>
              </a:defRPr>
            </a:lvl5pPr>
            <a:lvl6pPr lvl="5" rtl="0">
              <a:spcBef>
                <a:spcPts val="2133"/>
              </a:spcBef>
              <a:spcAft>
                <a:spcPts val="0"/>
              </a:spcAft>
              <a:buNone/>
              <a:defRPr>
                <a:solidFill>
                  <a:srgbClr val="053B5C"/>
                </a:solidFill>
              </a:defRPr>
            </a:lvl6pPr>
            <a:lvl7pPr lvl="6" rtl="0">
              <a:spcBef>
                <a:spcPts val="2133"/>
              </a:spcBef>
              <a:spcAft>
                <a:spcPts val="0"/>
              </a:spcAft>
              <a:buNone/>
              <a:defRPr>
                <a:solidFill>
                  <a:srgbClr val="053B5C"/>
                </a:solidFill>
              </a:defRPr>
            </a:lvl7pPr>
            <a:lvl8pPr lvl="7" rtl="0">
              <a:spcBef>
                <a:spcPts val="2133"/>
              </a:spcBef>
              <a:spcAft>
                <a:spcPts val="0"/>
              </a:spcAft>
              <a:buNone/>
              <a:defRPr>
                <a:solidFill>
                  <a:srgbClr val="053B5C"/>
                </a:solidFill>
              </a:defRPr>
            </a:lvl8pPr>
            <a:lvl9pPr lvl="8" rtl="0">
              <a:spcBef>
                <a:spcPts val="2133"/>
              </a:spcBef>
              <a:spcAft>
                <a:spcPts val="2133"/>
              </a:spcAft>
              <a:buNone/>
              <a:defRPr>
                <a:solidFill>
                  <a:srgbClr val="053B5C"/>
                </a:solidFill>
              </a:defRPr>
            </a:lvl9pPr>
          </a:lstStyle>
          <a:p>
            <a:endParaRPr/>
          </a:p>
        </p:txBody>
      </p:sp>
      <p:sp>
        <p:nvSpPr>
          <p:cNvPr id="194" name="Google Shape;194;p18"/>
          <p:cNvSpPr txBox="1">
            <a:spLocks noGrp="1"/>
          </p:cNvSpPr>
          <p:nvPr>
            <p:ph type="title" idx="5"/>
          </p:nvPr>
        </p:nvSpPr>
        <p:spPr>
          <a:xfrm>
            <a:off x="8323933" y="2344600"/>
            <a:ext cx="2401600" cy="656800"/>
          </a:xfrm>
          <a:prstGeom prst="rect">
            <a:avLst/>
          </a:prstGeom>
          <a:noFill/>
        </p:spPr>
        <p:txBody>
          <a:bodyPr spcFirstLastPara="1" wrap="square" lIns="91425" tIns="91425" rIns="91425" bIns="91425" anchor="b" anchorCtr="0">
            <a:noAutofit/>
          </a:bodyPr>
          <a:lstStyle>
            <a:lvl1pPr lvl="0" rtl="0">
              <a:spcBef>
                <a:spcPts val="0"/>
              </a:spcBef>
              <a:spcAft>
                <a:spcPts val="0"/>
              </a:spcAft>
              <a:buNone/>
              <a:defRPr sz="2667">
                <a:solidFill>
                  <a:srgbClr val="053B5C"/>
                </a:solidFill>
              </a:defRPr>
            </a:lvl1pPr>
            <a:lvl2pPr lvl="1" rtl="0">
              <a:spcBef>
                <a:spcPts val="0"/>
              </a:spcBef>
              <a:spcAft>
                <a:spcPts val="0"/>
              </a:spcAft>
              <a:buNone/>
              <a:defRPr sz="2667">
                <a:solidFill>
                  <a:srgbClr val="053B5C"/>
                </a:solidFill>
              </a:defRPr>
            </a:lvl2pPr>
            <a:lvl3pPr lvl="2" rtl="0">
              <a:spcBef>
                <a:spcPts val="0"/>
              </a:spcBef>
              <a:spcAft>
                <a:spcPts val="0"/>
              </a:spcAft>
              <a:buNone/>
              <a:defRPr sz="2667">
                <a:solidFill>
                  <a:srgbClr val="053B5C"/>
                </a:solidFill>
              </a:defRPr>
            </a:lvl3pPr>
            <a:lvl4pPr lvl="3" rtl="0">
              <a:spcBef>
                <a:spcPts val="0"/>
              </a:spcBef>
              <a:spcAft>
                <a:spcPts val="0"/>
              </a:spcAft>
              <a:buNone/>
              <a:defRPr sz="2667">
                <a:solidFill>
                  <a:srgbClr val="053B5C"/>
                </a:solidFill>
              </a:defRPr>
            </a:lvl4pPr>
            <a:lvl5pPr lvl="4" rtl="0">
              <a:spcBef>
                <a:spcPts val="0"/>
              </a:spcBef>
              <a:spcAft>
                <a:spcPts val="0"/>
              </a:spcAft>
              <a:buNone/>
              <a:defRPr sz="2667">
                <a:solidFill>
                  <a:srgbClr val="053B5C"/>
                </a:solidFill>
              </a:defRPr>
            </a:lvl5pPr>
            <a:lvl6pPr lvl="5" rtl="0">
              <a:spcBef>
                <a:spcPts val="0"/>
              </a:spcBef>
              <a:spcAft>
                <a:spcPts val="0"/>
              </a:spcAft>
              <a:buNone/>
              <a:defRPr sz="2667">
                <a:solidFill>
                  <a:srgbClr val="053B5C"/>
                </a:solidFill>
              </a:defRPr>
            </a:lvl6pPr>
            <a:lvl7pPr lvl="6" rtl="0">
              <a:spcBef>
                <a:spcPts val="0"/>
              </a:spcBef>
              <a:spcAft>
                <a:spcPts val="0"/>
              </a:spcAft>
              <a:buNone/>
              <a:defRPr sz="2667">
                <a:solidFill>
                  <a:srgbClr val="053B5C"/>
                </a:solidFill>
              </a:defRPr>
            </a:lvl7pPr>
            <a:lvl8pPr lvl="7" rtl="0">
              <a:spcBef>
                <a:spcPts val="0"/>
              </a:spcBef>
              <a:spcAft>
                <a:spcPts val="0"/>
              </a:spcAft>
              <a:buNone/>
              <a:defRPr sz="2667">
                <a:solidFill>
                  <a:srgbClr val="053B5C"/>
                </a:solidFill>
              </a:defRPr>
            </a:lvl8pPr>
            <a:lvl9pPr lvl="8" rtl="0">
              <a:spcBef>
                <a:spcPts val="0"/>
              </a:spcBef>
              <a:spcAft>
                <a:spcPts val="0"/>
              </a:spcAft>
              <a:buNone/>
              <a:defRPr sz="2667">
                <a:solidFill>
                  <a:srgbClr val="053B5C"/>
                </a:solidFill>
              </a:defRPr>
            </a:lvl9pPr>
          </a:lstStyle>
          <a:p>
            <a:endParaRPr/>
          </a:p>
        </p:txBody>
      </p:sp>
      <p:sp>
        <p:nvSpPr>
          <p:cNvPr id="195" name="Google Shape;195;p18"/>
          <p:cNvSpPr txBox="1">
            <a:spLocks noGrp="1"/>
          </p:cNvSpPr>
          <p:nvPr>
            <p:ph type="subTitle" idx="6"/>
          </p:nvPr>
        </p:nvSpPr>
        <p:spPr>
          <a:xfrm>
            <a:off x="8323933" y="2983933"/>
            <a:ext cx="2418400" cy="2217600"/>
          </a:xfrm>
          <a:prstGeom prst="rect">
            <a:avLst/>
          </a:prstGeom>
          <a:noFill/>
        </p:spPr>
        <p:txBody>
          <a:bodyPr spcFirstLastPara="1" wrap="square" lIns="91425" tIns="91425" rIns="91425" bIns="91425" anchor="t" anchorCtr="0">
            <a:noAutofit/>
          </a:bodyPr>
          <a:lstStyle>
            <a:lvl1pPr lvl="0" rtl="0">
              <a:spcBef>
                <a:spcPts val="0"/>
              </a:spcBef>
              <a:spcAft>
                <a:spcPts val="0"/>
              </a:spcAft>
              <a:buNone/>
              <a:defRPr>
                <a:solidFill>
                  <a:srgbClr val="053B5C"/>
                </a:solidFill>
              </a:defRPr>
            </a:lvl1pPr>
            <a:lvl2pPr lvl="1" rtl="0">
              <a:spcBef>
                <a:spcPts val="2133"/>
              </a:spcBef>
              <a:spcAft>
                <a:spcPts val="0"/>
              </a:spcAft>
              <a:buNone/>
              <a:defRPr>
                <a:solidFill>
                  <a:srgbClr val="053B5C"/>
                </a:solidFill>
              </a:defRPr>
            </a:lvl2pPr>
            <a:lvl3pPr lvl="2" rtl="0">
              <a:spcBef>
                <a:spcPts val="2133"/>
              </a:spcBef>
              <a:spcAft>
                <a:spcPts val="0"/>
              </a:spcAft>
              <a:buNone/>
              <a:defRPr>
                <a:solidFill>
                  <a:srgbClr val="053B5C"/>
                </a:solidFill>
              </a:defRPr>
            </a:lvl3pPr>
            <a:lvl4pPr lvl="3" rtl="0">
              <a:spcBef>
                <a:spcPts val="2133"/>
              </a:spcBef>
              <a:spcAft>
                <a:spcPts val="0"/>
              </a:spcAft>
              <a:buNone/>
              <a:defRPr>
                <a:solidFill>
                  <a:srgbClr val="053B5C"/>
                </a:solidFill>
              </a:defRPr>
            </a:lvl4pPr>
            <a:lvl5pPr lvl="4" rtl="0">
              <a:spcBef>
                <a:spcPts val="2133"/>
              </a:spcBef>
              <a:spcAft>
                <a:spcPts val="0"/>
              </a:spcAft>
              <a:buNone/>
              <a:defRPr>
                <a:solidFill>
                  <a:srgbClr val="053B5C"/>
                </a:solidFill>
              </a:defRPr>
            </a:lvl5pPr>
            <a:lvl6pPr lvl="5" rtl="0">
              <a:spcBef>
                <a:spcPts val="2133"/>
              </a:spcBef>
              <a:spcAft>
                <a:spcPts val="0"/>
              </a:spcAft>
              <a:buNone/>
              <a:defRPr>
                <a:solidFill>
                  <a:srgbClr val="053B5C"/>
                </a:solidFill>
              </a:defRPr>
            </a:lvl6pPr>
            <a:lvl7pPr lvl="6" rtl="0">
              <a:spcBef>
                <a:spcPts val="2133"/>
              </a:spcBef>
              <a:spcAft>
                <a:spcPts val="0"/>
              </a:spcAft>
              <a:buNone/>
              <a:defRPr>
                <a:solidFill>
                  <a:srgbClr val="053B5C"/>
                </a:solidFill>
              </a:defRPr>
            </a:lvl7pPr>
            <a:lvl8pPr lvl="7" rtl="0">
              <a:spcBef>
                <a:spcPts val="2133"/>
              </a:spcBef>
              <a:spcAft>
                <a:spcPts val="0"/>
              </a:spcAft>
              <a:buNone/>
              <a:defRPr>
                <a:solidFill>
                  <a:srgbClr val="053B5C"/>
                </a:solidFill>
              </a:defRPr>
            </a:lvl8pPr>
            <a:lvl9pPr lvl="8" rtl="0">
              <a:spcBef>
                <a:spcPts val="2133"/>
              </a:spcBef>
              <a:spcAft>
                <a:spcPts val="2133"/>
              </a:spcAft>
              <a:buNone/>
              <a:defRPr>
                <a:solidFill>
                  <a:srgbClr val="053B5C"/>
                </a:solidFill>
              </a:defRPr>
            </a:lvl9pPr>
          </a:lstStyle>
          <a:p>
            <a:endParaRPr/>
          </a:p>
        </p:txBody>
      </p:sp>
      <p:sp>
        <p:nvSpPr>
          <p:cNvPr id="22" name="Google Shape;186;p18">
            <a:extLst>
              <a:ext uri="{FF2B5EF4-FFF2-40B4-BE49-F238E27FC236}">
                <a16:creationId xmlns:a16="http://schemas.microsoft.com/office/drawing/2014/main" id="{E0204037-0C85-4133-A933-FDEB20D25079}"/>
              </a:ext>
            </a:extLst>
          </p:cNvPr>
          <p:cNvSpPr/>
          <p:nvPr userDrawn="1"/>
        </p:nvSpPr>
        <p:spPr>
          <a:xfrm flipH="1">
            <a:off x="0" y="5533077"/>
            <a:ext cx="12181752" cy="1324924"/>
          </a:xfrm>
          <a:custGeom>
            <a:avLst/>
            <a:gdLst/>
            <a:ahLst/>
            <a:cxnLst/>
            <a:rect l="l" t="t" r="r" b="b"/>
            <a:pathLst>
              <a:path w="282858" h="70881" extrusionOk="0">
                <a:moveTo>
                  <a:pt x="57528" y="1"/>
                </a:moveTo>
                <a:cubicBezTo>
                  <a:pt x="37107" y="1"/>
                  <a:pt x="17867" y="6326"/>
                  <a:pt x="1" y="16029"/>
                </a:cubicBezTo>
                <a:lnTo>
                  <a:pt x="1" y="70881"/>
                </a:lnTo>
                <a:lnTo>
                  <a:pt x="282857" y="70881"/>
                </a:lnTo>
                <a:lnTo>
                  <a:pt x="282857" y="53831"/>
                </a:lnTo>
                <a:cubicBezTo>
                  <a:pt x="276183" y="53941"/>
                  <a:pt x="269511" y="54030"/>
                  <a:pt x="262852" y="54030"/>
                </a:cubicBezTo>
                <a:cubicBezTo>
                  <a:pt x="230491" y="54030"/>
                  <a:pt x="198425" y="51930"/>
                  <a:pt x="167736" y="39913"/>
                </a:cubicBezTo>
                <a:cubicBezTo>
                  <a:pt x="131005" y="25530"/>
                  <a:pt x="101025" y="967"/>
                  <a:pt x="59794" y="27"/>
                </a:cubicBezTo>
                <a:cubicBezTo>
                  <a:pt x="59037" y="10"/>
                  <a:pt x="58282" y="1"/>
                  <a:pt x="57528" y="1"/>
                </a:cubicBezTo>
                <a:close/>
              </a:path>
            </a:pathLst>
          </a:custGeom>
          <a:solidFill>
            <a:schemeClr val="tx2">
              <a:lumMod val="20000"/>
              <a:lumOff val="80000"/>
              <a:alpha val="52000"/>
            </a:scheme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4" name="Google Shape;186;p18">
            <a:extLst>
              <a:ext uri="{FF2B5EF4-FFF2-40B4-BE49-F238E27FC236}">
                <a16:creationId xmlns:a16="http://schemas.microsoft.com/office/drawing/2014/main" id="{5B8B5498-69A0-442D-837E-BE998DE4B6BB}"/>
              </a:ext>
            </a:extLst>
          </p:cNvPr>
          <p:cNvSpPr/>
          <p:nvPr userDrawn="1"/>
        </p:nvSpPr>
        <p:spPr>
          <a:xfrm flipH="1">
            <a:off x="10247" y="4695409"/>
            <a:ext cx="12181753" cy="2162592"/>
          </a:xfrm>
          <a:custGeom>
            <a:avLst/>
            <a:gdLst/>
            <a:ahLst/>
            <a:cxnLst/>
            <a:rect l="l" t="t" r="r" b="b"/>
            <a:pathLst>
              <a:path w="282858" h="70881" extrusionOk="0">
                <a:moveTo>
                  <a:pt x="57528" y="1"/>
                </a:moveTo>
                <a:cubicBezTo>
                  <a:pt x="37107" y="1"/>
                  <a:pt x="17867" y="6326"/>
                  <a:pt x="1" y="16029"/>
                </a:cubicBezTo>
                <a:lnTo>
                  <a:pt x="1" y="70881"/>
                </a:lnTo>
                <a:lnTo>
                  <a:pt x="282857" y="70881"/>
                </a:lnTo>
                <a:lnTo>
                  <a:pt x="282857" y="53831"/>
                </a:lnTo>
                <a:cubicBezTo>
                  <a:pt x="276183" y="53941"/>
                  <a:pt x="269511" y="54030"/>
                  <a:pt x="262852" y="54030"/>
                </a:cubicBezTo>
                <a:cubicBezTo>
                  <a:pt x="230491" y="54030"/>
                  <a:pt x="198425" y="51930"/>
                  <a:pt x="167736" y="39913"/>
                </a:cubicBezTo>
                <a:cubicBezTo>
                  <a:pt x="131005" y="25530"/>
                  <a:pt x="101025" y="967"/>
                  <a:pt x="59794" y="27"/>
                </a:cubicBezTo>
                <a:cubicBezTo>
                  <a:pt x="59037" y="10"/>
                  <a:pt x="58282" y="1"/>
                  <a:pt x="57528" y="1"/>
                </a:cubicBezTo>
                <a:close/>
              </a:path>
            </a:pathLst>
          </a:custGeom>
          <a:solidFill>
            <a:schemeClr val="tx2">
              <a:lumMod val="20000"/>
              <a:lumOff val="80000"/>
              <a:alpha val="52000"/>
            </a:scheme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4" name="Graphic 2" descr="Water Fountain outline">
            <a:extLst>
              <a:ext uri="{FF2B5EF4-FFF2-40B4-BE49-F238E27FC236}">
                <a16:creationId xmlns:a16="http://schemas.microsoft.com/office/drawing/2014/main" id="{D2C652F6-588B-4109-9A82-56D53C3EA1D0}"/>
              </a:ext>
            </a:extLst>
          </p:cNvPr>
          <p:cNvGrpSpPr/>
          <p:nvPr userDrawn="1"/>
        </p:nvGrpSpPr>
        <p:grpSpPr>
          <a:xfrm>
            <a:off x="102162" y="4356993"/>
            <a:ext cx="1872775" cy="2020625"/>
            <a:chOff x="7358941" y="3117252"/>
            <a:chExt cx="1404581" cy="1515469"/>
          </a:xfrm>
          <a:solidFill>
            <a:schemeClr val="tx1">
              <a:lumMod val="10000"/>
              <a:lumOff val="90000"/>
              <a:alpha val="79000"/>
            </a:schemeClr>
          </a:solidFill>
        </p:grpSpPr>
        <p:sp>
          <p:nvSpPr>
            <p:cNvPr id="15" name="Freeform: Shape 14">
              <a:extLst>
                <a:ext uri="{FF2B5EF4-FFF2-40B4-BE49-F238E27FC236}">
                  <a16:creationId xmlns:a16="http://schemas.microsoft.com/office/drawing/2014/main" id="{BAF8189E-96A9-49CB-8761-6BFFD89F18C3}"/>
                </a:ext>
              </a:extLst>
            </p:cNvPr>
            <p:cNvSpPr/>
            <p:nvPr/>
          </p:nvSpPr>
          <p:spPr>
            <a:xfrm>
              <a:off x="7358941" y="3117252"/>
              <a:ext cx="1404581" cy="1515469"/>
            </a:xfrm>
            <a:custGeom>
              <a:avLst/>
              <a:gdLst>
                <a:gd name="connsiteX0" fmla="*/ 831660 w 1404581"/>
                <a:gd name="connsiteY0" fmla="*/ 1256731 h 1515469"/>
                <a:gd name="connsiteX1" fmla="*/ 831660 w 1404581"/>
                <a:gd name="connsiteY1" fmla="*/ 1182805 h 1515469"/>
                <a:gd name="connsiteX2" fmla="*/ 776216 w 1404581"/>
                <a:gd name="connsiteY2" fmla="*/ 1127361 h 1515469"/>
                <a:gd name="connsiteX3" fmla="*/ 776216 w 1404581"/>
                <a:gd name="connsiteY3" fmla="*/ 943047 h 1515469"/>
                <a:gd name="connsiteX4" fmla="*/ 1096036 w 1404581"/>
                <a:gd name="connsiteY4" fmla="*/ 669024 h 1515469"/>
                <a:gd name="connsiteX5" fmla="*/ 1164324 w 1404581"/>
                <a:gd name="connsiteY5" fmla="*/ 757735 h 1515469"/>
                <a:gd name="connsiteX6" fmla="*/ 1164324 w 1404581"/>
                <a:gd name="connsiteY6" fmla="*/ 776216 h 1515469"/>
                <a:gd name="connsiteX7" fmla="*/ 1201287 w 1404581"/>
                <a:gd name="connsiteY7" fmla="*/ 776216 h 1515469"/>
                <a:gd name="connsiteX8" fmla="*/ 1201287 w 1404581"/>
                <a:gd name="connsiteY8" fmla="*/ 757735 h 1515469"/>
                <a:gd name="connsiteX9" fmla="*/ 1071917 w 1404581"/>
                <a:gd name="connsiteY9" fmla="*/ 628365 h 1515469"/>
                <a:gd name="connsiteX10" fmla="*/ 794697 w 1404581"/>
                <a:gd name="connsiteY10" fmla="*/ 628365 h 1515469"/>
                <a:gd name="connsiteX11" fmla="*/ 794697 w 1404581"/>
                <a:gd name="connsiteY11" fmla="*/ 554440 h 1515469"/>
                <a:gd name="connsiteX12" fmla="*/ 757735 w 1404581"/>
                <a:gd name="connsiteY12" fmla="*/ 502156 h 1515469"/>
                <a:gd name="connsiteX13" fmla="*/ 757735 w 1404581"/>
                <a:gd name="connsiteY13" fmla="*/ 288605 h 1515469"/>
                <a:gd name="connsiteX14" fmla="*/ 909744 w 1404581"/>
                <a:gd name="connsiteY14" fmla="*/ 157941 h 1515469"/>
                <a:gd name="connsiteX15" fmla="*/ 961029 w 1404581"/>
                <a:gd name="connsiteY15" fmla="*/ 240257 h 1515469"/>
                <a:gd name="connsiteX16" fmla="*/ 961029 w 1404581"/>
                <a:gd name="connsiteY16" fmla="*/ 258739 h 1515469"/>
                <a:gd name="connsiteX17" fmla="*/ 997992 w 1404581"/>
                <a:gd name="connsiteY17" fmla="*/ 258739 h 1515469"/>
                <a:gd name="connsiteX18" fmla="*/ 997992 w 1404581"/>
                <a:gd name="connsiteY18" fmla="*/ 240257 h 1515469"/>
                <a:gd name="connsiteX19" fmla="*/ 868623 w 1404581"/>
                <a:gd name="connsiteY19" fmla="*/ 110888 h 1515469"/>
                <a:gd name="connsiteX20" fmla="*/ 720772 w 1404581"/>
                <a:gd name="connsiteY20" fmla="*/ 110888 h 1515469"/>
                <a:gd name="connsiteX21" fmla="*/ 720772 w 1404581"/>
                <a:gd name="connsiteY21" fmla="*/ 18481 h 1515469"/>
                <a:gd name="connsiteX22" fmla="*/ 702291 w 1404581"/>
                <a:gd name="connsiteY22" fmla="*/ 0 h 1515469"/>
                <a:gd name="connsiteX23" fmla="*/ 683809 w 1404581"/>
                <a:gd name="connsiteY23" fmla="*/ 18481 h 1515469"/>
                <a:gd name="connsiteX24" fmla="*/ 683809 w 1404581"/>
                <a:gd name="connsiteY24" fmla="*/ 110888 h 1515469"/>
                <a:gd name="connsiteX25" fmla="*/ 535959 w 1404581"/>
                <a:gd name="connsiteY25" fmla="*/ 110888 h 1515469"/>
                <a:gd name="connsiteX26" fmla="*/ 406589 w 1404581"/>
                <a:gd name="connsiteY26" fmla="*/ 240257 h 1515469"/>
                <a:gd name="connsiteX27" fmla="*/ 406589 w 1404581"/>
                <a:gd name="connsiteY27" fmla="*/ 258739 h 1515469"/>
                <a:gd name="connsiteX28" fmla="*/ 443552 w 1404581"/>
                <a:gd name="connsiteY28" fmla="*/ 258739 h 1515469"/>
                <a:gd name="connsiteX29" fmla="*/ 443552 w 1404581"/>
                <a:gd name="connsiteY29" fmla="*/ 240257 h 1515469"/>
                <a:gd name="connsiteX30" fmla="*/ 494838 w 1404581"/>
                <a:gd name="connsiteY30" fmla="*/ 157941 h 1515469"/>
                <a:gd name="connsiteX31" fmla="*/ 646847 w 1404581"/>
                <a:gd name="connsiteY31" fmla="*/ 288605 h 1515469"/>
                <a:gd name="connsiteX32" fmla="*/ 646847 w 1404581"/>
                <a:gd name="connsiteY32" fmla="*/ 502156 h 1515469"/>
                <a:gd name="connsiteX33" fmla="*/ 609884 w 1404581"/>
                <a:gd name="connsiteY33" fmla="*/ 554440 h 1515469"/>
                <a:gd name="connsiteX34" fmla="*/ 609884 w 1404581"/>
                <a:gd name="connsiteY34" fmla="*/ 628365 h 1515469"/>
                <a:gd name="connsiteX35" fmla="*/ 332664 w 1404581"/>
                <a:gd name="connsiteY35" fmla="*/ 628365 h 1515469"/>
                <a:gd name="connsiteX36" fmla="*/ 203295 w 1404581"/>
                <a:gd name="connsiteY36" fmla="*/ 757735 h 1515469"/>
                <a:gd name="connsiteX37" fmla="*/ 203295 w 1404581"/>
                <a:gd name="connsiteY37" fmla="*/ 776216 h 1515469"/>
                <a:gd name="connsiteX38" fmla="*/ 240257 w 1404581"/>
                <a:gd name="connsiteY38" fmla="*/ 776216 h 1515469"/>
                <a:gd name="connsiteX39" fmla="*/ 240257 w 1404581"/>
                <a:gd name="connsiteY39" fmla="*/ 757735 h 1515469"/>
                <a:gd name="connsiteX40" fmla="*/ 308638 w 1404581"/>
                <a:gd name="connsiteY40" fmla="*/ 669024 h 1515469"/>
                <a:gd name="connsiteX41" fmla="*/ 628365 w 1404581"/>
                <a:gd name="connsiteY41" fmla="*/ 943047 h 1515469"/>
                <a:gd name="connsiteX42" fmla="*/ 628365 w 1404581"/>
                <a:gd name="connsiteY42" fmla="*/ 1127361 h 1515469"/>
                <a:gd name="connsiteX43" fmla="*/ 572921 w 1404581"/>
                <a:gd name="connsiteY43" fmla="*/ 1182805 h 1515469"/>
                <a:gd name="connsiteX44" fmla="*/ 572921 w 1404581"/>
                <a:gd name="connsiteY44" fmla="*/ 1256731 h 1515469"/>
                <a:gd name="connsiteX45" fmla="*/ 0 w 1404581"/>
                <a:gd name="connsiteY45" fmla="*/ 1256731 h 1515469"/>
                <a:gd name="connsiteX46" fmla="*/ 0 w 1404581"/>
                <a:gd name="connsiteY46" fmla="*/ 1312175 h 1515469"/>
                <a:gd name="connsiteX47" fmla="*/ 203295 w 1404581"/>
                <a:gd name="connsiteY47" fmla="*/ 1515469 h 1515469"/>
                <a:gd name="connsiteX48" fmla="*/ 1201287 w 1404581"/>
                <a:gd name="connsiteY48" fmla="*/ 1515469 h 1515469"/>
                <a:gd name="connsiteX49" fmla="*/ 1404581 w 1404581"/>
                <a:gd name="connsiteY49" fmla="*/ 1312175 h 1515469"/>
                <a:gd name="connsiteX50" fmla="*/ 1404581 w 1404581"/>
                <a:gd name="connsiteY50" fmla="*/ 1256731 h 1515469"/>
                <a:gd name="connsiteX51" fmla="*/ 530950 w 1404581"/>
                <a:gd name="connsiteY51" fmla="*/ 148350 h 1515469"/>
                <a:gd name="connsiteX52" fmla="*/ 535959 w 1404581"/>
                <a:gd name="connsiteY52" fmla="*/ 147851 h 1515469"/>
                <a:gd name="connsiteX53" fmla="*/ 868623 w 1404581"/>
                <a:gd name="connsiteY53" fmla="*/ 147851 h 1515469"/>
                <a:gd name="connsiteX54" fmla="*/ 873631 w 1404581"/>
                <a:gd name="connsiteY54" fmla="*/ 148350 h 1515469"/>
                <a:gd name="connsiteX55" fmla="*/ 624534 w 1404581"/>
                <a:gd name="connsiteY55" fmla="*/ 241934 h 1515469"/>
                <a:gd name="connsiteX56" fmla="*/ 530950 w 1404581"/>
                <a:gd name="connsiteY56" fmla="*/ 148350 h 1515469"/>
                <a:gd name="connsiteX57" fmla="*/ 720772 w 1404581"/>
                <a:gd name="connsiteY57" fmla="*/ 295701 h 1515469"/>
                <a:gd name="connsiteX58" fmla="*/ 720772 w 1404581"/>
                <a:gd name="connsiteY58" fmla="*/ 498996 h 1515469"/>
                <a:gd name="connsiteX59" fmla="*/ 683809 w 1404581"/>
                <a:gd name="connsiteY59" fmla="*/ 498996 h 1515469"/>
                <a:gd name="connsiteX60" fmla="*/ 683809 w 1404581"/>
                <a:gd name="connsiteY60" fmla="*/ 295701 h 1515469"/>
                <a:gd name="connsiteX61" fmla="*/ 646847 w 1404581"/>
                <a:gd name="connsiteY61" fmla="*/ 554440 h 1515469"/>
                <a:gd name="connsiteX62" fmla="*/ 665328 w 1404581"/>
                <a:gd name="connsiteY62" fmla="*/ 535959 h 1515469"/>
                <a:gd name="connsiteX63" fmla="*/ 739253 w 1404581"/>
                <a:gd name="connsiteY63" fmla="*/ 535959 h 1515469"/>
                <a:gd name="connsiteX64" fmla="*/ 757735 w 1404581"/>
                <a:gd name="connsiteY64" fmla="*/ 554440 h 1515469"/>
                <a:gd name="connsiteX65" fmla="*/ 757735 w 1404581"/>
                <a:gd name="connsiteY65" fmla="*/ 628365 h 1515469"/>
                <a:gd name="connsiteX66" fmla="*/ 646847 w 1404581"/>
                <a:gd name="connsiteY66" fmla="*/ 628365 h 1515469"/>
                <a:gd name="connsiteX67" fmla="*/ 346359 w 1404581"/>
                <a:gd name="connsiteY67" fmla="*/ 665328 h 1515469"/>
                <a:gd name="connsiteX68" fmla="*/ 1058223 w 1404581"/>
                <a:gd name="connsiteY68" fmla="*/ 665328 h 1515469"/>
                <a:gd name="connsiteX69" fmla="*/ 570384 w 1404581"/>
                <a:gd name="connsiteY69" fmla="*/ 889353 h 1515469"/>
                <a:gd name="connsiteX70" fmla="*/ 346359 w 1404581"/>
                <a:gd name="connsiteY70" fmla="*/ 665328 h 1515469"/>
                <a:gd name="connsiteX71" fmla="*/ 702291 w 1404581"/>
                <a:gd name="connsiteY71" fmla="*/ 949941 h 1515469"/>
                <a:gd name="connsiteX72" fmla="*/ 739253 w 1404581"/>
                <a:gd name="connsiteY72" fmla="*/ 948092 h 1515469"/>
                <a:gd name="connsiteX73" fmla="*/ 739253 w 1404581"/>
                <a:gd name="connsiteY73" fmla="*/ 1127361 h 1515469"/>
                <a:gd name="connsiteX74" fmla="*/ 665328 w 1404581"/>
                <a:gd name="connsiteY74" fmla="*/ 1127361 h 1515469"/>
                <a:gd name="connsiteX75" fmla="*/ 665328 w 1404581"/>
                <a:gd name="connsiteY75" fmla="*/ 948203 h 1515469"/>
                <a:gd name="connsiteX76" fmla="*/ 702291 w 1404581"/>
                <a:gd name="connsiteY76" fmla="*/ 949941 h 1515469"/>
                <a:gd name="connsiteX77" fmla="*/ 609884 w 1404581"/>
                <a:gd name="connsiteY77" fmla="*/ 1182805 h 1515469"/>
                <a:gd name="connsiteX78" fmla="*/ 628365 w 1404581"/>
                <a:gd name="connsiteY78" fmla="*/ 1164324 h 1515469"/>
                <a:gd name="connsiteX79" fmla="*/ 776216 w 1404581"/>
                <a:gd name="connsiteY79" fmla="*/ 1164324 h 1515469"/>
                <a:gd name="connsiteX80" fmla="*/ 794697 w 1404581"/>
                <a:gd name="connsiteY80" fmla="*/ 1182805 h 1515469"/>
                <a:gd name="connsiteX81" fmla="*/ 794697 w 1404581"/>
                <a:gd name="connsiteY81" fmla="*/ 1256731 h 1515469"/>
                <a:gd name="connsiteX82" fmla="*/ 609884 w 1404581"/>
                <a:gd name="connsiteY82" fmla="*/ 1256731 h 1515469"/>
                <a:gd name="connsiteX83" fmla="*/ 1367619 w 1404581"/>
                <a:gd name="connsiteY83" fmla="*/ 1312175 h 1515469"/>
                <a:gd name="connsiteX84" fmla="*/ 1201287 w 1404581"/>
                <a:gd name="connsiteY84" fmla="*/ 1478507 h 1515469"/>
                <a:gd name="connsiteX85" fmla="*/ 203295 w 1404581"/>
                <a:gd name="connsiteY85" fmla="*/ 1478507 h 1515469"/>
                <a:gd name="connsiteX86" fmla="*/ 36963 w 1404581"/>
                <a:gd name="connsiteY86" fmla="*/ 1312175 h 1515469"/>
                <a:gd name="connsiteX87" fmla="*/ 36963 w 1404581"/>
                <a:gd name="connsiteY87" fmla="*/ 1293693 h 1515469"/>
                <a:gd name="connsiteX88" fmla="*/ 1367619 w 1404581"/>
                <a:gd name="connsiteY88" fmla="*/ 1293693 h 151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1404581" h="1515469">
                  <a:moveTo>
                    <a:pt x="831660" y="1256731"/>
                  </a:moveTo>
                  <a:lnTo>
                    <a:pt x="831660" y="1182805"/>
                  </a:lnTo>
                  <a:cubicBezTo>
                    <a:pt x="831660" y="1152184"/>
                    <a:pt x="806838" y="1127361"/>
                    <a:pt x="776216" y="1127361"/>
                  </a:cubicBezTo>
                  <a:lnTo>
                    <a:pt x="776216" y="943047"/>
                  </a:lnTo>
                  <a:cubicBezTo>
                    <a:pt x="924237" y="915641"/>
                    <a:pt x="1046258" y="811092"/>
                    <a:pt x="1096036" y="669024"/>
                  </a:cubicBezTo>
                  <a:cubicBezTo>
                    <a:pt x="1136188" y="679827"/>
                    <a:pt x="1164152" y="716155"/>
                    <a:pt x="1164324" y="757735"/>
                  </a:cubicBezTo>
                  <a:lnTo>
                    <a:pt x="1164324" y="776216"/>
                  </a:lnTo>
                  <a:lnTo>
                    <a:pt x="1201287" y="776216"/>
                  </a:lnTo>
                  <a:lnTo>
                    <a:pt x="1201287" y="757735"/>
                  </a:lnTo>
                  <a:cubicBezTo>
                    <a:pt x="1201205" y="686319"/>
                    <a:pt x="1143333" y="628447"/>
                    <a:pt x="1071917" y="628365"/>
                  </a:cubicBezTo>
                  <a:lnTo>
                    <a:pt x="794697" y="628365"/>
                  </a:lnTo>
                  <a:lnTo>
                    <a:pt x="794697" y="554440"/>
                  </a:lnTo>
                  <a:cubicBezTo>
                    <a:pt x="794670" y="530950"/>
                    <a:pt x="779870" y="510018"/>
                    <a:pt x="757735" y="502156"/>
                  </a:cubicBezTo>
                  <a:lnTo>
                    <a:pt x="757735" y="288605"/>
                  </a:lnTo>
                  <a:cubicBezTo>
                    <a:pt x="825899" y="270929"/>
                    <a:pt x="882033" y="222678"/>
                    <a:pt x="909744" y="157941"/>
                  </a:cubicBezTo>
                  <a:cubicBezTo>
                    <a:pt x="941057" y="173444"/>
                    <a:pt x="960917" y="205317"/>
                    <a:pt x="961029" y="240257"/>
                  </a:cubicBezTo>
                  <a:lnTo>
                    <a:pt x="961029" y="258739"/>
                  </a:lnTo>
                  <a:lnTo>
                    <a:pt x="997992" y="258739"/>
                  </a:lnTo>
                  <a:lnTo>
                    <a:pt x="997992" y="240257"/>
                  </a:lnTo>
                  <a:cubicBezTo>
                    <a:pt x="997911" y="168842"/>
                    <a:pt x="940038" y="110969"/>
                    <a:pt x="868623" y="110888"/>
                  </a:cubicBezTo>
                  <a:lnTo>
                    <a:pt x="720772" y="110888"/>
                  </a:lnTo>
                  <a:lnTo>
                    <a:pt x="720772" y="18481"/>
                  </a:lnTo>
                  <a:cubicBezTo>
                    <a:pt x="720772" y="8274"/>
                    <a:pt x="712498" y="0"/>
                    <a:pt x="702291" y="0"/>
                  </a:cubicBezTo>
                  <a:cubicBezTo>
                    <a:pt x="692083" y="0"/>
                    <a:pt x="683809" y="8274"/>
                    <a:pt x="683809" y="18481"/>
                  </a:cubicBezTo>
                  <a:lnTo>
                    <a:pt x="683809" y="110888"/>
                  </a:lnTo>
                  <a:lnTo>
                    <a:pt x="535959" y="110888"/>
                  </a:lnTo>
                  <a:cubicBezTo>
                    <a:pt x="464543" y="110969"/>
                    <a:pt x="406671" y="168842"/>
                    <a:pt x="406589" y="240257"/>
                  </a:cubicBezTo>
                  <a:lnTo>
                    <a:pt x="406589" y="258739"/>
                  </a:lnTo>
                  <a:lnTo>
                    <a:pt x="443552" y="258739"/>
                  </a:lnTo>
                  <a:lnTo>
                    <a:pt x="443552" y="240257"/>
                  </a:lnTo>
                  <a:cubicBezTo>
                    <a:pt x="443665" y="205317"/>
                    <a:pt x="463525" y="173444"/>
                    <a:pt x="494838" y="157941"/>
                  </a:cubicBezTo>
                  <a:cubicBezTo>
                    <a:pt x="522549" y="222678"/>
                    <a:pt x="578682" y="270929"/>
                    <a:pt x="646847" y="288605"/>
                  </a:cubicBezTo>
                  <a:lnTo>
                    <a:pt x="646847" y="502156"/>
                  </a:lnTo>
                  <a:cubicBezTo>
                    <a:pt x="624712" y="510018"/>
                    <a:pt x="609912" y="530950"/>
                    <a:pt x="609884" y="554440"/>
                  </a:cubicBezTo>
                  <a:lnTo>
                    <a:pt x="609884" y="628365"/>
                  </a:lnTo>
                  <a:lnTo>
                    <a:pt x="332664" y="628365"/>
                  </a:lnTo>
                  <a:cubicBezTo>
                    <a:pt x="261248" y="628447"/>
                    <a:pt x="203376" y="686319"/>
                    <a:pt x="203295" y="757735"/>
                  </a:cubicBezTo>
                  <a:lnTo>
                    <a:pt x="203295" y="776216"/>
                  </a:lnTo>
                  <a:lnTo>
                    <a:pt x="240257" y="776216"/>
                  </a:lnTo>
                  <a:lnTo>
                    <a:pt x="240257" y="757735"/>
                  </a:lnTo>
                  <a:cubicBezTo>
                    <a:pt x="240440" y="716128"/>
                    <a:pt x="268449" y="679792"/>
                    <a:pt x="308638" y="669024"/>
                  </a:cubicBezTo>
                  <a:cubicBezTo>
                    <a:pt x="358399" y="811068"/>
                    <a:pt x="480380" y="915611"/>
                    <a:pt x="628365" y="943047"/>
                  </a:cubicBezTo>
                  <a:lnTo>
                    <a:pt x="628365" y="1127361"/>
                  </a:lnTo>
                  <a:cubicBezTo>
                    <a:pt x="597744" y="1127361"/>
                    <a:pt x="572921" y="1152184"/>
                    <a:pt x="572921" y="1182805"/>
                  </a:cubicBezTo>
                  <a:lnTo>
                    <a:pt x="572921" y="1256731"/>
                  </a:lnTo>
                  <a:lnTo>
                    <a:pt x="0" y="1256731"/>
                  </a:lnTo>
                  <a:lnTo>
                    <a:pt x="0" y="1312175"/>
                  </a:lnTo>
                  <a:cubicBezTo>
                    <a:pt x="133" y="1424397"/>
                    <a:pt x="91072" y="1515336"/>
                    <a:pt x="203295" y="1515469"/>
                  </a:cubicBezTo>
                  <a:lnTo>
                    <a:pt x="1201287" y="1515469"/>
                  </a:lnTo>
                  <a:cubicBezTo>
                    <a:pt x="1313509" y="1515336"/>
                    <a:pt x="1404448" y="1424397"/>
                    <a:pt x="1404581" y="1312175"/>
                  </a:cubicBezTo>
                  <a:lnTo>
                    <a:pt x="1404581" y="1256731"/>
                  </a:lnTo>
                  <a:close/>
                  <a:moveTo>
                    <a:pt x="530950" y="148350"/>
                  </a:moveTo>
                  <a:cubicBezTo>
                    <a:pt x="532651" y="148350"/>
                    <a:pt x="534240" y="147851"/>
                    <a:pt x="535959" y="147851"/>
                  </a:cubicBezTo>
                  <a:lnTo>
                    <a:pt x="868623" y="147851"/>
                  </a:lnTo>
                  <a:cubicBezTo>
                    <a:pt x="870341" y="147851"/>
                    <a:pt x="871931" y="148257"/>
                    <a:pt x="873631" y="148350"/>
                  </a:cubicBezTo>
                  <a:cubicBezTo>
                    <a:pt x="830688" y="242978"/>
                    <a:pt x="719162" y="284877"/>
                    <a:pt x="624534" y="241934"/>
                  </a:cubicBezTo>
                  <a:cubicBezTo>
                    <a:pt x="583036" y="223101"/>
                    <a:pt x="549783" y="189848"/>
                    <a:pt x="530950" y="148350"/>
                  </a:cubicBezTo>
                  <a:close/>
                  <a:moveTo>
                    <a:pt x="720772" y="295701"/>
                  </a:moveTo>
                  <a:lnTo>
                    <a:pt x="720772" y="498996"/>
                  </a:lnTo>
                  <a:lnTo>
                    <a:pt x="683809" y="498996"/>
                  </a:lnTo>
                  <a:lnTo>
                    <a:pt x="683809" y="295701"/>
                  </a:lnTo>
                  <a:close/>
                  <a:moveTo>
                    <a:pt x="646847" y="554440"/>
                  </a:moveTo>
                  <a:cubicBezTo>
                    <a:pt x="646847" y="544233"/>
                    <a:pt x="655121" y="535959"/>
                    <a:pt x="665328" y="535959"/>
                  </a:cubicBezTo>
                  <a:lnTo>
                    <a:pt x="739253" y="535959"/>
                  </a:lnTo>
                  <a:cubicBezTo>
                    <a:pt x="749461" y="535959"/>
                    <a:pt x="757735" y="544233"/>
                    <a:pt x="757735" y="554440"/>
                  </a:cubicBezTo>
                  <a:lnTo>
                    <a:pt x="757735" y="628365"/>
                  </a:lnTo>
                  <a:lnTo>
                    <a:pt x="646847" y="628365"/>
                  </a:lnTo>
                  <a:close/>
                  <a:moveTo>
                    <a:pt x="346359" y="665328"/>
                  </a:moveTo>
                  <a:lnTo>
                    <a:pt x="1058223" y="665328"/>
                  </a:lnTo>
                  <a:cubicBezTo>
                    <a:pt x="985373" y="861905"/>
                    <a:pt x="766959" y="962203"/>
                    <a:pt x="570384" y="889353"/>
                  </a:cubicBezTo>
                  <a:cubicBezTo>
                    <a:pt x="466626" y="850901"/>
                    <a:pt x="384811" y="769086"/>
                    <a:pt x="346359" y="665328"/>
                  </a:cubicBezTo>
                  <a:close/>
                  <a:moveTo>
                    <a:pt x="702291" y="949941"/>
                  </a:moveTo>
                  <a:cubicBezTo>
                    <a:pt x="714710" y="949941"/>
                    <a:pt x="727037" y="949275"/>
                    <a:pt x="739253" y="948092"/>
                  </a:cubicBezTo>
                  <a:lnTo>
                    <a:pt x="739253" y="1127361"/>
                  </a:lnTo>
                  <a:lnTo>
                    <a:pt x="665328" y="1127361"/>
                  </a:lnTo>
                  <a:lnTo>
                    <a:pt x="665328" y="948203"/>
                  </a:lnTo>
                  <a:cubicBezTo>
                    <a:pt x="677544" y="949312"/>
                    <a:pt x="689871" y="949941"/>
                    <a:pt x="702291" y="949941"/>
                  </a:cubicBezTo>
                  <a:close/>
                  <a:moveTo>
                    <a:pt x="609884" y="1182805"/>
                  </a:moveTo>
                  <a:cubicBezTo>
                    <a:pt x="609884" y="1172598"/>
                    <a:pt x="618158" y="1164324"/>
                    <a:pt x="628365" y="1164324"/>
                  </a:cubicBezTo>
                  <a:lnTo>
                    <a:pt x="776216" y="1164324"/>
                  </a:lnTo>
                  <a:cubicBezTo>
                    <a:pt x="786423" y="1164324"/>
                    <a:pt x="794697" y="1172598"/>
                    <a:pt x="794697" y="1182805"/>
                  </a:cubicBezTo>
                  <a:lnTo>
                    <a:pt x="794697" y="1256731"/>
                  </a:lnTo>
                  <a:lnTo>
                    <a:pt x="609884" y="1256731"/>
                  </a:lnTo>
                  <a:close/>
                  <a:moveTo>
                    <a:pt x="1367619" y="1312175"/>
                  </a:moveTo>
                  <a:cubicBezTo>
                    <a:pt x="1367517" y="1403996"/>
                    <a:pt x="1293108" y="1478405"/>
                    <a:pt x="1201287" y="1478507"/>
                  </a:cubicBezTo>
                  <a:lnTo>
                    <a:pt x="203295" y="1478507"/>
                  </a:lnTo>
                  <a:cubicBezTo>
                    <a:pt x="111474" y="1478405"/>
                    <a:pt x="37064" y="1403996"/>
                    <a:pt x="36963" y="1312175"/>
                  </a:cubicBezTo>
                  <a:lnTo>
                    <a:pt x="36963" y="1293693"/>
                  </a:lnTo>
                  <a:lnTo>
                    <a:pt x="1367619" y="1293693"/>
                  </a:lnTo>
                  <a:close/>
                </a:path>
              </a:pathLst>
            </a:custGeom>
            <a:solidFill>
              <a:schemeClr val="tx2">
                <a:lumMod val="20000"/>
                <a:lumOff val="80000"/>
                <a:alpha val="49000"/>
              </a:schemeClr>
            </a:solidFill>
            <a:ln w="18455" cap="flat">
              <a:noFill/>
              <a:prstDash val="solid"/>
              <a:miter/>
            </a:ln>
          </p:spPr>
          <p:txBody>
            <a:bodyPr rtlCol="0" anchor="ctr"/>
            <a:lstStyle/>
            <a:p>
              <a:endParaRPr lang="en-GB" sz="2400"/>
            </a:p>
          </p:txBody>
        </p:sp>
        <p:sp>
          <p:nvSpPr>
            <p:cNvPr id="16" name="Freeform: Shape 15">
              <a:extLst>
                <a:ext uri="{FF2B5EF4-FFF2-40B4-BE49-F238E27FC236}">
                  <a16:creationId xmlns:a16="http://schemas.microsoft.com/office/drawing/2014/main" id="{98A18607-B5B7-4721-8542-793A4524A2F0}"/>
                </a:ext>
              </a:extLst>
            </p:cNvPr>
            <p:cNvSpPr/>
            <p:nvPr/>
          </p:nvSpPr>
          <p:spPr>
            <a:xfrm>
              <a:off x="7765530" y="3634729"/>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sp>
          <p:nvSpPr>
            <p:cNvPr id="17" name="Freeform: Shape 16">
              <a:extLst>
                <a:ext uri="{FF2B5EF4-FFF2-40B4-BE49-F238E27FC236}">
                  <a16:creationId xmlns:a16="http://schemas.microsoft.com/office/drawing/2014/main" id="{F450D0A2-F76B-4363-8059-E1B233AB6868}"/>
                </a:ext>
              </a:extLst>
            </p:cNvPr>
            <p:cNvSpPr/>
            <p:nvPr/>
          </p:nvSpPr>
          <p:spPr>
            <a:xfrm>
              <a:off x="7765530" y="3523841"/>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sp>
          <p:nvSpPr>
            <p:cNvPr id="18" name="Freeform: Shape 17">
              <a:extLst>
                <a:ext uri="{FF2B5EF4-FFF2-40B4-BE49-F238E27FC236}">
                  <a16:creationId xmlns:a16="http://schemas.microsoft.com/office/drawing/2014/main" id="{AD832838-BCC5-4685-A3B4-B7CE046624B5}"/>
                </a:ext>
              </a:extLst>
            </p:cNvPr>
            <p:cNvSpPr/>
            <p:nvPr/>
          </p:nvSpPr>
          <p:spPr>
            <a:xfrm>
              <a:off x="7765530" y="3412953"/>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sp>
          <p:nvSpPr>
            <p:cNvPr id="19" name="Freeform: Shape 18">
              <a:extLst>
                <a:ext uri="{FF2B5EF4-FFF2-40B4-BE49-F238E27FC236}">
                  <a16:creationId xmlns:a16="http://schemas.microsoft.com/office/drawing/2014/main" id="{1A4D092D-457D-4948-9744-B973EA9B4AAE}"/>
                </a:ext>
              </a:extLst>
            </p:cNvPr>
            <p:cNvSpPr/>
            <p:nvPr/>
          </p:nvSpPr>
          <p:spPr>
            <a:xfrm>
              <a:off x="7562236" y="4263095"/>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sp>
          <p:nvSpPr>
            <p:cNvPr id="20" name="Freeform: Shape 19">
              <a:extLst>
                <a:ext uri="{FF2B5EF4-FFF2-40B4-BE49-F238E27FC236}">
                  <a16:creationId xmlns:a16="http://schemas.microsoft.com/office/drawing/2014/main" id="{9A03128E-6C9B-4111-B06C-1D63C6A17AA4}"/>
                </a:ext>
              </a:extLst>
            </p:cNvPr>
            <p:cNvSpPr/>
            <p:nvPr/>
          </p:nvSpPr>
          <p:spPr>
            <a:xfrm>
              <a:off x="7562236" y="3930431"/>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sp>
          <p:nvSpPr>
            <p:cNvPr id="21" name="Freeform: Shape 20">
              <a:extLst>
                <a:ext uri="{FF2B5EF4-FFF2-40B4-BE49-F238E27FC236}">
                  <a16:creationId xmlns:a16="http://schemas.microsoft.com/office/drawing/2014/main" id="{EBB02E53-8161-4E77-B7BA-0EB087F20045}"/>
                </a:ext>
              </a:extLst>
            </p:cNvPr>
            <p:cNvSpPr/>
            <p:nvPr/>
          </p:nvSpPr>
          <p:spPr>
            <a:xfrm>
              <a:off x="7562236" y="4041319"/>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sp>
          <p:nvSpPr>
            <p:cNvPr id="23" name="Freeform: Shape 22">
              <a:extLst>
                <a:ext uri="{FF2B5EF4-FFF2-40B4-BE49-F238E27FC236}">
                  <a16:creationId xmlns:a16="http://schemas.microsoft.com/office/drawing/2014/main" id="{8EC42AB0-4C9A-4968-91C4-931939C269E5}"/>
                </a:ext>
              </a:extLst>
            </p:cNvPr>
            <p:cNvSpPr/>
            <p:nvPr/>
          </p:nvSpPr>
          <p:spPr>
            <a:xfrm>
              <a:off x="7562236" y="4152207"/>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sp>
          <p:nvSpPr>
            <p:cNvPr id="25" name="Freeform: Shape 24">
              <a:extLst>
                <a:ext uri="{FF2B5EF4-FFF2-40B4-BE49-F238E27FC236}">
                  <a16:creationId xmlns:a16="http://schemas.microsoft.com/office/drawing/2014/main" id="{D24F812D-35B1-42E9-97A9-4A19A19CA055}"/>
                </a:ext>
              </a:extLst>
            </p:cNvPr>
            <p:cNvSpPr/>
            <p:nvPr/>
          </p:nvSpPr>
          <p:spPr>
            <a:xfrm>
              <a:off x="8523265" y="4152207"/>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sp>
          <p:nvSpPr>
            <p:cNvPr id="26" name="Freeform: Shape 25">
              <a:extLst>
                <a:ext uri="{FF2B5EF4-FFF2-40B4-BE49-F238E27FC236}">
                  <a16:creationId xmlns:a16="http://schemas.microsoft.com/office/drawing/2014/main" id="{AABB830E-7303-4DBB-AC21-063AA0B32607}"/>
                </a:ext>
              </a:extLst>
            </p:cNvPr>
            <p:cNvSpPr/>
            <p:nvPr/>
          </p:nvSpPr>
          <p:spPr>
            <a:xfrm>
              <a:off x="8523265" y="4041319"/>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sp>
          <p:nvSpPr>
            <p:cNvPr id="27" name="Freeform: Shape 26">
              <a:extLst>
                <a:ext uri="{FF2B5EF4-FFF2-40B4-BE49-F238E27FC236}">
                  <a16:creationId xmlns:a16="http://schemas.microsoft.com/office/drawing/2014/main" id="{7B4EFE56-1665-415E-8DB5-48B4EE32FE34}"/>
                </a:ext>
              </a:extLst>
            </p:cNvPr>
            <p:cNvSpPr/>
            <p:nvPr/>
          </p:nvSpPr>
          <p:spPr>
            <a:xfrm>
              <a:off x="8523265" y="3930431"/>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sp>
          <p:nvSpPr>
            <p:cNvPr id="28" name="Freeform: Shape 27">
              <a:extLst>
                <a:ext uri="{FF2B5EF4-FFF2-40B4-BE49-F238E27FC236}">
                  <a16:creationId xmlns:a16="http://schemas.microsoft.com/office/drawing/2014/main" id="{8494DAEC-3099-4B7F-8454-DF25B7A3EA29}"/>
                </a:ext>
              </a:extLst>
            </p:cNvPr>
            <p:cNvSpPr/>
            <p:nvPr/>
          </p:nvSpPr>
          <p:spPr>
            <a:xfrm>
              <a:off x="8523265" y="4263095"/>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sp>
          <p:nvSpPr>
            <p:cNvPr id="29" name="Freeform: Shape 28">
              <a:extLst>
                <a:ext uri="{FF2B5EF4-FFF2-40B4-BE49-F238E27FC236}">
                  <a16:creationId xmlns:a16="http://schemas.microsoft.com/office/drawing/2014/main" id="{169AA022-5FDC-4CA1-A6EB-2970C88E40CE}"/>
                </a:ext>
              </a:extLst>
            </p:cNvPr>
            <p:cNvSpPr/>
            <p:nvPr/>
          </p:nvSpPr>
          <p:spPr>
            <a:xfrm>
              <a:off x="8319970" y="3523841"/>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sp>
          <p:nvSpPr>
            <p:cNvPr id="30" name="Freeform: Shape 29">
              <a:extLst>
                <a:ext uri="{FF2B5EF4-FFF2-40B4-BE49-F238E27FC236}">
                  <a16:creationId xmlns:a16="http://schemas.microsoft.com/office/drawing/2014/main" id="{52D6F899-3C8D-455A-B1BB-63FC1DE84F92}"/>
                </a:ext>
              </a:extLst>
            </p:cNvPr>
            <p:cNvSpPr/>
            <p:nvPr/>
          </p:nvSpPr>
          <p:spPr>
            <a:xfrm>
              <a:off x="8319970" y="3412953"/>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sp>
          <p:nvSpPr>
            <p:cNvPr id="31" name="Freeform: Shape 30">
              <a:extLst>
                <a:ext uri="{FF2B5EF4-FFF2-40B4-BE49-F238E27FC236}">
                  <a16:creationId xmlns:a16="http://schemas.microsoft.com/office/drawing/2014/main" id="{6BB0950A-244D-4CFA-AD58-5C51BE219347}"/>
                </a:ext>
              </a:extLst>
            </p:cNvPr>
            <p:cNvSpPr/>
            <p:nvPr/>
          </p:nvSpPr>
          <p:spPr>
            <a:xfrm>
              <a:off x="8319970" y="3634729"/>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grpSp>
      <p:sp>
        <p:nvSpPr>
          <p:cNvPr id="2" name="Footer Placeholder 1">
            <a:extLst>
              <a:ext uri="{FF2B5EF4-FFF2-40B4-BE49-F238E27FC236}">
                <a16:creationId xmlns:a16="http://schemas.microsoft.com/office/drawing/2014/main" id="{BDF38F42-F281-4E6C-B4A1-9AB58C64D173}"/>
              </a:ext>
            </a:extLst>
          </p:cNvPr>
          <p:cNvSpPr>
            <a:spLocks noGrp="1"/>
          </p:cNvSpPr>
          <p:nvPr>
            <p:ph type="ftr" sz="quarter" idx="10"/>
          </p:nvPr>
        </p:nvSpPr>
        <p:spPr>
          <a:xfrm>
            <a:off x="2596615" y="6319421"/>
            <a:ext cx="7009015" cy="365125"/>
          </a:xfrm>
        </p:spPr>
        <p:txBody>
          <a:bodyPr/>
          <a:lstStyle/>
          <a:p>
            <a:r>
              <a:rPr lang="en-US"/>
              <a:t>Preparations for the sixth session of the Meeting of the Parties to the Protocol on Water and Health</a:t>
            </a:r>
            <a:endParaRPr lang="en-GB"/>
          </a:p>
        </p:txBody>
      </p:sp>
    </p:spTree>
    <p:extLst>
      <p:ext uri="{BB962C8B-B14F-4D97-AF65-F5344CB8AC3E}">
        <p14:creationId xmlns:p14="http://schemas.microsoft.com/office/powerpoint/2010/main" val="27767518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ix Columns">
  <p:cSld name="Six Columns">
    <p:bg>
      <p:bgPr>
        <a:solidFill>
          <a:schemeClr val="dk2"/>
        </a:solidFill>
        <a:effectLst/>
      </p:bgPr>
    </p:bg>
    <p:spTree>
      <p:nvGrpSpPr>
        <p:cNvPr id="1" name="Shape 251"/>
        <p:cNvGrpSpPr/>
        <p:nvPr/>
      </p:nvGrpSpPr>
      <p:grpSpPr>
        <a:xfrm>
          <a:off x="0" y="0"/>
          <a:ext cx="0" cy="0"/>
          <a:chOff x="0" y="0"/>
          <a:chExt cx="0" cy="0"/>
        </a:xfrm>
      </p:grpSpPr>
      <p:sp>
        <p:nvSpPr>
          <p:cNvPr id="252" name="Google Shape;252;p24"/>
          <p:cNvSpPr txBox="1">
            <a:spLocks noGrp="1"/>
          </p:cNvSpPr>
          <p:nvPr>
            <p:ph type="title" hasCustomPrompt="1"/>
          </p:nvPr>
        </p:nvSpPr>
        <p:spPr>
          <a:xfrm>
            <a:off x="956700" y="737320"/>
            <a:ext cx="102784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200">
                <a:solidFill>
                  <a:srgbClr val="053B5C"/>
                </a:solidFill>
              </a:defRPr>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r>
              <a:rPr lang="en-GB"/>
              <a:t>Title/ Area of work</a:t>
            </a:r>
            <a:endParaRPr/>
          </a:p>
        </p:txBody>
      </p:sp>
      <p:sp>
        <p:nvSpPr>
          <p:cNvPr id="253" name="Google Shape;253;p24"/>
          <p:cNvSpPr txBox="1">
            <a:spLocks noGrp="1"/>
          </p:cNvSpPr>
          <p:nvPr>
            <p:ph type="title" idx="2"/>
          </p:nvPr>
        </p:nvSpPr>
        <p:spPr>
          <a:xfrm>
            <a:off x="1516517" y="2042900"/>
            <a:ext cx="2646400" cy="656800"/>
          </a:xfrm>
          <a:prstGeom prst="rect">
            <a:avLst/>
          </a:prstGeom>
        </p:spPr>
        <p:txBody>
          <a:bodyPr spcFirstLastPara="1" wrap="square" lIns="91425" tIns="91425" rIns="91425" bIns="91425" anchor="b" anchorCtr="0">
            <a:noAutofit/>
          </a:bodyPr>
          <a:lstStyle>
            <a:lvl1pPr lvl="0" algn="ctr" rtl="0">
              <a:spcBef>
                <a:spcPts val="0"/>
              </a:spcBef>
              <a:spcAft>
                <a:spcPts val="0"/>
              </a:spcAft>
              <a:buNone/>
              <a:defRPr sz="2400">
                <a:solidFill>
                  <a:srgbClr val="053B5C"/>
                </a:solidFill>
              </a:defRPr>
            </a:lvl1pPr>
            <a:lvl2pPr lvl="1" algn="ctr" rtl="0">
              <a:spcBef>
                <a:spcPts val="0"/>
              </a:spcBef>
              <a:spcAft>
                <a:spcPts val="0"/>
              </a:spcAft>
              <a:buNone/>
              <a:defRPr sz="2400">
                <a:solidFill>
                  <a:srgbClr val="053B5C"/>
                </a:solidFill>
              </a:defRPr>
            </a:lvl2pPr>
            <a:lvl3pPr lvl="2" algn="ctr" rtl="0">
              <a:spcBef>
                <a:spcPts val="0"/>
              </a:spcBef>
              <a:spcAft>
                <a:spcPts val="0"/>
              </a:spcAft>
              <a:buNone/>
              <a:defRPr sz="2400">
                <a:solidFill>
                  <a:srgbClr val="053B5C"/>
                </a:solidFill>
              </a:defRPr>
            </a:lvl3pPr>
            <a:lvl4pPr lvl="3" algn="ctr" rtl="0">
              <a:spcBef>
                <a:spcPts val="0"/>
              </a:spcBef>
              <a:spcAft>
                <a:spcPts val="0"/>
              </a:spcAft>
              <a:buNone/>
              <a:defRPr sz="2400">
                <a:solidFill>
                  <a:srgbClr val="053B5C"/>
                </a:solidFill>
              </a:defRPr>
            </a:lvl4pPr>
            <a:lvl5pPr lvl="4" algn="ctr" rtl="0">
              <a:spcBef>
                <a:spcPts val="0"/>
              </a:spcBef>
              <a:spcAft>
                <a:spcPts val="0"/>
              </a:spcAft>
              <a:buNone/>
              <a:defRPr sz="2400">
                <a:solidFill>
                  <a:srgbClr val="053B5C"/>
                </a:solidFill>
              </a:defRPr>
            </a:lvl5pPr>
            <a:lvl6pPr lvl="5" algn="ctr" rtl="0">
              <a:spcBef>
                <a:spcPts val="0"/>
              </a:spcBef>
              <a:spcAft>
                <a:spcPts val="0"/>
              </a:spcAft>
              <a:buNone/>
              <a:defRPr sz="2400">
                <a:solidFill>
                  <a:srgbClr val="053B5C"/>
                </a:solidFill>
              </a:defRPr>
            </a:lvl6pPr>
            <a:lvl7pPr lvl="6" algn="ctr" rtl="0">
              <a:spcBef>
                <a:spcPts val="0"/>
              </a:spcBef>
              <a:spcAft>
                <a:spcPts val="0"/>
              </a:spcAft>
              <a:buNone/>
              <a:defRPr sz="2400">
                <a:solidFill>
                  <a:srgbClr val="053B5C"/>
                </a:solidFill>
              </a:defRPr>
            </a:lvl7pPr>
            <a:lvl8pPr lvl="7" algn="ctr" rtl="0">
              <a:spcBef>
                <a:spcPts val="0"/>
              </a:spcBef>
              <a:spcAft>
                <a:spcPts val="0"/>
              </a:spcAft>
              <a:buNone/>
              <a:defRPr sz="2400">
                <a:solidFill>
                  <a:srgbClr val="053B5C"/>
                </a:solidFill>
              </a:defRPr>
            </a:lvl8pPr>
            <a:lvl9pPr lvl="8" algn="ctr" rtl="0">
              <a:spcBef>
                <a:spcPts val="0"/>
              </a:spcBef>
              <a:spcAft>
                <a:spcPts val="0"/>
              </a:spcAft>
              <a:buNone/>
              <a:defRPr sz="2400">
                <a:solidFill>
                  <a:srgbClr val="053B5C"/>
                </a:solidFill>
              </a:defRPr>
            </a:lvl9pPr>
          </a:lstStyle>
          <a:p>
            <a:endParaRPr/>
          </a:p>
        </p:txBody>
      </p:sp>
      <p:sp>
        <p:nvSpPr>
          <p:cNvPr id="254" name="Google Shape;254;p24"/>
          <p:cNvSpPr txBox="1">
            <a:spLocks noGrp="1"/>
          </p:cNvSpPr>
          <p:nvPr>
            <p:ph type="subTitle" idx="1"/>
          </p:nvPr>
        </p:nvSpPr>
        <p:spPr>
          <a:xfrm>
            <a:off x="1516533" y="2580633"/>
            <a:ext cx="2646400" cy="10328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600">
                <a:solidFill>
                  <a:srgbClr val="053B5C"/>
                </a:solidFill>
              </a:defRPr>
            </a:lvl1pPr>
            <a:lvl2pPr lvl="1" algn="ctr" rtl="0">
              <a:spcBef>
                <a:spcPts val="2133"/>
              </a:spcBef>
              <a:spcAft>
                <a:spcPts val="0"/>
              </a:spcAft>
              <a:buNone/>
              <a:defRPr sz="1600">
                <a:solidFill>
                  <a:srgbClr val="053B5C"/>
                </a:solidFill>
              </a:defRPr>
            </a:lvl2pPr>
            <a:lvl3pPr lvl="2" algn="ctr" rtl="0">
              <a:spcBef>
                <a:spcPts val="2133"/>
              </a:spcBef>
              <a:spcAft>
                <a:spcPts val="0"/>
              </a:spcAft>
              <a:buNone/>
              <a:defRPr sz="1600">
                <a:solidFill>
                  <a:srgbClr val="053B5C"/>
                </a:solidFill>
              </a:defRPr>
            </a:lvl3pPr>
            <a:lvl4pPr lvl="3" algn="ctr" rtl="0">
              <a:spcBef>
                <a:spcPts val="2133"/>
              </a:spcBef>
              <a:spcAft>
                <a:spcPts val="0"/>
              </a:spcAft>
              <a:buNone/>
              <a:defRPr sz="1600">
                <a:solidFill>
                  <a:srgbClr val="053B5C"/>
                </a:solidFill>
              </a:defRPr>
            </a:lvl4pPr>
            <a:lvl5pPr lvl="4" algn="ctr" rtl="0">
              <a:spcBef>
                <a:spcPts val="2133"/>
              </a:spcBef>
              <a:spcAft>
                <a:spcPts val="0"/>
              </a:spcAft>
              <a:buNone/>
              <a:defRPr sz="1600">
                <a:solidFill>
                  <a:srgbClr val="053B5C"/>
                </a:solidFill>
              </a:defRPr>
            </a:lvl5pPr>
            <a:lvl6pPr lvl="5" algn="ctr" rtl="0">
              <a:spcBef>
                <a:spcPts val="2133"/>
              </a:spcBef>
              <a:spcAft>
                <a:spcPts val="0"/>
              </a:spcAft>
              <a:buNone/>
              <a:defRPr sz="1600">
                <a:solidFill>
                  <a:srgbClr val="053B5C"/>
                </a:solidFill>
              </a:defRPr>
            </a:lvl6pPr>
            <a:lvl7pPr lvl="6" algn="ctr" rtl="0">
              <a:spcBef>
                <a:spcPts val="2133"/>
              </a:spcBef>
              <a:spcAft>
                <a:spcPts val="0"/>
              </a:spcAft>
              <a:buNone/>
              <a:defRPr sz="1600">
                <a:solidFill>
                  <a:srgbClr val="053B5C"/>
                </a:solidFill>
              </a:defRPr>
            </a:lvl7pPr>
            <a:lvl8pPr lvl="7" algn="ctr" rtl="0">
              <a:spcBef>
                <a:spcPts val="2133"/>
              </a:spcBef>
              <a:spcAft>
                <a:spcPts val="0"/>
              </a:spcAft>
              <a:buNone/>
              <a:defRPr sz="1600">
                <a:solidFill>
                  <a:srgbClr val="053B5C"/>
                </a:solidFill>
              </a:defRPr>
            </a:lvl8pPr>
            <a:lvl9pPr lvl="8" algn="ctr" rtl="0">
              <a:spcBef>
                <a:spcPts val="2133"/>
              </a:spcBef>
              <a:spcAft>
                <a:spcPts val="2133"/>
              </a:spcAft>
              <a:buNone/>
              <a:defRPr sz="1600">
                <a:solidFill>
                  <a:srgbClr val="053B5C"/>
                </a:solidFill>
              </a:defRPr>
            </a:lvl9pPr>
          </a:lstStyle>
          <a:p>
            <a:endParaRPr/>
          </a:p>
        </p:txBody>
      </p:sp>
      <p:sp>
        <p:nvSpPr>
          <p:cNvPr id="255" name="Google Shape;255;p24"/>
          <p:cNvSpPr txBox="1">
            <a:spLocks noGrp="1"/>
          </p:cNvSpPr>
          <p:nvPr>
            <p:ph type="title" idx="3"/>
          </p:nvPr>
        </p:nvSpPr>
        <p:spPr>
          <a:xfrm>
            <a:off x="4772803" y="2042900"/>
            <a:ext cx="2646400" cy="656800"/>
          </a:xfrm>
          <a:prstGeom prst="rect">
            <a:avLst/>
          </a:prstGeom>
        </p:spPr>
        <p:txBody>
          <a:bodyPr spcFirstLastPara="1" wrap="square" lIns="91425" tIns="91425" rIns="91425" bIns="91425" anchor="b" anchorCtr="0">
            <a:noAutofit/>
          </a:bodyPr>
          <a:lstStyle>
            <a:lvl1pPr lvl="0" algn="ctr" rtl="0">
              <a:spcBef>
                <a:spcPts val="0"/>
              </a:spcBef>
              <a:spcAft>
                <a:spcPts val="0"/>
              </a:spcAft>
              <a:buNone/>
              <a:defRPr sz="2400">
                <a:solidFill>
                  <a:srgbClr val="053B5C"/>
                </a:solidFill>
              </a:defRPr>
            </a:lvl1pPr>
            <a:lvl2pPr lvl="1" algn="ctr" rtl="0">
              <a:spcBef>
                <a:spcPts val="0"/>
              </a:spcBef>
              <a:spcAft>
                <a:spcPts val="0"/>
              </a:spcAft>
              <a:buNone/>
              <a:defRPr sz="2400">
                <a:solidFill>
                  <a:srgbClr val="053B5C"/>
                </a:solidFill>
              </a:defRPr>
            </a:lvl2pPr>
            <a:lvl3pPr lvl="2" algn="ctr" rtl="0">
              <a:spcBef>
                <a:spcPts val="0"/>
              </a:spcBef>
              <a:spcAft>
                <a:spcPts val="0"/>
              </a:spcAft>
              <a:buNone/>
              <a:defRPr sz="2400">
                <a:solidFill>
                  <a:srgbClr val="053B5C"/>
                </a:solidFill>
              </a:defRPr>
            </a:lvl3pPr>
            <a:lvl4pPr lvl="3" algn="ctr" rtl="0">
              <a:spcBef>
                <a:spcPts val="0"/>
              </a:spcBef>
              <a:spcAft>
                <a:spcPts val="0"/>
              </a:spcAft>
              <a:buNone/>
              <a:defRPr sz="2400">
                <a:solidFill>
                  <a:srgbClr val="053B5C"/>
                </a:solidFill>
              </a:defRPr>
            </a:lvl4pPr>
            <a:lvl5pPr lvl="4" algn="ctr" rtl="0">
              <a:spcBef>
                <a:spcPts val="0"/>
              </a:spcBef>
              <a:spcAft>
                <a:spcPts val="0"/>
              </a:spcAft>
              <a:buNone/>
              <a:defRPr sz="2400">
                <a:solidFill>
                  <a:srgbClr val="053B5C"/>
                </a:solidFill>
              </a:defRPr>
            </a:lvl5pPr>
            <a:lvl6pPr lvl="5" algn="ctr" rtl="0">
              <a:spcBef>
                <a:spcPts val="0"/>
              </a:spcBef>
              <a:spcAft>
                <a:spcPts val="0"/>
              </a:spcAft>
              <a:buNone/>
              <a:defRPr sz="2400">
                <a:solidFill>
                  <a:srgbClr val="053B5C"/>
                </a:solidFill>
              </a:defRPr>
            </a:lvl6pPr>
            <a:lvl7pPr lvl="6" algn="ctr" rtl="0">
              <a:spcBef>
                <a:spcPts val="0"/>
              </a:spcBef>
              <a:spcAft>
                <a:spcPts val="0"/>
              </a:spcAft>
              <a:buNone/>
              <a:defRPr sz="2400">
                <a:solidFill>
                  <a:srgbClr val="053B5C"/>
                </a:solidFill>
              </a:defRPr>
            </a:lvl7pPr>
            <a:lvl8pPr lvl="7" algn="ctr" rtl="0">
              <a:spcBef>
                <a:spcPts val="0"/>
              </a:spcBef>
              <a:spcAft>
                <a:spcPts val="0"/>
              </a:spcAft>
              <a:buNone/>
              <a:defRPr sz="2400">
                <a:solidFill>
                  <a:srgbClr val="053B5C"/>
                </a:solidFill>
              </a:defRPr>
            </a:lvl8pPr>
            <a:lvl9pPr lvl="8" algn="ctr" rtl="0">
              <a:spcBef>
                <a:spcPts val="0"/>
              </a:spcBef>
              <a:spcAft>
                <a:spcPts val="0"/>
              </a:spcAft>
              <a:buNone/>
              <a:defRPr sz="2400">
                <a:solidFill>
                  <a:srgbClr val="053B5C"/>
                </a:solidFill>
              </a:defRPr>
            </a:lvl9pPr>
          </a:lstStyle>
          <a:p>
            <a:endParaRPr/>
          </a:p>
        </p:txBody>
      </p:sp>
      <p:sp>
        <p:nvSpPr>
          <p:cNvPr id="256" name="Google Shape;256;p24"/>
          <p:cNvSpPr txBox="1">
            <a:spLocks noGrp="1"/>
          </p:cNvSpPr>
          <p:nvPr>
            <p:ph type="subTitle" idx="4"/>
          </p:nvPr>
        </p:nvSpPr>
        <p:spPr>
          <a:xfrm>
            <a:off x="4772817" y="2580633"/>
            <a:ext cx="2646400" cy="10328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600">
                <a:solidFill>
                  <a:srgbClr val="053B5C"/>
                </a:solidFill>
              </a:defRPr>
            </a:lvl1pPr>
            <a:lvl2pPr lvl="1" algn="ctr" rtl="0">
              <a:spcBef>
                <a:spcPts val="2133"/>
              </a:spcBef>
              <a:spcAft>
                <a:spcPts val="0"/>
              </a:spcAft>
              <a:buNone/>
              <a:defRPr sz="1600">
                <a:solidFill>
                  <a:srgbClr val="053B5C"/>
                </a:solidFill>
              </a:defRPr>
            </a:lvl2pPr>
            <a:lvl3pPr lvl="2" algn="ctr" rtl="0">
              <a:spcBef>
                <a:spcPts val="2133"/>
              </a:spcBef>
              <a:spcAft>
                <a:spcPts val="0"/>
              </a:spcAft>
              <a:buNone/>
              <a:defRPr sz="1600">
                <a:solidFill>
                  <a:srgbClr val="053B5C"/>
                </a:solidFill>
              </a:defRPr>
            </a:lvl3pPr>
            <a:lvl4pPr lvl="3" algn="ctr" rtl="0">
              <a:spcBef>
                <a:spcPts val="2133"/>
              </a:spcBef>
              <a:spcAft>
                <a:spcPts val="0"/>
              </a:spcAft>
              <a:buNone/>
              <a:defRPr sz="1600">
                <a:solidFill>
                  <a:srgbClr val="053B5C"/>
                </a:solidFill>
              </a:defRPr>
            </a:lvl4pPr>
            <a:lvl5pPr lvl="4" algn="ctr" rtl="0">
              <a:spcBef>
                <a:spcPts val="2133"/>
              </a:spcBef>
              <a:spcAft>
                <a:spcPts val="0"/>
              </a:spcAft>
              <a:buNone/>
              <a:defRPr sz="1600">
                <a:solidFill>
                  <a:srgbClr val="053B5C"/>
                </a:solidFill>
              </a:defRPr>
            </a:lvl5pPr>
            <a:lvl6pPr lvl="5" algn="ctr" rtl="0">
              <a:spcBef>
                <a:spcPts val="2133"/>
              </a:spcBef>
              <a:spcAft>
                <a:spcPts val="0"/>
              </a:spcAft>
              <a:buNone/>
              <a:defRPr sz="1600">
                <a:solidFill>
                  <a:srgbClr val="053B5C"/>
                </a:solidFill>
              </a:defRPr>
            </a:lvl6pPr>
            <a:lvl7pPr lvl="6" algn="ctr" rtl="0">
              <a:spcBef>
                <a:spcPts val="2133"/>
              </a:spcBef>
              <a:spcAft>
                <a:spcPts val="0"/>
              </a:spcAft>
              <a:buNone/>
              <a:defRPr sz="1600">
                <a:solidFill>
                  <a:srgbClr val="053B5C"/>
                </a:solidFill>
              </a:defRPr>
            </a:lvl7pPr>
            <a:lvl8pPr lvl="7" algn="ctr" rtl="0">
              <a:spcBef>
                <a:spcPts val="2133"/>
              </a:spcBef>
              <a:spcAft>
                <a:spcPts val="0"/>
              </a:spcAft>
              <a:buNone/>
              <a:defRPr sz="1600">
                <a:solidFill>
                  <a:srgbClr val="053B5C"/>
                </a:solidFill>
              </a:defRPr>
            </a:lvl8pPr>
            <a:lvl9pPr lvl="8" algn="ctr" rtl="0">
              <a:spcBef>
                <a:spcPts val="2133"/>
              </a:spcBef>
              <a:spcAft>
                <a:spcPts val="2133"/>
              </a:spcAft>
              <a:buNone/>
              <a:defRPr sz="1600">
                <a:solidFill>
                  <a:srgbClr val="053B5C"/>
                </a:solidFill>
              </a:defRPr>
            </a:lvl9pPr>
          </a:lstStyle>
          <a:p>
            <a:endParaRPr/>
          </a:p>
        </p:txBody>
      </p:sp>
      <p:sp>
        <p:nvSpPr>
          <p:cNvPr id="257" name="Google Shape;257;p24"/>
          <p:cNvSpPr txBox="1">
            <a:spLocks noGrp="1"/>
          </p:cNvSpPr>
          <p:nvPr>
            <p:ph type="title" idx="5"/>
          </p:nvPr>
        </p:nvSpPr>
        <p:spPr>
          <a:xfrm>
            <a:off x="8029089" y="2042900"/>
            <a:ext cx="2646400" cy="656800"/>
          </a:xfrm>
          <a:prstGeom prst="rect">
            <a:avLst/>
          </a:prstGeom>
        </p:spPr>
        <p:txBody>
          <a:bodyPr spcFirstLastPara="1" wrap="square" lIns="91425" tIns="91425" rIns="91425" bIns="91425" anchor="b" anchorCtr="0">
            <a:noAutofit/>
          </a:bodyPr>
          <a:lstStyle>
            <a:lvl1pPr lvl="0" algn="ctr" rtl="0">
              <a:spcBef>
                <a:spcPts val="0"/>
              </a:spcBef>
              <a:spcAft>
                <a:spcPts val="0"/>
              </a:spcAft>
              <a:buNone/>
              <a:defRPr sz="2400">
                <a:solidFill>
                  <a:srgbClr val="053B5C"/>
                </a:solidFill>
              </a:defRPr>
            </a:lvl1pPr>
            <a:lvl2pPr lvl="1" algn="ctr" rtl="0">
              <a:spcBef>
                <a:spcPts val="0"/>
              </a:spcBef>
              <a:spcAft>
                <a:spcPts val="0"/>
              </a:spcAft>
              <a:buNone/>
              <a:defRPr sz="2400">
                <a:solidFill>
                  <a:srgbClr val="053B5C"/>
                </a:solidFill>
              </a:defRPr>
            </a:lvl2pPr>
            <a:lvl3pPr lvl="2" algn="ctr" rtl="0">
              <a:spcBef>
                <a:spcPts val="0"/>
              </a:spcBef>
              <a:spcAft>
                <a:spcPts val="0"/>
              </a:spcAft>
              <a:buNone/>
              <a:defRPr sz="2400">
                <a:solidFill>
                  <a:srgbClr val="053B5C"/>
                </a:solidFill>
              </a:defRPr>
            </a:lvl3pPr>
            <a:lvl4pPr lvl="3" algn="ctr" rtl="0">
              <a:spcBef>
                <a:spcPts val="0"/>
              </a:spcBef>
              <a:spcAft>
                <a:spcPts val="0"/>
              </a:spcAft>
              <a:buNone/>
              <a:defRPr sz="2400">
                <a:solidFill>
                  <a:srgbClr val="053B5C"/>
                </a:solidFill>
              </a:defRPr>
            </a:lvl4pPr>
            <a:lvl5pPr lvl="4" algn="ctr" rtl="0">
              <a:spcBef>
                <a:spcPts val="0"/>
              </a:spcBef>
              <a:spcAft>
                <a:spcPts val="0"/>
              </a:spcAft>
              <a:buNone/>
              <a:defRPr sz="2400">
                <a:solidFill>
                  <a:srgbClr val="053B5C"/>
                </a:solidFill>
              </a:defRPr>
            </a:lvl5pPr>
            <a:lvl6pPr lvl="5" algn="ctr" rtl="0">
              <a:spcBef>
                <a:spcPts val="0"/>
              </a:spcBef>
              <a:spcAft>
                <a:spcPts val="0"/>
              </a:spcAft>
              <a:buNone/>
              <a:defRPr sz="2400">
                <a:solidFill>
                  <a:srgbClr val="053B5C"/>
                </a:solidFill>
              </a:defRPr>
            </a:lvl6pPr>
            <a:lvl7pPr lvl="6" algn="ctr" rtl="0">
              <a:spcBef>
                <a:spcPts val="0"/>
              </a:spcBef>
              <a:spcAft>
                <a:spcPts val="0"/>
              </a:spcAft>
              <a:buNone/>
              <a:defRPr sz="2400">
                <a:solidFill>
                  <a:srgbClr val="053B5C"/>
                </a:solidFill>
              </a:defRPr>
            </a:lvl7pPr>
            <a:lvl8pPr lvl="7" algn="ctr" rtl="0">
              <a:spcBef>
                <a:spcPts val="0"/>
              </a:spcBef>
              <a:spcAft>
                <a:spcPts val="0"/>
              </a:spcAft>
              <a:buNone/>
              <a:defRPr sz="2400">
                <a:solidFill>
                  <a:srgbClr val="053B5C"/>
                </a:solidFill>
              </a:defRPr>
            </a:lvl8pPr>
            <a:lvl9pPr lvl="8" algn="ctr" rtl="0">
              <a:spcBef>
                <a:spcPts val="0"/>
              </a:spcBef>
              <a:spcAft>
                <a:spcPts val="0"/>
              </a:spcAft>
              <a:buNone/>
              <a:defRPr sz="2400">
                <a:solidFill>
                  <a:srgbClr val="053B5C"/>
                </a:solidFill>
              </a:defRPr>
            </a:lvl9pPr>
          </a:lstStyle>
          <a:p>
            <a:endParaRPr/>
          </a:p>
        </p:txBody>
      </p:sp>
      <p:sp>
        <p:nvSpPr>
          <p:cNvPr id="258" name="Google Shape;258;p24"/>
          <p:cNvSpPr txBox="1">
            <a:spLocks noGrp="1"/>
          </p:cNvSpPr>
          <p:nvPr>
            <p:ph type="subTitle" idx="6"/>
          </p:nvPr>
        </p:nvSpPr>
        <p:spPr>
          <a:xfrm>
            <a:off x="8029101" y="2580633"/>
            <a:ext cx="2646400" cy="10328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600">
                <a:solidFill>
                  <a:srgbClr val="053B5C"/>
                </a:solidFill>
              </a:defRPr>
            </a:lvl1pPr>
            <a:lvl2pPr lvl="1" algn="ctr" rtl="0">
              <a:spcBef>
                <a:spcPts val="2133"/>
              </a:spcBef>
              <a:spcAft>
                <a:spcPts val="0"/>
              </a:spcAft>
              <a:buNone/>
              <a:defRPr sz="1600">
                <a:solidFill>
                  <a:srgbClr val="053B5C"/>
                </a:solidFill>
              </a:defRPr>
            </a:lvl2pPr>
            <a:lvl3pPr lvl="2" algn="ctr" rtl="0">
              <a:spcBef>
                <a:spcPts val="2133"/>
              </a:spcBef>
              <a:spcAft>
                <a:spcPts val="0"/>
              </a:spcAft>
              <a:buNone/>
              <a:defRPr sz="1600">
                <a:solidFill>
                  <a:srgbClr val="053B5C"/>
                </a:solidFill>
              </a:defRPr>
            </a:lvl3pPr>
            <a:lvl4pPr lvl="3" algn="ctr" rtl="0">
              <a:spcBef>
                <a:spcPts val="2133"/>
              </a:spcBef>
              <a:spcAft>
                <a:spcPts val="0"/>
              </a:spcAft>
              <a:buNone/>
              <a:defRPr sz="1600">
                <a:solidFill>
                  <a:srgbClr val="053B5C"/>
                </a:solidFill>
              </a:defRPr>
            </a:lvl4pPr>
            <a:lvl5pPr lvl="4" algn="ctr" rtl="0">
              <a:spcBef>
                <a:spcPts val="2133"/>
              </a:spcBef>
              <a:spcAft>
                <a:spcPts val="0"/>
              </a:spcAft>
              <a:buNone/>
              <a:defRPr sz="1600">
                <a:solidFill>
                  <a:srgbClr val="053B5C"/>
                </a:solidFill>
              </a:defRPr>
            </a:lvl5pPr>
            <a:lvl6pPr lvl="5" algn="ctr" rtl="0">
              <a:spcBef>
                <a:spcPts val="2133"/>
              </a:spcBef>
              <a:spcAft>
                <a:spcPts val="0"/>
              </a:spcAft>
              <a:buNone/>
              <a:defRPr sz="1600">
                <a:solidFill>
                  <a:srgbClr val="053B5C"/>
                </a:solidFill>
              </a:defRPr>
            </a:lvl6pPr>
            <a:lvl7pPr lvl="6" algn="ctr" rtl="0">
              <a:spcBef>
                <a:spcPts val="2133"/>
              </a:spcBef>
              <a:spcAft>
                <a:spcPts val="0"/>
              </a:spcAft>
              <a:buNone/>
              <a:defRPr sz="1600">
                <a:solidFill>
                  <a:srgbClr val="053B5C"/>
                </a:solidFill>
              </a:defRPr>
            </a:lvl7pPr>
            <a:lvl8pPr lvl="7" algn="ctr" rtl="0">
              <a:spcBef>
                <a:spcPts val="2133"/>
              </a:spcBef>
              <a:spcAft>
                <a:spcPts val="0"/>
              </a:spcAft>
              <a:buNone/>
              <a:defRPr sz="1600">
                <a:solidFill>
                  <a:srgbClr val="053B5C"/>
                </a:solidFill>
              </a:defRPr>
            </a:lvl8pPr>
            <a:lvl9pPr lvl="8" algn="ctr" rtl="0">
              <a:spcBef>
                <a:spcPts val="2133"/>
              </a:spcBef>
              <a:spcAft>
                <a:spcPts val="2133"/>
              </a:spcAft>
              <a:buNone/>
              <a:defRPr sz="1600">
                <a:solidFill>
                  <a:srgbClr val="053B5C"/>
                </a:solidFill>
              </a:defRPr>
            </a:lvl9pPr>
          </a:lstStyle>
          <a:p>
            <a:endParaRPr/>
          </a:p>
        </p:txBody>
      </p:sp>
      <p:sp>
        <p:nvSpPr>
          <p:cNvPr id="259" name="Google Shape;259;p24"/>
          <p:cNvSpPr txBox="1">
            <a:spLocks noGrp="1"/>
          </p:cNvSpPr>
          <p:nvPr>
            <p:ph type="title" idx="7"/>
          </p:nvPr>
        </p:nvSpPr>
        <p:spPr>
          <a:xfrm>
            <a:off x="1516517" y="4204633"/>
            <a:ext cx="2646400" cy="656800"/>
          </a:xfrm>
          <a:prstGeom prst="rect">
            <a:avLst/>
          </a:prstGeom>
        </p:spPr>
        <p:txBody>
          <a:bodyPr spcFirstLastPara="1" wrap="square" lIns="91425" tIns="91425" rIns="91425" bIns="91425" anchor="b" anchorCtr="0">
            <a:noAutofit/>
          </a:bodyPr>
          <a:lstStyle>
            <a:lvl1pPr lvl="0" algn="ctr" rtl="0">
              <a:spcBef>
                <a:spcPts val="0"/>
              </a:spcBef>
              <a:spcAft>
                <a:spcPts val="0"/>
              </a:spcAft>
              <a:buNone/>
              <a:defRPr sz="2400">
                <a:solidFill>
                  <a:srgbClr val="053B5C"/>
                </a:solidFill>
              </a:defRPr>
            </a:lvl1pPr>
            <a:lvl2pPr lvl="1" algn="ctr" rtl="0">
              <a:spcBef>
                <a:spcPts val="0"/>
              </a:spcBef>
              <a:spcAft>
                <a:spcPts val="0"/>
              </a:spcAft>
              <a:buNone/>
              <a:defRPr sz="2400">
                <a:solidFill>
                  <a:srgbClr val="053B5C"/>
                </a:solidFill>
              </a:defRPr>
            </a:lvl2pPr>
            <a:lvl3pPr lvl="2" algn="ctr" rtl="0">
              <a:spcBef>
                <a:spcPts val="0"/>
              </a:spcBef>
              <a:spcAft>
                <a:spcPts val="0"/>
              </a:spcAft>
              <a:buNone/>
              <a:defRPr sz="2400">
                <a:solidFill>
                  <a:srgbClr val="053B5C"/>
                </a:solidFill>
              </a:defRPr>
            </a:lvl3pPr>
            <a:lvl4pPr lvl="3" algn="ctr" rtl="0">
              <a:spcBef>
                <a:spcPts val="0"/>
              </a:spcBef>
              <a:spcAft>
                <a:spcPts val="0"/>
              </a:spcAft>
              <a:buNone/>
              <a:defRPr sz="2400">
                <a:solidFill>
                  <a:srgbClr val="053B5C"/>
                </a:solidFill>
              </a:defRPr>
            </a:lvl4pPr>
            <a:lvl5pPr lvl="4" algn="ctr" rtl="0">
              <a:spcBef>
                <a:spcPts val="0"/>
              </a:spcBef>
              <a:spcAft>
                <a:spcPts val="0"/>
              </a:spcAft>
              <a:buNone/>
              <a:defRPr sz="2400">
                <a:solidFill>
                  <a:srgbClr val="053B5C"/>
                </a:solidFill>
              </a:defRPr>
            </a:lvl5pPr>
            <a:lvl6pPr lvl="5" algn="ctr" rtl="0">
              <a:spcBef>
                <a:spcPts val="0"/>
              </a:spcBef>
              <a:spcAft>
                <a:spcPts val="0"/>
              </a:spcAft>
              <a:buNone/>
              <a:defRPr sz="2400">
                <a:solidFill>
                  <a:srgbClr val="053B5C"/>
                </a:solidFill>
              </a:defRPr>
            </a:lvl6pPr>
            <a:lvl7pPr lvl="6" algn="ctr" rtl="0">
              <a:spcBef>
                <a:spcPts val="0"/>
              </a:spcBef>
              <a:spcAft>
                <a:spcPts val="0"/>
              </a:spcAft>
              <a:buNone/>
              <a:defRPr sz="2400">
                <a:solidFill>
                  <a:srgbClr val="053B5C"/>
                </a:solidFill>
              </a:defRPr>
            </a:lvl7pPr>
            <a:lvl8pPr lvl="7" algn="ctr" rtl="0">
              <a:spcBef>
                <a:spcPts val="0"/>
              </a:spcBef>
              <a:spcAft>
                <a:spcPts val="0"/>
              </a:spcAft>
              <a:buNone/>
              <a:defRPr sz="2400">
                <a:solidFill>
                  <a:srgbClr val="053B5C"/>
                </a:solidFill>
              </a:defRPr>
            </a:lvl8pPr>
            <a:lvl9pPr lvl="8" algn="ctr" rtl="0">
              <a:spcBef>
                <a:spcPts val="0"/>
              </a:spcBef>
              <a:spcAft>
                <a:spcPts val="0"/>
              </a:spcAft>
              <a:buNone/>
              <a:defRPr sz="2400">
                <a:solidFill>
                  <a:srgbClr val="053B5C"/>
                </a:solidFill>
              </a:defRPr>
            </a:lvl9pPr>
          </a:lstStyle>
          <a:p>
            <a:endParaRPr/>
          </a:p>
        </p:txBody>
      </p:sp>
      <p:sp>
        <p:nvSpPr>
          <p:cNvPr id="260" name="Google Shape;260;p24"/>
          <p:cNvSpPr txBox="1">
            <a:spLocks noGrp="1"/>
          </p:cNvSpPr>
          <p:nvPr>
            <p:ph type="subTitle" idx="8"/>
          </p:nvPr>
        </p:nvSpPr>
        <p:spPr>
          <a:xfrm>
            <a:off x="1516533" y="4742367"/>
            <a:ext cx="2646400" cy="10328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600">
                <a:solidFill>
                  <a:srgbClr val="053B5C"/>
                </a:solidFill>
              </a:defRPr>
            </a:lvl1pPr>
            <a:lvl2pPr lvl="1" algn="ctr" rtl="0">
              <a:spcBef>
                <a:spcPts val="2133"/>
              </a:spcBef>
              <a:spcAft>
                <a:spcPts val="0"/>
              </a:spcAft>
              <a:buNone/>
              <a:defRPr sz="1600">
                <a:solidFill>
                  <a:srgbClr val="053B5C"/>
                </a:solidFill>
              </a:defRPr>
            </a:lvl2pPr>
            <a:lvl3pPr lvl="2" algn="ctr" rtl="0">
              <a:spcBef>
                <a:spcPts val="2133"/>
              </a:spcBef>
              <a:spcAft>
                <a:spcPts val="0"/>
              </a:spcAft>
              <a:buNone/>
              <a:defRPr sz="1600">
                <a:solidFill>
                  <a:srgbClr val="053B5C"/>
                </a:solidFill>
              </a:defRPr>
            </a:lvl3pPr>
            <a:lvl4pPr lvl="3" algn="ctr" rtl="0">
              <a:spcBef>
                <a:spcPts val="2133"/>
              </a:spcBef>
              <a:spcAft>
                <a:spcPts val="0"/>
              </a:spcAft>
              <a:buNone/>
              <a:defRPr sz="1600">
                <a:solidFill>
                  <a:srgbClr val="053B5C"/>
                </a:solidFill>
              </a:defRPr>
            </a:lvl4pPr>
            <a:lvl5pPr lvl="4" algn="ctr" rtl="0">
              <a:spcBef>
                <a:spcPts val="2133"/>
              </a:spcBef>
              <a:spcAft>
                <a:spcPts val="0"/>
              </a:spcAft>
              <a:buNone/>
              <a:defRPr sz="1600">
                <a:solidFill>
                  <a:srgbClr val="053B5C"/>
                </a:solidFill>
              </a:defRPr>
            </a:lvl5pPr>
            <a:lvl6pPr lvl="5" algn="ctr" rtl="0">
              <a:spcBef>
                <a:spcPts val="2133"/>
              </a:spcBef>
              <a:spcAft>
                <a:spcPts val="0"/>
              </a:spcAft>
              <a:buNone/>
              <a:defRPr sz="1600">
                <a:solidFill>
                  <a:srgbClr val="053B5C"/>
                </a:solidFill>
              </a:defRPr>
            </a:lvl6pPr>
            <a:lvl7pPr lvl="6" algn="ctr" rtl="0">
              <a:spcBef>
                <a:spcPts val="2133"/>
              </a:spcBef>
              <a:spcAft>
                <a:spcPts val="0"/>
              </a:spcAft>
              <a:buNone/>
              <a:defRPr sz="1600">
                <a:solidFill>
                  <a:srgbClr val="053B5C"/>
                </a:solidFill>
              </a:defRPr>
            </a:lvl7pPr>
            <a:lvl8pPr lvl="7" algn="ctr" rtl="0">
              <a:spcBef>
                <a:spcPts val="2133"/>
              </a:spcBef>
              <a:spcAft>
                <a:spcPts val="0"/>
              </a:spcAft>
              <a:buNone/>
              <a:defRPr sz="1600">
                <a:solidFill>
                  <a:srgbClr val="053B5C"/>
                </a:solidFill>
              </a:defRPr>
            </a:lvl8pPr>
            <a:lvl9pPr lvl="8" algn="ctr" rtl="0">
              <a:spcBef>
                <a:spcPts val="2133"/>
              </a:spcBef>
              <a:spcAft>
                <a:spcPts val="2133"/>
              </a:spcAft>
              <a:buNone/>
              <a:defRPr sz="1600">
                <a:solidFill>
                  <a:srgbClr val="053B5C"/>
                </a:solidFill>
              </a:defRPr>
            </a:lvl9pPr>
          </a:lstStyle>
          <a:p>
            <a:endParaRPr/>
          </a:p>
        </p:txBody>
      </p:sp>
      <p:sp>
        <p:nvSpPr>
          <p:cNvPr id="261" name="Google Shape;261;p24"/>
          <p:cNvSpPr txBox="1">
            <a:spLocks noGrp="1"/>
          </p:cNvSpPr>
          <p:nvPr>
            <p:ph type="title" idx="9"/>
          </p:nvPr>
        </p:nvSpPr>
        <p:spPr>
          <a:xfrm>
            <a:off x="4772803" y="4204633"/>
            <a:ext cx="2646400" cy="656800"/>
          </a:xfrm>
          <a:prstGeom prst="rect">
            <a:avLst/>
          </a:prstGeom>
        </p:spPr>
        <p:txBody>
          <a:bodyPr spcFirstLastPara="1" wrap="square" lIns="91425" tIns="91425" rIns="91425" bIns="91425" anchor="b" anchorCtr="0">
            <a:noAutofit/>
          </a:bodyPr>
          <a:lstStyle>
            <a:lvl1pPr lvl="0" algn="ctr" rtl="0">
              <a:spcBef>
                <a:spcPts val="0"/>
              </a:spcBef>
              <a:spcAft>
                <a:spcPts val="0"/>
              </a:spcAft>
              <a:buNone/>
              <a:defRPr sz="2400">
                <a:solidFill>
                  <a:srgbClr val="053B5C"/>
                </a:solidFill>
              </a:defRPr>
            </a:lvl1pPr>
            <a:lvl2pPr lvl="1" algn="ctr" rtl="0">
              <a:spcBef>
                <a:spcPts val="0"/>
              </a:spcBef>
              <a:spcAft>
                <a:spcPts val="0"/>
              </a:spcAft>
              <a:buNone/>
              <a:defRPr sz="2400">
                <a:solidFill>
                  <a:srgbClr val="053B5C"/>
                </a:solidFill>
              </a:defRPr>
            </a:lvl2pPr>
            <a:lvl3pPr lvl="2" algn="ctr" rtl="0">
              <a:spcBef>
                <a:spcPts val="0"/>
              </a:spcBef>
              <a:spcAft>
                <a:spcPts val="0"/>
              </a:spcAft>
              <a:buNone/>
              <a:defRPr sz="2400">
                <a:solidFill>
                  <a:srgbClr val="053B5C"/>
                </a:solidFill>
              </a:defRPr>
            </a:lvl3pPr>
            <a:lvl4pPr lvl="3" algn="ctr" rtl="0">
              <a:spcBef>
                <a:spcPts val="0"/>
              </a:spcBef>
              <a:spcAft>
                <a:spcPts val="0"/>
              </a:spcAft>
              <a:buNone/>
              <a:defRPr sz="2400">
                <a:solidFill>
                  <a:srgbClr val="053B5C"/>
                </a:solidFill>
              </a:defRPr>
            </a:lvl4pPr>
            <a:lvl5pPr lvl="4" algn="ctr" rtl="0">
              <a:spcBef>
                <a:spcPts val="0"/>
              </a:spcBef>
              <a:spcAft>
                <a:spcPts val="0"/>
              </a:spcAft>
              <a:buNone/>
              <a:defRPr sz="2400">
                <a:solidFill>
                  <a:srgbClr val="053B5C"/>
                </a:solidFill>
              </a:defRPr>
            </a:lvl5pPr>
            <a:lvl6pPr lvl="5" algn="ctr" rtl="0">
              <a:spcBef>
                <a:spcPts val="0"/>
              </a:spcBef>
              <a:spcAft>
                <a:spcPts val="0"/>
              </a:spcAft>
              <a:buNone/>
              <a:defRPr sz="2400">
                <a:solidFill>
                  <a:srgbClr val="053B5C"/>
                </a:solidFill>
              </a:defRPr>
            </a:lvl6pPr>
            <a:lvl7pPr lvl="6" algn="ctr" rtl="0">
              <a:spcBef>
                <a:spcPts val="0"/>
              </a:spcBef>
              <a:spcAft>
                <a:spcPts val="0"/>
              </a:spcAft>
              <a:buNone/>
              <a:defRPr sz="2400">
                <a:solidFill>
                  <a:srgbClr val="053B5C"/>
                </a:solidFill>
              </a:defRPr>
            </a:lvl7pPr>
            <a:lvl8pPr lvl="7" algn="ctr" rtl="0">
              <a:spcBef>
                <a:spcPts val="0"/>
              </a:spcBef>
              <a:spcAft>
                <a:spcPts val="0"/>
              </a:spcAft>
              <a:buNone/>
              <a:defRPr sz="2400">
                <a:solidFill>
                  <a:srgbClr val="053B5C"/>
                </a:solidFill>
              </a:defRPr>
            </a:lvl8pPr>
            <a:lvl9pPr lvl="8" algn="ctr" rtl="0">
              <a:spcBef>
                <a:spcPts val="0"/>
              </a:spcBef>
              <a:spcAft>
                <a:spcPts val="0"/>
              </a:spcAft>
              <a:buNone/>
              <a:defRPr sz="2400">
                <a:solidFill>
                  <a:srgbClr val="053B5C"/>
                </a:solidFill>
              </a:defRPr>
            </a:lvl9pPr>
          </a:lstStyle>
          <a:p>
            <a:endParaRPr/>
          </a:p>
        </p:txBody>
      </p:sp>
      <p:sp>
        <p:nvSpPr>
          <p:cNvPr id="262" name="Google Shape;262;p24"/>
          <p:cNvSpPr txBox="1">
            <a:spLocks noGrp="1"/>
          </p:cNvSpPr>
          <p:nvPr>
            <p:ph type="subTitle" idx="13"/>
          </p:nvPr>
        </p:nvSpPr>
        <p:spPr>
          <a:xfrm>
            <a:off x="4772817" y="4742367"/>
            <a:ext cx="2646400" cy="10328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600">
                <a:solidFill>
                  <a:srgbClr val="053B5C"/>
                </a:solidFill>
              </a:defRPr>
            </a:lvl1pPr>
            <a:lvl2pPr lvl="1" algn="ctr" rtl="0">
              <a:spcBef>
                <a:spcPts val="2133"/>
              </a:spcBef>
              <a:spcAft>
                <a:spcPts val="0"/>
              </a:spcAft>
              <a:buNone/>
              <a:defRPr sz="1600">
                <a:solidFill>
                  <a:srgbClr val="053B5C"/>
                </a:solidFill>
              </a:defRPr>
            </a:lvl2pPr>
            <a:lvl3pPr lvl="2" algn="ctr" rtl="0">
              <a:spcBef>
                <a:spcPts val="2133"/>
              </a:spcBef>
              <a:spcAft>
                <a:spcPts val="0"/>
              </a:spcAft>
              <a:buNone/>
              <a:defRPr sz="1600">
                <a:solidFill>
                  <a:srgbClr val="053B5C"/>
                </a:solidFill>
              </a:defRPr>
            </a:lvl3pPr>
            <a:lvl4pPr lvl="3" algn="ctr" rtl="0">
              <a:spcBef>
                <a:spcPts val="2133"/>
              </a:spcBef>
              <a:spcAft>
                <a:spcPts val="0"/>
              </a:spcAft>
              <a:buNone/>
              <a:defRPr sz="1600">
                <a:solidFill>
                  <a:srgbClr val="053B5C"/>
                </a:solidFill>
              </a:defRPr>
            </a:lvl4pPr>
            <a:lvl5pPr lvl="4" algn="ctr" rtl="0">
              <a:spcBef>
                <a:spcPts val="2133"/>
              </a:spcBef>
              <a:spcAft>
                <a:spcPts val="0"/>
              </a:spcAft>
              <a:buNone/>
              <a:defRPr sz="1600">
                <a:solidFill>
                  <a:srgbClr val="053B5C"/>
                </a:solidFill>
              </a:defRPr>
            </a:lvl5pPr>
            <a:lvl6pPr lvl="5" algn="ctr" rtl="0">
              <a:spcBef>
                <a:spcPts val="2133"/>
              </a:spcBef>
              <a:spcAft>
                <a:spcPts val="0"/>
              </a:spcAft>
              <a:buNone/>
              <a:defRPr sz="1600">
                <a:solidFill>
                  <a:srgbClr val="053B5C"/>
                </a:solidFill>
              </a:defRPr>
            </a:lvl6pPr>
            <a:lvl7pPr lvl="6" algn="ctr" rtl="0">
              <a:spcBef>
                <a:spcPts val="2133"/>
              </a:spcBef>
              <a:spcAft>
                <a:spcPts val="0"/>
              </a:spcAft>
              <a:buNone/>
              <a:defRPr sz="1600">
                <a:solidFill>
                  <a:srgbClr val="053B5C"/>
                </a:solidFill>
              </a:defRPr>
            </a:lvl7pPr>
            <a:lvl8pPr lvl="7" algn="ctr" rtl="0">
              <a:spcBef>
                <a:spcPts val="2133"/>
              </a:spcBef>
              <a:spcAft>
                <a:spcPts val="0"/>
              </a:spcAft>
              <a:buNone/>
              <a:defRPr sz="1600">
                <a:solidFill>
                  <a:srgbClr val="053B5C"/>
                </a:solidFill>
              </a:defRPr>
            </a:lvl8pPr>
            <a:lvl9pPr lvl="8" algn="ctr" rtl="0">
              <a:spcBef>
                <a:spcPts val="2133"/>
              </a:spcBef>
              <a:spcAft>
                <a:spcPts val="2133"/>
              </a:spcAft>
              <a:buNone/>
              <a:defRPr sz="1600">
                <a:solidFill>
                  <a:srgbClr val="053B5C"/>
                </a:solidFill>
              </a:defRPr>
            </a:lvl9pPr>
          </a:lstStyle>
          <a:p>
            <a:endParaRPr/>
          </a:p>
        </p:txBody>
      </p:sp>
      <p:sp>
        <p:nvSpPr>
          <p:cNvPr id="263" name="Google Shape;263;p24"/>
          <p:cNvSpPr txBox="1">
            <a:spLocks noGrp="1"/>
          </p:cNvSpPr>
          <p:nvPr>
            <p:ph type="title" idx="14"/>
          </p:nvPr>
        </p:nvSpPr>
        <p:spPr>
          <a:xfrm>
            <a:off x="8029089" y="4204633"/>
            <a:ext cx="2646400" cy="656800"/>
          </a:xfrm>
          <a:prstGeom prst="rect">
            <a:avLst/>
          </a:prstGeom>
        </p:spPr>
        <p:txBody>
          <a:bodyPr spcFirstLastPara="1" wrap="square" lIns="91425" tIns="91425" rIns="91425" bIns="91425" anchor="b" anchorCtr="0">
            <a:noAutofit/>
          </a:bodyPr>
          <a:lstStyle>
            <a:lvl1pPr lvl="0" algn="ctr" rtl="0">
              <a:spcBef>
                <a:spcPts val="0"/>
              </a:spcBef>
              <a:spcAft>
                <a:spcPts val="0"/>
              </a:spcAft>
              <a:buNone/>
              <a:defRPr sz="2400">
                <a:solidFill>
                  <a:srgbClr val="053B5C"/>
                </a:solidFill>
              </a:defRPr>
            </a:lvl1pPr>
            <a:lvl2pPr lvl="1" algn="ctr" rtl="0">
              <a:spcBef>
                <a:spcPts val="0"/>
              </a:spcBef>
              <a:spcAft>
                <a:spcPts val="0"/>
              </a:spcAft>
              <a:buNone/>
              <a:defRPr sz="2400">
                <a:solidFill>
                  <a:srgbClr val="053B5C"/>
                </a:solidFill>
              </a:defRPr>
            </a:lvl2pPr>
            <a:lvl3pPr lvl="2" algn="ctr" rtl="0">
              <a:spcBef>
                <a:spcPts val="0"/>
              </a:spcBef>
              <a:spcAft>
                <a:spcPts val="0"/>
              </a:spcAft>
              <a:buNone/>
              <a:defRPr sz="2400">
                <a:solidFill>
                  <a:srgbClr val="053B5C"/>
                </a:solidFill>
              </a:defRPr>
            </a:lvl3pPr>
            <a:lvl4pPr lvl="3" algn="ctr" rtl="0">
              <a:spcBef>
                <a:spcPts val="0"/>
              </a:spcBef>
              <a:spcAft>
                <a:spcPts val="0"/>
              </a:spcAft>
              <a:buNone/>
              <a:defRPr sz="2400">
                <a:solidFill>
                  <a:srgbClr val="053B5C"/>
                </a:solidFill>
              </a:defRPr>
            </a:lvl4pPr>
            <a:lvl5pPr lvl="4" algn="ctr" rtl="0">
              <a:spcBef>
                <a:spcPts val="0"/>
              </a:spcBef>
              <a:spcAft>
                <a:spcPts val="0"/>
              </a:spcAft>
              <a:buNone/>
              <a:defRPr sz="2400">
                <a:solidFill>
                  <a:srgbClr val="053B5C"/>
                </a:solidFill>
              </a:defRPr>
            </a:lvl5pPr>
            <a:lvl6pPr lvl="5" algn="ctr" rtl="0">
              <a:spcBef>
                <a:spcPts val="0"/>
              </a:spcBef>
              <a:spcAft>
                <a:spcPts val="0"/>
              </a:spcAft>
              <a:buNone/>
              <a:defRPr sz="2400">
                <a:solidFill>
                  <a:srgbClr val="053B5C"/>
                </a:solidFill>
              </a:defRPr>
            </a:lvl6pPr>
            <a:lvl7pPr lvl="6" algn="ctr" rtl="0">
              <a:spcBef>
                <a:spcPts val="0"/>
              </a:spcBef>
              <a:spcAft>
                <a:spcPts val="0"/>
              </a:spcAft>
              <a:buNone/>
              <a:defRPr sz="2400">
                <a:solidFill>
                  <a:srgbClr val="053B5C"/>
                </a:solidFill>
              </a:defRPr>
            </a:lvl7pPr>
            <a:lvl8pPr lvl="7" algn="ctr" rtl="0">
              <a:spcBef>
                <a:spcPts val="0"/>
              </a:spcBef>
              <a:spcAft>
                <a:spcPts val="0"/>
              </a:spcAft>
              <a:buNone/>
              <a:defRPr sz="2400">
                <a:solidFill>
                  <a:srgbClr val="053B5C"/>
                </a:solidFill>
              </a:defRPr>
            </a:lvl8pPr>
            <a:lvl9pPr lvl="8" algn="ctr" rtl="0">
              <a:spcBef>
                <a:spcPts val="0"/>
              </a:spcBef>
              <a:spcAft>
                <a:spcPts val="0"/>
              </a:spcAft>
              <a:buNone/>
              <a:defRPr sz="2400">
                <a:solidFill>
                  <a:srgbClr val="053B5C"/>
                </a:solidFill>
              </a:defRPr>
            </a:lvl9pPr>
          </a:lstStyle>
          <a:p>
            <a:endParaRPr/>
          </a:p>
        </p:txBody>
      </p:sp>
      <p:sp>
        <p:nvSpPr>
          <p:cNvPr id="264" name="Google Shape;264;p24"/>
          <p:cNvSpPr txBox="1">
            <a:spLocks noGrp="1"/>
          </p:cNvSpPr>
          <p:nvPr>
            <p:ph type="subTitle" idx="15"/>
          </p:nvPr>
        </p:nvSpPr>
        <p:spPr>
          <a:xfrm>
            <a:off x="8029101" y="4742367"/>
            <a:ext cx="2646400" cy="10328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600">
                <a:solidFill>
                  <a:srgbClr val="053B5C"/>
                </a:solidFill>
              </a:defRPr>
            </a:lvl1pPr>
            <a:lvl2pPr lvl="1" algn="ctr" rtl="0">
              <a:spcBef>
                <a:spcPts val="2133"/>
              </a:spcBef>
              <a:spcAft>
                <a:spcPts val="0"/>
              </a:spcAft>
              <a:buNone/>
              <a:defRPr sz="1600">
                <a:solidFill>
                  <a:srgbClr val="053B5C"/>
                </a:solidFill>
              </a:defRPr>
            </a:lvl2pPr>
            <a:lvl3pPr lvl="2" algn="ctr" rtl="0">
              <a:spcBef>
                <a:spcPts val="2133"/>
              </a:spcBef>
              <a:spcAft>
                <a:spcPts val="0"/>
              </a:spcAft>
              <a:buNone/>
              <a:defRPr sz="1600">
                <a:solidFill>
                  <a:srgbClr val="053B5C"/>
                </a:solidFill>
              </a:defRPr>
            </a:lvl3pPr>
            <a:lvl4pPr lvl="3" algn="ctr" rtl="0">
              <a:spcBef>
                <a:spcPts val="2133"/>
              </a:spcBef>
              <a:spcAft>
                <a:spcPts val="0"/>
              </a:spcAft>
              <a:buNone/>
              <a:defRPr sz="1600">
                <a:solidFill>
                  <a:srgbClr val="053B5C"/>
                </a:solidFill>
              </a:defRPr>
            </a:lvl4pPr>
            <a:lvl5pPr lvl="4" algn="ctr" rtl="0">
              <a:spcBef>
                <a:spcPts val="2133"/>
              </a:spcBef>
              <a:spcAft>
                <a:spcPts val="0"/>
              </a:spcAft>
              <a:buNone/>
              <a:defRPr sz="1600">
                <a:solidFill>
                  <a:srgbClr val="053B5C"/>
                </a:solidFill>
              </a:defRPr>
            </a:lvl5pPr>
            <a:lvl6pPr lvl="5" algn="ctr" rtl="0">
              <a:spcBef>
                <a:spcPts val="2133"/>
              </a:spcBef>
              <a:spcAft>
                <a:spcPts val="0"/>
              </a:spcAft>
              <a:buNone/>
              <a:defRPr sz="1600">
                <a:solidFill>
                  <a:srgbClr val="053B5C"/>
                </a:solidFill>
              </a:defRPr>
            </a:lvl6pPr>
            <a:lvl7pPr lvl="6" algn="ctr" rtl="0">
              <a:spcBef>
                <a:spcPts val="2133"/>
              </a:spcBef>
              <a:spcAft>
                <a:spcPts val="0"/>
              </a:spcAft>
              <a:buNone/>
              <a:defRPr sz="1600">
                <a:solidFill>
                  <a:srgbClr val="053B5C"/>
                </a:solidFill>
              </a:defRPr>
            </a:lvl7pPr>
            <a:lvl8pPr lvl="7" algn="ctr" rtl="0">
              <a:spcBef>
                <a:spcPts val="2133"/>
              </a:spcBef>
              <a:spcAft>
                <a:spcPts val="0"/>
              </a:spcAft>
              <a:buNone/>
              <a:defRPr sz="1600">
                <a:solidFill>
                  <a:srgbClr val="053B5C"/>
                </a:solidFill>
              </a:defRPr>
            </a:lvl8pPr>
            <a:lvl9pPr lvl="8" algn="ctr" rtl="0">
              <a:spcBef>
                <a:spcPts val="2133"/>
              </a:spcBef>
              <a:spcAft>
                <a:spcPts val="2133"/>
              </a:spcAft>
              <a:buNone/>
              <a:defRPr sz="1600">
                <a:solidFill>
                  <a:srgbClr val="053B5C"/>
                </a:solidFill>
              </a:defRPr>
            </a:lvl9pPr>
          </a:lstStyle>
          <a:p>
            <a:endParaRPr/>
          </a:p>
        </p:txBody>
      </p:sp>
      <p:sp>
        <p:nvSpPr>
          <p:cNvPr id="2" name="Footer Placeholder 1">
            <a:extLst>
              <a:ext uri="{FF2B5EF4-FFF2-40B4-BE49-F238E27FC236}">
                <a16:creationId xmlns:a16="http://schemas.microsoft.com/office/drawing/2014/main" id="{46E7E8E6-BC98-4390-82C0-BC6A4A4A2459}"/>
              </a:ext>
            </a:extLst>
          </p:cNvPr>
          <p:cNvSpPr>
            <a:spLocks noGrp="1"/>
          </p:cNvSpPr>
          <p:nvPr>
            <p:ph type="ftr" sz="quarter" idx="16"/>
          </p:nvPr>
        </p:nvSpPr>
        <p:spPr/>
        <p:txBody>
          <a:bodyPr/>
          <a:lstStyle/>
          <a:p>
            <a:r>
              <a:rPr lang="en-US"/>
              <a:t>Preparations for the sixth session of the Meeting of the Parties to the Protocol on Water and Health</a:t>
            </a:r>
            <a:endParaRPr lang="en-GB"/>
          </a:p>
        </p:txBody>
      </p:sp>
    </p:spTree>
    <p:extLst>
      <p:ext uri="{BB962C8B-B14F-4D97-AF65-F5344CB8AC3E}">
        <p14:creationId xmlns:p14="http://schemas.microsoft.com/office/powerpoint/2010/main" val="35324026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ly Title 2">
  <p:cSld name="Only Title 2">
    <p:bg>
      <p:bgPr>
        <a:solidFill>
          <a:schemeClr val="lt1">
            <a:alpha val="31000"/>
          </a:schemeClr>
        </a:solidFill>
        <a:effectLst/>
      </p:bgPr>
    </p:bg>
    <p:spTree>
      <p:nvGrpSpPr>
        <p:cNvPr id="1" name="Shape 284"/>
        <p:cNvGrpSpPr/>
        <p:nvPr/>
      </p:nvGrpSpPr>
      <p:grpSpPr>
        <a:xfrm>
          <a:off x="0" y="0"/>
          <a:ext cx="0" cy="0"/>
          <a:chOff x="0" y="0"/>
          <a:chExt cx="0" cy="0"/>
        </a:xfrm>
      </p:grpSpPr>
      <p:grpSp>
        <p:nvGrpSpPr>
          <p:cNvPr id="23" name="Graphic 2" descr="Water Fountain outline">
            <a:extLst>
              <a:ext uri="{FF2B5EF4-FFF2-40B4-BE49-F238E27FC236}">
                <a16:creationId xmlns:a16="http://schemas.microsoft.com/office/drawing/2014/main" id="{BE4A65E8-366F-4202-809B-F0A90B4D4B95}"/>
              </a:ext>
            </a:extLst>
          </p:cNvPr>
          <p:cNvGrpSpPr/>
          <p:nvPr/>
        </p:nvGrpSpPr>
        <p:grpSpPr>
          <a:xfrm>
            <a:off x="8525726" y="4343812"/>
            <a:ext cx="1872775" cy="2020625"/>
            <a:chOff x="7358941" y="3117252"/>
            <a:chExt cx="1404581" cy="1515469"/>
          </a:xfrm>
          <a:solidFill>
            <a:schemeClr val="tx1">
              <a:lumMod val="10000"/>
              <a:lumOff val="90000"/>
              <a:alpha val="79000"/>
            </a:schemeClr>
          </a:solidFill>
        </p:grpSpPr>
        <p:sp>
          <p:nvSpPr>
            <p:cNvPr id="24" name="Freeform: Shape 23">
              <a:extLst>
                <a:ext uri="{FF2B5EF4-FFF2-40B4-BE49-F238E27FC236}">
                  <a16:creationId xmlns:a16="http://schemas.microsoft.com/office/drawing/2014/main" id="{92D42E53-D459-4BAF-BC89-5E1B65CF0629}"/>
                </a:ext>
              </a:extLst>
            </p:cNvPr>
            <p:cNvSpPr/>
            <p:nvPr/>
          </p:nvSpPr>
          <p:spPr>
            <a:xfrm>
              <a:off x="7358941" y="3117252"/>
              <a:ext cx="1404581" cy="1515469"/>
            </a:xfrm>
            <a:custGeom>
              <a:avLst/>
              <a:gdLst>
                <a:gd name="connsiteX0" fmla="*/ 831660 w 1404581"/>
                <a:gd name="connsiteY0" fmla="*/ 1256731 h 1515469"/>
                <a:gd name="connsiteX1" fmla="*/ 831660 w 1404581"/>
                <a:gd name="connsiteY1" fmla="*/ 1182805 h 1515469"/>
                <a:gd name="connsiteX2" fmla="*/ 776216 w 1404581"/>
                <a:gd name="connsiteY2" fmla="*/ 1127361 h 1515469"/>
                <a:gd name="connsiteX3" fmla="*/ 776216 w 1404581"/>
                <a:gd name="connsiteY3" fmla="*/ 943047 h 1515469"/>
                <a:gd name="connsiteX4" fmla="*/ 1096036 w 1404581"/>
                <a:gd name="connsiteY4" fmla="*/ 669024 h 1515469"/>
                <a:gd name="connsiteX5" fmla="*/ 1164324 w 1404581"/>
                <a:gd name="connsiteY5" fmla="*/ 757735 h 1515469"/>
                <a:gd name="connsiteX6" fmla="*/ 1164324 w 1404581"/>
                <a:gd name="connsiteY6" fmla="*/ 776216 h 1515469"/>
                <a:gd name="connsiteX7" fmla="*/ 1201287 w 1404581"/>
                <a:gd name="connsiteY7" fmla="*/ 776216 h 1515469"/>
                <a:gd name="connsiteX8" fmla="*/ 1201287 w 1404581"/>
                <a:gd name="connsiteY8" fmla="*/ 757735 h 1515469"/>
                <a:gd name="connsiteX9" fmla="*/ 1071917 w 1404581"/>
                <a:gd name="connsiteY9" fmla="*/ 628365 h 1515469"/>
                <a:gd name="connsiteX10" fmla="*/ 794697 w 1404581"/>
                <a:gd name="connsiteY10" fmla="*/ 628365 h 1515469"/>
                <a:gd name="connsiteX11" fmla="*/ 794697 w 1404581"/>
                <a:gd name="connsiteY11" fmla="*/ 554440 h 1515469"/>
                <a:gd name="connsiteX12" fmla="*/ 757735 w 1404581"/>
                <a:gd name="connsiteY12" fmla="*/ 502156 h 1515469"/>
                <a:gd name="connsiteX13" fmla="*/ 757735 w 1404581"/>
                <a:gd name="connsiteY13" fmla="*/ 288605 h 1515469"/>
                <a:gd name="connsiteX14" fmla="*/ 909744 w 1404581"/>
                <a:gd name="connsiteY14" fmla="*/ 157941 h 1515469"/>
                <a:gd name="connsiteX15" fmla="*/ 961029 w 1404581"/>
                <a:gd name="connsiteY15" fmla="*/ 240257 h 1515469"/>
                <a:gd name="connsiteX16" fmla="*/ 961029 w 1404581"/>
                <a:gd name="connsiteY16" fmla="*/ 258739 h 1515469"/>
                <a:gd name="connsiteX17" fmla="*/ 997992 w 1404581"/>
                <a:gd name="connsiteY17" fmla="*/ 258739 h 1515469"/>
                <a:gd name="connsiteX18" fmla="*/ 997992 w 1404581"/>
                <a:gd name="connsiteY18" fmla="*/ 240257 h 1515469"/>
                <a:gd name="connsiteX19" fmla="*/ 868623 w 1404581"/>
                <a:gd name="connsiteY19" fmla="*/ 110888 h 1515469"/>
                <a:gd name="connsiteX20" fmla="*/ 720772 w 1404581"/>
                <a:gd name="connsiteY20" fmla="*/ 110888 h 1515469"/>
                <a:gd name="connsiteX21" fmla="*/ 720772 w 1404581"/>
                <a:gd name="connsiteY21" fmla="*/ 18481 h 1515469"/>
                <a:gd name="connsiteX22" fmla="*/ 702291 w 1404581"/>
                <a:gd name="connsiteY22" fmla="*/ 0 h 1515469"/>
                <a:gd name="connsiteX23" fmla="*/ 683809 w 1404581"/>
                <a:gd name="connsiteY23" fmla="*/ 18481 h 1515469"/>
                <a:gd name="connsiteX24" fmla="*/ 683809 w 1404581"/>
                <a:gd name="connsiteY24" fmla="*/ 110888 h 1515469"/>
                <a:gd name="connsiteX25" fmla="*/ 535959 w 1404581"/>
                <a:gd name="connsiteY25" fmla="*/ 110888 h 1515469"/>
                <a:gd name="connsiteX26" fmla="*/ 406589 w 1404581"/>
                <a:gd name="connsiteY26" fmla="*/ 240257 h 1515469"/>
                <a:gd name="connsiteX27" fmla="*/ 406589 w 1404581"/>
                <a:gd name="connsiteY27" fmla="*/ 258739 h 1515469"/>
                <a:gd name="connsiteX28" fmla="*/ 443552 w 1404581"/>
                <a:gd name="connsiteY28" fmla="*/ 258739 h 1515469"/>
                <a:gd name="connsiteX29" fmla="*/ 443552 w 1404581"/>
                <a:gd name="connsiteY29" fmla="*/ 240257 h 1515469"/>
                <a:gd name="connsiteX30" fmla="*/ 494838 w 1404581"/>
                <a:gd name="connsiteY30" fmla="*/ 157941 h 1515469"/>
                <a:gd name="connsiteX31" fmla="*/ 646847 w 1404581"/>
                <a:gd name="connsiteY31" fmla="*/ 288605 h 1515469"/>
                <a:gd name="connsiteX32" fmla="*/ 646847 w 1404581"/>
                <a:gd name="connsiteY32" fmla="*/ 502156 h 1515469"/>
                <a:gd name="connsiteX33" fmla="*/ 609884 w 1404581"/>
                <a:gd name="connsiteY33" fmla="*/ 554440 h 1515469"/>
                <a:gd name="connsiteX34" fmla="*/ 609884 w 1404581"/>
                <a:gd name="connsiteY34" fmla="*/ 628365 h 1515469"/>
                <a:gd name="connsiteX35" fmla="*/ 332664 w 1404581"/>
                <a:gd name="connsiteY35" fmla="*/ 628365 h 1515469"/>
                <a:gd name="connsiteX36" fmla="*/ 203295 w 1404581"/>
                <a:gd name="connsiteY36" fmla="*/ 757735 h 1515469"/>
                <a:gd name="connsiteX37" fmla="*/ 203295 w 1404581"/>
                <a:gd name="connsiteY37" fmla="*/ 776216 h 1515469"/>
                <a:gd name="connsiteX38" fmla="*/ 240257 w 1404581"/>
                <a:gd name="connsiteY38" fmla="*/ 776216 h 1515469"/>
                <a:gd name="connsiteX39" fmla="*/ 240257 w 1404581"/>
                <a:gd name="connsiteY39" fmla="*/ 757735 h 1515469"/>
                <a:gd name="connsiteX40" fmla="*/ 308638 w 1404581"/>
                <a:gd name="connsiteY40" fmla="*/ 669024 h 1515469"/>
                <a:gd name="connsiteX41" fmla="*/ 628365 w 1404581"/>
                <a:gd name="connsiteY41" fmla="*/ 943047 h 1515469"/>
                <a:gd name="connsiteX42" fmla="*/ 628365 w 1404581"/>
                <a:gd name="connsiteY42" fmla="*/ 1127361 h 1515469"/>
                <a:gd name="connsiteX43" fmla="*/ 572921 w 1404581"/>
                <a:gd name="connsiteY43" fmla="*/ 1182805 h 1515469"/>
                <a:gd name="connsiteX44" fmla="*/ 572921 w 1404581"/>
                <a:gd name="connsiteY44" fmla="*/ 1256731 h 1515469"/>
                <a:gd name="connsiteX45" fmla="*/ 0 w 1404581"/>
                <a:gd name="connsiteY45" fmla="*/ 1256731 h 1515469"/>
                <a:gd name="connsiteX46" fmla="*/ 0 w 1404581"/>
                <a:gd name="connsiteY46" fmla="*/ 1312175 h 1515469"/>
                <a:gd name="connsiteX47" fmla="*/ 203295 w 1404581"/>
                <a:gd name="connsiteY47" fmla="*/ 1515469 h 1515469"/>
                <a:gd name="connsiteX48" fmla="*/ 1201287 w 1404581"/>
                <a:gd name="connsiteY48" fmla="*/ 1515469 h 1515469"/>
                <a:gd name="connsiteX49" fmla="*/ 1404581 w 1404581"/>
                <a:gd name="connsiteY49" fmla="*/ 1312175 h 1515469"/>
                <a:gd name="connsiteX50" fmla="*/ 1404581 w 1404581"/>
                <a:gd name="connsiteY50" fmla="*/ 1256731 h 1515469"/>
                <a:gd name="connsiteX51" fmla="*/ 530950 w 1404581"/>
                <a:gd name="connsiteY51" fmla="*/ 148350 h 1515469"/>
                <a:gd name="connsiteX52" fmla="*/ 535959 w 1404581"/>
                <a:gd name="connsiteY52" fmla="*/ 147851 h 1515469"/>
                <a:gd name="connsiteX53" fmla="*/ 868623 w 1404581"/>
                <a:gd name="connsiteY53" fmla="*/ 147851 h 1515469"/>
                <a:gd name="connsiteX54" fmla="*/ 873631 w 1404581"/>
                <a:gd name="connsiteY54" fmla="*/ 148350 h 1515469"/>
                <a:gd name="connsiteX55" fmla="*/ 624534 w 1404581"/>
                <a:gd name="connsiteY55" fmla="*/ 241934 h 1515469"/>
                <a:gd name="connsiteX56" fmla="*/ 530950 w 1404581"/>
                <a:gd name="connsiteY56" fmla="*/ 148350 h 1515469"/>
                <a:gd name="connsiteX57" fmla="*/ 720772 w 1404581"/>
                <a:gd name="connsiteY57" fmla="*/ 295701 h 1515469"/>
                <a:gd name="connsiteX58" fmla="*/ 720772 w 1404581"/>
                <a:gd name="connsiteY58" fmla="*/ 498996 h 1515469"/>
                <a:gd name="connsiteX59" fmla="*/ 683809 w 1404581"/>
                <a:gd name="connsiteY59" fmla="*/ 498996 h 1515469"/>
                <a:gd name="connsiteX60" fmla="*/ 683809 w 1404581"/>
                <a:gd name="connsiteY60" fmla="*/ 295701 h 1515469"/>
                <a:gd name="connsiteX61" fmla="*/ 646847 w 1404581"/>
                <a:gd name="connsiteY61" fmla="*/ 554440 h 1515469"/>
                <a:gd name="connsiteX62" fmla="*/ 665328 w 1404581"/>
                <a:gd name="connsiteY62" fmla="*/ 535959 h 1515469"/>
                <a:gd name="connsiteX63" fmla="*/ 739253 w 1404581"/>
                <a:gd name="connsiteY63" fmla="*/ 535959 h 1515469"/>
                <a:gd name="connsiteX64" fmla="*/ 757735 w 1404581"/>
                <a:gd name="connsiteY64" fmla="*/ 554440 h 1515469"/>
                <a:gd name="connsiteX65" fmla="*/ 757735 w 1404581"/>
                <a:gd name="connsiteY65" fmla="*/ 628365 h 1515469"/>
                <a:gd name="connsiteX66" fmla="*/ 646847 w 1404581"/>
                <a:gd name="connsiteY66" fmla="*/ 628365 h 1515469"/>
                <a:gd name="connsiteX67" fmla="*/ 346359 w 1404581"/>
                <a:gd name="connsiteY67" fmla="*/ 665328 h 1515469"/>
                <a:gd name="connsiteX68" fmla="*/ 1058223 w 1404581"/>
                <a:gd name="connsiteY68" fmla="*/ 665328 h 1515469"/>
                <a:gd name="connsiteX69" fmla="*/ 570384 w 1404581"/>
                <a:gd name="connsiteY69" fmla="*/ 889353 h 1515469"/>
                <a:gd name="connsiteX70" fmla="*/ 346359 w 1404581"/>
                <a:gd name="connsiteY70" fmla="*/ 665328 h 1515469"/>
                <a:gd name="connsiteX71" fmla="*/ 702291 w 1404581"/>
                <a:gd name="connsiteY71" fmla="*/ 949941 h 1515469"/>
                <a:gd name="connsiteX72" fmla="*/ 739253 w 1404581"/>
                <a:gd name="connsiteY72" fmla="*/ 948092 h 1515469"/>
                <a:gd name="connsiteX73" fmla="*/ 739253 w 1404581"/>
                <a:gd name="connsiteY73" fmla="*/ 1127361 h 1515469"/>
                <a:gd name="connsiteX74" fmla="*/ 665328 w 1404581"/>
                <a:gd name="connsiteY74" fmla="*/ 1127361 h 1515469"/>
                <a:gd name="connsiteX75" fmla="*/ 665328 w 1404581"/>
                <a:gd name="connsiteY75" fmla="*/ 948203 h 1515469"/>
                <a:gd name="connsiteX76" fmla="*/ 702291 w 1404581"/>
                <a:gd name="connsiteY76" fmla="*/ 949941 h 1515469"/>
                <a:gd name="connsiteX77" fmla="*/ 609884 w 1404581"/>
                <a:gd name="connsiteY77" fmla="*/ 1182805 h 1515469"/>
                <a:gd name="connsiteX78" fmla="*/ 628365 w 1404581"/>
                <a:gd name="connsiteY78" fmla="*/ 1164324 h 1515469"/>
                <a:gd name="connsiteX79" fmla="*/ 776216 w 1404581"/>
                <a:gd name="connsiteY79" fmla="*/ 1164324 h 1515469"/>
                <a:gd name="connsiteX80" fmla="*/ 794697 w 1404581"/>
                <a:gd name="connsiteY80" fmla="*/ 1182805 h 1515469"/>
                <a:gd name="connsiteX81" fmla="*/ 794697 w 1404581"/>
                <a:gd name="connsiteY81" fmla="*/ 1256731 h 1515469"/>
                <a:gd name="connsiteX82" fmla="*/ 609884 w 1404581"/>
                <a:gd name="connsiteY82" fmla="*/ 1256731 h 1515469"/>
                <a:gd name="connsiteX83" fmla="*/ 1367619 w 1404581"/>
                <a:gd name="connsiteY83" fmla="*/ 1312175 h 1515469"/>
                <a:gd name="connsiteX84" fmla="*/ 1201287 w 1404581"/>
                <a:gd name="connsiteY84" fmla="*/ 1478507 h 1515469"/>
                <a:gd name="connsiteX85" fmla="*/ 203295 w 1404581"/>
                <a:gd name="connsiteY85" fmla="*/ 1478507 h 1515469"/>
                <a:gd name="connsiteX86" fmla="*/ 36963 w 1404581"/>
                <a:gd name="connsiteY86" fmla="*/ 1312175 h 1515469"/>
                <a:gd name="connsiteX87" fmla="*/ 36963 w 1404581"/>
                <a:gd name="connsiteY87" fmla="*/ 1293693 h 1515469"/>
                <a:gd name="connsiteX88" fmla="*/ 1367619 w 1404581"/>
                <a:gd name="connsiteY88" fmla="*/ 1293693 h 151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1404581" h="1515469">
                  <a:moveTo>
                    <a:pt x="831660" y="1256731"/>
                  </a:moveTo>
                  <a:lnTo>
                    <a:pt x="831660" y="1182805"/>
                  </a:lnTo>
                  <a:cubicBezTo>
                    <a:pt x="831660" y="1152184"/>
                    <a:pt x="806838" y="1127361"/>
                    <a:pt x="776216" y="1127361"/>
                  </a:cubicBezTo>
                  <a:lnTo>
                    <a:pt x="776216" y="943047"/>
                  </a:lnTo>
                  <a:cubicBezTo>
                    <a:pt x="924237" y="915641"/>
                    <a:pt x="1046258" y="811092"/>
                    <a:pt x="1096036" y="669024"/>
                  </a:cubicBezTo>
                  <a:cubicBezTo>
                    <a:pt x="1136188" y="679827"/>
                    <a:pt x="1164152" y="716155"/>
                    <a:pt x="1164324" y="757735"/>
                  </a:cubicBezTo>
                  <a:lnTo>
                    <a:pt x="1164324" y="776216"/>
                  </a:lnTo>
                  <a:lnTo>
                    <a:pt x="1201287" y="776216"/>
                  </a:lnTo>
                  <a:lnTo>
                    <a:pt x="1201287" y="757735"/>
                  </a:lnTo>
                  <a:cubicBezTo>
                    <a:pt x="1201205" y="686319"/>
                    <a:pt x="1143333" y="628447"/>
                    <a:pt x="1071917" y="628365"/>
                  </a:cubicBezTo>
                  <a:lnTo>
                    <a:pt x="794697" y="628365"/>
                  </a:lnTo>
                  <a:lnTo>
                    <a:pt x="794697" y="554440"/>
                  </a:lnTo>
                  <a:cubicBezTo>
                    <a:pt x="794670" y="530950"/>
                    <a:pt x="779870" y="510018"/>
                    <a:pt x="757735" y="502156"/>
                  </a:cubicBezTo>
                  <a:lnTo>
                    <a:pt x="757735" y="288605"/>
                  </a:lnTo>
                  <a:cubicBezTo>
                    <a:pt x="825899" y="270929"/>
                    <a:pt x="882033" y="222678"/>
                    <a:pt x="909744" y="157941"/>
                  </a:cubicBezTo>
                  <a:cubicBezTo>
                    <a:pt x="941057" y="173444"/>
                    <a:pt x="960917" y="205317"/>
                    <a:pt x="961029" y="240257"/>
                  </a:cubicBezTo>
                  <a:lnTo>
                    <a:pt x="961029" y="258739"/>
                  </a:lnTo>
                  <a:lnTo>
                    <a:pt x="997992" y="258739"/>
                  </a:lnTo>
                  <a:lnTo>
                    <a:pt x="997992" y="240257"/>
                  </a:lnTo>
                  <a:cubicBezTo>
                    <a:pt x="997911" y="168842"/>
                    <a:pt x="940038" y="110969"/>
                    <a:pt x="868623" y="110888"/>
                  </a:cubicBezTo>
                  <a:lnTo>
                    <a:pt x="720772" y="110888"/>
                  </a:lnTo>
                  <a:lnTo>
                    <a:pt x="720772" y="18481"/>
                  </a:lnTo>
                  <a:cubicBezTo>
                    <a:pt x="720772" y="8274"/>
                    <a:pt x="712498" y="0"/>
                    <a:pt x="702291" y="0"/>
                  </a:cubicBezTo>
                  <a:cubicBezTo>
                    <a:pt x="692083" y="0"/>
                    <a:pt x="683809" y="8274"/>
                    <a:pt x="683809" y="18481"/>
                  </a:cubicBezTo>
                  <a:lnTo>
                    <a:pt x="683809" y="110888"/>
                  </a:lnTo>
                  <a:lnTo>
                    <a:pt x="535959" y="110888"/>
                  </a:lnTo>
                  <a:cubicBezTo>
                    <a:pt x="464543" y="110969"/>
                    <a:pt x="406671" y="168842"/>
                    <a:pt x="406589" y="240257"/>
                  </a:cubicBezTo>
                  <a:lnTo>
                    <a:pt x="406589" y="258739"/>
                  </a:lnTo>
                  <a:lnTo>
                    <a:pt x="443552" y="258739"/>
                  </a:lnTo>
                  <a:lnTo>
                    <a:pt x="443552" y="240257"/>
                  </a:lnTo>
                  <a:cubicBezTo>
                    <a:pt x="443665" y="205317"/>
                    <a:pt x="463525" y="173444"/>
                    <a:pt x="494838" y="157941"/>
                  </a:cubicBezTo>
                  <a:cubicBezTo>
                    <a:pt x="522549" y="222678"/>
                    <a:pt x="578682" y="270929"/>
                    <a:pt x="646847" y="288605"/>
                  </a:cubicBezTo>
                  <a:lnTo>
                    <a:pt x="646847" y="502156"/>
                  </a:lnTo>
                  <a:cubicBezTo>
                    <a:pt x="624712" y="510018"/>
                    <a:pt x="609912" y="530950"/>
                    <a:pt x="609884" y="554440"/>
                  </a:cubicBezTo>
                  <a:lnTo>
                    <a:pt x="609884" y="628365"/>
                  </a:lnTo>
                  <a:lnTo>
                    <a:pt x="332664" y="628365"/>
                  </a:lnTo>
                  <a:cubicBezTo>
                    <a:pt x="261248" y="628447"/>
                    <a:pt x="203376" y="686319"/>
                    <a:pt x="203295" y="757735"/>
                  </a:cubicBezTo>
                  <a:lnTo>
                    <a:pt x="203295" y="776216"/>
                  </a:lnTo>
                  <a:lnTo>
                    <a:pt x="240257" y="776216"/>
                  </a:lnTo>
                  <a:lnTo>
                    <a:pt x="240257" y="757735"/>
                  </a:lnTo>
                  <a:cubicBezTo>
                    <a:pt x="240440" y="716128"/>
                    <a:pt x="268449" y="679792"/>
                    <a:pt x="308638" y="669024"/>
                  </a:cubicBezTo>
                  <a:cubicBezTo>
                    <a:pt x="358399" y="811068"/>
                    <a:pt x="480380" y="915611"/>
                    <a:pt x="628365" y="943047"/>
                  </a:cubicBezTo>
                  <a:lnTo>
                    <a:pt x="628365" y="1127361"/>
                  </a:lnTo>
                  <a:cubicBezTo>
                    <a:pt x="597744" y="1127361"/>
                    <a:pt x="572921" y="1152184"/>
                    <a:pt x="572921" y="1182805"/>
                  </a:cubicBezTo>
                  <a:lnTo>
                    <a:pt x="572921" y="1256731"/>
                  </a:lnTo>
                  <a:lnTo>
                    <a:pt x="0" y="1256731"/>
                  </a:lnTo>
                  <a:lnTo>
                    <a:pt x="0" y="1312175"/>
                  </a:lnTo>
                  <a:cubicBezTo>
                    <a:pt x="133" y="1424397"/>
                    <a:pt x="91072" y="1515336"/>
                    <a:pt x="203295" y="1515469"/>
                  </a:cubicBezTo>
                  <a:lnTo>
                    <a:pt x="1201287" y="1515469"/>
                  </a:lnTo>
                  <a:cubicBezTo>
                    <a:pt x="1313509" y="1515336"/>
                    <a:pt x="1404448" y="1424397"/>
                    <a:pt x="1404581" y="1312175"/>
                  </a:cubicBezTo>
                  <a:lnTo>
                    <a:pt x="1404581" y="1256731"/>
                  </a:lnTo>
                  <a:close/>
                  <a:moveTo>
                    <a:pt x="530950" y="148350"/>
                  </a:moveTo>
                  <a:cubicBezTo>
                    <a:pt x="532651" y="148350"/>
                    <a:pt x="534240" y="147851"/>
                    <a:pt x="535959" y="147851"/>
                  </a:cubicBezTo>
                  <a:lnTo>
                    <a:pt x="868623" y="147851"/>
                  </a:lnTo>
                  <a:cubicBezTo>
                    <a:pt x="870341" y="147851"/>
                    <a:pt x="871931" y="148257"/>
                    <a:pt x="873631" y="148350"/>
                  </a:cubicBezTo>
                  <a:cubicBezTo>
                    <a:pt x="830688" y="242978"/>
                    <a:pt x="719162" y="284877"/>
                    <a:pt x="624534" y="241934"/>
                  </a:cubicBezTo>
                  <a:cubicBezTo>
                    <a:pt x="583036" y="223101"/>
                    <a:pt x="549783" y="189848"/>
                    <a:pt x="530950" y="148350"/>
                  </a:cubicBezTo>
                  <a:close/>
                  <a:moveTo>
                    <a:pt x="720772" y="295701"/>
                  </a:moveTo>
                  <a:lnTo>
                    <a:pt x="720772" y="498996"/>
                  </a:lnTo>
                  <a:lnTo>
                    <a:pt x="683809" y="498996"/>
                  </a:lnTo>
                  <a:lnTo>
                    <a:pt x="683809" y="295701"/>
                  </a:lnTo>
                  <a:close/>
                  <a:moveTo>
                    <a:pt x="646847" y="554440"/>
                  </a:moveTo>
                  <a:cubicBezTo>
                    <a:pt x="646847" y="544233"/>
                    <a:pt x="655121" y="535959"/>
                    <a:pt x="665328" y="535959"/>
                  </a:cubicBezTo>
                  <a:lnTo>
                    <a:pt x="739253" y="535959"/>
                  </a:lnTo>
                  <a:cubicBezTo>
                    <a:pt x="749461" y="535959"/>
                    <a:pt x="757735" y="544233"/>
                    <a:pt x="757735" y="554440"/>
                  </a:cubicBezTo>
                  <a:lnTo>
                    <a:pt x="757735" y="628365"/>
                  </a:lnTo>
                  <a:lnTo>
                    <a:pt x="646847" y="628365"/>
                  </a:lnTo>
                  <a:close/>
                  <a:moveTo>
                    <a:pt x="346359" y="665328"/>
                  </a:moveTo>
                  <a:lnTo>
                    <a:pt x="1058223" y="665328"/>
                  </a:lnTo>
                  <a:cubicBezTo>
                    <a:pt x="985373" y="861905"/>
                    <a:pt x="766959" y="962203"/>
                    <a:pt x="570384" y="889353"/>
                  </a:cubicBezTo>
                  <a:cubicBezTo>
                    <a:pt x="466626" y="850901"/>
                    <a:pt x="384811" y="769086"/>
                    <a:pt x="346359" y="665328"/>
                  </a:cubicBezTo>
                  <a:close/>
                  <a:moveTo>
                    <a:pt x="702291" y="949941"/>
                  </a:moveTo>
                  <a:cubicBezTo>
                    <a:pt x="714710" y="949941"/>
                    <a:pt x="727037" y="949275"/>
                    <a:pt x="739253" y="948092"/>
                  </a:cubicBezTo>
                  <a:lnTo>
                    <a:pt x="739253" y="1127361"/>
                  </a:lnTo>
                  <a:lnTo>
                    <a:pt x="665328" y="1127361"/>
                  </a:lnTo>
                  <a:lnTo>
                    <a:pt x="665328" y="948203"/>
                  </a:lnTo>
                  <a:cubicBezTo>
                    <a:pt x="677544" y="949312"/>
                    <a:pt x="689871" y="949941"/>
                    <a:pt x="702291" y="949941"/>
                  </a:cubicBezTo>
                  <a:close/>
                  <a:moveTo>
                    <a:pt x="609884" y="1182805"/>
                  </a:moveTo>
                  <a:cubicBezTo>
                    <a:pt x="609884" y="1172598"/>
                    <a:pt x="618158" y="1164324"/>
                    <a:pt x="628365" y="1164324"/>
                  </a:cubicBezTo>
                  <a:lnTo>
                    <a:pt x="776216" y="1164324"/>
                  </a:lnTo>
                  <a:cubicBezTo>
                    <a:pt x="786423" y="1164324"/>
                    <a:pt x="794697" y="1172598"/>
                    <a:pt x="794697" y="1182805"/>
                  </a:cubicBezTo>
                  <a:lnTo>
                    <a:pt x="794697" y="1256731"/>
                  </a:lnTo>
                  <a:lnTo>
                    <a:pt x="609884" y="1256731"/>
                  </a:lnTo>
                  <a:close/>
                  <a:moveTo>
                    <a:pt x="1367619" y="1312175"/>
                  </a:moveTo>
                  <a:cubicBezTo>
                    <a:pt x="1367517" y="1403996"/>
                    <a:pt x="1293108" y="1478405"/>
                    <a:pt x="1201287" y="1478507"/>
                  </a:cubicBezTo>
                  <a:lnTo>
                    <a:pt x="203295" y="1478507"/>
                  </a:lnTo>
                  <a:cubicBezTo>
                    <a:pt x="111474" y="1478405"/>
                    <a:pt x="37064" y="1403996"/>
                    <a:pt x="36963" y="1312175"/>
                  </a:cubicBezTo>
                  <a:lnTo>
                    <a:pt x="36963" y="1293693"/>
                  </a:lnTo>
                  <a:lnTo>
                    <a:pt x="1367619" y="1293693"/>
                  </a:lnTo>
                  <a:close/>
                </a:path>
              </a:pathLst>
            </a:custGeom>
            <a:grpFill/>
            <a:ln w="18455" cap="flat">
              <a:noFill/>
              <a:prstDash val="solid"/>
              <a:miter/>
            </a:ln>
          </p:spPr>
          <p:txBody>
            <a:bodyPr rtlCol="0" anchor="ctr"/>
            <a:lstStyle/>
            <a:p>
              <a:endParaRPr lang="en-GB" sz="2400"/>
            </a:p>
          </p:txBody>
        </p:sp>
        <p:sp>
          <p:nvSpPr>
            <p:cNvPr id="25" name="Freeform: Shape 24">
              <a:extLst>
                <a:ext uri="{FF2B5EF4-FFF2-40B4-BE49-F238E27FC236}">
                  <a16:creationId xmlns:a16="http://schemas.microsoft.com/office/drawing/2014/main" id="{5F3FE489-3E8E-47CB-83F6-6B14C3C30554}"/>
                </a:ext>
              </a:extLst>
            </p:cNvPr>
            <p:cNvSpPr/>
            <p:nvPr/>
          </p:nvSpPr>
          <p:spPr>
            <a:xfrm>
              <a:off x="7765530" y="3634729"/>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sp>
          <p:nvSpPr>
            <p:cNvPr id="26" name="Freeform: Shape 25">
              <a:extLst>
                <a:ext uri="{FF2B5EF4-FFF2-40B4-BE49-F238E27FC236}">
                  <a16:creationId xmlns:a16="http://schemas.microsoft.com/office/drawing/2014/main" id="{2129E498-23AD-4790-8EC8-F7374A4A0006}"/>
                </a:ext>
              </a:extLst>
            </p:cNvPr>
            <p:cNvSpPr/>
            <p:nvPr/>
          </p:nvSpPr>
          <p:spPr>
            <a:xfrm>
              <a:off x="7765530" y="3523841"/>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sp>
          <p:nvSpPr>
            <p:cNvPr id="27" name="Freeform: Shape 26">
              <a:extLst>
                <a:ext uri="{FF2B5EF4-FFF2-40B4-BE49-F238E27FC236}">
                  <a16:creationId xmlns:a16="http://schemas.microsoft.com/office/drawing/2014/main" id="{09F25428-B447-4626-9E3E-DDFF4AEBD1AB}"/>
                </a:ext>
              </a:extLst>
            </p:cNvPr>
            <p:cNvSpPr/>
            <p:nvPr/>
          </p:nvSpPr>
          <p:spPr>
            <a:xfrm>
              <a:off x="7765530" y="3412953"/>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sp>
          <p:nvSpPr>
            <p:cNvPr id="28" name="Freeform: Shape 27">
              <a:extLst>
                <a:ext uri="{FF2B5EF4-FFF2-40B4-BE49-F238E27FC236}">
                  <a16:creationId xmlns:a16="http://schemas.microsoft.com/office/drawing/2014/main" id="{2211E2C1-45A0-4C26-B461-B666B6727516}"/>
                </a:ext>
              </a:extLst>
            </p:cNvPr>
            <p:cNvSpPr/>
            <p:nvPr/>
          </p:nvSpPr>
          <p:spPr>
            <a:xfrm>
              <a:off x="7562236" y="4263095"/>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sp>
          <p:nvSpPr>
            <p:cNvPr id="29" name="Freeform: Shape 28">
              <a:extLst>
                <a:ext uri="{FF2B5EF4-FFF2-40B4-BE49-F238E27FC236}">
                  <a16:creationId xmlns:a16="http://schemas.microsoft.com/office/drawing/2014/main" id="{B7EBFBA0-0352-459B-B18C-4D264538F3B8}"/>
                </a:ext>
              </a:extLst>
            </p:cNvPr>
            <p:cNvSpPr/>
            <p:nvPr/>
          </p:nvSpPr>
          <p:spPr>
            <a:xfrm>
              <a:off x="7562236" y="3930431"/>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sp>
          <p:nvSpPr>
            <p:cNvPr id="30" name="Freeform: Shape 29">
              <a:extLst>
                <a:ext uri="{FF2B5EF4-FFF2-40B4-BE49-F238E27FC236}">
                  <a16:creationId xmlns:a16="http://schemas.microsoft.com/office/drawing/2014/main" id="{5DDEB683-6A78-423B-80FF-478BCA80D06A}"/>
                </a:ext>
              </a:extLst>
            </p:cNvPr>
            <p:cNvSpPr/>
            <p:nvPr/>
          </p:nvSpPr>
          <p:spPr>
            <a:xfrm>
              <a:off x="7562236" y="4041319"/>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sp>
          <p:nvSpPr>
            <p:cNvPr id="31" name="Freeform: Shape 30">
              <a:extLst>
                <a:ext uri="{FF2B5EF4-FFF2-40B4-BE49-F238E27FC236}">
                  <a16:creationId xmlns:a16="http://schemas.microsoft.com/office/drawing/2014/main" id="{02FFA45B-4CBF-4343-B7F8-0DF88D6D73A7}"/>
                </a:ext>
              </a:extLst>
            </p:cNvPr>
            <p:cNvSpPr/>
            <p:nvPr/>
          </p:nvSpPr>
          <p:spPr>
            <a:xfrm>
              <a:off x="7562236" y="4152207"/>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sp>
          <p:nvSpPr>
            <p:cNvPr id="32" name="Freeform: Shape 31">
              <a:extLst>
                <a:ext uri="{FF2B5EF4-FFF2-40B4-BE49-F238E27FC236}">
                  <a16:creationId xmlns:a16="http://schemas.microsoft.com/office/drawing/2014/main" id="{E06E42FC-EEF5-42D5-8EA3-3B02ABBBD8F2}"/>
                </a:ext>
              </a:extLst>
            </p:cNvPr>
            <p:cNvSpPr/>
            <p:nvPr/>
          </p:nvSpPr>
          <p:spPr>
            <a:xfrm>
              <a:off x="8523265" y="4152207"/>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sp>
          <p:nvSpPr>
            <p:cNvPr id="33" name="Freeform: Shape 32">
              <a:extLst>
                <a:ext uri="{FF2B5EF4-FFF2-40B4-BE49-F238E27FC236}">
                  <a16:creationId xmlns:a16="http://schemas.microsoft.com/office/drawing/2014/main" id="{8802CE6B-DF13-408E-82DB-8141F1818310}"/>
                </a:ext>
              </a:extLst>
            </p:cNvPr>
            <p:cNvSpPr/>
            <p:nvPr/>
          </p:nvSpPr>
          <p:spPr>
            <a:xfrm>
              <a:off x="8523265" y="4041319"/>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sp>
          <p:nvSpPr>
            <p:cNvPr id="34" name="Freeform: Shape 33">
              <a:extLst>
                <a:ext uri="{FF2B5EF4-FFF2-40B4-BE49-F238E27FC236}">
                  <a16:creationId xmlns:a16="http://schemas.microsoft.com/office/drawing/2014/main" id="{B65E8B5F-B996-42AC-B213-EBCFFF2D841C}"/>
                </a:ext>
              </a:extLst>
            </p:cNvPr>
            <p:cNvSpPr/>
            <p:nvPr/>
          </p:nvSpPr>
          <p:spPr>
            <a:xfrm>
              <a:off x="8523265" y="3930431"/>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sp>
          <p:nvSpPr>
            <p:cNvPr id="35" name="Freeform: Shape 34">
              <a:extLst>
                <a:ext uri="{FF2B5EF4-FFF2-40B4-BE49-F238E27FC236}">
                  <a16:creationId xmlns:a16="http://schemas.microsoft.com/office/drawing/2014/main" id="{841D63AF-640C-4220-B1E0-AF1CF656F5AC}"/>
                </a:ext>
              </a:extLst>
            </p:cNvPr>
            <p:cNvSpPr/>
            <p:nvPr/>
          </p:nvSpPr>
          <p:spPr>
            <a:xfrm>
              <a:off x="8523265" y="4263095"/>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sp>
          <p:nvSpPr>
            <p:cNvPr id="36" name="Freeform: Shape 35">
              <a:extLst>
                <a:ext uri="{FF2B5EF4-FFF2-40B4-BE49-F238E27FC236}">
                  <a16:creationId xmlns:a16="http://schemas.microsoft.com/office/drawing/2014/main" id="{715B75B5-19A4-47CC-89B3-C855F37FCB97}"/>
                </a:ext>
              </a:extLst>
            </p:cNvPr>
            <p:cNvSpPr/>
            <p:nvPr/>
          </p:nvSpPr>
          <p:spPr>
            <a:xfrm>
              <a:off x="8319970" y="3523841"/>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sp>
          <p:nvSpPr>
            <p:cNvPr id="37" name="Freeform: Shape 36">
              <a:extLst>
                <a:ext uri="{FF2B5EF4-FFF2-40B4-BE49-F238E27FC236}">
                  <a16:creationId xmlns:a16="http://schemas.microsoft.com/office/drawing/2014/main" id="{F3528360-4D20-4CE2-A7F5-FAA8D4AF1B22}"/>
                </a:ext>
              </a:extLst>
            </p:cNvPr>
            <p:cNvSpPr/>
            <p:nvPr/>
          </p:nvSpPr>
          <p:spPr>
            <a:xfrm>
              <a:off x="8319970" y="3412953"/>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sp>
          <p:nvSpPr>
            <p:cNvPr id="38" name="Freeform: Shape 37">
              <a:extLst>
                <a:ext uri="{FF2B5EF4-FFF2-40B4-BE49-F238E27FC236}">
                  <a16:creationId xmlns:a16="http://schemas.microsoft.com/office/drawing/2014/main" id="{E6768527-F208-4D56-8C4C-28D8CCC48828}"/>
                </a:ext>
              </a:extLst>
            </p:cNvPr>
            <p:cNvSpPr/>
            <p:nvPr/>
          </p:nvSpPr>
          <p:spPr>
            <a:xfrm>
              <a:off x="8319970" y="3634729"/>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grpSp>
      <p:pic>
        <p:nvPicPr>
          <p:cNvPr id="19" name="Graphic 18" descr="Water Bottle outline">
            <a:extLst>
              <a:ext uri="{FF2B5EF4-FFF2-40B4-BE49-F238E27FC236}">
                <a16:creationId xmlns:a16="http://schemas.microsoft.com/office/drawing/2014/main" id="{375C4ACC-CC3E-4E3B-8215-677D9BE22AA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491585" y="4867732"/>
            <a:ext cx="1219200" cy="1219200"/>
          </a:xfrm>
          <a:prstGeom prst="rect">
            <a:avLst/>
          </a:prstGeom>
        </p:spPr>
      </p:pic>
      <p:grpSp>
        <p:nvGrpSpPr>
          <p:cNvPr id="49" name="Graphic 47" descr="Watering pot with solid fill">
            <a:extLst>
              <a:ext uri="{FF2B5EF4-FFF2-40B4-BE49-F238E27FC236}">
                <a16:creationId xmlns:a16="http://schemas.microsoft.com/office/drawing/2014/main" id="{F6AE42C7-AF54-45E8-BE50-1583EE207214}"/>
              </a:ext>
            </a:extLst>
          </p:cNvPr>
          <p:cNvGrpSpPr/>
          <p:nvPr/>
        </p:nvGrpSpPr>
        <p:grpSpPr>
          <a:xfrm rot="20238601">
            <a:off x="5691565" y="4678867"/>
            <a:ext cx="985520" cy="906959"/>
            <a:chOff x="4619076" y="3133845"/>
            <a:chExt cx="739140" cy="680219"/>
          </a:xfrm>
          <a:solidFill>
            <a:srgbClr val="B3E1F5">
              <a:alpha val="47000"/>
            </a:srgbClr>
          </a:solidFill>
        </p:grpSpPr>
        <p:sp>
          <p:nvSpPr>
            <p:cNvPr id="53" name="Freeform: Shape 52">
              <a:extLst>
                <a:ext uri="{FF2B5EF4-FFF2-40B4-BE49-F238E27FC236}">
                  <a16:creationId xmlns:a16="http://schemas.microsoft.com/office/drawing/2014/main" id="{DA156918-6E0D-4A1F-8510-352DA918FA97}"/>
                </a:ext>
              </a:extLst>
            </p:cNvPr>
            <p:cNvSpPr/>
            <p:nvPr/>
          </p:nvSpPr>
          <p:spPr>
            <a:xfrm>
              <a:off x="4619076" y="3133845"/>
              <a:ext cx="632459" cy="518294"/>
            </a:xfrm>
            <a:custGeom>
              <a:avLst/>
              <a:gdLst>
                <a:gd name="connsiteX0" fmla="*/ 116205 w 632459"/>
                <a:gd name="connsiteY0" fmla="*/ 193492 h 518294"/>
                <a:gd name="connsiteX1" fmla="*/ 217170 w 632459"/>
                <a:gd name="connsiteY1" fmla="*/ 44902 h 518294"/>
                <a:gd name="connsiteX2" fmla="*/ 388620 w 632459"/>
                <a:gd name="connsiteY2" fmla="*/ 95384 h 518294"/>
                <a:gd name="connsiteX3" fmla="*/ 393383 w 632459"/>
                <a:gd name="connsiteY3" fmla="*/ 274454 h 518294"/>
                <a:gd name="connsiteX4" fmla="*/ 228600 w 632459"/>
                <a:gd name="connsiteY4" fmla="*/ 108719 h 518294"/>
                <a:gd name="connsiteX5" fmla="*/ 215265 w 632459"/>
                <a:gd name="connsiteY5" fmla="*/ 103004 h 518294"/>
                <a:gd name="connsiteX6" fmla="*/ 201930 w 632459"/>
                <a:gd name="connsiteY6" fmla="*/ 108719 h 518294"/>
                <a:gd name="connsiteX7" fmla="*/ 116205 w 632459"/>
                <a:gd name="connsiteY7" fmla="*/ 193492 h 518294"/>
                <a:gd name="connsiteX8" fmla="*/ 116205 w 632459"/>
                <a:gd name="connsiteY8" fmla="*/ 193492 h 518294"/>
                <a:gd name="connsiteX9" fmla="*/ 81915 w 632459"/>
                <a:gd name="connsiteY9" fmla="*/ 227782 h 518294"/>
                <a:gd name="connsiteX10" fmla="*/ 5715 w 632459"/>
                <a:gd name="connsiteY10" fmla="*/ 303982 h 518294"/>
                <a:gd name="connsiteX11" fmla="*/ 0 w 632459"/>
                <a:gd name="connsiteY11" fmla="*/ 317317 h 518294"/>
                <a:gd name="connsiteX12" fmla="*/ 5715 w 632459"/>
                <a:gd name="connsiteY12" fmla="*/ 330652 h 518294"/>
                <a:gd name="connsiteX13" fmla="*/ 187643 w 632459"/>
                <a:gd name="connsiteY13" fmla="*/ 512579 h 518294"/>
                <a:gd name="connsiteX14" fmla="*/ 200978 w 632459"/>
                <a:gd name="connsiteY14" fmla="*/ 518294 h 518294"/>
                <a:gd name="connsiteX15" fmla="*/ 214313 w 632459"/>
                <a:gd name="connsiteY15" fmla="*/ 512579 h 518294"/>
                <a:gd name="connsiteX16" fmla="*/ 247650 w 632459"/>
                <a:gd name="connsiteY16" fmla="*/ 479242 h 518294"/>
                <a:gd name="connsiteX17" fmla="*/ 594360 w 632459"/>
                <a:gd name="connsiteY17" fmla="*/ 439237 h 518294"/>
                <a:gd name="connsiteX18" fmla="*/ 594360 w 632459"/>
                <a:gd name="connsiteY18" fmla="*/ 457334 h 518294"/>
                <a:gd name="connsiteX19" fmla="*/ 613410 w 632459"/>
                <a:gd name="connsiteY19" fmla="*/ 476384 h 518294"/>
                <a:gd name="connsiteX20" fmla="*/ 632460 w 632459"/>
                <a:gd name="connsiteY20" fmla="*/ 457334 h 518294"/>
                <a:gd name="connsiteX21" fmla="*/ 632460 w 632459"/>
                <a:gd name="connsiteY21" fmla="*/ 375419 h 518294"/>
                <a:gd name="connsiteX22" fmla="*/ 613410 w 632459"/>
                <a:gd name="connsiteY22" fmla="*/ 356369 h 518294"/>
                <a:gd name="connsiteX23" fmla="*/ 594360 w 632459"/>
                <a:gd name="connsiteY23" fmla="*/ 375419 h 518294"/>
                <a:gd name="connsiteX24" fmla="*/ 593408 w 632459"/>
                <a:gd name="connsiteY24" fmla="*/ 397327 h 518294"/>
                <a:gd name="connsiteX25" fmla="*/ 329565 w 632459"/>
                <a:gd name="connsiteY25" fmla="*/ 397327 h 518294"/>
                <a:gd name="connsiteX26" fmla="*/ 410528 w 632459"/>
                <a:gd name="connsiteY26" fmla="*/ 316364 h 518294"/>
                <a:gd name="connsiteX27" fmla="*/ 413385 w 632459"/>
                <a:gd name="connsiteY27" fmla="*/ 312554 h 518294"/>
                <a:gd name="connsiteX28" fmla="*/ 397193 w 632459"/>
                <a:gd name="connsiteY28" fmla="*/ 50617 h 518294"/>
                <a:gd name="connsiteX29" fmla="*/ 134303 w 632459"/>
                <a:gd name="connsiteY29" fmla="*/ 54427 h 518294"/>
                <a:gd name="connsiteX30" fmla="*/ 81915 w 632459"/>
                <a:gd name="connsiteY30" fmla="*/ 227782 h 51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32459" h="518294">
                  <a:moveTo>
                    <a:pt x="116205" y="193492"/>
                  </a:moveTo>
                  <a:cubicBezTo>
                    <a:pt x="114300" y="126817"/>
                    <a:pt x="155258" y="67762"/>
                    <a:pt x="217170" y="44902"/>
                  </a:cubicBezTo>
                  <a:cubicBezTo>
                    <a:pt x="279083" y="22994"/>
                    <a:pt x="348615" y="42997"/>
                    <a:pt x="388620" y="95384"/>
                  </a:cubicBezTo>
                  <a:cubicBezTo>
                    <a:pt x="428625" y="147772"/>
                    <a:pt x="431483" y="220162"/>
                    <a:pt x="393383" y="274454"/>
                  </a:cubicBezTo>
                  <a:lnTo>
                    <a:pt x="228600" y="108719"/>
                  </a:lnTo>
                  <a:cubicBezTo>
                    <a:pt x="224790" y="104909"/>
                    <a:pt x="220028" y="103004"/>
                    <a:pt x="215265" y="103004"/>
                  </a:cubicBezTo>
                  <a:cubicBezTo>
                    <a:pt x="210503" y="103004"/>
                    <a:pt x="205740" y="104909"/>
                    <a:pt x="201930" y="108719"/>
                  </a:cubicBezTo>
                  <a:lnTo>
                    <a:pt x="116205" y="193492"/>
                  </a:lnTo>
                  <a:lnTo>
                    <a:pt x="116205" y="193492"/>
                  </a:lnTo>
                  <a:close/>
                  <a:moveTo>
                    <a:pt x="81915" y="227782"/>
                  </a:moveTo>
                  <a:lnTo>
                    <a:pt x="5715" y="303982"/>
                  </a:lnTo>
                  <a:cubicBezTo>
                    <a:pt x="1905" y="307792"/>
                    <a:pt x="0" y="312554"/>
                    <a:pt x="0" y="317317"/>
                  </a:cubicBezTo>
                  <a:cubicBezTo>
                    <a:pt x="0" y="322079"/>
                    <a:pt x="1905" y="326842"/>
                    <a:pt x="5715" y="330652"/>
                  </a:cubicBezTo>
                  <a:lnTo>
                    <a:pt x="187643" y="512579"/>
                  </a:lnTo>
                  <a:cubicBezTo>
                    <a:pt x="191453" y="516389"/>
                    <a:pt x="196215" y="518294"/>
                    <a:pt x="200978" y="518294"/>
                  </a:cubicBezTo>
                  <a:cubicBezTo>
                    <a:pt x="205740" y="518294"/>
                    <a:pt x="210503" y="516389"/>
                    <a:pt x="214313" y="512579"/>
                  </a:cubicBezTo>
                  <a:lnTo>
                    <a:pt x="247650" y="479242"/>
                  </a:lnTo>
                  <a:lnTo>
                    <a:pt x="594360" y="439237"/>
                  </a:lnTo>
                  <a:lnTo>
                    <a:pt x="594360" y="457334"/>
                  </a:lnTo>
                  <a:cubicBezTo>
                    <a:pt x="594360" y="467812"/>
                    <a:pt x="602933" y="476384"/>
                    <a:pt x="613410" y="476384"/>
                  </a:cubicBezTo>
                  <a:cubicBezTo>
                    <a:pt x="623888" y="476384"/>
                    <a:pt x="632460" y="467812"/>
                    <a:pt x="632460" y="457334"/>
                  </a:cubicBezTo>
                  <a:lnTo>
                    <a:pt x="632460" y="375419"/>
                  </a:lnTo>
                  <a:cubicBezTo>
                    <a:pt x="632460" y="364942"/>
                    <a:pt x="623888" y="356369"/>
                    <a:pt x="613410" y="356369"/>
                  </a:cubicBezTo>
                  <a:cubicBezTo>
                    <a:pt x="602933" y="356369"/>
                    <a:pt x="594360" y="364942"/>
                    <a:pt x="594360" y="375419"/>
                  </a:cubicBezTo>
                  <a:lnTo>
                    <a:pt x="593408" y="397327"/>
                  </a:lnTo>
                  <a:lnTo>
                    <a:pt x="329565" y="397327"/>
                  </a:lnTo>
                  <a:lnTo>
                    <a:pt x="410528" y="316364"/>
                  </a:lnTo>
                  <a:cubicBezTo>
                    <a:pt x="411480" y="315412"/>
                    <a:pt x="412433" y="313507"/>
                    <a:pt x="413385" y="312554"/>
                  </a:cubicBezTo>
                  <a:cubicBezTo>
                    <a:pt x="479108" y="234449"/>
                    <a:pt x="471488" y="119197"/>
                    <a:pt x="397193" y="50617"/>
                  </a:cubicBezTo>
                  <a:cubicBezTo>
                    <a:pt x="322898" y="-17963"/>
                    <a:pt x="206693" y="-17011"/>
                    <a:pt x="134303" y="54427"/>
                  </a:cubicBezTo>
                  <a:cubicBezTo>
                    <a:pt x="88583" y="100147"/>
                    <a:pt x="69533" y="164917"/>
                    <a:pt x="81915" y="227782"/>
                  </a:cubicBezTo>
                  <a:close/>
                </a:path>
              </a:pathLst>
            </a:custGeom>
            <a:grpFill/>
            <a:ln w="9525" cap="flat">
              <a:noFill/>
              <a:prstDash val="solid"/>
              <a:miter/>
            </a:ln>
          </p:spPr>
          <p:txBody>
            <a:bodyPr rtlCol="0" anchor="ctr"/>
            <a:lstStyle/>
            <a:p>
              <a:endParaRPr lang="en-GB" sz="2400"/>
            </a:p>
          </p:txBody>
        </p:sp>
        <p:sp>
          <p:nvSpPr>
            <p:cNvPr id="50" name="Freeform: Shape 49">
              <a:extLst>
                <a:ext uri="{FF2B5EF4-FFF2-40B4-BE49-F238E27FC236}">
                  <a16:creationId xmlns:a16="http://schemas.microsoft.com/office/drawing/2014/main" id="{0E9C166E-7458-45F0-9078-67EF30005A47}"/>
                </a:ext>
              </a:extLst>
            </p:cNvPr>
            <p:cNvSpPr/>
            <p:nvPr/>
          </p:nvSpPr>
          <p:spPr>
            <a:xfrm>
              <a:off x="5229629" y="3652139"/>
              <a:ext cx="47625" cy="75247"/>
            </a:xfrm>
            <a:custGeom>
              <a:avLst/>
              <a:gdLst>
                <a:gd name="connsiteX0" fmla="*/ 23813 w 47625"/>
                <a:gd name="connsiteY0" fmla="*/ 0 h 75247"/>
                <a:gd name="connsiteX1" fmla="*/ 47625 w 47625"/>
                <a:gd name="connsiteY1" fmla="*/ 51435 h 75247"/>
                <a:gd name="connsiteX2" fmla="*/ 23813 w 47625"/>
                <a:gd name="connsiteY2" fmla="*/ 75248 h 75247"/>
                <a:gd name="connsiteX3" fmla="*/ 0 w 47625"/>
                <a:gd name="connsiteY3" fmla="*/ 51435 h 75247"/>
                <a:gd name="connsiteX4" fmla="*/ 23813 w 47625"/>
                <a:gd name="connsiteY4" fmla="*/ 0 h 752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75247">
                  <a:moveTo>
                    <a:pt x="23813" y="0"/>
                  </a:moveTo>
                  <a:cubicBezTo>
                    <a:pt x="23813" y="0"/>
                    <a:pt x="47625" y="35243"/>
                    <a:pt x="47625" y="51435"/>
                  </a:cubicBezTo>
                  <a:cubicBezTo>
                    <a:pt x="47625" y="64770"/>
                    <a:pt x="37147" y="75248"/>
                    <a:pt x="23813" y="75248"/>
                  </a:cubicBezTo>
                  <a:cubicBezTo>
                    <a:pt x="10477" y="75248"/>
                    <a:pt x="0" y="64770"/>
                    <a:pt x="0" y="51435"/>
                  </a:cubicBezTo>
                  <a:cubicBezTo>
                    <a:pt x="0" y="35243"/>
                    <a:pt x="23813" y="0"/>
                    <a:pt x="23813" y="0"/>
                  </a:cubicBezTo>
                  <a:close/>
                </a:path>
              </a:pathLst>
            </a:custGeom>
            <a:grpFill/>
            <a:ln w="9525" cap="flat">
              <a:noFill/>
              <a:prstDash val="solid"/>
              <a:miter/>
            </a:ln>
          </p:spPr>
          <p:txBody>
            <a:bodyPr rtlCol="0" anchor="ctr"/>
            <a:lstStyle/>
            <a:p>
              <a:endParaRPr lang="en-GB" sz="2400"/>
            </a:p>
          </p:txBody>
        </p:sp>
        <p:sp>
          <p:nvSpPr>
            <p:cNvPr id="51" name="Freeform: Shape 50">
              <a:extLst>
                <a:ext uri="{FF2B5EF4-FFF2-40B4-BE49-F238E27FC236}">
                  <a16:creationId xmlns:a16="http://schemas.microsoft.com/office/drawing/2014/main" id="{9799921E-64A1-4CAB-9EE1-A77314681264}"/>
                </a:ext>
              </a:extLst>
            </p:cNvPr>
            <p:cNvSpPr/>
            <p:nvPr/>
          </p:nvSpPr>
          <p:spPr>
            <a:xfrm>
              <a:off x="5139141" y="3718814"/>
              <a:ext cx="47625" cy="75247"/>
            </a:xfrm>
            <a:custGeom>
              <a:avLst/>
              <a:gdLst>
                <a:gd name="connsiteX0" fmla="*/ 23813 w 47625"/>
                <a:gd name="connsiteY0" fmla="*/ 0 h 75247"/>
                <a:gd name="connsiteX1" fmla="*/ 47625 w 47625"/>
                <a:gd name="connsiteY1" fmla="*/ 51435 h 75247"/>
                <a:gd name="connsiteX2" fmla="*/ 23813 w 47625"/>
                <a:gd name="connsiteY2" fmla="*/ 75248 h 75247"/>
                <a:gd name="connsiteX3" fmla="*/ 0 w 47625"/>
                <a:gd name="connsiteY3" fmla="*/ 51435 h 75247"/>
                <a:gd name="connsiteX4" fmla="*/ 23813 w 47625"/>
                <a:gd name="connsiteY4" fmla="*/ 0 h 752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75247">
                  <a:moveTo>
                    <a:pt x="23813" y="0"/>
                  </a:moveTo>
                  <a:cubicBezTo>
                    <a:pt x="23813" y="0"/>
                    <a:pt x="47625" y="35243"/>
                    <a:pt x="47625" y="51435"/>
                  </a:cubicBezTo>
                  <a:cubicBezTo>
                    <a:pt x="47625" y="64770"/>
                    <a:pt x="37147" y="75248"/>
                    <a:pt x="23813" y="75248"/>
                  </a:cubicBezTo>
                  <a:cubicBezTo>
                    <a:pt x="10478" y="75248"/>
                    <a:pt x="0" y="64770"/>
                    <a:pt x="0" y="51435"/>
                  </a:cubicBezTo>
                  <a:cubicBezTo>
                    <a:pt x="0" y="35243"/>
                    <a:pt x="23813" y="0"/>
                    <a:pt x="23813" y="0"/>
                  </a:cubicBezTo>
                  <a:close/>
                </a:path>
              </a:pathLst>
            </a:custGeom>
            <a:grpFill/>
            <a:ln w="9525" cap="flat">
              <a:noFill/>
              <a:prstDash val="solid"/>
              <a:miter/>
            </a:ln>
          </p:spPr>
          <p:txBody>
            <a:bodyPr rtlCol="0" anchor="ctr"/>
            <a:lstStyle/>
            <a:p>
              <a:endParaRPr lang="en-GB" sz="2400"/>
            </a:p>
          </p:txBody>
        </p:sp>
        <p:sp>
          <p:nvSpPr>
            <p:cNvPr id="52" name="Freeform: Shape 51">
              <a:extLst>
                <a:ext uri="{FF2B5EF4-FFF2-40B4-BE49-F238E27FC236}">
                  <a16:creationId xmlns:a16="http://schemas.microsoft.com/office/drawing/2014/main" id="{EBA57B96-ACCC-47D1-9127-DE91A1854E91}"/>
                </a:ext>
              </a:extLst>
            </p:cNvPr>
            <p:cNvSpPr/>
            <p:nvPr/>
          </p:nvSpPr>
          <p:spPr>
            <a:xfrm>
              <a:off x="5310592" y="3737864"/>
              <a:ext cx="47625" cy="76200"/>
            </a:xfrm>
            <a:custGeom>
              <a:avLst/>
              <a:gdLst>
                <a:gd name="connsiteX0" fmla="*/ 23813 w 47625"/>
                <a:gd name="connsiteY0" fmla="*/ 0 h 76200"/>
                <a:gd name="connsiteX1" fmla="*/ 47625 w 47625"/>
                <a:gd name="connsiteY1" fmla="*/ 51435 h 76200"/>
                <a:gd name="connsiteX2" fmla="*/ 23813 w 47625"/>
                <a:gd name="connsiteY2" fmla="*/ 76200 h 76200"/>
                <a:gd name="connsiteX3" fmla="*/ 0 w 47625"/>
                <a:gd name="connsiteY3" fmla="*/ 51435 h 76200"/>
                <a:gd name="connsiteX4" fmla="*/ 23813 w 47625"/>
                <a:gd name="connsiteY4" fmla="*/ 0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76200">
                  <a:moveTo>
                    <a:pt x="23813" y="0"/>
                  </a:moveTo>
                  <a:cubicBezTo>
                    <a:pt x="23813" y="0"/>
                    <a:pt x="47625" y="35243"/>
                    <a:pt x="47625" y="51435"/>
                  </a:cubicBezTo>
                  <a:cubicBezTo>
                    <a:pt x="47625" y="64770"/>
                    <a:pt x="37147" y="76200"/>
                    <a:pt x="23813" y="76200"/>
                  </a:cubicBezTo>
                  <a:cubicBezTo>
                    <a:pt x="10477" y="76200"/>
                    <a:pt x="0" y="64770"/>
                    <a:pt x="0" y="51435"/>
                  </a:cubicBezTo>
                  <a:cubicBezTo>
                    <a:pt x="0" y="35243"/>
                    <a:pt x="23813" y="0"/>
                    <a:pt x="23813" y="0"/>
                  </a:cubicBezTo>
                  <a:close/>
                </a:path>
              </a:pathLst>
            </a:custGeom>
            <a:grpFill/>
            <a:ln w="9525" cap="flat">
              <a:noFill/>
              <a:prstDash val="solid"/>
              <a:miter/>
            </a:ln>
          </p:spPr>
          <p:txBody>
            <a:bodyPr rtlCol="0" anchor="ctr"/>
            <a:lstStyle/>
            <a:p>
              <a:endParaRPr lang="en-GB" sz="2400"/>
            </a:p>
          </p:txBody>
        </p:sp>
      </p:grpSp>
      <p:grpSp>
        <p:nvGrpSpPr>
          <p:cNvPr id="14" name="Graphic 10" descr="Handwashing outline">
            <a:extLst>
              <a:ext uri="{FF2B5EF4-FFF2-40B4-BE49-F238E27FC236}">
                <a16:creationId xmlns:a16="http://schemas.microsoft.com/office/drawing/2014/main" id="{859AD8D8-E75D-4834-8ACE-C5FCAE5779C2}"/>
              </a:ext>
            </a:extLst>
          </p:cNvPr>
          <p:cNvGrpSpPr/>
          <p:nvPr/>
        </p:nvGrpSpPr>
        <p:grpSpPr>
          <a:xfrm>
            <a:off x="10986546" y="5244103"/>
            <a:ext cx="1175833" cy="1287407"/>
            <a:chOff x="5865736" y="3672010"/>
            <a:chExt cx="857263" cy="731237"/>
          </a:xfrm>
          <a:solidFill>
            <a:srgbClr val="0879BE">
              <a:alpha val="16000"/>
            </a:srgbClr>
          </a:solidFill>
        </p:grpSpPr>
        <p:sp>
          <p:nvSpPr>
            <p:cNvPr id="15" name="Freeform: Shape 14">
              <a:extLst>
                <a:ext uri="{FF2B5EF4-FFF2-40B4-BE49-F238E27FC236}">
                  <a16:creationId xmlns:a16="http://schemas.microsoft.com/office/drawing/2014/main" id="{29472021-4A77-4718-8684-1BFFF0D92F2C}"/>
                </a:ext>
              </a:extLst>
            </p:cNvPr>
            <p:cNvSpPr/>
            <p:nvPr/>
          </p:nvSpPr>
          <p:spPr>
            <a:xfrm>
              <a:off x="6268739" y="3672010"/>
              <a:ext cx="454260" cy="219744"/>
            </a:xfrm>
            <a:custGeom>
              <a:avLst/>
              <a:gdLst>
                <a:gd name="connsiteX0" fmla="*/ 172092 w 454260"/>
                <a:gd name="connsiteY0" fmla="*/ 19050 h 219744"/>
                <a:gd name="connsiteX1" fmla="*/ 454261 w 454260"/>
                <a:gd name="connsiteY1" fmla="*/ 19050 h 219744"/>
                <a:gd name="connsiteX2" fmla="*/ 454261 w 454260"/>
                <a:gd name="connsiteY2" fmla="*/ 0 h 219744"/>
                <a:gd name="connsiteX3" fmla="*/ 172082 w 454260"/>
                <a:gd name="connsiteY3" fmla="*/ 0 h 219744"/>
                <a:gd name="connsiteX4" fmla="*/ 0 w 454260"/>
                <a:gd name="connsiteY4" fmla="*/ 172176 h 219744"/>
                <a:gd name="connsiteX5" fmla="*/ 0 w 454260"/>
                <a:gd name="connsiteY5" fmla="*/ 219745 h 219744"/>
                <a:gd name="connsiteX6" fmla="*/ 123091 w 454260"/>
                <a:gd name="connsiteY6" fmla="*/ 219745 h 219744"/>
                <a:gd name="connsiteX7" fmla="*/ 123091 w 454260"/>
                <a:gd name="connsiteY7" fmla="*/ 172184 h 219744"/>
                <a:gd name="connsiteX8" fmla="*/ 172092 w 454260"/>
                <a:gd name="connsiteY8" fmla="*/ 123146 h 219744"/>
                <a:gd name="connsiteX9" fmla="*/ 454261 w 454260"/>
                <a:gd name="connsiteY9" fmla="*/ 123146 h 219744"/>
                <a:gd name="connsiteX10" fmla="*/ 454261 w 454260"/>
                <a:gd name="connsiteY10" fmla="*/ 104096 h 219744"/>
                <a:gd name="connsiteX11" fmla="*/ 172082 w 454260"/>
                <a:gd name="connsiteY11" fmla="*/ 104096 h 219744"/>
                <a:gd name="connsiteX12" fmla="*/ 104040 w 454260"/>
                <a:gd name="connsiteY12" fmla="*/ 172176 h 219744"/>
                <a:gd name="connsiteX13" fmla="*/ 104041 w 454260"/>
                <a:gd name="connsiteY13" fmla="*/ 200695 h 219744"/>
                <a:gd name="connsiteX14" fmla="*/ 19050 w 454260"/>
                <a:gd name="connsiteY14" fmla="*/ 200695 h 219744"/>
                <a:gd name="connsiteX15" fmla="*/ 19050 w 454260"/>
                <a:gd name="connsiteY15" fmla="*/ 172184 h 219744"/>
                <a:gd name="connsiteX16" fmla="*/ 172092 w 454260"/>
                <a:gd name="connsiteY16" fmla="*/ 19050 h 219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4260" h="219744">
                  <a:moveTo>
                    <a:pt x="172092" y="19050"/>
                  </a:moveTo>
                  <a:lnTo>
                    <a:pt x="454261" y="19050"/>
                  </a:lnTo>
                  <a:lnTo>
                    <a:pt x="454261" y="0"/>
                  </a:lnTo>
                  <a:lnTo>
                    <a:pt x="172082" y="0"/>
                  </a:lnTo>
                  <a:cubicBezTo>
                    <a:pt x="77128" y="289"/>
                    <a:pt x="237" y="77220"/>
                    <a:pt x="0" y="172176"/>
                  </a:cubicBezTo>
                  <a:lnTo>
                    <a:pt x="0" y="219745"/>
                  </a:lnTo>
                  <a:lnTo>
                    <a:pt x="123091" y="219745"/>
                  </a:lnTo>
                  <a:lnTo>
                    <a:pt x="123091" y="172184"/>
                  </a:lnTo>
                  <a:cubicBezTo>
                    <a:pt x="123153" y="145142"/>
                    <a:pt x="145049" y="123229"/>
                    <a:pt x="172092" y="123146"/>
                  </a:cubicBezTo>
                  <a:lnTo>
                    <a:pt x="454261" y="123146"/>
                  </a:lnTo>
                  <a:lnTo>
                    <a:pt x="454261" y="104096"/>
                  </a:lnTo>
                  <a:lnTo>
                    <a:pt x="172082" y="104096"/>
                  </a:lnTo>
                  <a:cubicBezTo>
                    <a:pt x="134536" y="104208"/>
                    <a:pt x="104132" y="134629"/>
                    <a:pt x="104040" y="172176"/>
                  </a:cubicBezTo>
                  <a:lnTo>
                    <a:pt x="104041" y="200695"/>
                  </a:lnTo>
                  <a:lnTo>
                    <a:pt x="19050" y="200695"/>
                  </a:lnTo>
                  <a:lnTo>
                    <a:pt x="19050" y="172184"/>
                  </a:lnTo>
                  <a:cubicBezTo>
                    <a:pt x="19258" y="87733"/>
                    <a:pt x="87640" y="19309"/>
                    <a:pt x="172092" y="19050"/>
                  </a:cubicBezTo>
                  <a:close/>
                </a:path>
              </a:pathLst>
            </a:custGeom>
            <a:grpFill/>
            <a:ln w="9525" cap="flat">
              <a:noFill/>
              <a:prstDash val="solid"/>
              <a:miter/>
            </a:ln>
          </p:spPr>
          <p:txBody>
            <a:bodyPr rtlCol="0" anchor="ctr"/>
            <a:lstStyle/>
            <a:p>
              <a:endParaRPr lang="en-GB" sz="2400"/>
            </a:p>
          </p:txBody>
        </p:sp>
        <p:sp>
          <p:nvSpPr>
            <p:cNvPr id="16" name="Freeform: Shape 15">
              <a:extLst>
                <a:ext uri="{FF2B5EF4-FFF2-40B4-BE49-F238E27FC236}">
                  <a16:creationId xmlns:a16="http://schemas.microsoft.com/office/drawing/2014/main" id="{43D2CC58-C1C0-4B8F-8D85-935599A7C8B9}"/>
                </a:ext>
              </a:extLst>
            </p:cNvPr>
            <p:cNvSpPr/>
            <p:nvPr/>
          </p:nvSpPr>
          <p:spPr>
            <a:xfrm>
              <a:off x="6208659" y="3939380"/>
              <a:ext cx="47625" cy="47625"/>
            </a:xfrm>
            <a:custGeom>
              <a:avLst/>
              <a:gdLst>
                <a:gd name="connsiteX0" fmla="*/ 23813 w 47625"/>
                <a:gd name="connsiteY0" fmla="*/ 47625 h 47625"/>
                <a:gd name="connsiteX1" fmla="*/ 47625 w 47625"/>
                <a:gd name="connsiteY1" fmla="*/ 23813 h 47625"/>
                <a:gd name="connsiteX2" fmla="*/ 23813 w 47625"/>
                <a:gd name="connsiteY2" fmla="*/ 0 h 47625"/>
                <a:gd name="connsiteX3" fmla="*/ 0 w 47625"/>
                <a:gd name="connsiteY3" fmla="*/ 23813 h 47625"/>
                <a:gd name="connsiteX4" fmla="*/ 23813 w 47625"/>
                <a:gd name="connsiteY4" fmla="*/ 47625 h 47625"/>
                <a:gd name="connsiteX5" fmla="*/ 23813 w 47625"/>
                <a:gd name="connsiteY5" fmla="*/ 19050 h 47625"/>
                <a:gd name="connsiteX6" fmla="*/ 28575 w 47625"/>
                <a:gd name="connsiteY6" fmla="*/ 23813 h 47625"/>
                <a:gd name="connsiteX7" fmla="*/ 23813 w 47625"/>
                <a:gd name="connsiteY7" fmla="*/ 28575 h 47625"/>
                <a:gd name="connsiteX8" fmla="*/ 19050 w 47625"/>
                <a:gd name="connsiteY8" fmla="*/ 23813 h 47625"/>
                <a:gd name="connsiteX9" fmla="*/ 23813 w 47625"/>
                <a:gd name="connsiteY9" fmla="*/ 1905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625" h="47625">
                  <a:moveTo>
                    <a:pt x="23813" y="47625"/>
                  </a:moveTo>
                  <a:cubicBezTo>
                    <a:pt x="36964" y="47625"/>
                    <a:pt x="47625" y="36964"/>
                    <a:pt x="47625" y="23813"/>
                  </a:cubicBezTo>
                  <a:cubicBezTo>
                    <a:pt x="47625" y="10661"/>
                    <a:pt x="36964" y="0"/>
                    <a:pt x="23813" y="0"/>
                  </a:cubicBezTo>
                  <a:cubicBezTo>
                    <a:pt x="10661" y="0"/>
                    <a:pt x="0" y="10661"/>
                    <a:pt x="0" y="23813"/>
                  </a:cubicBezTo>
                  <a:cubicBezTo>
                    <a:pt x="0" y="36964"/>
                    <a:pt x="10661" y="47625"/>
                    <a:pt x="23813" y="47625"/>
                  </a:cubicBezTo>
                  <a:close/>
                  <a:moveTo>
                    <a:pt x="23813" y="19050"/>
                  </a:moveTo>
                  <a:cubicBezTo>
                    <a:pt x="26442" y="19050"/>
                    <a:pt x="28575" y="21183"/>
                    <a:pt x="28575" y="23813"/>
                  </a:cubicBezTo>
                  <a:cubicBezTo>
                    <a:pt x="28575" y="26442"/>
                    <a:pt x="26442" y="28575"/>
                    <a:pt x="23813" y="28575"/>
                  </a:cubicBezTo>
                  <a:cubicBezTo>
                    <a:pt x="21182" y="28575"/>
                    <a:pt x="19050" y="26442"/>
                    <a:pt x="19050" y="23813"/>
                  </a:cubicBezTo>
                  <a:cubicBezTo>
                    <a:pt x="19053" y="21184"/>
                    <a:pt x="21184" y="19053"/>
                    <a:pt x="23813" y="19050"/>
                  </a:cubicBezTo>
                  <a:close/>
                </a:path>
              </a:pathLst>
            </a:custGeom>
            <a:grpFill/>
            <a:ln w="9525" cap="flat">
              <a:noFill/>
              <a:prstDash val="solid"/>
              <a:miter/>
            </a:ln>
          </p:spPr>
          <p:txBody>
            <a:bodyPr rtlCol="0" anchor="ctr"/>
            <a:lstStyle/>
            <a:p>
              <a:endParaRPr lang="en-GB" sz="2400"/>
            </a:p>
          </p:txBody>
        </p:sp>
        <p:sp>
          <p:nvSpPr>
            <p:cNvPr id="17" name="Freeform: Shape 16">
              <a:extLst>
                <a:ext uri="{FF2B5EF4-FFF2-40B4-BE49-F238E27FC236}">
                  <a16:creationId xmlns:a16="http://schemas.microsoft.com/office/drawing/2014/main" id="{D7ECFC5A-B551-4806-BF79-470BADF5C6B6}"/>
                </a:ext>
              </a:extLst>
            </p:cNvPr>
            <p:cNvSpPr/>
            <p:nvPr/>
          </p:nvSpPr>
          <p:spPr>
            <a:xfrm>
              <a:off x="6161034" y="4025105"/>
              <a:ext cx="57150" cy="57150"/>
            </a:xfrm>
            <a:custGeom>
              <a:avLst/>
              <a:gdLst>
                <a:gd name="connsiteX0" fmla="*/ 28575 w 57150"/>
                <a:gd name="connsiteY0" fmla="*/ 57150 h 57150"/>
                <a:gd name="connsiteX1" fmla="*/ 57150 w 57150"/>
                <a:gd name="connsiteY1" fmla="*/ 28575 h 57150"/>
                <a:gd name="connsiteX2" fmla="*/ 28575 w 57150"/>
                <a:gd name="connsiteY2" fmla="*/ 0 h 57150"/>
                <a:gd name="connsiteX3" fmla="*/ 0 w 57150"/>
                <a:gd name="connsiteY3" fmla="*/ 28575 h 57150"/>
                <a:gd name="connsiteX4" fmla="*/ 28575 w 57150"/>
                <a:gd name="connsiteY4" fmla="*/ 57150 h 57150"/>
                <a:gd name="connsiteX5" fmla="*/ 28575 w 57150"/>
                <a:gd name="connsiteY5" fmla="*/ 19050 h 57150"/>
                <a:gd name="connsiteX6" fmla="*/ 38100 w 57150"/>
                <a:gd name="connsiteY6" fmla="*/ 28575 h 57150"/>
                <a:gd name="connsiteX7" fmla="*/ 28575 w 57150"/>
                <a:gd name="connsiteY7" fmla="*/ 38100 h 57150"/>
                <a:gd name="connsiteX8" fmla="*/ 19050 w 57150"/>
                <a:gd name="connsiteY8" fmla="*/ 28575 h 57150"/>
                <a:gd name="connsiteX9" fmla="*/ 28575 w 57150"/>
                <a:gd name="connsiteY9" fmla="*/ 1905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150" h="57150">
                  <a:moveTo>
                    <a:pt x="28575" y="57150"/>
                  </a:moveTo>
                  <a:cubicBezTo>
                    <a:pt x="44356" y="57150"/>
                    <a:pt x="57150" y="44357"/>
                    <a:pt x="57150" y="28575"/>
                  </a:cubicBezTo>
                  <a:cubicBezTo>
                    <a:pt x="57150" y="12793"/>
                    <a:pt x="44356" y="0"/>
                    <a:pt x="28575" y="0"/>
                  </a:cubicBezTo>
                  <a:cubicBezTo>
                    <a:pt x="12793" y="0"/>
                    <a:pt x="0" y="12793"/>
                    <a:pt x="0" y="28575"/>
                  </a:cubicBezTo>
                  <a:cubicBezTo>
                    <a:pt x="0" y="44356"/>
                    <a:pt x="12793" y="57150"/>
                    <a:pt x="28575" y="57150"/>
                  </a:cubicBezTo>
                  <a:close/>
                  <a:moveTo>
                    <a:pt x="28575" y="19050"/>
                  </a:moveTo>
                  <a:cubicBezTo>
                    <a:pt x="33836" y="19050"/>
                    <a:pt x="38100" y="23314"/>
                    <a:pt x="38100" y="28575"/>
                  </a:cubicBezTo>
                  <a:cubicBezTo>
                    <a:pt x="38100" y="33836"/>
                    <a:pt x="33836" y="38100"/>
                    <a:pt x="28575" y="38100"/>
                  </a:cubicBezTo>
                  <a:cubicBezTo>
                    <a:pt x="23314" y="38100"/>
                    <a:pt x="19050" y="33836"/>
                    <a:pt x="19050" y="28575"/>
                  </a:cubicBezTo>
                  <a:cubicBezTo>
                    <a:pt x="19056" y="23317"/>
                    <a:pt x="23316" y="19056"/>
                    <a:pt x="28575" y="19050"/>
                  </a:cubicBezTo>
                  <a:close/>
                </a:path>
              </a:pathLst>
            </a:custGeom>
            <a:grpFill/>
            <a:ln w="9525" cap="flat">
              <a:noFill/>
              <a:prstDash val="solid"/>
              <a:miter/>
            </a:ln>
          </p:spPr>
          <p:txBody>
            <a:bodyPr rtlCol="0" anchor="ctr"/>
            <a:lstStyle/>
            <a:p>
              <a:endParaRPr lang="en-GB" sz="2400"/>
            </a:p>
          </p:txBody>
        </p:sp>
        <p:sp>
          <p:nvSpPr>
            <p:cNvPr id="18" name="Freeform: Shape 17">
              <a:extLst>
                <a:ext uri="{FF2B5EF4-FFF2-40B4-BE49-F238E27FC236}">
                  <a16:creationId xmlns:a16="http://schemas.microsoft.com/office/drawing/2014/main" id="{391825DE-D320-4F9C-AAFA-0610D76CF624}"/>
                </a:ext>
              </a:extLst>
            </p:cNvPr>
            <p:cNvSpPr/>
            <p:nvPr/>
          </p:nvSpPr>
          <p:spPr>
            <a:xfrm>
              <a:off x="6442021" y="4006055"/>
              <a:ext cx="47625" cy="47625"/>
            </a:xfrm>
            <a:custGeom>
              <a:avLst/>
              <a:gdLst>
                <a:gd name="connsiteX0" fmla="*/ 47625 w 47625"/>
                <a:gd name="connsiteY0" fmla="*/ 23813 h 47625"/>
                <a:gd name="connsiteX1" fmla="*/ 23813 w 47625"/>
                <a:gd name="connsiteY1" fmla="*/ 0 h 47625"/>
                <a:gd name="connsiteX2" fmla="*/ 0 w 47625"/>
                <a:gd name="connsiteY2" fmla="*/ 23813 h 47625"/>
                <a:gd name="connsiteX3" fmla="*/ 23813 w 47625"/>
                <a:gd name="connsiteY3" fmla="*/ 47625 h 47625"/>
                <a:gd name="connsiteX4" fmla="*/ 47625 w 47625"/>
                <a:gd name="connsiteY4" fmla="*/ 23813 h 47625"/>
                <a:gd name="connsiteX5" fmla="*/ 19050 w 47625"/>
                <a:gd name="connsiteY5" fmla="*/ 23813 h 47625"/>
                <a:gd name="connsiteX6" fmla="*/ 23813 w 47625"/>
                <a:gd name="connsiteY6" fmla="*/ 19050 h 47625"/>
                <a:gd name="connsiteX7" fmla="*/ 28575 w 47625"/>
                <a:gd name="connsiteY7" fmla="*/ 23813 h 47625"/>
                <a:gd name="connsiteX8" fmla="*/ 23813 w 47625"/>
                <a:gd name="connsiteY8" fmla="*/ 28575 h 47625"/>
                <a:gd name="connsiteX9" fmla="*/ 19050 w 47625"/>
                <a:gd name="connsiteY9" fmla="*/ 23813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625" h="47625">
                  <a:moveTo>
                    <a:pt x="47625" y="23813"/>
                  </a:moveTo>
                  <a:cubicBezTo>
                    <a:pt x="47625" y="10661"/>
                    <a:pt x="36964" y="0"/>
                    <a:pt x="23813" y="0"/>
                  </a:cubicBezTo>
                  <a:cubicBezTo>
                    <a:pt x="10661" y="0"/>
                    <a:pt x="0" y="10661"/>
                    <a:pt x="0" y="23813"/>
                  </a:cubicBezTo>
                  <a:cubicBezTo>
                    <a:pt x="0" y="36964"/>
                    <a:pt x="10661" y="47625"/>
                    <a:pt x="23813" y="47625"/>
                  </a:cubicBezTo>
                  <a:cubicBezTo>
                    <a:pt x="36964" y="47625"/>
                    <a:pt x="47625" y="36964"/>
                    <a:pt x="47625" y="23813"/>
                  </a:cubicBezTo>
                  <a:close/>
                  <a:moveTo>
                    <a:pt x="19050" y="23813"/>
                  </a:moveTo>
                  <a:cubicBezTo>
                    <a:pt x="19050" y="21183"/>
                    <a:pt x="21182" y="19050"/>
                    <a:pt x="23813" y="19050"/>
                  </a:cubicBezTo>
                  <a:cubicBezTo>
                    <a:pt x="26442" y="19050"/>
                    <a:pt x="28575" y="21183"/>
                    <a:pt x="28575" y="23813"/>
                  </a:cubicBezTo>
                  <a:cubicBezTo>
                    <a:pt x="28575" y="26442"/>
                    <a:pt x="26442" y="28575"/>
                    <a:pt x="23813" y="28575"/>
                  </a:cubicBezTo>
                  <a:cubicBezTo>
                    <a:pt x="21184" y="28572"/>
                    <a:pt x="19053" y="26441"/>
                    <a:pt x="19050" y="23813"/>
                  </a:cubicBezTo>
                  <a:close/>
                </a:path>
              </a:pathLst>
            </a:custGeom>
            <a:grpFill/>
            <a:ln w="9525" cap="flat">
              <a:noFill/>
              <a:prstDash val="solid"/>
              <a:miter/>
            </a:ln>
          </p:spPr>
          <p:txBody>
            <a:bodyPr rtlCol="0" anchor="ctr"/>
            <a:lstStyle/>
            <a:p>
              <a:endParaRPr lang="en-GB" sz="2400"/>
            </a:p>
          </p:txBody>
        </p:sp>
        <p:sp>
          <p:nvSpPr>
            <p:cNvPr id="20" name="Freeform: Shape 19">
              <a:extLst>
                <a:ext uri="{FF2B5EF4-FFF2-40B4-BE49-F238E27FC236}">
                  <a16:creationId xmlns:a16="http://schemas.microsoft.com/office/drawing/2014/main" id="{51F55792-277A-47A5-AA99-D230332FC400}"/>
                </a:ext>
              </a:extLst>
            </p:cNvPr>
            <p:cNvSpPr/>
            <p:nvPr/>
          </p:nvSpPr>
          <p:spPr>
            <a:xfrm>
              <a:off x="6281227" y="3920330"/>
              <a:ext cx="105204" cy="161925"/>
            </a:xfrm>
            <a:custGeom>
              <a:avLst/>
              <a:gdLst>
                <a:gd name="connsiteX0" fmla="*/ 53240 w 105204"/>
                <a:gd name="connsiteY0" fmla="*/ 161920 h 161925"/>
                <a:gd name="connsiteX1" fmla="*/ 105200 w 105204"/>
                <a:gd name="connsiteY1" fmla="*/ 108656 h 161925"/>
                <a:gd name="connsiteX2" fmla="*/ 52599 w 105204"/>
                <a:gd name="connsiteY2" fmla="*/ 0 h 161925"/>
                <a:gd name="connsiteX3" fmla="*/ 4 w 105204"/>
                <a:gd name="connsiteY3" fmla="*/ 108656 h 161925"/>
                <a:gd name="connsiteX4" fmla="*/ 4 w 105204"/>
                <a:gd name="connsiteY4" fmla="*/ 109931 h 161925"/>
                <a:gd name="connsiteX5" fmla="*/ 52587 w 105204"/>
                <a:gd name="connsiteY5" fmla="*/ 161925 h 161925"/>
                <a:gd name="connsiteX6" fmla="*/ 19052 w 105204"/>
                <a:gd name="connsiteY6" fmla="*/ 109670 h 161925"/>
                <a:gd name="connsiteX7" fmla="*/ 19054 w 105204"/>
                <a:gd name="connsiteY7" fmla="*/ 108652 h 161925"/>
                <a:gd name="connsiteX8" fmla="*/ 52581 w 105204"/>
                <a:gd name="connsiteY8" fmla="*/ 34670 h 161925"/>
                <a:gd name="connsiteX9" fmla="*/ 86151 w 105204"/>
                <a:gd name="connsiteY9" fmla="*/ 108887 h 161925"/>
                <a:gd name="connsiteX10" fmla="*/ 53049 w 105204"/>
                <a:gd name="connsiteY10" fmla="*/ 142883 h 161925"/>
                <a:gd name="connsiteX11" fmla="*/ 19053 w 105204"/>
                <a:gd name="connsiteY11" fmla="*/ 109780 h 161925"/>
                <a:gd name="connsiteX12" fmla="*/ 19052 w 105204"/>
                <a:gd name="connsiteY12" fmla="*/ 109670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5204" h="161925">
                  <a:moveTo>
                    <a:pt x="53240" y="161920"/>
                  </a:moveTo>
                  <a:cubicBezTo>
                    <a:pt x="82296" y="161560"/>
                    <a:pt x="105559" y="137713"/>
                    <a:pt x="105200" y="108656"/>
                  </a:cubicBezTo>
                  <a:cubicBezTo>
                    <a:pt x="105200" y="74995"/>
                    <a:pt x="52599" y="0"/>
                    <a:pt x="52599" y="0"/>
                  </a:cubicBezTo>
                  <a:cubicBezTo>
                    <a:pt x="52599" y="0"/>
                    <a:pt x="-3" y="74782"/>
                    <a:pt x="4" y="108656"/>
                  </a:cubicBezTo>
                  <a:cubicBezTo>
                    <a:pt x="-1" y="109081"/>
                    <a:pt x="-1" y="109507"/>
                    <a:pt x="4" y="109931"/>
                  </a:cubicBezTo>
                  <a:cubicBezTo>
                    <a:pt x="342" y="138734"/>
                    <a:pt x="23782" y="161911"/>
                    <a:pt x="52587" y="161925"/>
                  </a:cubicBezTo>
                  <a:close/>
                  <a:moveTo>
                    <a:pt x="19052" y="109670"/>
                  </a:moveTo>
                  <a:lnTo>
                    <a:pt x="19054" y="108652"/>
                  </a:lnTo>
                  <a:cubicBezTo>
                    <a:pt x="19050" y="94083"/>
                    <a:pt x="35653" y="61980"/>
                    <a:pt x="52581" y="34670"/>
                  </a:cubicBezTo>
                  <a:cubicBezTo>
                    <a:pt x="69522" y="62054"/>
                    <a:pt x="86150" y="94238"/>
                    <a:pt x="86151" y="108887"/>
                  </a:cubicBezTo>
                  <a:cubicBezTo>
                    <a:pt x="86398" y="127415"/>
                    <a:pt x="71578" y="142636"/>
                    <a:pt x="53049" y="142883"/>
                  </a:cubicBezTo>
                  <a:cubicBezTo>
                    <a:pt x="34521" y="143129"/>
                    <a:pt x="19300" y="128309"/>
                    <a:pt x="19053" y="109780"/>
                  </a:cubicBezTo>
                  <a:cubicBezTo>
                    <a:pt x="19052" y="109744"/>
                    <a:pt x="19052" y="109707"/>
                    <a:pt x="19052" y="109670"/>
                  </a:cubicBezTo>
                  <a:close/>
                </a:path>
              </a:pathLst>
            </a:custGeom>
            <a:grpFill/>
            <a:ln w="9525" cap="flat">
              <a:noFill/>
              <a:prstDash val="solid"/>
              <a:miter/>
            </a:ln>
          </p:spPr>
          <p:txBody>
            <a:bodyPr rtlCol="0" anchor="ctr"/>
            <a:lstStyle/>
            <a:p>
              <a:endParaRPr lang="en-GB" sz="2400"/>
            </a:p>
          </p:txBody>
        </p:sp>
        <p:sp>
          <p:nvSpPr>
            <p:cNvPr id="21" name="Freeform: Shape 20">
              <a:extLst>
                <a:ext uri="{FF2B5EF4-FFF2-40B4-BE49-F238E27FC236}">
                  <a16:creationId xmlns:a16="http://schemas.microsoft.com/office/drawing/2014/main" id="{071648BD-E761-471C-8495-838A5363DFD1}"/>
                </a:ext>
              </a:extLst>
            </p:cNvPr>
            <p:cNvSpPr/>
            <p:nvPr/>
          </p:nvSpPr>
          <p:spPr>
            <a:xfrm>
              <a:off x="5865736" y="4158919"/>
              <a:ext cx="494510" cy="135205"/>
            </a:xfrm>
            <a:custGeom>
              <a:avLst/>
              <a:gdLst>
                <a:gd name="connsiteX0" fmla="*/ 266704 w 494510"/>
                <a:gd name="connsiteY0" fmla="*/ 19050 h 135205"/>
                <a:gd name="connsiteX1" fmla="*/ 453744 w 494510"/>
                <a:gd name="connsiteY1" fmla="*/ 19050 h 135205"/>
                <a:gd name="connsiteX2" fmla="*/ 475444 w 494510"/>
                <a:gd name="connsiteY2" fmla="*/ 40659 h 135205"/>
                <a:gd name="connsiteX3" fmla="*/ 453835 w 494510"/>
                <a:gd name="connsiteY3" fmla="*/ 62359 h 135205"/>
                <a:gd name="connsiteX4" fmla="*/ 453744 w 494510"/>
                <a:gd name="connsiteY4" fmla="*/ 62359 h 135205"/>
                <a:gd name="connsiteX5" fmla="*/ 313464 w 494510"/>
                <a:gd name="connsiteY5" fmla="*/ 62359 h 135205"/>
                <a:gd name="connsiteX6" fmla="*/ 303939 w 494510"/>
                <a:gd name="connsiteY6" fmla="*/ 71884 h 135205"/>
                <a:gd name="connsiteX7" fmla="*/ 313464 w 494510"/>
                <a:gd name="connsiteY7" fmla="*/ 81409 h 135205"/>
                <a:gd name="connsiteX8" fmla="*/ 453744 w 494510"/>
                <a:gd name="connsiteY8" fmla="*/ 81409 h 135205"/>
                <a:gd name="connsiteX9" fmla="*/ 494511 w 494510"/>
                <a:gd name="connsiteY9" fmla="*/ 40767 h 135205"/>
                <a:gd name="connsiteX10" fmla="*/ 453869 w 494510"/>
                <a:gd name="connsiteY10" fmla="*/ 0 h 135205"/>
                <a:gd name="connsiteX11" fmla="*/ 453744 w 494510"/>
                <a:gd name="connsiteY11" fmla="*/ 0 h 135205"/>
                <a:gd name="connsiteX12" fmla="*/ 266704 w 494510"/>
                <a:gd name="connsiteY12" fmla="*/ 0 h 135205"/>
                <a:gd name="connsiteX13" fmla="*/ 225953 w 494510"/>
                <a:gd name="connsiteY13" fmla="*/ 11079 h 135205"/>
                <a:gd name="connsiteX14" fmla="*/ 5399 w 494510"/>
                <a:gd name="connsiteY14" fmla="*/ 117091 h 135205"/>
                <a:gd name="connsiteX15" fmla="*/ 944 w 494510"/>
                <a:gd name="connsiteY15" fmla="*/ 129807 h 135205"/>
                <a:gd name="connsiteX16" fmla="*/ 13659 w 494510"/>
                <a:gd name="connsiteY16" fmla="*/ 134262 h 135205"/>
                <a:gd name="connsiteX17" fmla="*/ 234809 w 494510"/>
                <a:gd name="connsiteY17" fmla="*/ 27933 h 135205"/>
                <a:gd name="connsiteX18" fmla="*/ 266704 w 494510"/>
                <a:gd name="connsiteY18" fmla="*/ 19050 h 135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94510" h="135205">
                  <a:moveTo>
                    <a:pt x="266704" y="19050"/>
                  </a:moveTo>
                  <a:lnTo>
                    <a:pt x="453744" y="19050"/>
                  </a:lnTo>
                  <a:cubicBezTo>
                    <a:pt x="465703" y="19025"/>
                    <a:pt x="475419" y="28700"/>
                    <a:pt x="475444" y="40659"/>
                  </a:cubicBezTo>
                  <a:cubicBezTo>
                    <a:pt x="475469" y="52619"/>
                    <a:pt x="465795" y="62334"/>
                    <a:pt x="453835" y="62359"/>
                  </a:cubicBezTo>
                  <a:cubicBezTo>
                    <a:pt x="453805" y="62359"/>
                    <a:pt x="453774" y="62359"/>
                    <a:pt x="453744" y="62359"/>
                  </a:cubicBezTo>
                  <a:lnTo>
                    <a:pt x="313464" y="62359"/>
                  </a:lnTo>
                  <a:cubicBezTo>
                    <a:pt x="308204" y="62359"/>
                    <a:pt x="303939" y="66624"/>
                    <a:pt x="303939" y="71884"/>
                  </a:cubicBezTo>
                  <a:cubicBezTo>
                    <a:pt x="303939" y="77145"/>
                    <a:pt x="308204" y="81409"/>
                    <a:pt x="313464" y="81409"/>
                  </a:cubicBezTo>
                  <a:lnTo>
                    <a:pt x="453744" y="81409"/>
                  </a:lnTo>
                  <a:cubicBezTo>
                    <a:pt x="476225" y="81443"/>
                    <a:pt x="494476" y="63248"/>
                    <a:pt x="494511" y="40767"/>
                  </a:cubicBezTo>
                  <a:cubicBezTo>
                    <a:pt x="494545" y="18287"/>
                    <a:pt x="476349" y="34"/>
                    <a:pt x="453869" y="0"/>
                  </a:cubicBezTo>
                  <a:cubicBezTo>
                    <a:pt x="453828" y="0"/>
                    <a:pt x="453786" y="0"/>
                    <a:pt x="453744" y="0"/>
                  </a:cubicBezTo>
                  <a:lnTo>
                    <a:pt x="266704" y="0"/>
                  </a:lnTo>
                  <a:cubicBezTo>
                    <a:pt x="252392" y="109"/>
                    <a:pt x="238351" y="3926"/>
                    <a:pt x="225953" y="11079"/>
                  </a:cubicBezTo>
                  <a:lnTo>
                    <a:pt x="5399" y="117091"/>
                  </a:lnTo>
                  <a:cubicBezTo>
                    <a:pt x="658" y="119372"/>
                    <a:pt x="-1337" y="125064"/>
                    <a:pt x="944" y="129807"/>
                  </a:cubicBezTo>
                  <a:cubicBezTo>
                    <a:pt x="3225" y="134548"/>
                    <a:pt x="8918" y="136543"/>
                    <a:pt x="13659" y="134262"/>
                  </a:cubicBezTo>
                  <a:lnTo>
                    <a:pt x="234809" y="27933"/>
                  </a:lnTo>
                  <a:cubicBezTo>
                    <a:pt x="244473" y="22215"/>
                    <a:pt x="255476" y="19151"/>
                    <a:pt x="266704" y="19050"/>
                  </a:cubicBezTo>
                  <a:close/>
                </a:path>
              </a:pathLst>
            </a:custGeom>
            <a:grpFill/>
            <a:ln w="9525" cap="flat">
              <a:noFill/>
              <a:prstDash val="solid"/>
              <a:miter/>
            </a:ln>
          </p:spPr>
          <p:txBody>
            <a:bodyPr rtlCol="0" anchor="ctr"/>
            <a:lstStyle/>
            <a:p>
              <a:endParaRPr lang="en-GB" sz="2400"/>
            </a:p>
          </p:txBody>
        </p:sp>
        <p:sp>
          <p:nvSpPr>
            <p:cNvPr id="22" name="Freeform: Shape 21">
              <a:extLst>
                <a:ext uri="{FF2B5EF4-FFF2-40B4-BE49-F238E27FC236}">
                  <a16:creationId xmlns:a16="http://schemas.microsoft.com/office/drawing/2014/main" id="{6C392B92-2B93-4FAF-B441-D441231BD1FE}"/>
                </a:ext>
              </a:extLst>
            </p:cNvPr>
            <p:cNvSpPr/>
            <p:nvPr/>
          </p:nvSpPr>
          <p:spPr>
            <a:xfrm>
              <a:off x="5974851" y="4095771"/>
              <a:ext cx="595748" cy="307476"/>
            </a:xfrm>
            <a:custGeom>
              <a:avLst/>
              <a:gdLst>
                <a:gd name="connsiteX0" fmla="*/ 555053 w 595748"/>
                <a:gd name="connsiteY0" fmla="*/ 8 h 307476"/>
                <a:gd name="connsiteX1" fmla="*/ 533948 w 595748"/>
                <a:gd name="connsiteY1" fmla="*/ 5952 h 307476"/>
                <a:gd name="connsiteX2" fmla="*/ 400681 w 595748"/>
                <a:gd name="connsiteY2" fmla="*/ 82347 h 307476"/>
                <a:gd name="connsiteX3" fmla="*/ 397179 w 595748"/>
                <a:gd name="connsiteY3" fmla="*/ 95348 h 307476"/>
                <a:gd name="connsiteX4" fmla="*/ 410150 w 595748"/>
                <a:gd name="connsiteY4" fmla="*/ 98867 h 307476"/>
                <a:gd name="connsiteX5" fmla="*/ 543966 w 595748"/>
                <a:gd name="connsiteY5" fmla="*/ 22137 h 307476"/>
                <a:gd name="connsiteX6" fmla="*/ 555053 w 595748"/>
                <a:gd name="connsiteY6" fmla="*/ 19058 h 307476"/>
                <a:gd name="connsiteX7" fmla="*/ 576699 w 595748"/>
                <a:gd name="connsiteY7" fmla="*/ 40712 h 307476"/>
                <a:gd name="connsiteX8" fmla="*/ 569061 w 595748"/>
                <a:gd name="connsiteY8" fmla="*/ 57651 h 307476"/>
                <a:gd name="connsiteX9" fmla="*/ 355465 w 595748"/>
                <a:gd name="connsiteY9" fmla="*/ 213809 h 307476"/>
                <a:gd name="connsiteX10" fmla="*/ 342294 w 595748"/>
                <a:gd name="connsiteY10" fmla="*/ 218274 h 307476"/>
                <a:gd name="connsiteX11" fmla="*/ 196563 w 595748"/>
                <a:gd name="connsiteY11" fmla="*/ 218274 h 307476"/>
                <a:gd name="connsiteX12" fmla="*/ 2790 w 595748"/>
                <a:gd name="connsiteY12" fmla="*/ 291219 h 307476"/>
                <a:gd name="connsiteX13" fmla="*/ 2790 w 595748"/>
                <a:gd name="connsiteY13" fmla="*/ 304687 h 307476"/>
                <a:gd name="connsiteX14" fmla="*/ 16258 w 595748"/>
                <a:gd name="connsiteY14" fmla="*/ 304687 h 307476"/>
                <a:gd name="connsiteX15" fmla="*/ 196563 w 595748"/>
                <a:gd name="connsiteY15" fmla="*/ 237324 h 307476"/>
                <a:gd name="connsiteX16" fmla="*/ 342294 w 595748"/>
                <a:gd name="connsiteY16" fmla="*/ 237324 h 307476"/>
                <a:gd name="connsiteX17" fmla="*/ 366618 w 595748"/>
                <a:gd name="connsiteY17" fmla="*/ 229250 h 307476"/>
                <a:gd name="connsiteX18" fmla="*/ 580930 w 595748"/>
                <a:gd name="connsiteY18" fmla="*/ 72571 h 307476"/>
                <a:gd name="connsiteX19" fmla="*/ 582047 w 595748"/>
                <a:gd name="connsiteY19" fmla="*/ 71613 h 307476"/>
                <a:gd name="connsiteX20" fmla="*/ 595749 w 595748"/>
                <a:gd name="connsiteY20" fmla="*/ 40713 h 307476"/>
                <a:gd name="connsiteX21" fmla="*/ 555053 w 595748"/>
                <a:gd name="connsiteY21" fmla="*/ 8 h 307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95748" h="307476">
                  <a:moveTo>
                    <a:pt x="555053" y="8"/>
                  </a:moveTo>
                  <a:cubicBezTo>
                    <a:pt x="547584" y="-146"/>
                    <a:pt x="540238" y="1923"/>
                    <a:pt x="533948" y="5952"/>
                  </a:cubicBezTo>
                  <a:lnTo>
                    <a:pt x="400681" y="82347"/>
                  </a:lnTo>
                  <a:cubicBezTo>
                    <a:pt x="396125" y="84970"/>
                    <a:pt x="394556" y="90791"/>
                    <a:pt x="397179" y="95348"/>
                  </a:cubicBezTo>
                  <a:cubicBezTo>
                    <a:pt x="399795" y="99894"/>
                    <a:pt x="405595" y="101467"/>
                    <a:pt x="410150" y="98867"/>
                  </a:cubicBezTo>
                  <a:lnTo>
                    <a:pt x="543966" y="22137"/>
                  </a:lnTo>
                  <a:cubicBezTo>
                    <a:pt x="547263" y="20009"/>
                    <a:pt x="551131" y="18935"/>
                    <a:pt x="555053" y="19058"/>
                  </a:cubicBezTo>
                  <a:cubicBezTo>
                    <a:pt x="567005" y="19073"/>
                    <a:pt x="576688" y="28761"/>
                    <a:pt x="576699" y="40712"/>
                  </a:cubicBezTo>
                  <a:cubicBezTo>
                    <a:pt x="576398" y="47123"/>
                    <a:pt x="573667" y="53180"/>
                    <a:pt x="569061" y="57651"/>
                  </a:cubicBezTo>
                  <a:lnTo>
                    <a:pt x="355465" y="213809"/>
                  </a:lnTo>
                  <a:cubicBezTo>
                    <a:pt x="351669" y="216674"/>
                    <a:pt x="347050" y="218239"/>
                    <a:pt x="342294" y="218274"/>
                  </a:cubicBezTo>
                  <a:lnTo>
                    <a:pt x="196563" y="218274"/>
                  </a:lnTo>
                  <a:cubicBezTo>
                    <a:pt x="116373" y="218274"/>
                    <a:pt x="51177" y="242812"/>
                    <a:pt x="2790" y="291219"/>
                  </a:cubicBezTo>
                  <a:cubicBezTo>
                    <a:pt x="-930" y="294937"/>
                    <a:pt x="-930" y="300968"/>
                    <a:pt x="2790" y="304687"/>
                  </a:cubicBezTo>
                  <a:cubicBezTo>
                    <a:pt x="6508" y="308407"/>
                    <a:pt x="12538" y="308407"/>
                    <a:pt x="16258" y="304687"/>
                  </a:cubicBezTo>
                  <a:cubicBezTo>
                    <a:pt x="60953" y="259992"/>
                    <a:pt x="121610" y="237324"/>
                    <a:pt x="196563" y="237324"/>
                  </a:cubicBezTo>
                  <a:lnTo>
                    <a:pt x="342294" y="237324"/>
                  </a:lnTo>
                  <a:cubicBezTo>
                    <a:pt x="351054" y="237288"/>
                    <a:pt x="359575" y="234459"/>
                    <a:pt x="366618" y="229250"/>
                  </a:cubicBezTo>
                  <a:lnTo>
                    <a:pt x="580930" y="72571"/>
                  </a:lnTo>
                  <a:lnTo>
                    <a:pt x="582047" y="71613"/>
                  </a:lnTo>
                  <a:cubicBezTo>
                    <a:pt x="590546" y="63548"/>
                    <a:pt x="595477" y="52427"/>
                    <a:pt x="595749" y="40713"/>
                  </a:cubicBezTo>
                  <a:cubicBezTo>
                    <a:pt x="595725" y="18247"/>
                    <a:pt x="577521" y="38"/>
                    <a:pt x="555053" y="8"/>
                  </a:cubicBezTo>
                  <a:close/>
                </a:path>
              </a:pathLst>
            </a:custGeom>
            <a:grpFill/>
            <a:ln w="9525" cap="flat">
              <a:noFill/>
              <a:prstDash val="solid"/>
              <a:miter/>
            </a:ln>
          </p:spPr>
          <p:txBody>
            <a:bodyPr rtlCol="0" anchor="ctr"/>
            <a:lstStyle/>
            <a:p>
              <a:endParaRPr lang="en-GB" sz="2400"/>
            </a:p>
          </p:txBody>
        </p:sp>
      </p:grpSp>
      <p:grpSp>
        <p:nvGrpSpPr>
          <p:cNvPr id="39" name="Graphic 12" descr="Shower with solid fill">
            <a:extLst>
              <a:ext uri="{FF2B5EF4-FFF2-40B4-BE49-F238E27FC236}">
                <a16:creationId xmlns:a16="http://schemas.microsoft.com/office/drawing/2014/main" id="{089A80FB-7050-4B5D-9A53-8A21C9EDBCD9}"/>
              </a:ext>
            </a:extLst>
          </p:cNvPr>
          <p:cNvGrpSpPr/>
          <p:nvPr/>
        </p:nvGrpSpPr>
        <p:grpSpPr>
          <a:xfrm>
            <a:off x="7209961" y="4666190"/>
            <a:ext cx="1386105" cy="1430445"/>
            <a:chOff x="6523409" y="3203826"/>
            <a:chExt cx="1313597" cy="1413998"/>
          </a:xfrm>
        </p:grpSpPr>
        <p:sp>
          <p:nvSpPr>
            <p:cNvPr id="40" name="Freeform: Shape 39">
              <a:extLst>
                <a:ext uri="{FF2B5EF4-FFF2-40B4-BE49-F238E27FC236}">
                  <a16:creationId xmlns:a16="http://schemas.microsoft.com/office/drawing/2014/main" id="{F5395B69-9928-44A7-965B-05618905AD31}"/>
                </a:ext>
              </a:extLst>
            </p:cNvPr>
            <p:cNvSpPr/>
            <p:nvPr/>
          </p:nvSpPr>
          <p:spPr>
            <a:xfrm>
              <a:off x="6709501" y="3321693"/>
              <a:ext cx="820998" cy="1178297"/>
            </a:xfrm>
            <a:custGeom>
              <a:avLst/>
              <a:gdLst>
                <a:gd name="connsiteX0" fmla="*/ 539122 w 820998"/>
                <a:gd name="connsiteY0" fmla="*/ 290130 h 1178297"/>
                <a:gd name="connsiteX1" fmla="*/ 383132 w 820998"/>
                <a:gd name="connsiteY1" fmla="*/ 515486 h 1178297"/>
                <a:gd name="connsiteX2" fmla="*/ 820998 w 820998"/>
                <a:gd name="connsiteY2" fmla="*/ 515486 h 1178297"/>
                <a:gd name="connsiteX3" fmla="*/ 651325 w 820998"/>
                <a:gd name="connsiteY3" fmla="*/ 285711 h 1178297"/>
                <a:gd name="connsiteX4" fmla="*/ 296928 w 820998"/>
                <a:gd name="connsiteY4" fmla="*/ 1439 h 1178297"/>
                <a:gd name="connsiteX5" fmla="*/ 0 w 820998"/>
                <a:gd name="connsiteY5" fmla="*/ 353466 h 1178297"/>
                <a:gd name="connsiteX6" fmla="*/ 0 w 820998"/>
                <a:gd name="connsiteY6" fmla="*/ 1178298 h 1178297"/>
                <a:gd name="connsiteX7" fmla="*/ 109466 w 820998"/>
                <a:gd name="connsiteY7" fmla="*/ 1178298 h 1178297"/>
                <a:gd name="connsiteX8" fmla="*/ 109466 w 820998"/>
                <a:gd name="connsiteY8" fmla="*/ 353466 h 1178297"/>
                <a:gd name="connsiteX9" fmla="*/ 298296 w 820998"/>
                <a:gd name="connsiteY9" fmla="*/ 122218 h 1178297"/>
                <a:gd name="connsiteX10" fmla="*/ 539122 w 820998"/>
                <a:gd name="connsiteY10" fmla="*/ 290130 h 117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0998" h="1178297">
                  <a:moveTo>
                    <a:pt x="539122" y="290130"/>
                  </a:moveTo>
                  <a:cubicBezTo>
                    <a:pt x="446076" y="319589"/>
                    <a:pt x="383132" y="412382"/>
                    <a:pt x="383132" y="515486"/>
                  </a:cubicBezTo>
                  <a:lnTo>
                    <a:pt x="820998" y="515486"/>
                  </a:lnTo>
                  <a:cubicBezTo>
                    <a:pt x="820998" y="405018"/>
                    <a:pt x="749845" y="310751"/>
                    <a:pt x="651325" y="285711"/>
                  </a:cubicBezTo>
                  <a:cubicBezTo>
                    <a:pt x="618485" y="107489"/>
                    <a:pt x="465232" y="-14763"/>
                    <a:pt x="296928" y="1439"/>
                  </a:cubicBezTo>
                  <a:cubicBezTo>
                    <a:pt x="128623" y="19114"/>
                    <a:pt x="0" y="172297"/>
                    <a:pt x="0" y="353466"/>
                  </a:cubicBezTo>
                  <a:lnTo>
                    <a:pt x="0" y="1178298"/>
                  </a:lnTo>
                  <a:lnTo>
                    <a:pt x="109466" y="1178298"/>
                  </a:lnTo>
                  <a:lnTo>
                    <a:pt x="109466" y="353466"/>
                  </a:lnTo>
                  <a:cubicBezTo>
                    <a:pt x="110835" y="237105"/>
                    <a:pt x="190198" y="138420"/>
                    <a:pt x="298296" y="122218"/>
                  </a:cubicBezTo>
                  <a:cubicBezTo>
                    <a:pt x="406394" y="106016"/>
                    <a:pt x="509019" y="176716"/>
                    <a:pt x="539122" y="290130"/>
                  </a:cubicBezTo>
                  <a:close/>
                </a:path>
              </a:pathLst>
            </a:custGeom>
            <a:solidFill>
              <a:srgbClr val="B3E1F5">
                <a:alpha val="31000"/>
              </a:srgbClr>
            </a:solidFill>
            <a:ln w="13593" cap="flat">
              <a:noFill/>
              <a:prstDash val="solid"/>
              <a:miter/>
            </a:ln>
          </p:spPr>
          <p:txBody>
            <a:bodyPr rtlCol="0" anchor="ctr"/>
            <a:lstStyle/>
            <a:p>
              <a:endParaRPr lang="en-GB" sz="2400"/>
            </a:p>
          </p:txBody>
        </p:sp>
        <p:sp>
          <p:nvSpPr>
            <p:cNvPr id="41" name="Freeform: Shape 40">
              <a:extLst>
                <a:ext uri="{FF2B5EF4-FFF2-40B4-BE49-F238E27FC236}">
                  <a16:creationId xmlns:a16="http://schemas.microsoft.com/office/drawing/2014/main" id="{1744C3AA-971B-4F23-99CE-3568A3DD6D9C}"/>
                </a:ext>
              </a:extLst>
            </p:cNvPr>
            <p:cNvSpPr/>
            <p:nvPr/>
          </p:nvSpPr>
          <p:spPr>
            <a:xfrm>
              <a:off x="7037901" y="3896095"/>
              <a:ext cx="547332" cy="88374"/>
            </a:xfrm>
            <a:custGeom>
              <a:avLst/>
              <a:gdLst>
                <a:gd name="connsiteX0" fmla="*/ 506282 w 547332"/>
                <a:gd name="connsiteY0" fmla="*/ 0 h 88374"/>
                <a:gd name="connsiteX1" fmla="*/ 41050 w 547332"/>
                <a:gd name="connsiteY1" fmla="*/ 0 h 88374"/>
                <a:gd name="connsiteX2" fmla="*/ 0 w 547332"/>
                <a:gd name="connsiteY2" fmla="*/ 44187 h 88374"/>
                <a:gd name="connsiteX3" fmla="*/ 41050 w 547332"/>
                <a:gd name="connsiteY3" fmla="*/ 88375 h 88374"/>
                <a:gd name="connsiteX4" fmla="*/ 506282 w 547332"/>
                <a:gd name="connsiteY4" fmla="*/ 88375 h 88374"/>
                <a:gd name="connsiteX5" fmla="*/ 547332 w 547332"/>
                <a:gd name="connsiteY5" fmla="*/ 44187 h 88374"/>
                <a:gd name="connsiteX6" fmla="*/ 506282 w 547332"/>
                <a:gd name="connsiteY6" fmla="*/ 0 h 88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7332" h="88374">
                  <a:moveTo>
                    <a:pt x="506282" y="0"/>
                  </a:moveTo>
                  <a:lnTo>
                    <a:pt x="41050" y="0"/>
                  </a:lnTo>
                  <a:cubicBezTo>
                    <a:pt x="17788" y="0"/>
                    <a:pt x="0" y="19148"/>
                    <a:pt x="0" y="44187"/>
                  </a:cubicBezTo>
                  <a:cubicBezTo>
                    <a:pt x="0" y="69227"/>
                    <a:pt x="17788" y="88375"/>
                    <a:pt x="41050" y="88375"/>
                  </a:cubicBezTo>
                  <a:lnTo>
                    <a:pt x="506282" y="88375"/>
                  </a:lnTo>
                  <a:cubicBezTo>
                    <a:pt x="529544" y="88375"/>
                    <a:pt x="547332" y="69227"/>
                    <a:pt x="547332" y="44187"/>
                  </a:cubicBezTo>
                  <a:cubicBezTo>
                    <a:pt x="547332" y="19148"/>
                    <a:pt x="529544" y="0"/>
                    <a:pt x="506282" y="0"/>
                  </a:cubicBezTo>
                  <a:close/>
                </a:path>
              </a:pathLst>
            </a:custGeom>
            <a:solidFill>
              <a:srgbClr val="B3E1F5">
                <a:alpha val="34000"/>
              </a:srgbClr>
            </a:solidFill>
            <a:ln w="13593" cap="flat">
              <a:noFill/>
              <a:prstDash val="solid"/>
              <a:miter/>
            </a:ln>
          </p:spPr>
          <p:txBody>
            <a:bodyPr rtlCol="0" anchor="ctr"/>
            <a:lstStyle/>
            <a:p>
              <a:endParaRPr lang="en-GB" sz="2400"/>
            </a:p>
          </p:txBody>
        </p:sp>
        <p:sp>
          <p:nvSpPr>
            <p:cNvPr id="42" name="Freeform: Shape 41">
              <a:extLst>
                <a:ext uri="{FF2B5EF4-FFF2-40B4-BE49-F238E27FC236}">
                  <a16:creationId xmlns:a16="http://schemas.microsoft.com/office/drawing/2014/main" id="{44326351-BE9D-4DBE-BE8D-E4647A925C89}"/>
                </a:ext>
              </a:extLst>
            </p:cNvPr>
            <p:cNvSpPr/>
            <p:nvPr/>
          </p:nvSpPr>
          <p:spPr>
            <a:xfrm>
              <a:off x="7296515" y="4046333"/>
              <a:ext cx="54733" cy="456603"/>
            </a:xfrm>
            <a:custGeom>
              <a:avLst/>
              <a:gdLst>
                <a:gd name="connsiteX0" fmla="*/ 27367 w 54733"/>
                <a:gd name="connsiteY0" fmla="*/ 456603 h 456603"/>
                <a:gd name="connsiteX1" fmla="*/ 0 w 54733"/>
                <a:gd name="connsiteY1" fmla="*/ 427145 h 456603"/>
                <a:gd name="connsiteX2" fmla="*/ 0 w 54733"/>
                <a:gd name="connsiteY2" fmla="*/ 29458 h 456603"/>
                <a:gd name="connsiteX3" fmla="*/ 27367 w 54733"/>
                <a:gd name="connsiteY3" fmla="*/ 0 h 456603"/>
                <a:gd name="connsiteX4" fmla="*/ 54733 w 54733"/>
                <a:gd name="connsiteY4" fmla="*/ 29458 h 456603"/>
                <a:gd name="connsiteX5" fmla="*/ 54733 w 54733"/>
                <a:gd name="connsiteY5" fmla="*/ 427145 h 456603"/>
                <a:gd name="connsiteX6" fmla="*/ 27367 w 54733"/>
                <a:gd name="connsiteY6" fmla="*/ 456603 h 456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733" h="456603">
                  <a:moveTo>
                    <a:pt x="27367" y="456603"/>
                  </a:moveTo>
                  <a:cubicBezTo>
                    <a:pt x="12315" y="456603"/>
                    <a:pt x="0" y="443347"/>
                    <a:pt x="0" y="427145"/>
                  </a:cubicBezTo>
                  <a:lnTo>
                    <a:pt x="0" y="29458"/>
                  </a:lnTo>
                  <a:cubicBezTo>
                    <a:pt x="0" y="13256"/>
                    <a:pt x="12315" y="0"/>
                    <a:pt x="27367" y="0"/>
                  </a:cubicBezTo>
                  <a:cubicBezTo>
                    <a:pt x="42418" y="0"/>
                    <a:pt x="54733" y="13256"/>
                    <a:pt x="54733" y="29458"/>
                  </a:cubicBezTo>
                  <a:lnTo>
                    <a:pt x="54733" y="427145"/>
                  </a:lnTo>
                  <a:cubicBezTo>
                    <a:pt x="54733" y="443347"/>
                    <a:pt x="42418" y="456603"/>
                    <a:pt x="27367" y="456603"/>
                  </a:cubicBezTo>
                  <a:close/>
                </a:path>
              </a:pathLst>
            </a:custGeom>
            <a:solidFill>
              <a:srgbClr val="B3E1F5">
                <a:alpha val="32000"/>
              </a:srgbClr>
            </a:solidFill>
            <a:ln w="13593" cap="flat">
              <a:noFill/>
              <a:prstDash val="solid"/>
              <a:miter/>
            </a:ln>
          </p:spPr>
          <p:txBody>
            <a:bodyPr rtlCol="0" anchor="ctr"/>
            <a:lstStyle/>
            <a:p>
              <a:endParaRPr lang="en-GB" sz="2400"/>
            </a:p>
          </p:txBody>
        </p:sp>
        <p:sp>
          <p:nvSpPr>
            <p:cNvPr id="43" name="Freeform: Shape 42">
              <a:extLst>
                <a:ext uri="{FF2B5EF4-FFF2-40B4-BE49-F238E27FC236}">
                  <a16:creationId xmlns:a16="http://schemas.microsoft.com/office/drawing/2014/main" id="{61DD0877-25CA-4AE8-84AF-274B72F8F938}"/>
                </a:ext>
              </a:extLst>
            </p:cNvPr>
            <p:cNvSpPr/>
            <p:nvPr/>
          </p:nvSpPr>
          <p:spPr>
            <a:xfrm>
              <a:off x="7405561" y="4047353"/>
              <a:ext cx="110242" cy="452637"/>
            </a:xfrm>
            <a:custGeom>
              <a:avLst/>
              <a:gdLst>
                <a:gd name="connsiteX0" fmla="*/ 82520 w 110242"/>
                <a:gd name="connsiteY0" fmla="*/ 452638 h 452637"/>
                <a:gd name="connsiteX1" fmla="*/ 55154 w 110242"/>
                <a:gd name="connsiteY1" fmla="*/ 427598 h 452637"/>
                <a:gd name="connsiteX2" fmla="*/ 421 w 110242"/>
                <a:gd name="connsiteY2" fmla="*/ 34330 h 452637"/>
                <a:gd name="connsiteX3" fmla="*/ 23682 w 110242"/>
                <a:gd name="connsiteY3" fmla="*/ 453 h 452637"/>
                <a:gd name="connsiteX4" fmla="*/ 55154 w 110242"/>
                <a:gd name="connsiteY4" fmla="*/ 25492 h 452637"/>
                <a:gd name="connsiteX5" fmla="*/ 109887 w 110242"/>
                <a:gd name="connsiteY5" fmla="*/ 418760 h 452637"/>
                <a:gd name="connsiteX6" fmla="*/ 104414 w 110242"/>
                <a:gd name="connsiteY6" fmla="*/ 440854 h 452637"/>
                <a:gd name="connsiteX7" fmla="*/ 86625 w 110242"/>
                <a:gd name="connsiteY7" fmla="*/ 452638 h 452637"/>
                <a:gd name="connsiteX8" fmla="*/ 82520 w 110242"/>
                <a:gd name="connsiteY8" fmla="*/ 452638 h 452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242" h="452637">
                  <a:moveTo>
                    <a:pt x="82520" y="452638"/>
                  </a:moveTo>
                  <a:cubicBezTo>
                    <a:pt x="68837" y="452638"/>
                    <a:pt x="56522" y="442327"/>
                    <a:pt x="55154" y="427598"/>
                  </a:cubicBezTo>
                  <a:lnTo>
                    <a:pt x="421" y="34330"/>
                  </a:lnTo>
                  <a:cubicBezTo>
                    <a:pt x="-2316" y="18128"/>
                    <a:pt x="8631" y="3399"/>
                    <a:pt x="23682" y="453"/>
                  </a:cubicBezTo>
                  <a:cubicBezTo>
                    <a:pt x="38734" y="-2493"/>
                    <a:pt x="52417" y="9290"/>
                    <a:pt x="55154" y="25492"/>
                  </a:cubicBezTo>
                  <a:lnTo>
                    <a:pt x="109887" y="418760"/>
                  </a:lnTo>
                  <a:cubicBezTo>
                    <a:pt x="111255" y="426125"/>
                    <a:pt x="108519" y="434963"/>
                    <a:pt x="104414" y="440854"/>
                  </a:cubicBezTo>
                  <a:cubicBezTo>
                    <a:pt x="100309" y="446746"/>
                    <a:pt x="93467" y="451165"/>
                    <a:pt x="86625" y="452638"/>
                  </a:cubicBezTo>
                  <a:lnTo>
                    <a:pt x="82520" y="452638"/>
                  </a:lnTo>
                  <a:close/>
                </a:path>
              </a:pathLst>
            </a:custGeom>
            <a:solidFill>
              <a:srgbClr val="B3E1F5">
                <a:alpha val="32000"/>
              </a:srgbClr>
            </a:solidFill>
            <a:ln w="13593" cap="flat">
              <a:noFill/>
              <a:prstDash val="solid"/>
              <a:miter/>
            </a:ln>
          </p:spPr>
          <p:txBody>
            <a:bodyPr rtlCol="0" anchor="ctr"/>
            <a:lstStyle/>
            <a:p>
              <a:endParaRPr lang="en-GB" sz="2400"/>
            </a:p>
          </p:txBody>
        </p:sp>
        <p:sp>
          <p:nvSpPr>
            <p:cNvPr id="44" name="Freeform: Shape 43">
              <a:extLst>
                <a:ext uri="{FF2B5EF4-FFF2-40B4-BE49-F238E27FC236}">
                  <a16:creationId xmlns:a16="http://schemas.microsoft.com/office/drawing/2014/main" id="{3B181990-8793-4063-90E9-90B97677EE90}"/>
                </a:ext>
              </a:extLst>
            </p:cNvPr>
            <p:cNvSpPr/>
            <p:nvPr/>
          </p:nvSpPr>
          <p:spPr>
            <a:xfrm>
              <a:off x="7515763" y="4048005"/>
              <a:ext cx="163884" cy="437256"/>
            </a:xfrm>
            <a:custGeom>
              <a:avLst/>
              <a:gdLst>
                <a:gd name="connsiteX0" fmla="*/ 135149 w 163884"/>
                <a:gd name="connsiteY0" fmla="*/ 437256 h 437256"/>
                <a:gd name="connsiteX1" fmla="*/ 109151 w 163884"/>
                <a:gd name="connsiteY1" fmla="*/ 416635 h 437256"/>
                <a:gd name="connsiteX2" fmla="*/ 1053 w 163884"/>
                <a:gd name="connsiteY2" fmla="*/ 36623 h 437256"/>
                <a:gd name="connsiteX3" fmla="*/ 20210 w 163884"/>
                <a:gd name="connsiteY3" fmla="*/ 1274 h 437256"/>
                <a:gd name="connsiteX4" fmla="*/ 54418 w 163884"/>
                <a:gd name="connsiteY4" fmla="*/ 18949 h 437256"/>
                <a:gd name="connsiteX5" fmla="*/ 162516 w 163884"/>
                <a:gd name="connsiteY5" fmla="*/ 398961 h 437256"/>
                <a:gd name="connsiteX6" fmla="*/ 158411 w 163884"/>
                <a:gd name="connsiteY6" fmla="*/ 425473 h 437256"/>
                <a:gd name="connsiteX7" fmla="*/ 135149 w 163884"/>
                <a:gd name="connsiteY7" fmla="*/ 437256 h 437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3884" h="437256">
                  <a:moveTo>
                    <a:pt x="135149" y="437256"/>
                  </a:moveTo>
                  <a:cubicBezTo>
                    <a:pt x="122834" y="437256"/>
                    <a:pt x="111888" y="428419"/>
                    <a:pt x="109151" y="416635"/>
                  </a:cubicBezTo>
                  <a:lnTo>
                    <a:pt x="1053" y="36623"/>
                  </a:lnTo>
                  <a:cubicBezTo>
                    <a:pt x="-3052" y="21894"/>
                    <a:pt x="5158" y="5692"/>
                    <a:pt x="20210" y="1274"/>
                  </a:cubicBezTo>
                  <a:cubicBezTo>
                    <a:pt x="33893" y="-3145"/>
                    <a:pt x="48945" y="4219"/>
                    <a:pt x="54418" y="18949"/>
                  </a:cubicBezTo>
                  <a:lnTo>
                    <a:pt x="162516" y="398961"/>
                  </a:lnTo>
                  <a:cubicBezTo>
                    <a:pt x="165253" y="407798"/>
                    <a:pt x="163884" y="418108"/>
                    <a:pt x="158411" y="425473"/>
                  </a:cubicBezTo>
                  <a:cubicBezTo>
                    <a:pt x="151569" y="432837"/>
                    <a:pt x="143359" y="437256"/>
                    <a:pt x="135149" y="437256"/>
                  </a:cubicBezTo>
                  <a:close/>
                </a:path>
              </a:pathLst>
            </a:custGeom>
            <a:solidFill>
              <a:srgbClr val="B3E1F5">
                <a:alpha val="32000"/>
              </a:srgbClr>
            </a:solidFill>
            <a:ln w="13593" cap="flat">
              <a:noFill/>
              <a:prstDash val="solid"/>
              <a:miter/>
            </a:ln>
          </p:spPr>
          <p:txBody>
            <a:bodyPr rtlCol="0" anchor="ctr"/>
            <a:lstStyle/>
            <a:p>
              <a:endParaRPr lang="en-GB" sz="2400"/>
            </a:p>
          </p:txBody>
        </p:sp>
        <p:sp>
          <p:nvSpPr>
            <p:cNvPr id="45" name="Freeform: Shape 44">
              <a:extLst>
                <a:ext uri="{FF2B5EF4-FFF2-40B4-BE49-F238E27FC236}">
                  <a16:creationId xmlns:a16="http://schemas.microsoft.com/office/drawing/2014/main" id="{5318808C-3E18-42B1-AF10-F726CC5AFF62}"/>
                </a:ext>
              </a:extLst>
            </p:cNvPr>
            <p:cNvSpPr/>
            <p:nvPr/>
          </p:nvSpPr>
          <p:spPr>
            <a:xfrm>
              <a:off x="7130817" y="4047353"/>
              <a:ext cx="110016" cy="452637"/>
            </a:xfrm>
            <a:custGeom>
              <a:avLst/>
              <a:gdLst>
                <a:gd name="connsiteX0" fmla="*/ 27496 w 110016"/>
                <a:gd name="connsiteY0" fmla="*/ 452638 h 452637"/>
                <a:gd name="connsiteX1" fmla="*/ 23391 w 110016"/>
                <a:gd name="connsiteY1" fmla="*/ 452638 h 452637"/>
                <a:gd name="connsiteX2" fmla="*/ 130 w 110016"/>
                <a:gd name="connsiteY2" fmla="*/ 418760 h 452637"/>
                <a:gd name="connsiteX3" fmla="*/ 54863 w 110016"/>
                <a:gd name="connsiteY3" fmla="*/ 25492 h 452637"/>
                <a:gd name="connsiteX4" fmla="*/ 86334 w 110016"/>
                <a:gd name="connsiteY4" fmla="*/ 453 h 452637"/>
                <a:gd name="connsiteX5" fmla="*/ 109596 w 110016"/>
                <a:gd name="connsiteY5" fmla="*/ 34330 h 452637"/>
                <a:gd name="connsiteX6" fmla="*/ 54863 w 110016"/>
                <a:gd name="connsiteY6" fmla="*/ 427598 h 452637"/>
                <a:gd name="connsiteX7" fmla="*/ 27496 w 110016"/>
                <a:gd name="connsiteY7" fmla="*/ 452638 h 452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0016" h="452637">
                  <a:moveTo>
                    <a:pt x="27496" y="452638"/>
                  </a:moveTo>
                  <a:lnTo>
                    <a:pt x="23391" y="452638"/>
                  </a:lnTo>
                  <a:cubicBezTo>
                    <a:pt x="8340" y="449692"/>
                    <a:pt x="-1239" y="434963"/>
                    <a:pt x="130" y="418760"/>
                  </a:cubicBezTo>
                  <a:lnTo>
                    <a:pt x="54863" y="25492"/>
                  </a:lnTo>
                  <a:cubicBezTo>
                    <a:pt x="57599" y="9290"/>
                    <a:pt x="71283" y="-2493"/>
                    <a:pt x="86334" y="453"/>
                  </a:cubicBezTo>
                  <a:cubicBezTo>
                    <a:pt x="101386" y="3399"/>
                    <a:pt x="112333" y="18128"/>
                    <a:pt x="109596" y="34330"/>
                  </a:cubicBezTo>
                  <a:lnTo>
                    <a:pt x="54863" y="427598"/>
                  </a:lnTo>
                  <a:cubicBezTo>
                    <a:pt x="53495" y="442327"/>
                    <a:pt x="41180" y="452638"/>
                    <a:pt x="27496" y="452638"/>
                  </a:cubicBezTo>
                  <a:close/>
                </a:path>
              </a:pathLst>
            </a:custGeom>
            <a:solidFill>
              <a:srgbClr val="B3E1F5">
                <a:alpha val="32000"/>
              </a:srgbClr>
            </a:solidFill>
            <a:ln w="13593" cap="flat">
              <a:noFill/>
              <a:prstDash val="solid"/>
              <a:miter/>
            </a:ln>
          </p:spPr>
          <p:txBody>
            <a:bodyPr rtlCol="0" anchor="ctr"/>
            <a:lstStyle/>
            <a:p>
              <a:endParaRPr lang="en-GB" sz="2400"/>
            </a:p>
          </p:txBody>
        </p:sp>
        <p:sp>
          <p:nvSpPr>
            <p:cNvPr id="46" name="Freeform: Shape 45">
              <a:extLst>
                <a:ext uri="{FF2B5EF4-FFF2-40B4-BE49-F238E27FC236}">
                  <a16:creationId xmlns:a16="http://schemas.microsoft.com/office/drawing/2014/main" id="{FE951740-16D3-4109-ACD9-5E31F61EF4E4}"/>
                </a:ext>
              </a:extLst>
            </p:cNvPr>
            <p:cNvSpPr/>
            <p:nvPr/>
          </p:nvSpPr>
          <p:spPr>
            <a:xfrm>
              <a:off x="6968116" y="4048005"/>
              <a:ext cx="163355" cy="437256"/>
            </a:xfrm>
            <a:custGeom>
              <a:avLst/>
              <a:gdLst>
                <a:gd name="connsiteX0" fmla="*/ 27367 w 163355"/>
                <a:gd name="connsiteY0" fmla="*/ 437256 h 437256"/>
                <a:gd name="connsiteX1" fmla="*/ 5473 w 163355"/>
                <a:gd name="connsiteY1" fmla="*/ 425473 h 437256"/>
                <a:gd name="connsiteX2" fmla="*/ 1368 w 163355"/>
                <a:gd name="connsiteY2" fmla="*/ 398961 h 437256"/>
                <a:gd name="connsiteX3" fmla="*/ 109466 w 163355"/>
                <a:gd name="connsiteY3" fmla="*/ 18949 h 437256"/>
                <a:gd name="connsiteX4" fmla="*/ 143675 w 163355"/>
                <a:gd name="connsiteY4" fmla="*/ 1274 h 437256"/>
                <a:gd name="connsiteX5" fmla="*/ 162831 w 163355"/>
                <a:gd name="connsiteY5" fmla="*/ 36623 h 437256"/>
                <a:gd name="connsiteX6" fmla="*/ 54733 w 163355"/>
                <a:gd name="connsiteY6" fmla="*/ 416635 h 437256"/>
                <a:gd name="connsiteX7" fmla="*/ 27367 w 163355"/>
                <a:gd name="connsiteY7" fmla="*/ 437256 h 437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3355" h="437256">
                  <a:moveTo>
                    <a:pt x="27367" y="437256"/>
                  </a:moveTo>
                  <a:cubicBezTo>
                    <a:pt x="19157" y="437256"/>
                    <a:pt x="10947" y="432837"/>
                    <a:pt x="5473" y="425473"/>
                  </a:cubicBezTo>
                  <a:cubicBezTo>
                    <a:pt x="0" y="418108"/>
                    <a:pt x="-1368" y="407798"/>
                    <a:pt x="1368" y="398961"/>
                  </a:cubicBezTo>
                  <a:lnTo>
                    <a:pt x="109466" y="18949"/>
                  </a:lnTo>
                  <a:cubicBezTo>
                    <a:pt x="114940" y="4219"/>
                    <a:pt x="128623" y="-3145"/>
                    <a:pt x="143675" y="1274"/>
                  </a:cubicBezTo>
                  <a:cubicBezTo>
                    <a:pt x="157358" y="5692"/>
                    <a:pt x="165568" y="21894"/>
                    <a:pt x="162831" y="36623"/>
                  </a:cubicBezTo>
                  <a:lnTo>
                    <a:pt x="54733" y="416635"/>
                  </a:lnTo>
                  <a:cubicBezTo>
                    <a:pt x="50628" y="428419"/>
                    <a:pt x="39682" y="437256"/>
                    <a:pt x="27367" y="437256"/>
                  </a:cubicBezTo>
                  <a:close/>
                </a:path>
              </a:pathLst>
            </a:custGeom>
            <a:solidFill>
              <a:srgbClr val="B3E1F5">
                <a:alpha val="32000"/>
              </a:srgbClr>
            </a:solidFill>
            <a:ln w="13593" cap="flat">
              <a:noFill/>
              <a:prstDash val="solid"/>
              <a:miter/>
            </a:ln>
          </p:spPr>
          <p:txBody>
            <a:bodyPr rtlCol="0" anchor="ctr"/>
            <a:lstStyle/>
            <a:p>
              <a:endParaRPr lang="en-GB" sz="2400"/>
            </a:p>
          </p:txBody>
        </p:sp>
      </p:grpSp>
      <p:pic>
        <p:nvPicPr>
          <p:cNvPr id="5" name="Graphic 4" descr="Water Bottle outline">
            <a:extLst>
              <a:ext uri="{FF2B5EF4-FFF2-40B4-BE49-F238E27FC236}">
                <a16:creationId xmlns:a16="http://schemas.microsoft.com/office/drawing/2014/main" id="{0A1F126B-3299-4B04-BF6C-5ABD6BBD6D7C}"/>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127847" y="5366511"/>
            <a:ext cx="1164999" cy="1164999"/>
          </a:xfrm>
          <a:prstGeom prst="rect">
            <a:avLst/>
          </a:prstGeom>
        </p:spPr>
      </p:pic>
      <p:sp>
        <p:nvSpPr>
          <p:cNvPr id="285" name="Google Shape;285;p25"/>
          <p:cNvSpPr txBox="1">
            <a:spLocks noGrp="1"/>
          </p:cNvSpPr>
          <p:nvPr>
            <p:ph type="title" hasCustomPrompt="1"/>
          </p:nvPr>
        </p:nvSpPr>
        <p:spPr>
          <a:xfrm>
            <a:off x="956700" y="723667"/>
            <a:ext cx="10278400" cy="645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2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r>
              <a:rPr lang="en-US" sz="3200"/>
              <a:t>Plans for future work in this area</a:t>
            </a:r>
            <a:endParaRPr/>
          </a:p>
        </p:txBody>
      </p:sp>
      <p:sp>
        <p:nvSpPr>
          <p:cNvPr id="47" name="Google Shape;186;p18">
            <a:extLst>
              <a:ext uri="{FF2B5EF4-FFF2-40B4-BE49-F238E27FC236}">
                <a16:creationId xmlns:a16="http://schemas.microsoft.com/office/drawing/2014/main" id="{647E9FAF-9D65-4051-8EEE-05A746D5AD1A}"/>
              </a:ext>
            </a:extLst>
          </p:cNvPr>
          <p:cNvSpPr/>
          <p:nvPr userDrawn="1"/>
        </p:nvSpPr>
        <p:spPr>
          <a:xfrm>
            <a:off x="2" y="4393349"/>
            <a:ext cx="12176949" cy="2507729"/>
          </a:xfrm>
          <a:custGeom>
            <a:avLst/>
            <a:gdLst/>
            <a:ahLst/>
            <a:cxnLst/>
            <a:rect l="l" t="t" r="r" b="b"/>
            <a:pathLst>
              <a:path w="282858" h="70881" extrusionOk="0">
                <a:moveTo>
                  <a:pt x="57528" y="1"/>
                </a:moveTo>
                <a:cubicBezTo>
                  <a:pt x="37107" y="1"/>
                  <a:pt x="17867" y="6326"/>
                  <a:pt x="1" y="16029"/>
                </a:cubicBezTo>
                <a:lnTo>
                  <a:pt x="1" y="70881"/>
                </a:lnTo>
                <a:lnTo>
                  <a:pt x="282857" y="70881"/>
                </a:lnTo>
                <a:lnTo>
                  <a:pt x="282857" y="53831"/>
                </a:lnTo>
                <a:cubicBezTo>
                  <a:pt x="276183" y="53941"/>
                  <a:pt x="269511" y="54030"/>
                  <a:pt x="262852" y="54030"/>
                </a:cubicBezTo>
                <a:cubicBezTo>
                  <a:pt x="230491" y="54030"/>
                  <a:pt x="198425" y="51930"/>
                  <a:pt x="167736" y="39913"/>
                </a:cubicBezTo>
                <a:cubicBezTo>
                  <a:pt x="131005" y="25530"/>
                  <a:pt x="101025" y="967"/>
                  <a:pt x="59794" y="27"/>
                </a:cubicBezTo>
                <a:cubicBezTo>
                  <a:pt x="59037" y="10"/>
                  <a:pt x="58282" y="1"/>
                  <a:pt x="57528" y="1"/>
                </a:cubicBezTo>
                <a:close/>
              </a:path>
            </a:pathLst>
          </a:custGeom>
          <a:solidFill>
            <a:schemeClr val="tx2">
              <a:lumMod val="20000"/>
              <a:lumOff val="80000"/>
            </a:scheme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 name="Footer Placeholder 1">
            <a:extLst>
              <a:ext uri="{FF2B5EF4-FFF2-40B4-BE49-F238E27FC236}">
                <a16:creationId xmlns:a16="http://schemas.microsoft.com/office/drawing/2014/main" id="{F0677D42-7BC1-40FC-9C76-D61C326B0C79}"/>
              </a:ext>
            </a:extLst>
          </p:cNvPr>
          <p:cNvSpPr>
            <a:spLocks noGrp="1"/>
          </p:cNvSpPr>
          <p:nvPr>
            <p:ph type="ftr" sz="quarter" idx="10"/>
          </p:nvPr>
        </p:nvSpPr>
        <p:spPr/>
        <p:txBody>
          <a:bodyPr/>
          <a:lstStyle/>
          <a:p>
            <a:r>
              <a:rPr lang="en-US"/>
              <a:t>Preparations for the sixth session of the Meeting of the Parties to the Protocol on Water and Health</a:t>
            </a:r>
            <a:endParaRPr lang="en-GB"/>
          </a:p>
        </p:txBody>
      </p:sp>
    </p:spTree>
    <p:extLst>
      <p:ext uri="{BB962C8B-B14F-4D97-AF65-F5344CB8AC3E}">
        <p14:creationId xmlns:p14="http://schemas.microsoft.com/office/powerpoint/2010/main" val="42314570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ig Title">
  <p:cSld name="Big Title">
    <p:spTree>
      <p:nvGrpSpPr>
        <p:cNvPr id="1" name="Shape 112"/>
        <p:cNvGrpSpPr/>
        <p:nvPr/>
      </p:nvGrpSpPr>
      <p:grpSpPr>
        <a:xfrm>
          <a:off x="0" y="0"/>
          <a:ext cx="0" cy="0"/>
          <a:chOff x="0" y="0"/>
          <a:chExt cx="0" cy="0"/>
        </a:xfrm>
      </p:grpSpPr>
      <p:sp>
        <p:nvSpPr>
          <p:cNvPr id="113" name="Google Shape;113;p14"/>
          <p:cNvSpPr txBox="1">
            <a:spLocks noGrp="1"/>
          </p:cNvSpPr>
          <p:nvPr>
            <p:ph type="title"/>
          </p:nvPr>
        </p:nvSpPr>
        <p:spPr>
          <a:xfrm>
            <a:off x="956700" y="2047933"/>
            <a:ext cx="4217600" cy="2762000"/>
          </a:xfrm>
          <a:prstGeom prst="rect">
            <a:avLst/>
          </a:prstGeom>
        </p:spPr>
        <p:txBody>
          <a:bodyPr spcFirstLastPara="1" wrap="square" lIns="91425" tIns="91425" rIns="91425" bIns="91425" anchor="ctr" anchorCtr="0">
            <a:noAutofit/>
          </a:bodyPr>
          <a:lstStyle>
            <a:lvl1pPr lvl="0" rtl="0">
              <a:spcBef>
                <a:spcPts val="0"/>
              </a:spcBef>
              <a:spcAft>
                <a:spcPts val="0"/>
              </a:spcAft>
              <a:buSzPts val="6000"/>
              <a:buNone/>
              <a:defRPr sz="8000"/>
            </a:lvl1pPr>
            <a:lvl2pPr lvl="1" rtl="0">
              <a:spcBef>
                <a:spcPts val="0"/>
              </a:spcBef>
              <a:spcAft>
                <a:spcPts val="0"/>
              </a:spcAft>
              <a:buSzPts val="6000"/>
              <a:buNone/>
              <a:defRPr sz="8000"/>
            </a:lvl2pPr>
            <a:lvl3pPr lvl="2" rtl="0">
              <a:spcBef>
                <a:spcPts val="0"/>
              </a:spcBef>
              <a:spcAft>
                <a:spcPts val="0"/>
              </a:spcAft>
              <a:buSzPts val="6000"/>
              <a:buNone/>
              <a:defRPr sz="8000"/>
            </a:lvl3pPr>
            <a:lvl4pPr lvl="3" rtl="0">
              <a:spcBef>
                <a:spcPts val="0"/>
              </a:spcBef>
              <a:spcAft>
                <a:spcPts val="0"/>
              </a:spcAft>
              <a:buSzPts val="6000"/>
              <a:buNone/>
              <a:defRPr sz="8000"/>
            </a:lvl4pPr>
            <a:lvl5pPr lvl="4" rtl="0">
              <a:spcBef>
                <a:spcPts val="0"/>
              </a:spcBef>
              <a:spcAft>
                <a:spcPts val="0"/>
              </a:spcAft>
              <a:buSzPts val="6000"/>
              <a:buNone/>
              <a:defRPr sz="8000"/>
            </a:lvl5pPr>
            <a:lvl6pPr lvl="5" rtl="0">
              <a:spcBef>
                <a:spcPts val="0"/>
              </a:spcBef>
              <a:spcAft>
                <a:spcPts val="0"/>
              </a:spcAft>
              <a:buSzPts val="6000"/>
              <a:buNone/>
              <a:defRPr sz="8000"/>
            </a:lvl6pPr>
            <a:lvl7pPr lvl="6" rtl="0">
              <a:spcBef>
                <a:spcPts val="0"/>
              </a:spcBef>
              <a:spcAft>
                <a:spcPts val="0"/>
              </a:spcAft>
              <a:buSzPts val="6000"/>
              <a:buNone/>
              <a:defRPr sz="8000"/>
            </a:lvl7pPr>
            <a:lvl8pPr lvl="7" rtl="0">
              <a:spcBef>
                <a:spcPts val="0"/>
              </a:spcBef>
              <a:spcAft>
                <a:spcPts val="0"/>
              </a:spcAft>
              <a:buSzPts val="6000"/>
              <a:buNone/>
              <a:defRPr sz="8000"/>
            </a:lvl8pPr>
            <a:lvl9pPr lvl="8" rtl="0">
              <a:spcBef>
                <a:spcPts val="0"/>
              </a:spcBef>
              <a:spcAft>
                <a:spcPts val="0"/>
              </a:spcAft>
              <a:buSzPts val="6000"/>
              <a:buNone/>
              <a:defRPr sz="8000"/>
            </a:lvl9pPr>
          </a:lstStyle>
          <a:p>
            <a:endParaRPr/>
          </a:p>
        </p:txBody>
      </p:sp>
    </p:spTree>
    <p:extLst>
      <p:ext uri="{BB962C8B-B14F-4D97-AF65-F5344CB8AC3E}">
        <p14:creationId xmlns:p14="http://schemas.microsoft.com/office/powerpoint/2010/main" val="12570783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hree Columns" preserve="1">
  <p:cSld name="Three Columns">
    <p:spTree>
      <p:nvGrpSpPr>
        <p:cNvPr id="1" name="Shape 175"/>
        <p:cNvGrpSpPr/>
        <p:nvPr/>
      </p:nvGrpSpPr>
      <p:grpSpPr>
        <a:xfrm>
          <a:off x="0" y="0"/>
          <a:ext cx="0" cy="0"/>
          <a:chOff x="0" y="0"/>
          <a:chExt cx="0" cy="0"/>
        </a:xfrm>
      </p:grpSpPr>
      <p:sp>
        <p:nvSpPr>
          <p:cNvPr id="189" name="Google Shape;189;p18"/>
          <p:cNvSpPr txBox="1">
            <a:spLocks noGrp="1"/>
          </p:cNvSpPr>
          <p:nvPr>
            <p:ph type="title" hasCustomPrompt="1"/>
          </p:nvPr>
        </p:nvSpPr>
        <p:spPr>
          <a:xfrm>
            <a:off x="956700" y="737320"/>
            <a:ext cx="102784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3200">
                <a:solidFill>
                  <a:srgbClr val="053B5C"/>
                </a:solidFill>
              </a:defRPr>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r>
              <a:rPr lang="en-US" sz="3200"/>
              <a:t>Main achievements since 2020</a:t>
            </a:r>
            <a:endParaRPr/>
          </a:p>
        </p:txBody>
      </p:sp>
      <p:sp>
        <p:nvSpPr>
          <p:cNvPr id="190" name="Google Shape;190;p18"/>
          <p:cNvSpPr txBox="1">
            <a:spLocks noGrp="1"/>
          </p:cNvSpPr>
          <p:nvPr>
            <p:ph type="title" idx="2"/>
          </p:nvPr>
        </p:nvSpPr>
        <p:spPr>
          <a:xfrm>
            <a:off x="1449667" y="2344600"/>
            <a:ext cx="2418400" cy="656800"/>
          </a:xfrm>
          <a:prstGeom prst="rect">
            <a:avLst/>
          </a:prstGeom>
          <a:noFill/>
        </p:spPr>
        <p:txBody>
          <a:bodyPr spcFirstLastPara="1" wrap="square" lIns="91425" tIns="91425" rIns="91425" bIns="91425" anchor="b" anchorCtr="0">
            <a:noAutofit/>
          </a:bodyPr>
          <a:lstStyle>
            <a:lvl1pPr lvl="0" rtl="0">
              <a:spcBef>
                <a:spcPts val="0"/>
              </a:spcBef>
              <a:spcAft>
                <a:spcPts val="0"/>
              </a:spcAft>
              <a:buNone/>
              <a:defRPr sz="2667">
                <a:solidFill>
                  <a:srgbClr val="053B5C"/>
                </a:solidFill>
              </a:defRPr>
            </a:lvl1pPr>
            <a:lvl2pPr lvl="1" rtl="0">
              <a:spcBef>
                <a:spcPts val="0"/>
              </a:spcBef>
              <a:spcAft>
                <a:spcPts val="0"/>
              </a:spcAft>
              <a:buNone/>
              <a:defRPr sz="2667">
                <a:solidFill>
                  <a:srgbClr val="053B5C"/>
                </a:solidFill>
              </a:defRPr>
            </a:lvl2pPr>
            <a:lvl3pPr lvl="2" rtl="0">
              <a:spcBef>
                <a:spcPts val="0"/>
              </a:spcBef>
              <a:spcAft>
                <a:spcPts val="0"/>
              </a:spcAft>
              <a:buNone/>
              <a:defRPr sz="2667">
                <a:solidFill>
                  <a:srgbClr val="053B5C"/>
                </a:solidFill>
              </a:defRPr>
            </a:lvl3pPr>
            <a:lvl4pPr lvl="3" rtl="0">
              <a:spcBef>
                <a:spcPts val="0"/>
              </a:spcBef>
              <a:spcAft>
                <a:spcPts val="0"/>
              </a:spcAft>
              <a:buNone/>
              <a:defRPr sz="2667">
                <a:solidFill>
                  <a:srgbClr val="053B5C"/>
                </a:solidFill>
              </a:defRPr>
            </a:lvl4pPr>
            <a:lvl5pPr lvl="4" rtl="0">
              <a:spcBef>
                <a:spcPts val="0"/>
              </a:spcBef>
              <a:spcAft>
                <a:spcPts val="0"/>
              </a:spcAft>
              <a:buNone/>
              <a:defRPr sz="2667">
                <a:solidFill>
                  <a:srgbClr val="053B5C"/>
                </a:solidFill>
              </a:defRPr>
            </a:lvl5pPr>
            <a:lvl6pPr lvl="5" rtl="0">
              <a:spcBef>
                <a:spcPts val="0"/>
              </a:spcBef>
              <a:spcAft>
                <a:spcPts val="0"/>
              </a:spcAft>
              <a:buNone/>
              <a:defRPr sz="2667">
                <a:solidFill>
                  <a:srgbClr val="053B5C"/>
                </a:solidFill>
              </a:defRPr>
            </a:lvl6pPr>
            <a:lvl7pPr lvl="6" rtl="0">
              <a:spcBef>
                <a:spcPts val="0"/>
              </a:spcBef>
              <a:spcAft>
                <a:spcPts val="0"/>
              </a:spcAft>
              <a:buNone/>
              <a:defRPr sz="2667">
                <a:solidFill>
                  <a:srgbClr val="053B5C"/>
                </a:solidFill>
              </a:defRPr>
            </a:lvl7pPr>
            <a:lvl8pPr lvl="7" rtl="0">
              <a:spcBef>
                <a:spcPts val="0"/>
              </a:spcBef>
              <a:spcAft>
                <a:spcPts val="0"/>
              </a:spcAft>
              <a:buNone/>
              <a:defRPr sz="2667">
                <a:solidFill>
                  <a:srgbClr val="053B5C"/>
                </a:solidFill>
              </a:defRPr>
            </a:lvl8pPr>
            <a:lvl9pPr lvl="8" rtl="0">
              <a:spcBef>
                <a:spcPts val="0"/>
              </a:spcBef>
              <a:spcAft>
                <a:spcPts val="0"/>
              </a:spcAft>
              <a:buNone/>
              <a:defRPr sz="2667">
                <a:solidFill>
                  <a:srgbClr val="053B5C"/>
                </a:solidFill>
              </a:defRPr>
            </a:lvl9pPr>
          </a:lstStyle>
          <a:p>
            <a:endParaRPr/>
          </a:p>
        </p:txBody>
      </p:sp>
      <p:sp>
        <p:nvSpPr>
          <p:cNvPr id="191" name="Google Shape;191;p18"/>
          <p:cNvSpPr txBox="1">
            <a:spLocks noGrp="1"/>
          </p:cNvSpPr>
          <p:nvPr>
            <p:ph type="subTitle" idx="1"/>
          </p:nvPr>
        </p:nvSpPr>
        <p:spPr>
          <a:xfrm>
            <a:off x="1449667" y="2983933"/>
            <a:ext cx="2418400" cy="2217600"/>
          </a:xfrm>
          <a:prstGeom prst="rect">
            <a:avLst/>
          </a:prstGeom>
          <a:noFill/>
        </p:spPr>
        <p:txBody>
          <a:bodyPr spcFirstLastPara="1" wrap="square" lIns="91425" tIns="91425" rIns="91425" bIns="91425" anchor="t" anchorCtr="0">
            <a:noAutofit/>
          </a:bodyPr>
          <a:lstStyle>
            <a:lvl1pPr lvl="0" rtl="0">
              <a:spcBef>
                <a:spcPts val="0"/>
              </a:spcBef>
              <a:spcAft>
                <a:spcPts val="0"/>
              </a:spcAft>
              <a:buNone/>
              <a:defRPr>
                <a:solidFill>
                  <a:srgbClr val="053B5C"/>
                </a:solidFill>
              </a:defRPr>
            </a:lvl1pPr>
            <a:lvl2pPr lvl="1" rtl="0">
              <a:spcBef>
                <a:spcPts val="2133"/>
              </a:spcBef>
              <a:spcAft>
                <a:spcPts val="0"/>
              </a:spcAft>
              <a:buNone/>
              <a:defRPr>
                <a:solidFill>
                  <a:srgbClr val="053B5C"/>
                </a:solidFill>
              </a:defRPr>
            </a:lvl2pPr>
            <a:lvl3pPr lvl="2" rtl="0">
              <a:spcBef>
                <a:spcPts val="2133"/>
              </a:spcBef>
              <a:spcAft>
                <a:spcPts val="0"/>
              </a:spcAft>
              <a:buNone/>
              <a:defRPr>
                <a:solidFill>
                  <a:srgbClr val="053B5C"/>
                </a:solidFill>
              </a:defRPr>
            </a:lvl3pPr>
            <a:lvl4pPr lvl="3" rtl="0">
              <a:spcBef>
                <a:spcPts val="2133"/>
              </a:spcBef>
              <a:spcAft>
                <a:spcPts val="0"/>
              </a:spcAft>
              <a:buNone/>
              <a:defRPr>
                <a:solidFill>
                  <a:srgbClr val="053B5C"/>
                </a:solidFill>
              </a:defRPr>
            </a:lvl4pPr>
            <a:lvl5pPr lvl="4" rtl="0">
              <a:spcBef>
                <a:spcPts val="2133"/>
              </a:spcBef>
              <a:spcAft>
                <a:spcPts val="0"/>
              </a:spcAft>
              <a:buNone/>
              <a:defRPr>
                <a:solidFill>
                  <a:srgbClr val="053B5C"/>
                </a:solidFill>
              </a:defRPr>
            </a:lvl5pPr>
            <a:lvl6pPr lvl="5" rtl="0">
              <a:spcBef>
                <a:spcPts val="2133"/>
              </a:spcBef>
              <a:spcAft>
                <a:spcPts val="0"/>
              </a:spcAft>
              <a:buNone/>
              <a:defRPr>
                <a:solidFill>
                  <a:srgbClr val="053B5C"/>
                </a:solidFill>
              </a:defRPr>
            </a:lvl6pPr>
            <a:lvl7pPr lvl="6" rtl="0">
              <a:spcBef>
                <a:spcPts val="2133"/>
              </a:spcBef>
              <a:spcAft>
                <a:spcPts val="0"/>
              </a:spcAft>
              <a:buNone/>
              <a:defRPr>
                <a:solidFill>
                  <a:srgbClr val="053B5C"/>
                </a:solidFill>
              </a:defRPr>
            </a:lvl7pPr>
            <a:lvl8pPr lvl="7" rtl="0">
              <a:spcBef>
                <a:spcPts val="2133"/>
              </a:spcBef>
              <a:spcAft>
                <a:spcPts val="0"/>
              </a:spcAft>
              <a:buNone/>
              <a:defRPr>
                <a:solidFill>
                  <a:srgbClr val="053B5C"/>
                </a:solidFill>
              </a:defRPr>
            </a:lvl8pPr>
            <a:lvl9pPr lvl="8" rtl="0">
              <a:spcBef>
                <a:spcPts val="2133"/>
              </a:spcBef>
              <a:spcAft>
                <a:spcPts val="2133"/>
              </a:spcAft>
              <a:buNone/>
              <a:defRPr>
                <a:solidFill>
                  <a:srgbClr val="053B5C"/>
                </a:solidFill>
              </a:defRPr>
            </a:lvl9pPr>
          </a:lstStyle>
          <a:p>
            <a:endParaRPr/>
          </a:p>
        </p:txBody>
      </p:sp>
      <p:sp>
        <p:nvSpPr>
          <p:cNvPr id="192" name="Google Shape;192;p18"/>
          <p:cNvSpPr txBox="1">
            <a:spLocks noGrp="1"/>
          </p:cNvSpPr>
          <p:nvPr>
            <p:ph type="title" idx="3"/>
          </p:nvPr>
        </p:nvSpPr>
        <p:spPr>
          <a:xfrm>
            <a:off x="4886700" y="2344600"/>
            <a:ext cx="2418400" cy="656800"/>
          </a:xfrm>
          <a:prstGeom prst="rect">
            <a:avLst/>
          </a:prstGeom>
          <a:noFill/>
        </p:spPr>
        <p:txBody>
          <a:bodyPr spcFirstLastPara="1" wrap="square" lIns="91425" tIns="91425" rIns="91425" bIns="91425" anchor="b" anchorCtr="0">
            <a:noAutofit/>
          </a:bodyPr>
          <a:lstStyle>
            <a:lvl1pPr lvl="0" rtl="0">
              <a:spcBef>
                <a:spcPts val="0"/>
              </a:spcBef>
              <a:spcAft>
                <a:spcPts val="0"/>
              </a:spcAft>
              <a:buNone/>
              <a:defRPr sz="2667">
                <a:solidFill>
                  <a:srgbClr val="053B5C"/>
                </a:solidFill>
              </a:defRPr>
            </a:lvl1pPr>
            <a:lvl2pPr lvl="1" rtl="0">
              <a:spcBef>
                <a:spcPts val="0"/>
              </a:spcBef>
              <a:spcAft>
                <a:spcPts val="0"/>
              </a:spcAft>
              <a:buNone/>
              <a:defRPr sz="2667">
                <a:solidFill>
                  <a:srgbClr val="053B5C"/>
                </a:solidFill>
              </a:defRPr>
            </a:lvl2pPr>
            <a:lvl3pPr lvl="2" rtl="0">
              <a:spcBef>
                <a:spcPts val="0"/>
              </a:spcBef>
              <a:spcAft>
                <a:spcPts val="0"/>
              </a:spcAft>
              <a:buNone/>
              <a:defRPr sz="2667">
                <a:solidFill>
                  <a:srgbClr val="053B5C"/>
                </a:solidFill>
              </a:defRPr>
            </a:lvl3pPr>
            <a:lvl4pPr lvl="3" rtl="0">
              <a:spcBef>
                <a:spcPts val="0"/>
              </a:spcBef>
              <a:spcAft>
                <a:spcPts val="0"/>
              </a:spcAft>
              <a:buNone/>
              <a:defRPr sz="2667">
                <a:solidFill>
                  <a:srgbClr val="053B5C"/>
                </a:solidFill>
              </a:defRPr>
            </a:lvl4pPr>
            <a:lvl5pPr lvl="4" rtl="0">
              <a:spcBef>
                <a:spcPts val="0"/>
              </a:spcBef>
              <a:spcAft>
                <a:spcPts val="0"/>
              </a:spcAft>
              <a:buNone/>
              <a:defRPr sz="2667">
                <a:solidFill>
                  <a:srgbClr val="053B5C"/>
                </a:solidFill>
              </a:defRPr>
            </a:lvl5pPr>
            <a:lvl6pPr lvl="5" rtl="0">
              <a:spcBef>
                <a:spcPts val="0"/>
              </a:spcBef>
              <a:spcAft>
                <a:spcPts val="0"/>
              </a:spcAft>
              <a:buNone/>
              <a:defRPr sz="2667">
                <a:solidFill>
                  <a:srgbClr val="053B5C"/>
                </a:solidFill>
              </a:defRPr>
            </a:lvl6pPr>
            <a:lvl7pPr lvl="6" rtl="0">
              <a:spcBef>
                <a:spcPts val="0"/>
              </a:spcBef>
              <a:spcAft>
                <a:spcPts val="0"/>
              </a:spcAft>
              <a:buNone/>
              <a:defRPr sz="2667">
                <a:solidFill>
                  <a:srgbClr val="053B5C"/>
                </a:solidFill>
              </a:defRPr>
            </a:lvl7pPr>
            <a:lvl8pPr lvl="7" rtl="0">
              <a:spcBef>
                <a:spcPts val="0"/>
              </a:spcBef>
              <a:spcAft>
                <a:spcPts val="0"/>
              </a:spcAft>
              <a:buNone/>
              <a:defRPr sz="2667">
                <a:solidFill>
                  <a:srgbClr val="053B5C"/>
                </a:solidFill>
              </a:defRPr>
            </a:lvl8pPr>
            <a:lvl9pPr lvl="8" rtl="0">
              <a:spcBef>
                <a:spcPts val="0"/>
              </a:spcBef>
              <a:spcAft>
                <a:spcPts val="0"/>
              </a:spcAft>
              <a:buNone/>
              <a:defRPr sz="2667">
                <a:solidFill>
                  <a:srgbClr val="053B5C"/>
                </a:solidFill>
              </a:defRPr>
            </a:lvl9pPr>
          </a:lstStyle>
          <a:p>
            <a:endParaRPr/>
          </a:p>
        </p:txBody>
      </p:sp>
      <p:sp>
        <p:nvSpPr>
          <p:cNvPr id="193" name="Google Shape;193;p18"/>
          <p:cNvSpPr txBox="1">
            <a:spLocks noGrp="1"/>
          </p:cNvSpPr>
          <p:nvPr>
            <p:ph type="subTitle" idx="4"/>
          </p:nvPr>
        </p:nvSpPr>
        <p:spPr>
          <a:xfrm>
            <a:off x="4886800" y="2983933"/>
            <a:ext cx="2418400" cy="2217600"/>
          </a:xfrm>
          <a:prstGeom prst="rect">
            <a:avLst/>
          </a:prstGeom>
          <a:noFill/>
        </p:spPr>
        <p:txBody>
          <a:bodyPr spcFirstLastPara="1" wrap="square" lIns="91425" tIns="91425" rIns="91425" bIns="91425" anchor="t" anchorCtr="0">
            <a:noAutofit/>
          </a:bodyPr>
          <a:lstStyle>
            <a:lvl1pPr lvl="0" rtl="0">
              <a:spcBef>
                <a:spcPts val="0"/>
              </a:spcBef>
              <a:spcAft>
                <a:spcPts val="0"/>
              </a:spcAft>
              <a:buNone/>
              <a:defRPr>
                <a:solidFill>
                  <a:srgbClr val="053B5C"/>
                </a:solidFill>
              </a:defRPr>
            </a:lvl1pPr>
            <a:lvl2pPr lvl="1" rtl="0">
              <a:spcBef>
                <a:spcPts val="2133"/>
              </a:spcBef>
              <a:spcAft>
                <a:spcPts val="0"/>
              </a:spcAft>
              <a:buNone/>
              <a:defRPr>
                <a:solidFill>
                  <a:srgbClr val="053B5C"/>
                </a:solidFill>
              </a:defRPr>
            </a:lvl2pPr>
            <a:lvl3pPr lvl="2" rtl="0">
              <a:spcBef>
                <a:spcPts val="2133"/>
              </a:spcBef>
              <a:spcAft>
                <a:spcPts val="0"/>
              </a:spcAft>
              <a:buNone/>
              <a:defRPr>
                <a:solidFill>
                  <a:srgbClr val="053B5C"/>
                </a:solidFill>
              </a:defRPr>
            </a:lvl3pPr>
            <a:lvl4pPr lvl="3" rtl="0">
              <a:spcBef>
                <a:spcPts val="2133"/>
              </a:spcBef>
              <a:spcAft>
                <a:spcPts val="0"/>
              </a:spcAft>
              <a:buNone/>
              <a:defRPr>
                <a:solidFill>
                  <a:srgbClr val="053B5C"/>
                </a:solidFill>
              </a:defRPr>
            </a:lvl4pPr>
            <a:lvl5pPr lvl="4" rtl="0">
              <a:spcBef>
                <a:spcPts val="2133"/>
              </a:spcBef>
              <a:spcAft>
                <a:spcPts val="0"/>
              </a:spcAft>
              <a:buNone/>
              <a:defRPr>
                <a:solidFill>
                  <a:srgbClr val="053B5C"/>
                </a:solidFill>
              </a:defRPr>
            </a:lvl5pPr>
            <a:lvl6pPr lvl="5" rtl="0">
              <a:spcBef>
                <a:spcPts val="2133"/>
              </a:spcBef>
              <a:spcAft>
                <a:spcPts val="0"/>
              </a:spcAft>
              <a:buNone/>
              <a:defRPr>
                <a:solidFill>
                  <a:srgbClr val="053B5C"/>
                </a:solidFill>
              </a:defRPr>
            </a:lvl6pPr>
            <a:lvl7pPr lvl="6" rtl="0">
              <a:spcBef>
                <a:spcPts val="2133"/>
              </a:spcBef>
              <a:spcAft>
                <a:spcPts val="0"/>
              </a:spcAft>
              <a:buNone/>
              <a:defRPr>
                <a:solidFill>
                  <a:srgbClr val="053B5C"/>
                </a:solidFill>
              </a:defRPr>
            </a:lvl7pPr>
            <a:lvl8pPr lvl="7" rtl="0">
              <a:spcBef>
                <a:spcPts val="2133"/>
              </a:spcBef>
              <a:spcAft>
                <a:spcPts val="0"/>
              </a:spcAft>
              <a:buNone/>
              <a:defRPr>
                <a:solidFill>
                  <a:srgbClr val="053B5C"/>
                </a:solidFill>
              </a:defRPr>
            </a:lvl8pPr>
            <a:lvl9pPr lvl="8" rtl="0">
              <a:spcBef>
                <a:spcPts val="2133"/>
              </a:spcBef>
              <a:spcAft>
                <a:spcPts val="2133"/>
              </a:spcAft>
              <a:buNone/>
              <a:defRPr>
                <a:solidFill>
                  <a:srgbClr val="053B5C"/>
                </a:solidFill>
              </a:defRPr>
            </a:lvl9pPr>
          </a:lstStyle>
          <a:p>
            <a:endParaRPr/>
          </a:p>
        </p:txBody>
      </p:sp>
      <p:sp>
        <p:nvSpPr>
          <p:cNvPr id="194" name="Google Shape;194;p18"/>
          <p:cNvSpPr txBox="1">
            <a:spLocks noGrp="1"/>
          </p:cNvSpPr>
          <p:nvPr>
            <p:ph type="title" idx="5"/>
          </p:nvPr>
        </p:nvSpPr>
        <p:spPr>
          <a:xfrm>
            <a:off x="8323933" y="2344600"/>
            <a:ext cx="2401600" cy="656800"/>
          </a:xfrm>
          <a:prstGeom prst="rect">
            <a:avLst/>
          </a:prstGeom>
          <a:noFill/>
        </p:spPr>
        <p:txBody>
          <a:bodyPr spcFirstLastPara="1" wrap="square" lIns="91425" tIns="91425" rIns="91425" bIns="91425" anchor="b" anchorCtr="0">
            <a:noAutofit/>
          </a:bodyPr>
          <a:lstStyle>
            <a:lvl1pPr lvl="0" rtl="0">
              <a:spcBef>
                <a:spcPts val="0"/>
              </a:spcBef>
              <a:spcAft>
                <a:spcPts val="0"/>
              </a:spcAft>
              <a:buNone/>
              <a:defRPr sz="2667">
                <a:solidFill>
                  <a:srgbClr val="053B5C"/>
                </a:solidFill>
              </a:defRPr>
            </a:lvl1pPr>
            <a:lvl2pPr lvl="1" rtl="0">
              <a:spcBef>
                <a:spcPts val="0"/>
              </a:spcBef>
              <a:spcAft>
                <a:spcPts val="0"/>
              </a:spcAft>
              <a:buNone/>
              <a:defRPr sz="2667">
                <a:solidFill>
                  <a:srgbClr val="053B5C"/>
                </a:solidFill>
              </a:defRPr>
            </a:lvl2pPr>
            <a:lvl3pPr lvl="2" rtl="0">
              <a:spcBef>
                <a:spcPts val="0"/>
              </a:spcBef>
              <a:spcAft>
                <a:spcPts val="0"/>
              </a:spcAft>
              <a:buNone/>
              <a:defRPr sz="2667">
                <a:solidFill>
                  <a:srgbClr val="053B5C"/>
                </a:solidFill>
              </a:defRPr>
            </a:lvl3pPr>
            <a:lvl4pPr lvl="3" rtl="0">
              <a:spcBef>
                <a:spcPts val="0"/>
              </a:spcBef>
              <a:spcAft>
                <a:spcPts val="0"/>
              </a:spcAft>
              <a:buNone/>
              <a:defRPr sz="2667">
                <a:solidFill>
                  <a:srgbClr val="053B5C"/>
                </a:solidFill>
              </a:defRPr>
            </a:lvl4pPr>
            <a:lvl5pPr lvl="4" rtl="0">
              <a:spcBef>
                <a:spcPts val="0"/>
              </a:spcBef>
              <a:spcAft>
                <a:spcPts val="0"/>
              </a:spcAft>
              <a:buNone/>
              <a:defRPr sz="2667">
                <a:solidFill>
                  <a:srgbClr val="053B5C"/>
                </a:solidFill>
              </a:defRPr>
            </a:lvl5pPr>
            <a:lvl6pPr lvl="5" rtl="0">
              <a:spcBef>
                <a:spcPts val="0"/>
              </a:spcBef>
              <a:spcAft>
                <a:spcPts val="0"/>
              </a:spcAft>
              <a:buNone/>
              <a:defRPr sz="2667">
                <a:solidFill>
                  <a:srgbClr val="053B5C"/>
                </a:solidFill>
              </a:defRPr>
            </a:lvl6pPr>
            <a:lvl7pPr lvl="6" rtl="0">
              <a:spcBef>
                <a:spcPts val="0"/>
              </a:spcBef>
              <a:spcAft>
                <a:spcPts val="0"/>
              </a:spcAft>
              <a:buNone/>
              <a:defRPr sz="2667">
                <a:solidFill>
                  <a:srgbClr val="053B5C"/>
                </a:solidFill>
              </a:defRPr>
            </a:lvl7pPr>
            <a:lvl8pPr lvl="7" rtl="0">
              <a:spcBef>
                <a:spcPts val="0"/>
              </a:spcBef>
              <a:spcAft>
                <a:spcPts val="0"/>
              </a:spcAft>
              <a:buNone/>
              <a:defRPr sz="2667">
                <a:solidFill>
                  <a:srgbClr val="053B5C"/>
                </a:solidFill>
              </a:defRPr>
            </a:lvl8pPr>
            <a:lvl9pPr lvl="8" rtl="0">
              <a:spcBef>
                <a:spcPts val="0"/>
              </a:spcBef>
              <a:spcAft>
                <a:spcPts val="0"/>
              </a:spcAft>
              <a:buNone/>
              <a:defRPr sz="2667">
                <a:solidFill>
                  <a:srgbClr val="053B5C"/>
                </a:solidFill>
              </a:defRPr>
            </a:lvl9pPr>
          </a:lstStyle>
          <a:p>
            <a:endParaRPr/>
          </a:p>
        </p:txBody>
      </p:sp>
      <p:sp>
        <p:nvSpPr>
          <p:cNvPr id="195" name="Google Shape;195;p18"/>
          <p:cNvSpPr txBox="1">
            <a:spLocks noGrp="1"/>
          </p:cNvSpPr>
          <p:nvPr>
            <p:ph type="subTitle" idx="6"/>
          </p:nvPr>
        </p:nvSpPr>
        <p:spPr>
          <a:xfrm>
            <a:off x="8323933" y="2983933"/>
            <a:ext cx="2418400" cy="2217600"/>
          </a:xfrm>
          <a:prstGeom prst="rect">
            <a:avLst/>
          </a:prstGeom>
          <a:noFill/>
        </p:spPr>
        <p:txBody>
          <a:bodyPr spcFirstLastPara="1" wrap="square" lIns="91425" tIns="91425" rIns="91425" bIns="91425" anchor="t" anchorCtr="0">
            <a:noAutofit/>
          </a:bodyPr>
          <a:lstStyle>
            <a:lvl1pPr lvl="0" rtl="0">
              <a:spcBef>
                <a:spcPts val="0"/>
              </a:spcBef>
              <a:spcAft>
                <a:spcPts val="0"/>
              </a:spcAft>
              <a:buNone/>
              <a:defRPr>
                <a:solidFill>
                  <a:srgbClr val="053B5C"/>
                </a:solidFill>
              </a:defRPr>
            </a:lvl1pPr>
            <a:lvl2pPr lvl="1" rtl="0">
              <a:spcBef>
                <a:spcPts val="2133"/>
              </a:spcBef>
              <a:spcAft>
                <a:spcPts val="0"/>
              </a:spcAft>
              <a:buNone/>
              <a:defRPr>
                <a:solidFill>
                  <a:srgbClr val="053B5C"/>
                </a:solidFill>
              </a:defRPr>
            </a:lvl2pPr>
            <a:lvl3pPr lvl="2" rtl="0">
              <a:spcBef>
                <a:spcPts val="2133"/>
              </a:spcBef>
              <a:spcAft>
                <a:spcPts val="0"/>
              </a:spcAft>
              <a:buNone/>
              <a:defRPr>
                <a:solidFill>
                  <a:srgbClr val="053B5C"/>
                </a:solidFill>
              </a:defRPr>
            </a:lvl3pPr>
            <a:lvl4pPr lvl="3" rtl="0">
              <a:spcBef>
                <a:spcPts val="2133"/>
              </a:spcBef>
              <a:spcAft>
                <a:spcPts val="0"/>
              </a:spcAft>
              <a:buNone/>
              <a:defRPr>
                <a:solidFill>
                  <a:srgbClr val="053B5C"/>
                </a:solidFill>
              </a:defRPr>
            </a:lvl4pPr>
            <a:lvl5pPr lvl="4" rtl="0">
              <a:spcBef>
                <a:spcPts val="2133"/>
              </a:spcBef>
              <a:spcAft>
                <a:spcPts val="0"/>
              </a:spcAft>
              <a:buNone/>
              <a:defRPr>
                <a:solidFill>
                  <a:srgbClr val="053B5C"/>
                </a:solidFill>
              </a:defRPr>
            </a:lvl5pPr>
            <a:lvl6pPr lvl="5" rtl="0">
              <a:spcBef>
                <a:spcPts val="2133"/>
              </a:spcBef>
              <a:spcAft>
                <a:spcPts val="0"/>
              </a:spcAft>
              <a:buNone/>
              <a:defRPr>
                <a:solidFill>
                  <a:srgbClr val="053B5C"/>
                </a:solidFill>
              </a:defRPr>
            </a:lvl6pPr>
            <a:lvl7pPr lvl="6" rtl="0">
              <a:spcBef>
                <a:spcPts val="2133"/>
              </a:spcBef>
              <a:spcAft>
                <a:spcPts val="0"/>
              </a:spcAft>
              <a:buNone/>
              <a:defRPr>
                <a:solidFill>
                  <a:srgbClr val="053B5C"/>
                </a:solidFill>
              </a:defRPr>
            </a:lvl7pPr>
            <a:lvl8pPr lvl="7" rtl="0">
              <a:spcBef>
                <a:spcPts val="2133"/>
              </a:spcBef>
              <a:spcAft>
                <a:spcPts val="0"/>
              </a:spcAft>
              <a:buNone/>
              <a:defRPr>
                <a:solidFill>
                  <a:srgbClr val="053B5C"/>
                </a:solidFill>
              </a:defRPr>
            </a:lvl8pPr>
            <a:lvl9pPr lvl="8" rtl="0">
              <a:spcBef>
                <a:spcPts val="2133"/>
              </a:spcBef>
              <a:spcAft>
                <a:spcPts val="2133"/>
              </a:spcAft>
              <a:buNone/>
              <a:defRPr>
                <a:solidFill>
                  <a:srgbClr val="053B5C"/>
                </a:solidFill>
              </a:defRPr>
            </a:lvl9pPr>
          </a:lstStyle>
          <a:p>
            <a:endParaRPr/>
          </a:p>
        </p:txBody>
      </p:sp>
      <p:sp>
        <p:nvSpPr>
          <p:cNvPr id="22" name="Google Shape;186;p18">
            <a:extLst>
              <a:ext uri="{FF2B5EF4-FFF2-40B4-BE49-F238E27FC236}">
                <a16:creationId xmlns:a16="http://schemas.microsoft.com/office/drawing/2014/main" id="{E0204037-0C85-4133-A933-FDEB20D25079}"/>
              </a:ext>
            </a:extLst>
          </p:cNvPr>
          <p:cNvSpPr/>
          <p:nvPr userDrawn="1"/>
        </p:nvSpPr>
        <p:spPr>
          <a:xfrm flipH="1">
            <a:off x="0" y="5533077"/>
            <a:ext cx="12181752" cy="1324924"/>
          </a:xfrm>
          <a:custGeom>
            <a:avLst/>
            <a:gdLst/>
            <a:ahLst/>
            <a:cxnLst/>
            <a:rect l="l" t="t" r="r" b="b"/>
            <a:pathLst>
              <a:path w="282858" h="70881" extrusionOk="0">
                <a:moveTo>
                  <a:pt x="57528" y="1"/>
                </a:moveTo>
                <a:cubicBezTo>
                  <a:pt x="37107" y="1"/>
                  <a:pt x="17867" y="6326"/>
                  <a:pt x="1" y="16029"/>
                </a:cubicBezTo>
                <a:lnTo>
                  <a:pt x="1" y="70881"/>
                </a:lnTo>
                <a:lnTo>
                  <a:pt x="282857" y="70881"/>
                </a:lnTo>
                <a:lnTo>
                  <a:pt x="282857" y="53831"/>
                </a:lnTo>
                <a:cubicBezTo>
                  <a:pt x="276183" y="53941"/>
                  <a:pt x="269511" y="54030"/>
                  <a:pt x="262852" y="54030"/>
                </a:cubicBezTo>
                <a:cubicBezTo>
                  <a:pt x="230491" y="54030"/>
                  <a:pt x="198425" y="51930"/>
                  <a:pt x="167736" y="39913"/>
                </a:cubicBezTo>
                <a:cubicBezTo>
                  <a:pt x="131005" y="25530"/>
                  <a:pt x="101025" y="967"/>
                  <a:pt x="59794" y="27"/>
                </a:cubicBezTo>
                <a:cubicBezTo>
                  <a:pt x="59037" y="10"/>
                  <a:pt x="58282" y="1"/>
                  <a:pt x="57528" y="1"/>
                </a:cubicBezTo>
                <a:close/>
              </a:path>
            </a:pathLst>
          </a:custGeom>
          <a:solidFill>
            <a:schemeClr val="tx2">
              <a:lumMod val="20000"/>
              <a:lumOff val="80000"/>
              <a:alpha val="52000"/>
            </a:scheme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4" name="Google Shape;186;p18">
            <a:extLst>
              <a:ext uri="{FF2B5EF4-FFF2-40B4-BE49-F238E27FC236}">
                <a16:creationId xmlns:a16="http://schemas.microsoft.com/office/drawing/2014/main" id="{5B8B5498-69A0-442D-837E-BE998DE4B6BB}"/>
              </a:ext>
            </a:extLst>
          </p:cNvPr>
          <p:cNvSpPr/>
          <p:nvPr userDrawn="1"/>
        </p:nvSpPr>
        <p:spPr>
          <a:xfrm flipH="1">
            <a:off x="10247" y="4695409"/>
            <a:ext cx="12181753" cy="2162592"/>
          </a:xfrm>
          <a:custGeom>
            <a:avLst/>
            <a:gdLst/>
            <a:ahLst/>
            <a:cxnLst/>
            <a:rect l="l" t="t" r="r" b="b"/>
            <a:pathLst>
              <a:path w="282858" h="70881" extrusionOk="0">
                <a:moveTo>
                  <a:pt x="57528" y="1"/>
                </a:moveTo>
                <a:cubicBezTo>
                  <a:pt x="37107" y="1"/>
                  <a:pt x="17867" y="6326"/>
                  <a:pt x="1" y="16029"/>
                </a:cubicBezTo>
                <a:lnTo>
                  <a:pt x="1" y="70881"/>
                </a:lnTo>
                <a:lnTo>
                  <a:pt x="282857" y="70881"/>
                </a:lnTo>
                <a:lnTo>
                  <a:pt x="282857" y="53831"/>
                </a:lnTo>
                <a:cubicBezTo>
                  <a:pt x="276183" y="53941"/>
                  <a:pt x="269511" y="54030"/>
                  <a:pt x="262852" y="54030"/>
                </a:cubicBezTo>
                <a:cubicBezTo>
                  <a:pt x="230491" y="54030"/>
                  <a:pt x="198425" y="51930"/>
                  <a:pt x="167736" y="39913"/>
                </a:cubicBezTo>
                <a:cubicBezTo>
                  <a:pt x="131005" y="25530"/>
                  <a:pt x="101025" y="967"/>
                  <a:pt x="59794" y="27"/>
                </a:cubicBezTo>
                <a:cubicBezTo>
                  <a:pt x="59037" y="10"/>
                  <a:pt x="58282" y="1"/>
                  <a:pt x="57528" y="1"/>
                </a:cubicBezTo>
                <a:close/>
              </a:path>
            </a:pathLst>
          </a:custGeom>
          <a:solidFill>
            <a:schemeClr val="tx2">
              <a:lumMod val="20000"/>
              <a:lumOff val="80000"/>
              <a:alpha val="52000"/>
            </a:scheme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4" name="Graphic 2" descr="Water Fountain outline">
            <a:extLst>
              <a:ext uri="{FF2B5EF4-FFF2-40B4-BE49-F238E27FC236}">
                <a16:creationId xmlns:a16="http://schemas.microsoft.com/office/drawing/2014/main" id="{D2C652F6-588B-4109-9A82-56D53C3EA1D0}"/>
              </a:ext>
            </a:extLst>
          </p:cNvPr>
          <p:cNvGrpSpPr/>
          <p:nvPr userDrawn="1"/>
        </p:nvGrpSpPr>
        <p:grpSpPr>
          <a:xfrm>
            <a:off x="102162" y="4356993"/>
            <a:ext cx="1872775" cy="2020625"/>
            <a:chOff x="7358941" y="3117252"/>
            <a:chExt cx="1404581" cy="1515469"/>
          </a:xfrm>
          <a:solidFill>
            <a:schemeClr val="tx1">
              <a:lumMod val="10000"/>
              <a:lumOff val="90000"/>
              <a:alpha val="79000"/>
            </a:schemeClr>
          </a:solidFill>
        </p:grpSpPr>
        <p:sp>
          <p:nvSpPr>
            <p:cNvPr id="15" name="Freeform: Shape 14">
              <a:extLst>
                <a:ext uri="{FF2B5EF4-FFF2-40B4-BE49-F238E27FC236}">
                  <a16:creationId xmlns:a16="http://schemas.microsoft.com/office/drawing/2014/main" id="{BAF8189E-96A9-49CB-8761-6BFFD89F18C3}"/>
                </a:ext>
              </a:extLst>
            </p:cNvPr>
            <p:cNvSpPr/>
            <p:nvPr/>
          </p:nvSpPr>
          <p:spPr>
            <a:xfrm>
              <a:off x="7358941" y="3117252"/>
              <a:ext cx="1404581" cy="1515469"/>
            </a:xfrm>
            <a:custGeom>
              <a:avLst/>
              <a:gdLst>
                <a:gd name="connsiteX0" fmla="*/ 831660 w 1404581"/>
                <a:gd name="connsiteY0" fmla="*/ 1256731 h 1515469"/>
                <a:gd name="connsiteX1" fmla="*/ 831660 w 1404581"/>
                <a:gd name="connsiteY1" fmla="*/ 1182805 h 1515469"/>
                <a:gd name="connsiteX2" fmla="*/ 776216 w 1404581"/>
                <a:gd name="connsiteY2" fmla="*/ 1127361 h 1515469"/>
                <a:gd name="connsiteX3" fmla="*/ 776216 w 1404581"/>
                <a:gd name="connsiteY3" fmla="*/ 943047 h 1515469"/>
                <a:gd name="connsiteX4" fmla="*/ 1096036 w 1404581"/>
                <a:gd name="connsiteY4" fmla="*/ 669024 h 1515469"/>
                <a:gd name="connsiteX5" fmla="*/ 1164324 w 1404581"/>
                <a:gd name="connsiteY5" fmla="*/ 757735 h 1515469"/>
                <a:gd name="connsiteX6" fmla="*/ 1164324 w 1404581"/>
                <a:gd name="connsiteY6" fmla="*/ 776216 h 1515469"/>
                <a:gd name="connsiteX7" fmla="*/ 1201287 w 1404581"/>
                <a:gd name="connsiteY7" fmla="*/ 776216 h 1515469"/>
                <a:gd name="connsiteX8" fmla="*/ 1201287 w 1404581"/>
                <a:gd name="connsiteY8" fmla="*/ 757735 h 1515469"/>
                <a:gd name="connsiteX9" fmla="*/ 1071917 w 1404581"/>
                <a:gd name="connsiteY9" fmla="*/ 628365 h 1515469"/>
                <a:gd name="connsiteX10" fmla="*/ 794697 w 1404581"/>
                <a:gd name="connsiteY10" fmla="*/ 628365 h 1515469"/>
                <a:gd name="connsiteX11" fmla="*/ 794697 w 1404581"/>
                <a:gd name="connsiteY11" fmla="*/ 554440 h 1515469"/>
                <a:gd name="connsiteX12" fmla="*/ 757735 w 1404581"/>
                <a:gd name="connsiteY12" fmla="*/ 502156 h 1515469"/>
                <a:gd name="connsiteX13" fmla="*/ 757735 w 1404581"/>
                <a:gd name="connsiteY13" fmla="*/ 288605 h 1515469"/>
                <a:gd name="connsiteX14" fmla="*/ 909744 w 1404581"/>
                <a:gd name="connsiteY14" fmla="*/ 157941 h 1515469"/>
                <a:gd name="connsiteX15" fmla="*/ 961029 w 1404581"/>
                <a:gd name="connsiteY15" fmla="*/ 240257 h 1515469"/>
                <a:gd name="connsiteX16" fmla="*/ 961029 w 1404581"/>
                <a:gd name="connsiteY16" fmla="*/ 258739 h 1515469"/>
                <a:gd name="connsiteX17" fmla="*/ 997992 w 1404581"/>
                <a:gd name="connsiteY17" fmla="*/ 258739 h 1515469"/>
                <a:gd name="connsiteX18" fmla="*/ 997992 w 1404581"/>
                <a:gd name="connsiteY18" fmla="*/ 240257 h 1515469"/>
                <a:gd name="connsiteX19" fmla="*/ 868623 w 1404581"/>
                <a:gd name="connsiteY19" fmla="*/ 110888 h 1515469"/>
                <a:gd name="connsiteX20" fmla="*/ 720772 w 1404581"/>
                <a:gd name="connsiteY20" fmla="*/ 110888 h 1515469"/>
                <a:gd name="connsiteX21" fmla="*/ 720772 w 1404581"/>
                <a:gd name="connsiteY21" fmla="*/ 18481 h 1515469"/>
                <a:gd name="connsiteX22" fmla="*/ 702291 w 1404581"/>
                <a:gd name="connsiteY22" fmla="*/ 0 h 1515469"/>
                <a:gd name="connsiteX23" fmla="*/ 683809 w 1404581"/>
                <a:gd name="connsiteY23" fmla="*/ 18481 h 1515469"/>
                <a:gd name="connsiteX24" fmla="*/ 683809 w 1404581"/>
                <a:gd name="connsiteY24" fmla="*/ 110888 h 1515469"/>
                <a:gd name="connsiteX25" fmla="*/ 535959 w 1404581"/>
                <a:gd name="connsiteY25" fmla="*/ 110888 h 1515469"/>
                <a:gd name="connsiteX26" fmla="*/ 406589 w 1404581"/>
                <a:gd name="connsiteY26" fmla="*/ 240257 h 1515469"/>
                <a:gd name="connsiteX27" fmla="*/ 406589 w 1404581"/>
                <a:gd name="connsiteY27" fmla="*/ 258739 h 1515469"/>
                <a:gd name="connsiteX28" fmla="*/ 443552 w 1404581"/>
                <a:gd name="connsiteY28" fmla="*/ 258739 h 1515469"/>
                <a:gd name="connsiteX29" fmla="*/ 443552 w 1404581"/>
                <a:gd name="connsiteY29" fmla="*/ 240257 h 1515469"/>
                <a:gd name="connsiteX30" fmla="*/ 494838 w 1404581"/>
                <a:gd name="connsiteY30" fmla="*/ 157941 h 1515469"/>
                <a:gd name="connsiteX31" fmla="*/ 646847 w 1404581"/>
                <a:gd name="connsiteY31" fmla="*/ 288605 h 1515469"/>
                <a:gd name="connsiteX32" fmla="*/ 646847 w 1404581"/>
                <a:gd name="connsiteY32" fmla="*/ 502156 h 1515469"/>
                <a:gd name="connsiteX33" fmla="*/ 609884 w 1404581"/>
                <a:gd name="connsiteY33" fmla="*/ 554440 h 1515469"/>
                <a:gd name="connsiteX34" fmla="*/ 609884 w 1404581"/>
                <a:gd name="connsiteY34" fmla="*/ 628365 h 1515469"/>
                <a:gd name="connsiteX35" fmla="*/ 332664 w 1404581"/>
                <a:gd name="connsiteY35" fmla="*/ 628365 h 1515469"/>
                <a:gd name="connsiteX36" fmla="*/ 203295 w 1404581"/>
                <a:gd name="connsiteY36" fmla="*/ 757735 h 1515469"/>
                <a:gd name="connsiteX37" fmla="*/ 203295 w 1404581"/>
                <a:gd name="connsiteY37" fmla="*/ 776216 h 1515469"/>
                <a:gd name="connsiteX38" fmla="*/ 240257 w 1404581"/>
                <a:gd name="connsiteY38" fmla="*/ 776216 h 1515469"/>
                <a:gd name="connsiteX39" fmla="*/ 240257 w 1404581"/>
                <a:gd name="connsiteY39" fmla="*/ 757735 h 1515469"/>
                <a:gd name="connsiteX40" fmla="*/ 308638 w 1404581"/>
                <a:gd name="connsiteY40" fmla="*/ 669024 h 1515469"/>
                <a:gd name="connsiteX41" fmla="*/ 628365 w 1404581"/>
                <a:gd name="connsiteY41" fmla="*/ 943047 h 1515469"/>
                <a:gd name="connsiteX42" fmla="*/ 628365 w 1404581"/>
                <a:gd name="connsiteY42" fmla="*/ 1127361 h 1515469"/>
                <a:gd name="connsiteX43" fmla="*/ 572921 w 1404581"/>
                <a:gd name="connsiteY43" fmla="*/ 1182805 h 1515469"/>
                <a:gd name="connsiteX44" fmla="*/ 572921 w 1404581"/>
                <a:gd name="connsiteY44" fmla="*/ 1256731 h 1515469"/>
                <a:gd name="connsiteX45" fmla="*/ 0 w 1404581"/>
                <a:gd name="connsiteY45" fmla="*/ 1256731 h 1515469"/>
                <a:gd name="connsiteX46" fmla="*/ 0 w 1404581"/>
                <a:gd name="connsiteY46" fmla="*/ 1312175 h 1515469"/>
                <a:gd name="connsiteX47" fmla="*/ 203295 w 1404581"/>
                <a:gd name="connsiteY47" fmla="*/ 1515469 h 1515469"/>
                <a:gd name="connsiteX48" fmla="*/ 1201287 w 1404581"/>
                <a:gd name="connsiteY48" fmla="*/ 1515469 h 1515469"/>
                <a:gd name="connsiteX49" fmla="*/ 1404581 w 1404581"/>
                <a:gd name="connsiteY49" fmla="*/ 1312175 h 1515469"/>
                <a:gd name="connsiteX50" fmla="*/ 1404581 w 1404581"/>
                <a:gd name="connsiteY50" fmla="*/ 1256731 h 1515469"/>
                <a:gd name="connsiteX51" fmla="*/ 530950 w 1404581"/>
                <a:gd name="connsiteY51" fmla="*/ 148350 h 1515469"/>
                <a:gd name="connsiteX52" fmla="*/ 535959 w 1404581"/>
                <a:gd name="connsiteY52" fmla="*/ 147851 h 1515469"/>
                <a:gd name="connsiteX53" fmla="*/ 868623 w 1404581"/>
                <a:gd name="connsiteY53" fmla="*/ 147851 h 1515469"/>
                <a:gd name="connsiteX54" fmla="*/ 873631 w 1404581"/>
                <a:gd name="connsiteY54" fmla="*/ 148350 h 1515469"/>
                <a:gd name="connsiteX55" fmla="*/ 624534 w 1404581"/>
                <a:gd name="connsiteY55" fmla="*/ 241934 h 1515469"/>
                <a:gd name="connsiteX56" fmla="*/ 530950 w 1404581"/>
                <a:gd name="connsiteY56" fmla="*/ 148350 h 1515469"/>
                <a:gd name="connsiteX57" fmla="*/ 720772 w 1404581"/>
                <a:gd name="connsiteY57" fmla="*/ 295701 h 1515469"/>
                <a:gd name="connsiteX58" fmla="*/ 720772 w 1404581"/>
                <a:gd name="connsiteY58" fmla="*/ 498996 h 1515469"/>
                <a:gd name="connsiteX59" fmla="*/ 683809 w 1404581"/>
                <a:gd name="connsiteY59" fmla="*/ 498996 h 1515469"/>
                <a:gd name="connsiteX60" fmla="*/ 683809 w 1404581"/>
                <a:gd name="connsiteY60" fmla="*/ 295701 h 1515469"/>
                <a:gd name="connsiteX61" fmla="*/ 646847 w 1404581"/>
                <a:gd name="connsiteY61" fmla="*/ 554440 h 1515469"/>
                <a:gd name="connsiteX62" fmla="*/ 665328 w 1404581"/>
                <a:gd name="connsiteY62" fmla="*/ 535959 h 1515469"/>
                <a:gd name="connsiteX63" fmla="*/ 739253 w 1404581"/>
                <a:gd name="connsiteY63" fmla="*/ 535959 h 1515469"/>
                <a:gd name="connsiteX64" fmla="*/ 757735 w 1404581"/>
                <a:gd name="connsiteY64" fmla="*/ 554440 h 1515469"/>
                <a:gd name="connsiteX65" fmla="*/ 757735 w 1404581"/>
                <a:gd name="connsiteY65" fmla="*/ 628365 h 1515469"/>
                <a:gd name="connsiteX66" fmla="*/ 646847 w 1404581"/>
                <a:gd name="connsiteY66" fmla="*/ 628365 h 1515469"/>
                <a:gd name="connsiteX67" fmla="*/ 346359 w 1404581"/>
                <a:gd name="connsiteY67" fmla="*/ 665328 h 1515469"/>
                <a:gd name="connsiteX68" fmla="*/ 1058223 w 1404581"/>
                <a:gd name="connsiteY68" fmla="*/ 665328 h 1515469"/>
                <a:gd name="connsiteX69" fmla="*/ 570384 w 1404581"/>
                <a:gd name="connsiteY69" fmla="*/ 889353 h 1515469"/>
                <a:gd name="connsiteX70" fmla="*/ 346359 w 1404581"/>
                <a:gd name="connsiteY70" fmla="*/ 665328 h 1515469"/>
                <a:gd name="connsiteX71" fmla="*/ 702291 w 1404581"/>
                <a:gd name="connsiteY71" fmla="*/ 949941 h 1515469"/>
                <a:gd name="connsiteX72" fmla="*/ 739253 w 1404581"/>
                <a:gd name="connsiteY72" fmla="*/ 948092 h 1515469"/>
                <a:gd name="connsiteX73" fmla="*/ 739253 w 1404581"/>
                <a:gd name="connsiteY73" fmla="*/ 1127361 h 1515469"/>
                <a:gd name="connsiteX74" fmla="*/ 665328 w 1404581"/>
                <a:gd name="connsiteY74" fmla="*/ 1127361 h 1515469"/>
                <a:gd name="connsiteX75" fmla="*/ 665328 w 1404581"/>
                <a:gd name="connsiteY75" fmla="*/ 948203 h 1515469"/>
                <a:gd name="connsiteX76" fmla="*/ 702291 w 1404581"/>
                <a:gd name="connsiteY76" fmla="*/ 949941 h 1515469"/>
                <a:gd name="connsiteX77" fmla="*/ 609884 w 1404581"/>
                <a:gd name="connsiteY77" fmla="*/ 1182805 h 1515469"/>
                <a:gd name="connsiteX78" fmla="*/ 628365 w 1404581"/>
                <a:gd name="connsiteY78" fmla="*/ 1164324 h 1515469"/>
                <a:gd name="connsiteX79" fmla="*/ 776216 w 1404581"/>
                <a:gd name="connsiteY79" fmla="*/ 1164324 h 1515469"/>
                <a:gd name="connsiteX80" fmla="*/ 794697 w 1404581"/>
                <a:gd name="connsiteY80" fmla="*/ 1182805 h 1515469"/>
                <a:gd name="connsiteX81" fmla="*/ 794697 w 1404581"/>
                <a:gd name="connsiteY81" fmla="*/ 1256731 h 1515469"/>
                <a:gd name="connsiteX82" fmla="*/ 609884 w 1404581"/>
                <a:gd name="connsiteY82" fmla="*/ 1256731 h 1515469"/>
                <a:gd name="connsiteX83" fmla="*/ 1367619 w 1404581"/>
                <a:gd name="connsiteY83" fmla="*/ 1312175 h 1515469"/>
                <a:gd name="connsiteX84" fmla="*/ 1201287 w 1404581"/>
                <a:gd name="connsiteY84" fmla="*/ 1478507 h 1515469"/>
                <a:gd name="connsiteX85" fmla="*/ 203295 w 1404581"/>
                <a:gd name="connsiteY85" fmla="*/ 1478507 h 1515469"/>
                <a:gd name="connsiteX86" fmla="*/ 36963 w 1404581"/>
                <a:gd name="connsiteY86" fmla="*/ 1312175 h 1515469"/>
                <a:gd name="connsiteX87" fmla="*/ 36963 w 1404581"/>
                <a:gd name="connsiteY87" fmla="*/ 1293693 h 1515469"/>
                <a:gd name="connsiteX88" fmla="*/ 1367619 w 1404581"/>
                <a:gd name="connsiteY88" fmla="*/ 1293693 h 151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1404581" h="1515469">
                  <a:moveTo>
                    <a:pt x="831660" y="1256731"/>
                  </a:moveTo>
                  <a:lnTo>
                    <a:pt x="831660" y="1182805"/>
                  </a:lnTo>
                  <a:cubicBezTo>
                    <a:pt x="831660" y="1152184"/>
                    <a:pt x="806838" y="1127361"/>
                    <a:pt x="776216" y="1127361"/>
                  </a:cubicBezTo>
                  <a:lnTo>
                    <a:pt x="776216" y="943047"/>
                  </a:lnTo>
                  <a:cubicBezTo>
                    <a:pt x="924237" y="915641"/>
                    <a:pt x="1046258" y="811092"/>
                    <a:pt x="1096036" y="669024"/>
                  </a:cubicBezTo>
                  <a:cubicBezTo>
                    <a:pt x="1136188" y="679827"/>
                    <a:pt x="1164152" y="716155"/>
                    <a:pt x="1164324" y="757735"/>
                  </a:cubicBezTo>
                  <a:lnTo>
                    <a:pt x="1164324" y="776216"/>
                  </a:lnTo>
                  <a:lnTo>
                    <a:pt x="1201287" y="776216"/>
                  </a:lnTo>
                  <a:lnTo>
                    <a:pt x="1201287" y="757735"/>
                  </a:lnTo>
                  <a:cubicBezTo>
                    <a:pt x="1201205" y="686319"/>
                    <a:pt x="1143333" y="628447"/>
                    <a:pt x="1071917" y="628365"/>
                  </a:cubicBezTo>
                  <a:lnTo>
                    <a:pt x="794697" y="628365"/>
                  </a:lnTo>
                  <a:lnTo>
                    <a:pt x="794697" y="554440"/>
                  </a:lnTo>
                  <a:cubicBezTo>
                    <a:pt x="794670" y="530950"/>
                    <a:pt x="779870" y="510018"/>
                    <a:pt x="757735" y="502156"/>
                  </a:cubicBezTo>
                  <a:lnTo>
                    <a:pt x="757735" y="288605"/>
                  </a:lnTo>
                  <a:cubicBezTo>
                    <a:pt x="825899" y="270929"/>
                    <a:pt x="882033" y="222678"/>
                    <a:pt x="909744" y="157941"/>
                  </a:cubicBezTo>
                  <a:cubicBezTo>
                    <a:pt x="941057" y="173444"/>
                    <a:pt x="960917" y="205317"/>
                    <a:pt x="961029" y="240257"/>
                  </a:cubicBezTo>
                  <a:lnTo>
                    <a:pt x="961029" y="258739"/>
                  </a:lnTo>
                  <a:lnTo>
                    <a:pt x="997992" y="258739"/>
                  </a:lnTo>
                  <a:lnTo>
                    <a:pt x="997992" y="240257"/>
                  </a:lnTo>
                  <a:cubicBezTo>
                    <a:pt x="997911" y="168842"/>
                    <a:pt x="940038" y="110969"/>
                    <a:pt x="868623" y="110888"/>
                  </a:cubicBezTo>
                  <a:lnTo>
                    <a:pt x="720772" y="110888"/>
                  </a:lnTo>
                  <a:lnTo>
                    <a:pt x="720772" y="18481"/>
                  </a:lnTo>
                  <a:cubicBezTo>
                    <a:pt x="720772" y="8274"/>
                    <a:pt x="712498" y="0"/>
                    <a:pt x="702291" y="0"/>
                  </a:cubicBezTo>
                  <a:cubicBezTo>
                    <a:pt x="692083" y="0"/>
                    <a:pt x="683809" y="8274"/>
                    <a:pt x="683809" y="18481"/>
                  </a:cubicBezTo>
                  <a:lnTo>
                    <a:pt x="683809" y="110888"/>
                  </a:lnTo>
                  <a:lnTo>
                    <a:pt x="535959" y="110888"/>
                  </a:lnTo>
                  <a:cubicBezTo>
                    <a:pt x="464543" y="110969"/>
                    <a:pt x="406671" y="168842"/>
                    <a:pt x="406589" y="240257"/>
                  </a:cubicBezTo>
                  <a:lnTo>
                    <a:pt x="406589" y="258739"/>
                  </a:lnTo>
                  <a:lnTo>
                    <a:pt x="443552" y="258739"/>
                  </a:lnTo>
                  <a:lnTo>
                    <a:pt x="443552" y="240257"/>
                  </a:lnTo>
                  <a:cubicBezTo>
                    <a:pt x="443665" y="205317"/>
                    <a:pt x="463525" y="173444"/>
                    <a:pt x="494838" y="157941"/>
                  </a:cubicBezTo>
                  <a:cubicBezTo>
                    <a:pt x="522549" y="222678"/>
                    <a:pt x="578682" y="270929"/>
                    <a:pt x="646847" y="288605"/>
                  </a:cubicBezTo>
                  <a:lnTo>
                    <a:pt x="646847" y="502156"/>
                  </a:lnTo>
                  <a:cubicBezTo>
                    <a:pt x="624712" y="510018"/>
                    <a:pt x="609912" y="530950"/>
                    <a:pt x="609884" y="554440"/>
                  </a:cubicBezTo>
                  <a:lnTo>
                    <a:pt x="609884" y="628365"/>
                  </a:lnTo>
                  <a:lnTo>
                    <a:pt x="332664" y="628365"/>
                  </a:lnTo>
                  <a:cubicBezTo>
                    <a:pt x="261248" y="628447"/>
                    <a:pt x="203376" y="686319"/>
                    <a:pt x="203295" y="757735"/>
                  </a:cubicBezTo>
                  <a:lnTo>
                    <a:pt x="203295" y="776216"/>
                  </a:lnTo>
                  <a:lnTo>
                    <a:pt x="240257" y="776216"/>
                  </a:lnTo>
                  <a:lnTo>
                    <a:pt x="240257" y="757735"/>
                  </a:lnTo>
                  <a:cubicBezTo>
                    <a:pt x="240440" y="716128"/>
                    <a:pt x="268449" y="679792"/>
                    <a:pt x="308638" y="669024"/>
                  </a:cubicBezTo>
                  <a:cubicBezTo>
                    <a:pt x="358399" y="811068"/>
                    <a:pt x="480380" y="915611"/>
                    <a:pt x="628365" y="943047"/>
                  </a:cubicBezTo>
                  <a:lnTo>
                    <a:pt x="628365" y="1127361"/>
                  </a:lnTo>
                  <a:cubicBezTo>
                    <a:pt x="597744" y="1127361"/>
                    <a:pt x="572921" y="1152184"/>
                    <a:pt x="572921" y="1182805"/>
                  </a:cubicBezTo>
                  <a:lnTo>
                    <a:pt x="572921" y="1256731"/>
                  </a:lnTo>
                  <a:lnTo>
                    <a:pt x="0" y="1256731"/>
                  </a:lnTo>
                  <a:lnTo>
                    <a:pt x="0" y="1312175"/>
                  </a:lnTo>
                  <a:cubicBezTo>
                    <a:pt x="133" y="1424397"/>
                    <a:pt x="91072" y="1515336"/>
                    <a:pt x="203295" y="1515469"/>
                  </a:cubicBezTo>
                  <a:lnTo>
                    <a:pt x="1201287" y="1515469"/>
                  </a:lnTo>
                  <a:cubicBezTo>
                    <a:pt x="1313509" y="1515336"/>
                    <a:pt x="1404448" y="1424397"/>
                    <a:pt x="1404581" y="1312175"/>
                  </a:cubicBezTo>
                  <a:lnTo>
                    <a:pt x="1404581" y="1256731"/>
                  </a:lnTo>
                  <a:close/>
                  <a:moveTo>
                    <a:pt x="530950" y="148350"/>
                  </a:moveTo>
                  <a:cubicBezTo>
                    <a:pt x="532651" y="148350"/>
                    <a:pt x="534240" y="147851"/>
                    <a:pt x="535959" y="147851"/>
                  </a:cubicBezTo>
                  <a:lnTo>
                    <a:pt x="868623" y="147851"/>
                  </a:lnTo>
                  <a:cubicBezTo>
                    <a:pt x="870341" y="147851"/>
                    <a:pt x="871931" y="148257"/>
                    <a:pt x="873631" y="148350"/>
                  </a:cubicBezTo>
                  <a:cubicBezTo>
                    <a:pt x="830688" y="242978"/>
                    <a:pt x="719162" y="284877"/>
                    <a:pt x="624534" y="241934"/>
                  </a:cubicBezTo>
                  <a:cubicBezTo>
                    <a:pt x="583036" y="223101"/>
                    <a:pt x="549783" y="189848"/>
                    <a:pt x="530950" y="148350"/>
                  </a:cubicBezTo>
                  <a:close/>
                  <a:moveTo>
                    <a:pt x="720772" y="295701"/>
                  </a:moveTo>
                  <a:lnTo>
                    <a:pt x="720772" y="498996"/>
                  </a:lnTo>
                  <a:lnTo>
                    <a:pt x="683809" y="498996"/>
                  </a:lnTo>
                  <a:lnTo>
                    <a:pt x="683809" y="295701"/>
                  </a:lnTo>
                  <a:close/>
                  <a:moveTo>
                    <a:pt x="646847" y="554440"/>
                  </a:moveTo>
                  <a:cubicBezTo>
                    <a:pt x="646847" y="544233"/>
                    <a:pt x="655121" y="535959"/>
                    <a:pt x="665328" y="535959"/>
                  </a:cubicBezTo>
                  <a:lnTo>
                    <a:pt x="739253" y="535959"/>
                  </a:lnTo>
                  <a:cubicBezTo>
                    <a:pt x="749461" y="535959"/>
                    <a:pt x="757735" y="544233"/>
                    <a:pt x="757735" y="554440"/>
                  </a:cubicBezTo>
                  <a:lnTo>
                    <a:pt x="757735" y="628365"/>
                  </a:lnTo>
                  <a:lnTo>
                    <a:pt x="646847" y="628365"/>
                  </a:lnTo>
                  <a:close/>
                  <a:moveTo>
                    <a:pt x="346359" y="665328"/>
                  </a:moveTo>
                  <a:lnTo>
                    <a:pt x="1058223" y="665328"/>
                  </a:lnTo>
                  <a:cubicBezTo>
                    <a:pt x="985373" y="861905"/>
                    <a:pt x="766959" y="962203"/>
                    <a:pt x="570384" y="889353"/>
                  </a:cubicBezTo>
                  <a:cubicBezTo>
                    <a:pt x="466626" y="850901"/>
                    <a:pt x="384811" y="769086"/>
                    <a:pt x="346359" y="665328"/>
                  </a:cubicBezTo>
                  <a:close/>
                  <a:moveTo>
                    <a:pt x="702291" y="949941"/>
                  </a:moveTo>
                  <a:cubicBezTo>
                    <a:pt x="714710" y="949941"/>
                    <a:pt x="727037" y="949275"/>
                    <a:pt x="739253" y="948092"/>
                  </a:cubicBezTo>
                  <a:lnTo>
                    <a:pt x="739253" y="1127361"/>
                  </a:lnTo>
                  <a:lnTo>
                    <a:pt x="665328" y="1127361"/>
                  </a:lnTo>
                  <a:lnTo>
                    <a:pt x="665328" y="948203"/>
                  </a:lnTo>
                  <a:cubicBezTo>
                    <a:pt x="677544" y="949312"/>
                    <a:pt x="689871" y="949941"/>
                    <a:pt x="702291" y="949941"/>
                  </a:cubicBezTo>
                  <a:close/>
                  <a:moveTo>
                    <a:pt x="609884" y="1182805"/>
                  </a:moveTo>
                  <a:cubicBezTo>
                    <a:pt x="609884" y="1172598"/>
                    <a:pt x="618158" y="1164324"/>
                    <a:pt x="628365" y="1164324"/>
                  </a:cubicBezTo>
                  <a:lnTo>
                    <a:pt x="776216" y="1164324"/>
                  </a:lnTo>
                  <a:cubicBezTo>
                    <a:pt x="786423" y="1164324"/>
                    <a:pt x="794697" y="1172598"/>
                    <a:pt x="794697" y="1182805"/>
                  </a:cubicBezTo>
                  <a:lnTo>
                    <a:pt x="794697" y="1256731"/>
                  </a:lnTo>
                  <a:lnTo>
                    <a:pt x="609884" y="1256731"/>
                  </a:lnTo>
                  <a:close/>
                  <a:moveTo>
                    <a:pt x="1367619" y="1312175"/>
                  </a:moveTo>
                  <a:cubicBezTo>
                    <a:pt x="1367517" y="1403996"/>
                    <a:pt x="1293108" y="1478405"/>
                    <a:pt x="1201287" y="1478507"/>
                  </a:cubicBezTo>
                  <a:lnTo>
                    <a:pt x="203295" y="1478507"/>
                  </a:lnTo>
                  <a:cubicBezTo>
                    <a:pt x="111474" y="1478405"/>
                    <a:pt x="37064" y="1403996"/>
                    <a:pt x="36963" y="1312175"/>
                  </a:cubicBezTo>
                  <a:lnTo>
                    <a:pt x="36963" y="1293693"/>
                  </a:lnTo>
                  <a:lnTo>
                    <a:pt x="1367619" y="1293693"/>
                  </a:lnTo>
                  <a:close/>
                </a:path>
              </a:pathLst>
            </a:custGeom>
            <a:solidFill>
              <a:schemeClr val="tx2">
                <a:lumMod val="20000"/>
                <a:lumOff val="80000"/>
                <a:alpha val="49000"/>
              </a:schemeClr>
            </a:solidFill>
            <a:ln w="18455" cap="flat">
              <a:noFill/>
              <a:prstDash val="solid"/>
              <a:miter/>
            </a:ln>
          </p:spPr>
          <p:txBody>
            <a:bodyPr rtlCol="0" anchor="ctr"/>
            <a:lstStyle/>
            <a:p>
              <a:endParaRPr lang="en-GB" sz="2400"/>
            </a:p>
          </p:txBody>
        </p:sp>
        <p:sp>
          <p:nvSpPr>
            <p:cNvPr id="16" name="Freeform: Shape 15">
              <a:extLst>
                <a:ext uri="{FF2B5EF4-FFF2-40B4-BE49-F238E27FC236}">
                  <a16:creationId xmlns:a16="http://schemas.microsoft.com/office/drawing/2014/main" id="{98A18607-B5B7-4721-8542-793A4524A2F0}"/>
                </a:ext>
              </a:extLst>
            </p:cNvPr>
            <p:cNvSpPr/>
            <p:nvPr/>
          </p:nvSpPr>
          <p:spPr>
            <a:xfrm>
              <a:off x="7765530" y="3634729"/>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sp>
          <p:nvSpPr>
            <p:cNvPr id="17" name="Freeform: Shape 16">
              <a:extLst>
                <a:ext uri="{FF2B5EF4-FFF2-40B4-BE49-F238E27FC236}">
                  <a16:creationId xmlns:a16="http://schemas.microsoft.com/office/drawing/2014/main" id="{F450D0A2-F76B-4363-8059-E1B233AB6868}"/>
                </a:ext>
              </a:extLst>
            </p:cNvPr>
            <p:cNvSpPr/>
            <p:nvPr/>
          </p:nvSpPr>
          <p:spPr>
            <a:xfrm>
              <a:off x="7765530" y="3523841"/>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sp>
          <p:nvSpPr>
            <p:cNvPr id="18" name="Freeform: Shape 17">
              <a:extLst>
                <a:ext uri="{FF2B5EF4-FFF2-40B4-BE49-F238E27FC236}">
                  <a16:creationId xmlns:a16="http://schemas.microsoft.com/office/drawing/2014/main" id="{AD832838-BCC5-4685-A3B4-B7CE046624B5}"/>
                </a:ext>
              </a:extLst>
            </p:cNvPr>
            <p:cNvSpPr/>
            <p:nvPr/>
          </p:nvSpPr>
          <p:spPr>
            <a:xfrm>
              <a:off x="7765530" y="3412953"/>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sp>
          <p:nvSpPr>
            <p:cNvPr id="19" name="Freeform: Shape 18">
              <a:extLst>
                <a:ext uri="{FF2B5EF4-FFF2-40B4-BE49-F238E27FC236}">
                  <a16:creationId xmlns:a16="http://schemas.microsoft.com/office/drawing/2014/main" id="{1A4D092D-457D-4948-9744-B973EA9B4AAE}"/>
                </a:ext>
              </a:extLst>
            </p:cNvPr>
            <p:cNvSpPr/>
            <p:nvPr/>
          </p:nvSpPr>
          <p:spPr>
            <a:xfrm>
              <a:off x="7562236" y="4263095"/>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sp>
          <p:nvSpPr>
            <p:cNvPr id="20" name="Freeform: Shape 19">
              <a:extLst>
                <a:ext uri="{FF2B5EF4-FFF2-40B4-BE49-F238E27FC236}">
                  <a16:creationId xmlns:a16="http://schemas.microsoft.com/office/drawing/2014/main" id="{9A03128E-6C9B-4111-B06C-1D63C6A17AA4}"/>
                </a:ext>
              </a:extLst>
            </p:cNvPr>
            <p:cNvSpPr/>
            <p:nvPr/>
          </p:nvSpPr>
          <p:spPr>
            <a:xfrm>
              <a:off x="7562236" y="3930431"/>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sp>
          <p:nvSpPr>
            <p:cNvPr id="21" name="Freeform: Shape 20">
              <a:extLst>
                <a:ext uri="{FF2B5EF4-FFF2-40B4-BE49-F238E27FC236}">
                  <a16:creationId xmlns:a16="http://schemas.microsoft.com/office/drawing/2014/main" id="{EBB02E53-8161-4E77-B7BA-0EB087F20045}"/>
                </a:ext>
              </a:extLst>
            </p:cNvPr>
            <p:cNvSpPr/>
            <p:nvPr/>
          </p:nvSpPr>
          <p:spPr>
            <a:xfrm>
              <a:off x="7562236" y="4041319"/>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sp>
          <p:nvSpPr>
            <p:cNvPr id="23" name="Freeform: Shape 22">
              <a:extLst>
                <a:ext uri="{FF2B5EF4-FFF2-40B4-BE49-F238E27FC236}">
                  <a16:creationId xmlns:a16="http://schemas.microsoft.com/office/drawing/2014/main" id="{8EC42AB0-4C9A-4968-91C4-931939C269E5}"/>
                </a:ext>
              </a:extLst>
            </p:cNvPr>
            <p:cNvSpPr/>
            <p:nvPr/>
          </p:nvSpPr>
          <p:spPr>
            <a:xfrm>
              <a:off x="7562236" y="4152207"/>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sp>
          <p:nvSpPr>
            <p:cNvPr id="25" name="Freeform: Shape 24">
              <a:extLst>
                <a:ext uri="{FF2B5EF4-FFF2-40B4-BE49-F238E27FC236}">
                  <a16:creationId xmlns:a16="http://schemas.microsoft.com/office/drawing/2014/main" id="{D24F812D-35B1-42E9-97A9-4A19A19CA055}"/>
                </a:ext>
              </a:extLst>
            </p:cNvPr>
            <p:cNvSpPr/>
            <p:nvPr/>
          </p:nvSpPr>
          <p:spPr>
            <a:xfrm>
              <a:off x="8523265" y="4152207"/>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sp>
          <p:nvSpPr>
            <p:cNvPr id="26" name="Freeform: Shape 25">
              <a:extLst>
                <a:ext uri="{FF2B5EF4-FFF2-40B4-BE49-F238E27FC236}">
                  <a16:creationId xmlns:a16="http://schemas.microsoft.com/office/drawing/2014/main" id="{AABB830E-7303-4DBB-AC21-063AA0B32607}"/>
                </a:ext>
              </a:extLst>
            </p:cNvPr>
            <p:cNvSpPr/>
            <p:nvPr/>
          </p:nvSpPr>
          <p:spPr>
            <a:xfrm>
              <a:off x="8523265" y="4041319"/>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sp>
          <p:nvSpPr>
            <p:cNvPr id="27" name="Freeform: Shape 26">
              <a:extLst>
                <a:ext uri="{FF2B5EF4-FFF2-40B4-BE49-F238E27FC236}">
                  <a16:creationId xmlns:a16="http://schemas.microsoft.com/office/drawing/2014/main" id="{7B4EFE56-1665-415E-8DB5-48B4EE32FE34}"/>
                </a:ext>
              </a:extLst>
            </p:cNvPr>
            <p:cNvSpPr/>
            <p:nvPr/>
          </p:nvSpPr>
          <p:spPr>
            <a:xfrm>
              <a:off x="8523265" y="3930431"/>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sp>
          <p:nvSpPr>
            <p:cNvPr id="28" name="Freeform: Shape 27">
              <a:extLst>
                <a:ext uri="{FF2B5EF4-FFF2-40B4-BE49-F238E27FC236}">
                  <a16:creationId xmlns:a16="http://schemas.microsoft.com/office/drawing/2014/main" id="{8494DAEC-3099-4B7F-8454-DF25B7A3EA29}"/>
                </a:ext>
              </a:extLst>
            </p:cNvPr>
            <p:cNvSpPr/>
            <p:nvPr/>
          </p:nvSpPr>
          <p:spPr>
            <a:xfrm>
              <a:off x="8523265" y="4263095"/>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sp>
          <p:nvSpPr>
            <p:cNvPr id="29" name="Freeform: Shape 28">
              <a:extLst>
                <a:ext uri="{FF2B5EF4-FFF2-40B4-BE49-F238E27FC236}">
                  <a16:creationId xmlns:a16="http://schemas.microsoft.com/office/drawing/2014/main" id="{169AA022-5FDC-4CA1-A6EB-2970C88E40CE}"/>
                </a:ext>
              </a:extLst>
            </p:cNvPr>
            <p:cNvSpPr/>
            <p:nvPr/>
          </p:nvSpPr>
          <p:spPr>
            <a:xfrm>
              <a:off x="8319970" y="3523841"/>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sp>
          <p:nvSpPr>
            <p:cNvPr id="30" name="Freeform: Shape 29">
              <a:extLst>
                <a:ext uri="{FF2B5EF4-FFF2-40B4-BE49-F238E27FC236}">
                  <a16:creationId xmlns:a16="http://schemas.microsoft.com/office/drawing/2014/main" id="{52D6F899-3C8D-455A-B1BB-63FC1DE84F92}"/>
                </a:ext>
              </a:extLst>
            </p:cNvPr>
            <p:cNvSpPr/>
            <p:nvPr/>
          </p:nvSpPr>
          <p:spPr>
            <a:xfrm>
              <a:off x="8319970" y="3412953"/>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sp>
          <p:nvSpPr>
            <p:cNvPr id="31" name="Freeform: Shape 30">
              <a:extLst>
                <a:ext uri="{FF2B5EF4-FFF2-40B4-BE49-F238E27FC236}">
                  <a16:creationId xmlns:a16="http://schemas.microsoft.com/office/drawing/2014/main" id="{6BB0950A-244D-4CFA-AD58-5C51BE219347}"/>
                </a:ext>
              </a:extLst>
            </p:cNvPr>
            <p:cNvSpPr/>
            <p:nvPr/>
          </p:nvSpPr>
          <p:spPr>
            <a:xfrm>
              <a:off x="8319970" y="3634729"/>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grpSp>
    </p:spTree>
    <p:extLst>
      <p:ext uri="{BB962C8B-B14F-4D97-AF65-F5344CB8AC3E}">
        <p14:creationId xmlns:p14="http://schemas.microsoft.com/office/powerpoint/2010/main" val="32939863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ix Columns">
  <p:cSld name="Six Columns">
    <p:bg>
      <p:bgPr>
        <a:solidFill>
          <a:schemeClr val="dk2"/>
        </a:solidFill>
        <a:effectLst/>
      </p:bgPr>
    </p:bg>
    <p:spTree>
      <p:nvGrpSpPr>
        <p:cNvPr id="1" name="Shape 251"/>
        <p:cNvGrpSpPr/>
        <p:nvPr/>
      </p:nvGrpSpPr>
      <p:grpSpPr>
        <a:xfrm>
          <a:off x="0" y="0"/>
          <a:ext cx="0" cy="0"/>
          <a:chOff x="0" y="0"/>
          <a:chExt cx="0" cy="0"/>
        </a:xfrm>
      </p:grpSpPr>
      <p:sp>
        <p:nvSpPr>
          <p:cNvPr id="252" name="Google Shape;252;p24"/>
          <p:cNvSpPr txBox="1">
            <a:spLocks noGrp="1"/>
          </p:cNvSpPr>
          <p:nvPr>
            <p:ph type="title" hasCustomPrompt="1"/>
          </p:nvPr>
        </p:nvSpPr>
        <p:spPr>
          <a:xfrm>
            <a:off x="956700" y="737320"/>
            <a:ext cx="102784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200">
                <a:solidFill>
                  <a:srgbClr val="053B5C"/>
                </a:solidFill>
              </a:defRPr>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r>
              <a:rPr lang="en-GB"/>
              <a:t>Title/ Area of work</a:t>
            </a:r>
            <a:endParaRPr/>
          </a:p>
        </p:txBody>
      </p:sp>
      <p:sp>
        <p:nvSpPr>
          <p:cNvPr id="253" name="Google Shape;253;p24"/>
          <p:cNvSpPr txBox="1">
            <a:spLocks noGrp="1"/>
          </p:cNvSpPr>
          <p:nvPr>
            <p:ph type="title" idx="2"/>
          </p:nvPr>
        </p:nvSpPr>
        <p:spPr>
          <a:xfrm>
            <a:off x="1516517" y="2042900"/>
            <a:ext cx="2646400" cy="656800"/>
          </a:xfrm>
          <a:prstGeom prst="rect">
            <a:avLst/>
          </a:prstGeom>
        </p:spPr>
        <p:txBody>
          <a:bodyPr spcFirstLastPara="1" wrap="square" lIns="91425" tIns="91425" rIns="91425" bIns="91425" anchor="b" anchorCtr="0">
            <a:noAutofit/>
          </a:bodyPr>
          <a:lstStyle>
            <a:lvl1pPr lvl="0" algn="ctr" rtl="0">
              <a:spcBef>
                <a:spcPts val="0"/>
              </a:spcBef>
              <a:spcAft>
                <a:spcPts val="0"/>
              </a:spcAft>
              <a:buNone/>
              <a:defRPr sz="2400">
                <a:solidFill>
                  <a:srgbClr val="053B5C"/>
                </a:solidFill>
              </a:defRPr>
            </a:lvl1pPr>
            <a:lvl2pPr lvl="1" algn="ctr" rtl="0">
              <a:spcBef>
                <a:spcPts val="0"/>
              </a:spcBef>
              <a:spcAft>
                <a:spcPts val="0"/>
              </a:spcAft>
              <a:buNone/>
              <a:defRPr sz="2400">
                <a:solidFill>
                  <a:srgbClr val="053B5C"/>
                </a:solidFill>
              </a:defRPr>
            </a:lvl2pPr>
            <a:lvl3pPr lvl="2" algn="ctr" rtl="0">
              <a:spcBef>
                <a:spcPts val="0"/>
              </a:spcBef>
              <a:spcAft>
                <a:spcPts val="0"/>
              </a:spcAft>
              <a:buNone/>
              <a:defRPr sz="2400">
                <a:solidFill>
                  <a:srgbClr val="053B5C"/>
                </a:solidFill>
              </a:defRPr>
            </a:lvl3pPr>
            <a:lvl4pPr lvl="3" algn="ctr" rtl="0">
              <a:spcBef>
                <a:spcPts val="0"/>
              </a:spcBef>
              <a:spcAft>
                <a:spcPts val="0"/>
              </a:spcAft>
              <a:buNone/>
              <a:defRPr sz="2400">
                <a:solidFill>
                  <a:srgbClr val="053B5C"/>
                </a:solidFill>
              </a:defRPr>
            </a:lvl4pPr>
            <a:lvl5pPr lvl="4" algn="ctr" rtl="0">
              <a:spcBef>
                <a:spcPts val="0"/>
              </a:spcBef>
              <a:spcAft>
                <a:spcPts val="0"/>
              </a:spcAft>
              <a:buNone/>
              <a:defRPr sz="2400">
                <a:solidFill>
                  <a:srgbClr val="053B5C"/>
                </a:solidFill>
              </a:defRPr>
            </a:lvl5pPr>
            <a:lvl6pPr lvl="5" algn="ctr" rtl="0">
              <a:spcBef>
                <a:spcPts val="0"/>
              </a:spcBef>
              <a:spcAft>
                <a:spcPts val="0"/>
              </a:spcAft>
              <a:buNone/>
              <a:defRPr sz="2400">
                <a:solidFill>
                  <a:srgbClr val="053B5C"/>
                </a:solidFill>
              </a:defRPr>
            </a:lvl6pPr>
            <a:lvl7pPr lvl="6" algn="ctr" rtl="0">
              <a:spcBef>
                <a:spcPts val="0"/>
              </a:spcBef>
              <a:spcAft>
                <a:spcPts val="0"/>
              </a:spcAft>
              <a:buNone/>
              <a:defRPr sz="2400">
                <a:solidFill>
                  <a:srgbClr val="053B5C"/>
                </a:solidFill>
              </a:defRPr>
            </a:lvl7pPr>
            <a:lvl8pPr lvl="7" algn="ctr" rtl="0">
              <a:spcBef>
                <a:spcPts val="0"/>
              </a:spcBef>
              <a:spcAft>
                <a:spcPts val="0"/>
              </a:spcAft>
              <a:buNone/>
              <a:defRPr sz="2400">
                <a:solidFill>
                  <a:srgbClr val="053B5C"/>
                </a:solidFill>
              </a:defRPr>
            </a:lvl8pPr>
            <a:lvl9pPr lvl="8" algn="ctr" rtl="0">
              <a:spcBef>
                <a:spcPts val="0"/>
              </a:spcBef>
              <a:spcAft>
                <a:spcPts val="0"/>
              </a:spcAft>
              <a:buNone/>
              <a:defRPr sz="2400">
                <a:solidFill>
                  <a:srgbClr val="053B5C"/>
                </a:solidFill>
              </a:defRPr>
            </a:lvl9pPr>
          </a:lstStyle>
          <a:p>
            <a:endParaRPr/>
          </a:p>
        </p:txBody>
      </p:sp>
      <p:sp>
        <p:nvSpPr>
          <p:cNvPr id="254" name="Google Shape;254;p24"/>
          <p:cNvSpPr txBox="1">
            <a:spLocks noGrp="1"/>
          </p:cNvSpPr>
          <p:nvPr>
            <p:ph type="subTitle" idx="1"/>
          </p:nvPr>
        </p:nvSpPr>
        <p:spPr>
          <a:xfrm>
            <a:off x="1516533" y="2580633"/>
            <a:ext cx="2646400" cy="10328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600">
                <a:solidFill>
                  <a:srgbClr val="053B5C"/>
                </a:solidFill>
              </a:defRPr>
            </a:lvl1pPr>
            <a:lvl2pPr lvl="1" algn="ctr" rtl="0">
              <a:spcBef>
                <a:spcPts val="2133"/>
              </a:spcBef>
              <a:spcAft>
                <a:spcPts val="0"/>
              </a:spcAft>
              <a:buNone/>
              <a:defRPr sz="1600">
                <a:solidFill>
                  <a:srgbClr val="053B5C"/>
                </a:solidFill>
              </a:defRPr>
            </a:lvl2pPr>
            <a:lvl3pPr lvl="2" algn="ctr" rtl="0">
              <a:spcBef>
                <a:spcPts val="2133"/>
              </a:spcBef>
              <a:spcAft>
                <a:spcPts val="0"/>
              </a:spcAft>
              <a:buNone/>
              <a:defRPr sz="1600">
                <a:solidFill>
                  <a:srgbClr val="053B5C"/>
                </a:solidFill>
              </a:defRPr>
            </a:lvl3pPr>
            <a:lvl4pPr lvl="3" algn="ctr" rtl="0">
              <a:spcBef>
                <a:spcPts val="2133"/>
              </a:spcBef>
              <a:spcAft>
                <a:spcPts val="0"/>
              </a:spcAft>
              <a:buNone/>
              <a:defRPr sz="1600">
                <a:solidFill>
                  <a:srgbClr val="053B5C"/>
                </a:solidFill>
              </a:defRPr>
            </a:lvl4pPr>
            <a:lvl5pPr lvl="4" algn="ctr" rtl="0">
              <a:spcBef>
                <a:spcPts val="2133"/>
              </a:spcBef>
              <a:spcAft>
                <a:spcPts val="0"/>
              </a:spcAft>
              <a:buNone/>
              <a:defRPr sz="1600">
                <a:solidFill>
                  <a:srgbClr val="053B5C"/>
                </a:solidFill>
              </a:defRPr>
            </a:lvl5pPr>
            <a:lvl6pPr lvl="5" algn="ctr" rtl="0">
              <a:spcBef>
                <a:spcPts val="2133"/>
              </a:spcBef>
              <a:spcAft>
                <a:spcPts val="0"/>
              </a:spcAft>
              <a:buNone/>
              <a:defRPr sz="1600">
                <a:solidFill>
                  <a:srgbClr val="053B5C"/>
                </a:solidFill>
              </a:defRPr>
            </a:lvl6pPr>
            <a:lvl7pPr lvl="6" algn="ctr" rtl="0">
              <a:spcBef>
                <a:spcPts val="2133"/>
              </a:spcBef>
              <a:spcAft>
                <a:spcPts val="0"/>
              </a:spcAft>
              <a:buNone/>
              <a:defRPr sz="1600">
                <a:solidFill>
                  <a:srgbClr val="053B5C"/>
                </a:solidFill>
              </a:defRPr>
            </a:lvl7pPr>
            <a:lvl8pPr lvl="7" algn="ctr" rtl="0">
              <a:spcBef>
                <a:spcPts val="2133"/>
              </a:spcBef>
              <a:spcAft>
                <a:spcPts val="0"/>
              </a:spcAft>
              <a:buNone/>
              <a:defRPr sz="1600">
                <a:solidFill>
                  <a:srgbClr val="053B5C"/>
                </a:solidFill>
              </a:defRPr>
            </a:lvl8pPr>
            <a:lvl9pPr lvl="8" algn="ctr" rtl="0">
              <a:spcBef>
                <a:spcPts val="2133"/>
              </a:spcBef>
              <a:spcAft>
                <a:spcPts val="2133"/>
              </a:spcAft>
              <a:buNone/>
              <a:defRPr sz="1600">
                <a:solidFill>
                  <a:srgbClr val="053B5C"/>
                </a:solidFill>
              </a:defRPr>
            </a:lvl9pPr>
          </a:lstStyle>
          <a:p>
            <a:endParaRPr/>
          </a:p>
        </p:txBody>
      </p:sp>
      <p:sp>
        <p:nvSpPr>
          <p:cNvPr id="255" name="Google Shape;255;p24"/>
          <p:cNvSpPr txBox="1">
            <a:spLocks noGrp="1"/>
          </p:cNvSpPr>
          <p:nvPr>
            <p:ph type="title" idx="3"/>
          </p:nvPr>
        </p:nvSpPr>
        <p:spPr>
          <a:xfrm>
            <a:off x="4772803" y="2042900"/>
            <a:ext cx="2646400" cy="656800"/>
          </a:xfrm>
          <a:prstGeom prst="rect">
            <a:avLst/>
          </a:prstGeom>
        </p:spPr>
        <p:txBody>
          <a:bodyPr spcFirstLastPara="1" wrap="square" lIns="91425" tIns="91425" rIns="91425" bIns="91425" anchor="b" anchorCtr="0">
            <a:noAutofit/>
          </a:bodyPr>
          <a:lstStyle>
            <a:lvl1pPr lvl="0" algn="ctr" rtl="0">
              <a:spcBef>
                <a:spcPts val="0"/>
              </a:spcBef>
              <a:spcAft>
                <a:spcPts val="0"/>
              </a:spcAft>
              <a:buNone/>
              <a:defRPr sz="2400">
                <a:solidFill>
                  <a:srgbClr val="053B5C"/>
                </a:solidFill>
              </a:defRPr>
            </a:lvl1pPr>
            <a:lvl2pPr lvl="1" algn="ctr" rtl="0">
              <a:spcBef>
                <a:spcPts val="0"/>
              </a:spcBef>
              <a:spcAft>
                <a:spcPts val="0"/>
              </a:spcAft>
              <a:buNone/>
              <a:defRPr sz="2400">
                <a:solidFill>
                  <a:srgbClr val="053B5C"/>
                </a:solidFill>
              </a:defRPr>
            </a:lvl2pPr>
            <a:lvl3pPr lvl="2" algn="ctr" rtl="0">
              <a:spcBef>
                <a:spcPts val="0"/>
              </a:spcBef>
              <a:spcAft>
                <a:spcPts val="0"/>
              </a:spcAft>
              <a:buNone/>
              <a:defRPr sz="2400">
                <a:solidFill>
                  <a:srgbClr val="053B5C"/>
                </a:solidFill>
              </a:defRPr>
            </a:lvl3pPr>
            <a:lvl4pPr lvl="3" algn="ctr" rtl="0">
              <a:spcBef>
                <a:spcPts val="0"/>
              </a:spcBef>
              <a:spcAft>
                <a:spcPts val="0"/>
              </a:spcAft>
              <a:buNone/>
              <a:defRPr sz="2400">
                <a:solidFill>
                  <a:srgbClr val="053B5C"/>
                </a:solidFill>
              </a:defRPr>
            </a:lvl4pPr>
            <a:lvl5pPr lvl="4" algn="ctr" rtl="0">
              <a:spcBef>
                <a:spcPts val="0"/>
              </a:spcBef>
              <a:spcAft>
                <a:spcPts val="0"/>
              </a:spcAft>
              <a:buNone/>
              <a:defRPr sz="2400">
                <a:solidFill>
                  <a:srgbClr val="053B5C"/>
                </a:solidFill>
              </a:defRPr>
            </a:lvl5pPr>
            <a:lvl6pPr lvl="5" algn="ctr" rtl="0">
              <a:spcBef>
                <a:spcPts val="0"/>
              </a:spcBef>
              <a:spcAft>
                <a:spcPts val="0"/>
              </a:spcAft>
              <a:buNone/>
              <a:defRPr sz="2400">
                <a:solidFill>
                  <a:srgbClr val="053B5C"/>
                </a:solidFill>
              </a:defRPr>
            </a:lvl6pPr>
            <a:lvl7pPr lvl="6" algn="ctr" rtl="0">
              <a:spcBef>
                <a:spcPts val="0"/>
              </a:spcBef>
              <a:spcAft>
                <a:spcPts val="0"/>
              </a:spcAft>
              <a:buNone/>
              <a:defRPr sz="2400">
                <a:solidFill>
                  <a:srgbClr val="053B5C"/>
                </a:solidFill>
              </a:defRPr>
            </a:lvl7pPr>
            <a:lvl8pPr lvl="7" algn="ctr" rtl="0">
              <a:spcBef>
                <a:spcPts val="0"/>
              </a:spcBef>
              <a:spcAft>
                <a:spcPts val="0"/>
              </a:spcAft>
              <a:buNone/>
              <a:defRPr sz="2400">
                <a:solidFill>
                  <a:srgbClr val="053B5C"/>
                </a:solidFill>
              </a:defRPr>
            </a:lvl8pPr>
            <a:lvl9pPr lvl="8" algn="ctr" rtl="0">
              <a:spcBef>
                <a:spcPts val="0"/>
              </a:spcBef>
              <a:spcAft>
                <a:spcPts val="0"/>
              </a:spcAft>
              <a:buNone/>
              <a:defRPr sz="2400">
                <a:solidFill>
                  <a:srgbClr val="053B5C"/>
                </a:solidFill>
              </a:defRPr>
            </a:lvl9pPr>
          </a:lstStyle>
          <a:p>
            <a:endParaRPr/>
          </a:p>
        </p:txBody>
      </p:sp>
      <p:sp>
        <p:nvSpPr>
          <p:cNvPr id="256" name="Google Shape;256;p24"/>
          <p:cNvSpPr txBox="1">
            <a:spLocks noGrp="1"/>
          </p:cNvSpPr>
          <p:nvPr>
            <p:ph type="subTitle" idx="4"/>
          </p:nvPr>
        </p:nvSpPr>
        <p:spPr>
          <a:xfrm>
            <a:off x="4772817" y="2580633"/>
            <a:ext cx="2646400" cy="10328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600">
                <a:solidFill>
                  <a:srgbClr val="053B5C"/>
                </a:solidFill>
              </a:defRPr>
            </a:lvl1pPr>
            <a:lvl2pPr lvl="1" algn="ctr" rtl="0">
              <a:spcBef>
                <a:spcPts val="2133"/>
              </a:spcBef>
              <a:spcAft>
                <a:spcPts val="0"/>
              </a:spcAft>
              <a:buNone/>
              <a:defRPr sz="1600">
                <a:solidFill>
                  <a:srgbClr val="053B5C"/>
                </a:solidFill>
              </a:defRPr>
            </a:lvl2pPr>
            <a:lvl3pPr lvl="2" algn="ctr" rtl="0">
              <a:spcBef>
                <a:spcPts val="2133"/>
              </a:spcBef>
              <a:spcAft>
                <a:spcPts val="0"/>
              </a:spcAft>
              <a:buNone/>
              <a:defRPr sz="1600">
                <a:solidFill>
                  <a:srgbClr val="053B5C"/>
                </a:solidFill>
              </a:defRPr>
            </a:lvl3pPr>
            <a:lvl4pPr lvl="3" algn="ctr" rtl="0">
              <a:spcBef>
                <a:spcPts val="2133"/>
              </a:spcBef>
              <a:spcAft>
                <a:spcPts val="0"/>
              </a:spcAft>
              <a:buNone/>
              <a:defRPr sz="1600">
                <a:solidFill>
                  <a:srgbClr val="053B5C"/>
                </a:solidFill>
              </a:defRPr>
            </a:lvl4pPr>
            <a:lvl5pPr lvl="4" algn="ctr" rtl="0">
              <a:spcBef>
                <a:spcPts val="2133"/>
              </a:spcBef>
              <a:spcAft>
                <a:spcPts val="0"/>
              </a:spcAft>
              <a:buNone/>
              <a:defRPr sz="1600">
                <a:solidFill>
                  <a:srgbClr val="053B5C"/>
                </a:solidFill>
              </a:defRPr>
            </a:lvl5pPr>
            <a:lvl6pPr lvl="5" algn="ctr" rtl="0">
              <a:spcBef>
                <a:spcPts val="2133"/>
              </a:spcBef>
              <a:spcAft>
                <a:spcPts val="0"/>
              </a:spcAft>
              <a:buNone/>
              <a:defRPr sz="1600">
                <a:solidFill>
                  <a:srgbClr val="053B5C"/>
                </a:solidFill>
              </a:defRPr>
            </a:lvl6pPr>
            <a:lvl7pPr lvl="6" algn="ctr" rtl="0">
              <a:spcBef>
                <a:spcPts val="2133"/>
              </a:spcBef>
              <a:spcAft>
                <a:spcPts val="0"/>
              </a:spcAft>
              <a:buNone/>
              <a:defRPr sz="1600">
                <a:solidFill>
                  <a:srgbClr val="053B5C"/>
                </a:solidFill>
              </a:defRPr>
            </a:lvl7pPr>
            <a:lvl8pPr lvl="7" algn="ctr" rtl="0">
              <a:spcBef>
                <a:spcPts val="2133"/>
              </a:spcBef>
              <a:spcAft>
                <a:spcPts val="0"/>
              </a:spcAft>
              <a:buNone/>
              <a:defRPr sz="1600">
                <a:solidFill>
                  <a:srgbClr val="053B5C"/>
                </a:solidFill>
              </a:defRPr>
            </a:lvl8pPr>
            <a:lvl9pPr lvl="8" algn="ctr" rtl="0">
              <a:spcBef>
                <a:spcPts val="2133"/>
              </a:spcBef>
              <a:spcAft>
                <a:spcPts val="2133"/>
              </a:spcAft>
              <a:buNone/>
              <a:defRPr sz="1600">
                <a:solidFill>
                  <a:srgbClr val="053B5C"/>
                </a:solidFill>
              </a:defRPr>
            </a:lvl9pPr>
          </a:lstStyle>
          <a:p>
            <a:endParaRPr/>
          </a:p>
        </p:txBody>
      </p:sp>
      <p:sp>
        <p:nvSpPr>
          <p:cNvPr id="257" name="Google Shape;257;p24"/>
          <p:cNvSpPr txBox="1">
            <a:spLocks noGrp="1"/>
          </p:cNvSpPr>
          <p:nvPr>
            <p:ph type="title" idx="5"/>
          </p:nvPr>
        </p:nvSpPr>
        <p:spPr>
          <a:xfrm>
            <a:off x="8029089" y="2042900"/>
            <a:ext cx="2646400" cy="656800"/>
          </a:xfrm>
          <a:prstGeom prst="rect">
            <a:avLst/>
          </a:prstGeom>
        </p:spPr>
        <p:txBody>
          <a:bodyPr spcFirstLastPara="1" wrap="square" lIns="91425" tIns="91425" rIns="91425" bIns="91425" anchor="b" anchorCtr="0">
            <a:noAutofit/>
          </a:bodyPr>
          <a:lstStyle>
            <a:lvl1pPr lvl="0" algn="ctr" rtl="0">
              <a:spcBef>
                <a:spcPts val="0"/>
              </a:spcBef>
              <a:spcAft>
                <a:spcPts val="0"/>
              </a:spcAft>
              <a:buNone/>
              <a:defRPr sz="2400">
                <a:solidFill>
                  <a:srgbClr val="053B5C"/>
                </a:solidFill>
              </a:defRPr>
            </a:lvl1pPr>
            <a:lvl2pPr lvl="1" algn="ctr" rtl="0">
              <a:spcBef>
                <a:spcPts val="0"/>
              </a:spcBef>
              <a:spcAft>
                <a:spcPts val="0"/>
              </a:spcAft>
              <a:buNone/>
              <a:defRPr sz="2400">
                <a:solidFill>
                  <a:srgbClr val="053B5C"/>
                </a:solidFill>
              </a:defRPr>
            </a:lvl2pPr>
            <a:lvl3pPr lvl="2" algn="ctr" rtl="0">
              <a:spcBef>
                <a:spcPts val="0"/>
              </a:spcBef>
              <a:spcAft>
                <a:spcPts val="0"/>
              </a:spcAft>
              <a:buNone/>
              <a:defRPr sz="2400">
                <a:solidFill>
                  <a:srgbClr val="053B5C"/>
                </a:solidFill>
              </a:defRPr>
            </a:lvl3pPr>
            <a:lvl4pPr lvl="3" algn="ctr" rtl="0">
              <a:spcBef>
                <a:spcPts val="0"/>
              </a:spcBef>
              <a:spcAft>
                <a:spcPts val="0"/>
              </a:spcAft>
              <a:buNone/>
              <a:defRPr sz="2400">
                <a:solidFill>
                  <a:srgbClr val="053B5C"/>
                </a:solidFill>
              </a:defRPr>
            </a:lvl4pPr>
            <a:lvl5pPr lvl="4" algn="ctr" rtl="0">
              <a:spcBef>
                <a:spcPts val="0"/>
              </a:spcBef>
              <a:spcAft>
                <a:spcPts val="0"/>
              </a:spcAft>
              <a:buNone/>
              <a:defRPr sz="2400">
                <a:solidFill>
                  <a:srgbClr val="053B5C"/>
                </a:solidFill>
              </a:defRPr>
            </a:lvl5pPr>
            <a:lvl6pPr lvl="5" algn="ctr" rtl="0">
              <a:spcBef>
                <a:spcPts val="0"/>
              </a:spcBef>
              <a:spcAft>
                <a:spcPts val="0"/>
              </a:spcAft>
              <a:buNone/>
              <a:defRPr sz="2400">
                <a:solidFill>
                  <a:srgbClr val="053B5C"/>
                </a:solidFill>
              </a:defRPr>
            </a:lvl6pPr>
            <a:lvl7pPr lvl="6" algn="ctr" rtl="0">
              <a:spcBef>
                <a:spcPts val="0"/>
              </a:spcBef>
              <a:spcAft>
                <a:spcPts val="0"/>
              </a:spcAft>
              <a:buNone/>
              <a:defRPr sz="2400">
                <a:solidFill>
                  <a:srgbClr val="053B5C"/>
                </a:solidFill>
              </a:defRPr>
            </a:lvl7pPr>
            <a:lvl8pPr lvl="7" algn="ctr" rtl="0">
              <a:spcBef>
                <a:spcPts val="0"/>
              </a:spcBef>
              <a:spcAft>
                <a:spcPts val="0"/>
              </a:spcAft>
              <a:buNone/>
              <a:defRPr sz="2400">
                <a:solidFill>
                  <a:srgbClr val="053B5C"/>
                </a:solidFill>
              </a:defRPr>
            </a:lvl8pPr>
            <a:lvl9pPr lvl="8" algn="ctr" rtl="0">
              <a:spcBef>
                <a:spcPts val="0"/>
              </a:spcBef>
              <a:spcAft>
                <a:spcPts val="0"/>
              </a:spcAft>
              <a:buNone/>
              <a:defRPr sz="2400">
                <a:solidFill>
                  <a:srgbClr val="053B5C"/>
                </a:solidFill>
              </a:defRPr>
            </a:lvl9pPr>
          </a:lstStyle>
          <a:p>
            <a:endParaRPr/>
          </a:p>
        </p:txBody>
      </p:sp>
      <p:sp>
        <p:nvSpPr>
          <p:cNvPr id="258" name="Google Shape;258;p24"/>
          <p:cNvSpPr txBox="1">
            <a:spLocks noGrp="1"/>
          </p:cNvSpPr>
          <p:nvPr>
            <p:ph type="subTitle" idx="6"/>
          </p:nvPr>
        </p:nvSpPr>
        <p:spPr>
          <a:xfrm>
            <a:off x="8029101" y="2580633"/>
            <a:ext cx="2646400" cy="10328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600">
                <a:solidFill>
                  <a:srgbClr val="053B5C"/>
                </a:solidFill>
              </a:defRPr>
            </a:lvl1pPr>
            <a:lvl2pPr lvl="1" algn="ctr" rtl="0">
              <a:spcBef>
                <a:spcPts val="2133"/>
              </a:spcBef>
              <a:spcAft>
                <a:spcPts val="0"/>
              </a:spcAft>
              <a:buNone/>
              <a:defRPr sz="1600">
                <a:solidFill>
                  <a:srgbClr val="053B5C"/>
                </a:solidFill>
              </a:defRPr>
            </a:lvl2pPr>
            <a:lvl3pPr lvl="2" algn="ctr" rtl="0">
              <a:spcBef>
                <a:spcPts val="2133"/>
              </a:spcBef>
              <a:spcAft>
                <a:spcPts val="0"/>
              </a:spcAft>
              <a:buNone/>
              <a:defRPr sz="1600">
                <a:solidFill>
                  <a:srgbClr val="053B5C"/>
                </a:solidFill>
              </a:defRPr>
            </a:lvl3pPr>
            <a:lvl4pPr lvl="3" algn="ctr" rtl="0">
              <a:spcBef>
                <a:spcPts val="2133"/>
              </a:spcBef>
              <a:spcAft>
                <a:spcPts val="0"/>
              </a:spcAft>
              <a:buNone/>
              <a:defRPr sz="1600">
                <a:solidFill>
                  <a:srgbClr val="053B5C"/>
                </a:solidFill>
              </a:defRPr>
            </a:lvl4pPr>
            <a:lvl5pPr lvl="4" algn="ctr" rtl="0">
              <a:spcBef>
                <a:spcPts val="2133"/>
              </a:spcBef>
              <a:spcAft>
                <a:spcPts val="0"/>
              </a:spcAft>
              <a:buNone/>
              <a:defRPr sz="1600">
                <a:solidFill>
                  <a:srgbClr val="053B5C"/>
                </a:solidFill>
              </a:defRPr>
            </a:lvl5pPr>
            <a:lvl6pPr lvl="5" algn="ctr" rtl="0">
              <a:spcBef>
                <a:spcPts val="2133"/>
              </a:spcBef>
              <a:spcAft>
                <a:spcPts val="0"/>
              </a:spcAft>
              <a:buNone/>
              <a:defRPr sz="1600">
                <a:solidFill>
                  <a:srgbClr val="053B5C"/>
                </a:solidFill>
              </a:defRPr>
            </a:lvl6pPr>
            <a:lvl7pPr lvl="6" algn="ctr" rtl="0">
              <a:spcBef>
                <a:spcPts val="2133"/>
              </a:spcBef>
              <a:spcAft>
                <a:spcPts val="0"/>
              </a:spcAft>
              <a:buNone/>
              <a:defRPr sz="1600">
                <a:solidFill>
                  <a:srgbClr val="053B5C"/>
                </a:solidFill>
              </a:defRPr>
            </a:lvl7pPr>
            <a:lvl8pPr lvl="7" algn="ctr" rtl="0">
              <a:spcBef>
                <a:spcPts val="2133"/>
              </a:spcBef>
              <a:spcAft>
                <a:spcPts val="0"/>
              </a:spcAft>
              <a:buNone/>
              <a:defRPr sz="1600">
                <a:solidFill>
                  <a:srgbClr val="053B5C"/>
                </a:solidFill>
              </a:defRPr>
            </a:lvl8pPr>
            <a:lvl9pPr lvl="8" algn="ctr" rtl="0">
              <a:spcBef>
                <a:spcPts val="2133"/>
              </a:spcBef>
              <a:spcAft>
                <a:spcPts val="2133"/>
              </a:spcAft>
              <a:buNone/>
              <a:defRPr sz="1600">
                <a:solidFill>
                  <a:srgbClr val="053B5C"/>
                </a:solidFill>
              </a:defRPr>
            </a:lvl9pPr>
          </a:lstStyle>
          <a:p>
            <a:endParaRPr/>
          </a:p>
        </p:txBody>
      </p:sp>
      <p:sp>
        <p:nvSpPr>
          <p:cNvPr id="259" name="Google Shape;259;p24"/>
          <p:cNvSpPr txBox="1">
            <a:spLocks noGrp="1"/>
          </p:cNvSpPr>
          <p:nvPr>
            <p:ph type="title" idx="7"/>
          </p:nvPr>
        </p:nvSpPr>
        <p:spPr>
          <a:xfrm>
            <a:off x="1516517" y="4204633"/>
            <a:ext cx="2646400" cy="656800"/>
          </a:xfrm>
          <a:prstGeom prst="rect">
            <a:avLst/>
          </a:prstGeom>
        </p:spPr>
        <p:txBody>
          <a:bodyPr spcFirstLastPara="1" wrap="square" lIns="91425" tIns="91425" rIns="91425" bIns="91425" anchor="b" anchorCtr="0">
            <a:noAutofit/>
          </a:bodyPr>
          <a:lstStyle>
            <a:lvl1pPr lvl="0" algn="ctr" rtl="0">
              <a:spcBef>
                <a:spcPts val="0"/>
              </a:spcBef>
              <a:spcAft>
                <a:spcPts val="0"/>
              </a:spcAft>
              <a:buNone/>
              <a:defRPr sz="2400">
                <a:solidFill>
                  <a:srgbClr val="053B5C"/>
                </a:solidFill>
              </a:defRPr>
            </a:lvl1pPr>
            <a:lvl2pPr lvl="1" algn="ctr" rtl="0">
              <a:spcBef>
                <a:spcPts val="0"/>
              </a:spcBef>
              <a:spcAft>
                <a:spcPts val="0"/>
              </a:spcAft>
              <a:buNone/>
              <a:defRPr sz="2400">
                <a:solidFill>
                  <a:srgbClr val="053B5C"/>
                </a:solidFill>
              </a:defRPr>
            </a:lvl2pPr>
            <a:lvl3pPr lvl="2" algn="ctr" rtl="0">
              <a:spcBef>
                <a:spcPts val="0"/>
              </a:spcBef>
              <a:spcAft>
                <a:spcPts val="0"/>
              </a:spcAft>
              <a:buNone/>
              <a:defRPr sz="2400">
                <a:solidFill>
                  <a:srgbClr val="053B5C"/>
                </a:solidFill>
              </a:defRPr>
            </a:lvl3pPr>
            <a:lvl4pPr lvl="3" algn="ctr" rtl="0">
              <a:spcBef>
                <a:spcPts val="0"/>
              </a:spcBef>
              <a:spcAft>
                <a:spcPts val="0"/>
              </a:spcAft>
              <a:buNone/>
              <a:defRPr sz="2400">
                <a:solidFill>
                  <a:srgbClr val="053B5C"/>
                </a:solidFill>
              </a:defRPr>
            </a:lvl4pPr>
            <a:lvl5pPr lvl="4" algn="ctr" rtl="0">
              <a:spcBef>
                <a:spcPts val="0"/>
              </a:spcBef>
              <a:spcAft>
                <a:spcPts val="0"/>
              </a:spcAft>
              <a:buNone/>
              <a:defRPr sz="2400">
                <a:solidFill>
                  <a:srgbClr val="053B5C"/>
                </a:solidFill>
              </a:defRPr>
            </a:lvl5pPr>
            <a:lvl6pPr lvl="5" algn="ctr" rtl="0">
              <a:spcBef>
                <a:spcPts val="0"/>
              </a:spcBef>
              <a:spcAft>
                <a:spcPts val="0"/>
              </a:spcAft>
              <a:buNone/>
              <a:defRPr sz="2400">
                <a:solidFill>
                  <a:srgbClr val="053B5C"/>
                </a:solidFill>
              </a:defRPr>
            </a:lvl6pPr>
            <a:lvl7pPr lvl="6" algn="ctr" rtl="0">
              <a:spcBef>
                <a:spcPts val="0"/>
              </a:spcBef>
              <a:spcAft>
                <a:spcPts val="0"/>
              </a:spcAft>
              <a:buNone/>
              <a:defRPr sz="2400">
                <a:solidFill>
                  <a:srgbClr val="053B5C"/>
                </a:solidFill>
              </a:defRPr>
            </a:lvl7pPr>
            <a:lvl8pPr lvl="7" algn="ctr" rtl="0">
              <a:spcBef>
                <a:spcPts val="0"/>
              </a:spcBef>
              <a:spcAft>
                <a:spcPts val="0"/>
              </a:spcAft>
              <a:buNone/>
              <a:defRPr sz="2400">
                <a:solidFill>
                  <a:srgbClr val="053B5C"/>
                </a:solidFill>
              </a:defRPr>
            </a:lvl8pPr>
            <a:lvl9pPr lvl="8" algn="ctr" rtl="0">
              <a:spcBef>
                <a:spcPts val="0"/>
              </a:spcBef>
              <a:spcAft>
                <a:spcPts val="0"/>
              </a:spcAft>
              <a:buNone/>
              <a:defRPr sz="2400">
                <a:solidFill>
                  <a:srgbClr val="053B5C"/>
                </a:solidFill>
              </a:defRPr>
            </a:lvl9pPr>
          </a:lstStyle>
          <a:p>
            <a:endParaRPr/>
          </a:p>
        </p:txBody>
      </p:sp>
      <p:sp>
        <p:nvSpPr>
          <p:cNvPr id="260" name="Google Shape;260;p24"/>
          <p:cNvSpPr txBox="1">
            <a:spLocks noGrp="1"/>
          </p:cNvSpPr>
          <p:nvPr>
            <p:ph type="subTitle" idx="8"/>
          </p:nvPr>
        </p:nvSpPr>
        <p:spPr>
          <a:xfrm>
            <a:off x="1516533" y="4742367"/>
            <a:ext cx="2646400" cy="10328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600">
                <a:solidFill>
                  <a:srgbClr val="053B5C"/>
                </a:solidFill>
              </a:defRPr>
            </a:lvl1pPr>
            <a:lvl2pPr lvl="1" algn="ctr" rtl="0">
              <a:spcBef>
                <a:spcPts val="2133"/>
              </a:spcBef>
              <a:spcAft>
                <a:spcPts val="0"/>
              </a:spcAft>
              <a:buNone/>
              <a:defRPr sz="1600">
                <a:solidFill>
                  <a:srgbClr val="053B5C"/>
                </a:solidFill>
              </a:defRPr>
            </a:lvl2pPr>
            <a:lvl3pPr lvl="2" algn="ctr" rtl="0">
              <a:spcBef>
                <a:spcPts val="2133"/>
              </a:spcBef>
              <a:spcAft>
                <a:spcPts val="0"/>
              </a:spcAft>
              <a:buNone/>
              <a:defRPr sz="1600">
                <a:solidFill>
                  <a:srgbClr val="053B5C"/>
                </a:solidFill>
              </a:defRPr>
            </a:lvl3pPr>
            <a:lvl4pPr lvl="3" algn="ctr" rtl="0">
              <a:spcBef>
                <a:spcPts val="2133"/>
              </a:spcBef>
              <a:spcAft>
                <a:spcPts val="0"/>
              </a:spcAft>
              <a:buNone/>
              <a:defRPr sz="1600">
                <a:solidFill>
                  <a:srgbClr val="053B5C"/>
                </a:solidFill>
              </a:defRPr>
            </a:lvl4pPr>
            <a:lvl5pPr lvl="4" algn="ctr" rtl="0">
              <a:spcBef>
                <a:spcPts val="2133"/>
              </a:spcBef>
              <a:spcAft>
                <a:spcPts val="0"/>
              </a:spcAft>
              <a:buNone/>
              <a:defRPr sz="1600">
                <a:solidFill>
                  <a:srgbClr val="053B5C"/>
                </a:solidFill>
              </a:defRPr>
            </a:lvl5pPr>
            <a:lvl6pPr lvl="5" algn="ctr" rtl="0">
              <a:spcBef>
                <a:spcPts val="2133"/>
              </a:spcBef>
              <a:spcAft>
                <a:spcPts val="0"/>
              </a:spcAft>
              <a:buNone/>
              <a:defRPr sz="1600">
                <a:solidFill>
                  <a:srgbClr val="053B5C"/>
                </a:solidFill>
              </a:defRPr>
            </a:lvl6pPr>
            <a:lvl7pPr lvl="6" algn="ctr" rtl="0">
              <a:spcBef>
                <a:spcPts val="2133"/>
              </a:spcBef>
              <a:spcAft>
                <a:spcPts val="0"/>
              </a:spcAft>
              <a:buNone/>
              <a:defRPr sz="1600">
                <a:solidFill>
                  <a:srgbClr val="053B5C"/>
                </a:solidFill>
              </a:defRPr>
            </a:lvl7pPr>
            <a:lvl8pPr lvl="7" algn="ctr" rtl="0">
              <a:spcBef>
                <a:spcPts val="2133"/>
              </a:spcBef>
              <a:spcAft>
                <a:spcPts val="0"/>
              </a:spcAft>
              <a:buNone/>
              <a:defRPr sz="1600">
                <a:solidFill>
                  <a:srgbClr val="053B5C"/>
                </a:solidFill>
              </a:defRPr>
            </a:lvl8pPr>
            <a:lvl9pPr lvl="8" algn="ctr" rtl="0">
              <a:spcBef>
                <a:spcPts val="2133"/>
              </a:spcBef>
              <a:spcAft>
                <a:spcPts val="2133"/>
              </a:spcAft>
              <a:buNone/>
              <a:defRPr sz="1600">
                <a:solidFill>
                  <a:srgbClr val="053B5C"/>
                </a:solidFill>
              </a:defRPr>
            </a:lvl9pPr>
          </a:lstStyle>
          <a:p>
            <a:endParaRPr/>
          </a:p>
        </p:txBody>
      </p:sp>
      <p:sp>
        <p:nvSpPr>
          <p:cNvPr id="261" name="Google Shape;261;p24"/>
          <p:cNvSpPr txBox="1">
            <a:spLocks noGrp="1"/>
          </p:cNvSpPr>
          <p:nvPr>
            <p:ph type="title" idx="9"/>
          </p:nvPr>
        </p:nvSpPr>
        <p:spPr>
          <a:xfrm>
            <a:off x="4772803" y="4204633"/>
            <a:ext cx="2646400" cy="656800"/>
          </a:xfrm>
          <a:prstGeom prst="rect">
            <a:avLst/>
          </a:prstGeom>
        </p:spPr>
        <p:txBody>
          <a:bodyPr spcFirstLastPara="1" wrap="square" lIns="91425" tIns="91425" rIns="91425" bIns="91425" anchor="b" anchorCtr="0">
            <a:noAutofit/>
          </a:bodyPr>
          <a:lstStyle>
            <a:lvl1pPr lvl="0" algn="ctr" rtl="0">
              <a:spcBef>
                <a:spcPts val="0"/>
              </a:spcBef>
              <a:spcAft>
                <a:spcPts val="0"/>
              </a:spcAft>
              <a:buNone/>
              <a:defRPr sz="2400">
                <a:solidFill>
                  <a:srgbClr val="053B5C"/>
                </a:solidFill>
              </a:defRPr>
            </a:lvl1pPr>
            <a:lvl2pPr lvl="1" algn="ctr" rtl="0">
              <a:spcBef>
                <a:spcPts val="0"/>
              </a:spcBef>
              <a:spcAft>
                <a:spcPts val="0"/>
              </a:spcAft>
              <a:buNone/>
              <a:defRPr sz="2400">
                <a:solidFill>
                  <a:srgbClr val="053B5C"/>
                </a:solidFill>
              </a:defRPr>
            </a:lvl2pPr>
            <a:lvl3pPr lvl="2" algn="ctr" rtl="0">
              <a:spcBef>
                <a:spcPts val="0"/>
              </a:spcBef>
              <a:spcAft>
                <a:spcPts val="0"/>
              </a:spcAft>
              <a:buNone/>
              <a:defRPr sz="2400">
                <a:solidFill>
                  <a:srgbClr val="053B5C"/>
                </a:solidFill>
              </a:defRPr>
            </a:lvl3pPr>
            <a:lvl4pPr lvl="3" algn="ctr" rtl="0">
              <a:spcBef>
                <a:spcPts val="0"/>
              </a:spcBef>
              <a:spcAft>
                <a:spcPts val="0"/>
              </a:spcAft>
              <a:buNone/>
              <a:defRPr sz="2400">
                <a:solidFill>
                  <a:srgbClr val="053B5C"/>
                </a:solidFill>
              </a:defRPr>
            </a:lvl4pPr>
            <a:lvl5pPr lvl="4" algn="ctr" rtl="0">
              <a:spcBef>
                <a:spcPts val="0"/>
              </a:spcBef>
              <a:spcAft>
                <a:spcPts val="0"/>
              </a:spcAft>
              <a:buNone/>
              <a:defRPr sz="2400">
                <a:solidFill>
                  <a:srgbClr val="053B5C"/>
                </a:solidFill>
              </a:defRPr>
            </a:lvl5pPr>
            <a:lvl6pPr lvl="5" algn="ctr" rtl="0">
              <a:spcBef>
                <a:spcPts val="0"/>
              </a:spcBef>
              <a:spcAft>
                <a:spcPts val="0"/>
              </a:spcAft>
              <a:buNone/>
              <a:defRPr sz="2400">
                <a:solidFill>
                  <a:srgbClr val="053B5C"/>
                </a:solidFill>
              </a:defRPr>
            </a:lvl6pPr>
            <a:lvl7pPr lvl="6" algn="ctr" rtl="0">
              <a:spcBef>
                <a:spcPts val="0"/>
              </a:spcBef>
              <a:spcAft>
                <a:spcPts val="0"/>
              </a:spcAft>
              <a:buNone/>
              <a:defRPr sz="2400">
                <a:solidFill>
                  <a:srgbClr val="053B5C"/>
                </a:solidFill>
              </a:defRPr>
            </a:lvl7pPr>
            <a:lvl8pPr lvl="7" algn="ctr" rtl="0">
              <a:spcBef>
                <a:spcPts val="0"/>
              </a:spcBef>
              <a:spcAft>
                <a:spcPts val="0"/>
              </a:spcAft>
              <a:buNone/>
              <a:defRPr sz="2400">
                <a:solidFill>
                  <a:srgbClr val="053B5C"/>
                </a:solidFill>
              </a:defRPr>
            </a:lvl8pPr>
            <a:lvl9pPr lvl="8" algn="ctr" rtl="0">
              <a:spcBef>
                <a:spcPts val="0"/>
              </a:spcBef>
              <a:spcAft>
                <a:spcPts val="0"/>
              </a:spcAft>
              <a:buNone/>
              <a:defRPr sz="2400">
                <a:solidFill>
                  <a:srgbClr val="053B5C"/>
                </a:solidFill>
              </a:defRPr>
            </a:lvl9pPr>
          </a:lstStyle>
          <a:p>
            <a:endParaRPr/>
          </a:p>
        </p:txBody>
      </p:sp>
      <p:sp>
        <p:nvSpPr>
          <p:cNvPr id="262" name="Google Shape;262;p24"/>
          <p:cNvSpPr txBox="1">
            <a:spLocks noGrp="1"/>
          </p:cNvSpPr>
          <p:nvPr>
            <p:ph type="subTitle" idx="13"/>
          </p:nvPr>
        </p:nvSpPr>
        <p:spPr>
          <a:xfrm>
            <a:off x="4772817" y="4742367"/>
            <a:ext cx="2646400" cy="10328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600">
                <a:solidFill>
                  <a:srgbClr val="053B5C"/>
                </a:solidFill>
              </a:defRPr>
            </a:lvl1pPr>
            <a:lvl2pPr lvl="1" algn="ctr" rtl="0">
              <a:spcBef>
                <a:spcPts val="2133"/>
              </a:spcBef>
              <a:spcAft>
                <a:spcPts val="0"/>
              </a:spcAft>
              <a:buNone/>
              <a:defRPr sz="1600">
                <a:solidFill>
                  <a:srgbClr val="053B5C"/>
                </a:solidFill>
              </a:defRPr>
            </a:lvl2pPr>
            <a:lvl3pPr lvl="2" algn="ctr" rtl="0">
              <a:spcBef>
                <a:spcPts val="2133"/>
              </a:spcBef>
              <a:spcAft>
                <a:spcPts val="0"/>
              </a:spcAft>
              <a:buNone/>
              <a:defRPr sz="1600">
                <a:solidFill>
                  <a:srgbClr val="053B5C"/>
                </a:solidFill>
              </a:defRPr>
            </a:lvl3pPr>
            <a:lvl4pPr lvl="3" algn="ctr" rtl="0">
              <a:spcBef>
                <a:spcPts val="2133"/>
              </a:spcBef>
              <a:spcAft>
                <a:spcPts val="0"/>
              </a:spcAft>
              <a:buNone/>
              <a:defRPr sz="1600">
                <a:solidFill>
                  <a:srgbClr val="053B5C"/>
                </a:solidFill>
              </a:defRPr>
            </a:lvl4pPr>
            <a:lvl5pPr lvl="4" algn="ctr" rtl="0">
              <a:spcBef>
                <a:spcPts val="2133"/>
              </a:spcBef>
              <a:spcAft>
                <a:spcPts val="0"/>
              </a:spcAft>
              <a:buNone/>
              <a:defRPr sz="1600">
                <a:solidFill>
                  <a:srgbClr val="053B5C"/>
                </a:solidFill>
              </a:defRPr>
            </a:lvl5pPr>
            <a:lvl6pPr lvl="5" algn="ctr" rtl="0">
              <a:spcBef>
                <a:spcPts val="2133"/>
              </a:spcBef>
              <a:spcAft>
                <a:spcPts val="0"/>
              </a:spcAft>
              <a:buNone/>
              <a:defRPr sz="1600">
                <a:solidFill>
                  <a:srgbClr val="053B5C"/>
                </a:solidFill>
              </a:defRPr>
            </a:lvl6pPr>
            <a:lvl7pPr lvl="6" algn="ctr" rtl="0">
              <a:spcBef>
                <a:spcPts val="2133"/>
              </a:spcBef>
              <a:spcAft>
                <a:spcPts val="0"/>
              </a:spcAft>
              <a:buNone/>
              <a:defRPr sz="1600">
                <a:solidFill>
                  <a:srgbClr val="053B5C"/>
                </a:solidFill>
              </a:defRPr>
            </a:lvl7pPr>
            <a:lvl8pPr lvl="7" algn="ctr" rtl="0">
              <a:spcBef>
                <a:spcPts val="2133"/>
              </a:spcBef>
              <a:spcAft>
                <a:spcPts val="0"/>
              </a:spcAft>
              <a:buNone/>
              <a:defRPr sz="1600">
                <a:solidFill>
                  <a:srgbClr val="053B5C"/>
                </a:solidFill>
              </a:defRPr>
            </a:lvl8pPr>
            <a:lvl9pPr lvl="8" algn="ctr" rtl="0">
              <a:spcBef>
                <a:spcPts val="2133"/>
              </a:spcBef>
              <a:spcAft>
                <a:spcPts val="2133"/>
              </a:spcAft>
              <a:buNone/>
              <a:defRPr sz="1600">
                <a:solidFill>
                  <a:srgbClr val="053B5C"/>
                </a:solidFill>
              </a:defRPr>
            </a:lvl9pPr>
          </a:lstStyle>
          <a:p>
            <a:endParaRPr/>
          </a:p>
        </p:txBody>
      </p:sp>
      <p:sp>
        <p:nvSpPr>
          <p:cNvPr id="263" name="Google Shape;263;p24"/>
          <p:cNvSpPr txBox="1">
            <a:spLocks noGrp="1"/>
          </p:cNvSpPr>
          <p:nvPr>
            <p:ph type="title" idx="14"/>
          </p:nvPr>
        </p:nvSpPr>
        <p:spPr>
          <a:xfrm>
            <a:off x="8029089" y="4204633"/>
            <a:ext cx="2646400" cy="656800"/>
          </a:xfrm>
          <a:prstGeom prst="rect">
            <a:avLst/>
          </a:prstGeom>
        </p:spPr>
        <p:txBody>
          <a:bodyPr spcFirstLastPara="1" wrap="square" lIns="91425" tIns="91425" rIns="91425" bIns="91425" anchor="b" anchorCtr="0">
            <a:noAutofit/>
          </a:bodyPr>
          <a:lstStyle>
            <a:lvl1pPr lvl="0" algn="ctr" rtl="0">
              <a:spcBef>
                <a:spcPts val="0"/>
              </a:spcBef>
              <a:spcAft>
                <a:spcPts val="0"/>
              </a:spcAft>
              <a:buNone/>
              <a:defRPr sz="2400">
                <a:solidFill>
                  <a:srgbClr val="053B5C"/>
                </a:solidFill>
              </a:defRPr>
            </a:lvl1pPr>
            <a:lvl2pPr lvl="1" algn="ctr" rtl="0">
              <a:spcBef>
                <a:spcPts val="0"/>
              </a:spcBef>
              <a:spcAft>
                <a:spcPts val="0"/>
              </a:spcAft>
              <a:buNone/>
              <a:defRPr sz="2400">
                <a:solidFill>
                  <a:srgbClr val="053B5C"/>
                </a:solidFill>
              </a:defRPr>
            </a:lvl2pPr>
            <a:lvl3pPr lvl="2" algn="ctr" rtl="0">
              <a:spcBef>
                <a:spcPts val="0"/>
              </a:spcBef>
              <a:spcAft>
                <a:spcPts val="0"/>
              </a:spcAft>
              <a:buNone/>
              <a:defRPr sz="2400">
                <a:solidFill>
                  <a:srgbClr val="053B5C"/>
                </a:solidFill>
              </a:defRPr>
            </a:lvl3pPr>
            <a:lvl4pPr lvl="3" algn="ctr" rtl="0">
              <a:spcBef>
                <a:spcPts val="0"/>
              </a:spcBef>
              <a:spcAft>
                <a:spcPts val="0"/>
              </a:spcAft>
              <a:buNone/>
              <a:defRPr sz="2400">
                <a:solidFill>
                  <a:srgbClr val="053B5C"/>
                </a:solidFill>
              </a:defRPr>
            </a:lvl4pPr>
            <a:lvl5pPr lvl="4" algn="ctr" rtl="0">
              <a:spcBef>
                <a:spcPts val="0"/>
              </a:spcBef>
              <a:spcAft>
                <a:spcPts val="0"/>
              </a:spcAft>
              <a:buNone/>
              <a:defRPr sz="2400">
                <a:solidFill>
                  <a:srgbClr val="053B5C"/>
                </a:solidFill>
              </a:defRPr>
            </a:lvl5pPr>
            <a:lvl6pPr lvl="5" algn="ctr" rtl="0">
              <a:spcBef>
                <a:spcPts val="0"/>
              </a:spcBef>
              <a:spcAft>
                <a:spcPts val="0"/>
              </a:spcAft>
              <a:buNone/>
              <a:defRPr sz="2400">
                <a:solidFill>
                  <a:srgbClr val="053B5C"/>
                </a:solidFill>
              </a:defRPr>
            </a:lvl6pPr>
            <a:lvl7pPr lvl="6" algn="ctr" rtl="0">
              <a:spcBef>
                <a:spcPts val="0"/>
              </a:spcBef>
              <a:spcAft>
                <a:spcPts val="0"/>
              </a:spcAft>
              <a:buNone/>
              <a:defRPr sz="2400">
                <a:solidFill>
                  <a:srgbClr val="053B5C"/>
                </a:solidFill>
              </a:defRPr>
            </a:lvl7pPr>
            <a:lvl8pPr lvl="7" algn="ctr" rtl="0">
              <a:spcBef>
                <a:spcPts val="0"/>
              </a:spcBef>
              <a:spcAft>
                <a:spcPts val="0"/>
              </a:spcAft>
              <a:buNone/>
              <a:defRPr sz="2400">
                <a:solidFill>
                  <a:srgbClr val="053B5C"/>
                </a:solidFill>
              </a:defRPr>
            </a:lvl8pPr>
            <a:lvl9pPr lvl="8" algn="ctr" rtl="0">
              <a:spcBef>
                <a:spcPts val="0"/>
              </a:spcBef>
              <a:spcAft>
                <a:spcPts val="0"/>
              </a:spcAft>
              <a:buNone/>
              <a:defRPr sz="2400">
                <a:solidFill>
                  <a:srgbClr val="053B5C"/>
                </a:solidFill>
              </a:defRPr>
            </a:lvl9pPr>
          </a:lstStyle>
          <a:p>
            <a:endParaRPr/>
          </a:p>
        </p:txBody>
      </p:sp>
      <p:sp>
        <p:nvSpPr>
          <p:cNvPr id="264" name="Google Shape;264;p24"/>
          <p:cNvSpPr txBox="1">
            <a:spLocks noGrp="1"/>
          </p:cNvSpPr>
          <p:nvPr>
            <p:ph type="subTitle" idx="15"/>
          </p:nvPr>
        </p:nvSpPr>
        <p:spPr>
          <a:xfrm>
            <a:off x="8029101" y="4742367"/>
            <a:ext cx="2646400" cy="10328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600">
                <a:solidFill>
                  <a:srgbClr val="053B5C"/>
                </a:solidFill>
              </a:defRPr>
            </a:lvl1pPr>
            <a:lvl2pPr lvl="1" algn="ctr" rtl="0">
              <a:spcBef>
                <a:spcPts val="2133"/>
              </a:spcBef>
              <a:spcAft>
                <a:spcPts val="0"/>
              </a:spcAft>
              <a:buNone/>
              <a:defRPr sz="1600">
                <a:solidFill>
                  <a:srgbClr val="053B5C"/>
                </a:solidFill>
              </a:defRPr>
            </a:lvl2pPr>
            <a:lvl3pPr lvl="2" algn="ctr" rtl="0">
              <a:spcBef>
                <a:spcPts val="2133"/>
              </a:spcBef>
              <a:spcAft>
                <a:spcPts val="0"/>
              </a:spcAft>
              <a:buNone/>
              <a:defRPr sz="1600">
                <a:solidFill>
                  <a:srgbClr val="053B5C"/>
                </a:solidFill>
              </a:defRPr>
            </a:lvl3pPr>
            <a:lvl4pPr lvl="3" algn="ctr" rtl="0">
              <a:spcBef>
                <a:spcPts val="2133"/>
              </a:spcBef>
              <a:spcAft>
                <a:spcPts val="0"/>
              </a:spcAft>
              <a:buNone/>
              <a:defRPr sz="1600">
                <a:solidFill>
                  <a:srgbClr val="053B5C"/>
                </a:solidFill>
              </a:defRPr>
            </a:lvl4pPr>
            <a:lvl5pPr lvl="4" algn="ctr" rtl="0">
              <a:spcBef>
                <a:spcPts val="2133"/>
              </a:spcBef>
              <a:spcAft>
                <a:spcPts val="0"/>
              </a:spcAft>
              <a:buNone/>
              <a:defRPr sz="1600">
                <a:solidFill>
                  <a:srgbClr val="053B5C"/>
                </a:solidFill>
              </a:defRPr>
            </a:lvl5pPr>
            <a:lvl6pPr lvl="5" algn="ctr" rtl="0">
              <a:spcBef>
                <a:spcPts val="2133"/>
              </a:spcBef>
              <a:spcAft>
                <a:spcPts val="0"/>
              </a:spcAft>
              <a:buNone/>
              <a:defRPr sz="1600">
                <a:solidFill>
                  <a:srgbClr val="053B5C"/>
                </a:solidFill>
              </a:defRPr>
            </a:lvl6pPr>
            <a:lvl7pPr lvl="6" algn="ctr" rtl="0">
              <a:spcBef>
                <a:spcPts val="2133"/>
              </a:spcBef>
              <a:spcAft>
                <a:spcPts val="0"/>
              </a:spcAft>
              <a:buNone/>
              <a:defRPr sz="1600">
                <a:solidFill>
                  <a:srgbClr val="053B5C"/>
                </a:solidFill>
              </a:defRPr>
            </a:lvl7pPr>
            <a:lvl8pPr lvl="7" algn="ctr" rtl="0">
              <a:spcBef>
                <a:spcPts val="2133"/>
              </a:spcBef>
              <a:spcAft>
                <a:spcPts val="0"/>
              </a:spcAft>
              <a:buNone/>
              <a:defRPr sz="1600">
                <a:solidFill>
                  <a:srgbClr val="053B5C"/>
                </a:solidFill>
              </a:defRPr>
            </a:lvl8pPr>
            <a:lvl9pPr lvl="8" algn="ctr" rtl="0">
              <a:spcBef>
                <a:spcPts val="2133"/>
              </a:spcBef>
              <a:spcAft>
                <a:spcPts val="2133"/>
              </a:spcAft>
              <a:buNone/>
              <a:defRPr sz="1600">
                <a:solidFill>
                  <a:srgbClr val="053B5C"/>
                </a:solidFill>
              </a:defRPr>
            </a:lvl9pPr>
          </a:lstStyle>
          <a:p>
            <a:endParaRPr/>
          </a:p>
        </p:txBody>
      </p:sp>
    </p:spTree>
    <p:extLst>
      <p:ext uri="{BB962C8B-B14F-4D97-AF65-F5344CB8AC3E}">
        <p14:creationId xmlns:p14="http://schemas.microsoft.com/office/powerpoint/2010/main" val="25031765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Only Title 2">
  <p:cSld name="Only Title 2">
    <p:bg>
      <p:bgPr>
        <a:solidFill>
          <a:schemeClr val="lt1">
            <a:alpha val="31000"/>
          </a:schemeClr>
        </a:solidFill>
        <a:effectLst/>
      </p:bgPr>
    </p:bg>
    <p:spTree>
      <p:nvGrpSpPr>
        <p:cNvPr id="1" name="Shape 284"/>
        <p:cNvGrpSpPr/>
        <p:nvPr/>
      </p:nvGrpSpPr>
      <p:grpSpPr>
        <a:xfrm>
          <a:off x="0" y="0"/>
          <a:ext cx="0" cy="0"/>
          <a:chOff x="0" y="0"/>
          <a:chExt cx="0" cy="0"/>
        </a:xfrm>
      </p:grpSpPr>
      <p:grpSp>
        <p:nvGrpSpPr>
          <p:cNvPr id="23" name="Graphic 2" descr="Water Fountain outline">
            <a:extLst>
              <a:ext uri="{FF2B5EF4-FFF2-40B4-BE49-F238E27FC236}">
                <a16:creationId xmlns:a16="http://schemas.microsoft.com/office/drawing/2014/main" id="{BE4A65E8-366F-4202-809B-F0A90B4D4B95}"/>
              </a:ext>
            </a:extLst>
          </p:cNvPr>
          <p:cNvGrpSpPr/>
          <p:nvPr/>
        </p:nvGrpSpPr>
        <p:grpSpPr>
          <a:xfrm>
            <a:off x="8525726" y="4343812"/>
            <a:ext cx="1872775" cy="2020625"/>
            <a:chOff x="7358941" y="3117252"/>
            <a:chExt cx="1404581" cy="1515469"/>
          </a:xfrm>
          <a:solidFill>
            <a:schemeClr val="tx1">
              <a:lumMod val="10000"/>
              <a:lumOff val="90000"/>
              <a:alpha val="79000"/>
            </a:schemeClr>
          </a:solidFill>
        </p:grpSpPr>
        <p:sp>
          <p:nvSpPr>
            <p:cNvPr id="24" name="Freeform: Shape 23">
              <a:extLst>
                <a:ext uri="{FF2B5EF4-FFF2-40B4-BE49-F238E27FC236}">
                  <a16:creationId xmlns:a16="http://schemas.microsoft.com/office/drawing/2014/main" id="{92D42E53-D459-4BAF-BC89-5E1B65CF0629}"/>
                </a:ext>
              </a:extLst>
            </p:cNvPr>
            <p:cNvSpPr/>
            <p:nvPr/>
          </p:nvSpPr>
          <p:spPr>
            <a:xfrm>
              <a:off x="7358941" y="3117252"/>
              <a:ext cx="1404581" cy="1515469"/>
            </a:xfrm>
            <a:custGeom>
              <a:avLst/>
              <a:gdLst>
                <a:gd name="connsiteX0" fmla="*/ 831660 w 1404581"/>
                <a:gd name="connsiteY0" fmla="*/ 1256731 h 1515469"/>
                <a:gd name="connsiteX1" fmla="*/ 831660 w 1404581"/>
                <a:gd name="connsiteY1" fmla="*/ 1182805 h 1515469"/>
                <a:gd name="connsiteX2" fmla="*/ 776216 w 1404581"/>
                <a:gd name="connsiteY2" fmla="*/ 1127361 h 1515469"/>
                <a:gd name="connsiteX3" fmla="*/ 776216 w 1404581"/>
                <a:gd name="connsiteY3" fmla="*/ 943047 h 1515469"/>
                <a:gd name="connsiteX4" fmla="*/ 1096036 w 1404581"/>
                <a:gd name="connsiteY4" fmla="*/ 669024 h 1515469"/>
                <a:gd name="connsiteX5" fmla="*/ 1164324 w 1404581"/>
                <a:gd name="connsiteY5" fmla="*/ 757735 h 1515469"/>
                <a:gd name="connsiteX6" fmla="*/ 1164324 w 1404581"/>
                <a:gd name="connsiteY6" fmla="*/ 776216 h 1515469"/>
                <a:gd name="connsiteX7" fmla="*/ 1201287 w 1404581"/>
                <a:gd name="connsiteY7" fmla="*/ 776216 h 1515469"/>
                <a:gd name="connsiteX8" fmla="*/ 1201287 w 1404581"/>
                <a:gd name="connsiteY8" fmla="*/ 757735 h 1515469"/>
                <a:gd name="connsiteX9" fmla="*/ 1071917 w 1404581"/>
                <a:gd name="connsiteY9" fmla="*/ 628365 h 1515469"/>
                <a:gd name="connsiteX10" fmla="*/ 794697 w 1404581"/>
                <a:gd name="connsiteY10" fmla="*/ 628365 h 1515469"/>
                <a:gd name="connsiteX11" fmla="*/ 794697 w 1404581"/>
                <a:gd name="connsiteY11" fmla="*/ 554440 h 1515469"/>
                <a:gd name="connsiteX12" fmla="*/ 757735 w 1404581"/>
                <a:gd name="connsiteY12" fmla="*/ 502156 h 1515469"/>
                <a:gd name="connsiteX13" fmla="*/ 757735 w 1404581"/>
                <a:gd name="connsiteY13" fmla="*/ 288605 h 1515469"/>
                <a:gd name="connsiteX14" fmla="*/ 909744 w 1404581"/>
                <a:gd name="connsiteY14" fmla="*/ 157941 h 1515469"/>
                <a:gd name="connsiteX15" fmla="*/ 961029 w 1404581"/>
                <a:gd name="connsiteY15" fmla="*/ 240257 h 1515469"/>
                <a:gd name="connsiteX16" fmla="*/ 961029 w 1404581"/>
                <a:gd name="connsiteY16" fmla="*/ 258739 h 1515469"/>
                <a:gd name="connsiteX17" fmla="*/ 997992 w 1404581"/>
                <a:gd name="connsiteY17" fmla="*/ 258739 h 1515469"/>
                <a:gd name="connsiteX18" fmla="*/ 997992 w 1404581"/>
                <a:gd name="connsiteY18" fmla="*/ 240257 h 1515469"/>
                <a:gd name="connsiteX19" fmla="*/ 868623 w 1404581"/>
                <a:gd name="connsiteY19" fmla="*/ 110888 h 1515469"/>
                <a:gd name="connsiteX20" fmla="*/ 720772 w 1404581"/>
                <a:gd name="connsiteY20" fmla="*/ 110888 h 1515469"/>
                <a:gd name="connsiteX21" fmla="*/ 720772 w 1404581"/>
                <a:gd name="connsiteY21" fmla="*/ 18481 h 1515469"/>
                <a:gd name="connsiteX22" fmla="*/ 702291 w 1404581"/>
                <a:gd name="connsiteY22" fmla="*/ 0 h 1515469"/>
                <a:gd name="connsiteX23" fmla="*/ 683809 w 1404581"/>
                <a:gd name="connsiteY23" fmla="*/ 18481 h 1515469"/>
                <a:gd name="connsiteX24" fmla="*/ 683809 w 1404581"/>
                <a:gd name="connsiteY24" fmla="*/ 110888 h 1515469"/>
                <a:gd name="connsiteX25" fmla="*/ 535959 w 1404581"/>
                <a:gd name="connsiteY25" fmla="*/ 110888 h 1515469"/>
                <a:gd name="connsiteX26" fmla="*/ 406589 w 1404581"/>
                <a:gd name="connsiteY26" fmla="*/ 240257 h 1515469"/>
                <a:gd name="connsiteX27" fmla="*/ 406589 w 1404581"/>
                <a:gd name="connsiteY27" fmla="*/ 258739 h 1515469"/>
                <a:gd name="connsiteX28" fmla="*/ 443552 w 1404581"/>
                <a:gd name="connsiteY28" fmla="*/ 258739 h 1515469"/>
                <a:gd name="connsiteX29" fmla="*/ 443552 w 1404581"/>
                <a:gd name="connsiteY29" fmla="*/ 240257 h 1515469"/>
                <a:gd name="connsiteX30" fmla="*/ 494838 w 1404581"/>
                <a:gd name="connsiteY30" fmla="*/ 157941 h 1515469"/>
                <a:gd name="connsiteX31" fmla="*/ 646847 w 1404581"/>
                <a:gd name="connsiteY31" fmla="*/ 288605 h 1515469"/>
                <a:gd name="connsiteX32" fmla="*/ 646847 w 1404581"/>
                <a:gd name="connsiteY32" fmla="*/ 502156 h 1515469"/>
                <a:gd name="connsiteX33" fmla="*/ 609884 w 1404581"/>
                <a:gd name="connsiteY33" fmla="*/ 554440 h 1515469"/>
                <a:gd name="connsiteX34" fmla="*/ 609884 w 1404581"/>
                <a:gd name="connsiteY34" fmla="*/ 628365 h 1515469"/>
                <a:gd name="connsiteX35" fmla="*/ 332664 w 1404581"/>
                <a:gd name="connsiteY35" fmla="*/ 628365 h 1515469"/>
                <a:gd name="connsiteX36" fmla="*/ 203295 w 1404581"/>
                <a:gd name="connsiteY36" fmla="*/ 757735 h 1515469"/>
                <a:gd name="connsiteX37" fmla="*/ 203295 w 1404581"/>
                <a:gd name="connsiteY37" fmla="*/ 776216 h 1515469"/>
                <a:gd name="connsiteX38" fmla="*/ 240257 w 1404581"/>
                <a:gd name="connsiteY38" fmla="*/ 776216 h 1515469"/>
                <a:gd name="connsiteX39" fmla="*/ 240257 w 1404581"/>
                <a:gd name="connsiteY39" fmla="*/ 757735 h 1515469"/>
                <a:gd name="connsiteX40" fmla="*/ 308638 w 1404581"/>
                <a:gd name="connsiteY40" fmla="*/ 669024 h 1515469"/>
                <a:gd name="connsiteX41" fmla="*/ 628365 w 1404581"/>
                <a:gd name="connsiteY41" fmla="*/ 943047 h 1515469"/>
                <a:gd name="connsiteX42" fmla="*/ 628365 w 1404581"/>
                <a:gd name="connsiteY42" fmla="*/ 1127361 h 1515469"/>
                <a:gd name="connsiteX43" fmla="*/ 572921 w 1404581"/>
                <a:gd name="connsiteY43" fmla="*/ 1182805 h 1515469"/>
                <a:gd name="connsiteX44" fmla="*/ 572921 w 1404581"/>
                <a:gd name="connsiteY44" fmla="*/ 1256731 h 1515469"/>
                <a:gd name="connsiteX45" fmla="*/ 0 w 1404581"/>
                <a:gd name="connsiteY45" fmla="*/ 1256731 h 1515469"/>
                <a:gd name="connsiteX46" fmla="*/ 0 w 1404581"/>
                <a:gd name="connsiteY46" fmla="*/ 1312175 h 1515469"/>
                <a:gd name="connsiteX47" fmla="*/ 203295 w 1404581"/>
                <a:gd name="connsiteY47" fmla="*/ 1515469 h 1515469"/>
                <a:gd name="connsiteX48" fmla="*/ 1201287 w 1404581"/>
                <a:gd name="connsiteY48" fmla="*/ 1515469 h 1515469"/>
                <a:gd name="connsiteX49" fmla="*/ 1404581 w 1404581"/>
                <a:gd name="connsiteY49" fmla="*/ 1312175 h 1515469"/>
                <a:gd name="connsiteX50" fmla="*/ 1404581 w 1404581"/>
                <a:gd name="connsiteY50" fmla="*/ 1256731 h 1515469"/>
                <a:gd name="connsiteX51" fmla="*/ 530950 w 1404581"/>
                <a:gd name="connsiteY51" fmla="*/ 148350 h 1515469"/>
                <a:gd name="connsiteX52" fmla="*/ 535959 w 1404581"/>
                <a:gd name="connsiteY52" fmla="*/ 147851 h 1515469"/>
                <a:gd name="connsiteX53" fmla="*/ 868623 w 1404581"/>
                <a:gd name="connsiteY53" fmla="*/ 147851 h 1515469"/>
                <a:gd name="connsiteX54" fmla="*/ 873631 w 1404581"/>
                <a:gd name="connsiteY54" fmla="*/ 148350 h 1515469"/>
                <a:gd name="connsiteX55" fmla="*/ 624534 w 1404581"/>
                <a:gd name="connsiteY55" fmla="*/ 241934 h 1515469"/>
                <a:gd name="connsiteX56" fmla="*/ 530950 w 1404581"/>
                <a:gd name="connsiteY56" fmla="*/ 148350 h 1515469"/>
                <a:gd name="connsiteX57" fmla="*/ 720772 w 1404581"/>
                <a:gd name="connsiteY57" fmla="*/ 295701 h 1515469"/>
                <a:gd name="connsiteX58" fmla="*/ 720772 w 1404581"/>
                <a:gd name="connsiteY58" fmla="*/ 498996 h 1515469"/>
                <a:gd name="connsiteX59" fmla="*/ 683809 w 1404581"/>
                <a:gd name="connsiteY59" fmla="*/ 498996 h 1515469"/>
                <a:gd name="connsiteX60" fmla="*/ 683809 w 1404581"/>
                <a:gd name="connsiteY60" fmla="*/ 295701 h 1515469"/>
                <a:gd name="connsiteX61" fmla="*/ 646847 w 1404581"/>
                <a:gd name="connsiteY61" fmla="*/ 554440 h 1515469"/>
                <a:gd name="connsiteX62" fmla="*/ 665328 w 1404581"/>
                <a:gd name="connsiteY62" fmla="*/ 535959 h 1515469"/>
                <a:gd name="connsiteX63" fmla="*/ 739253 w 1404581"/>
                <a:gd name="connsiteY63" fmla="*/ 535959 h 1515469"/>
                <a:gd name="connsiteX64" fmla="*/ 757735 w 1404581"/>
                <a:gd name="connsiteY64" fmla="*/ 554440 h 1515469"/>
                <a:gd name="connsiteX65" fmla="*/ 757735 w 1404581"/>
                <a:gd name="connsiteY65" fmla="*/ 628365 h 1515469"/>
                <a:gd name="connsiteX66" fmla="*/ 646847 w 1404581"/>
                <a:gd name="connsiteY66" fmla="*/ 628365 h 1515469"/>
                <a:gd name="connsiteX67" fmla="*/ 346359 w 1404581"/>
                <a:gd name="connsiteY67" fmla="*/ 665328 h 1515469"/>
                <a:gd name="connsiteX68" fmla="*/ 1058223 w 1404581"/>
                <a:gd name="connsiteY68" fmla="*/ 665328 h 1515469"/>
                <a:gd name="connsiteX69" fmla="*/ 570384 w 1404581"/>
                <a:gd name="connsiteY69" fmla="*/ 889353 h 1515469"/>
                <a:gd name="connsiteX70" fmla="*/ 346359 w 1404581"/>
                <a:gd name="connsiteY70" fmla="*/ 665328 h 1515469"/>
                <a:gd name="connsiteX71" fmla="*/ 702291 w 1404581"/>
                <a:gd name="connsiteY71" fmla="*/ 949941 h 1515469"/>
                <a:gd name="connsiteX72" fmla="*/ 739253 w 1404581"/>
                <a:gd name="connsiteY72" fmla="*/ 948092 h 1515469"/>
                <a:gd name="connsiteX73" fmla="*/ 739253 w 1404581"/>
                <a:gd name="connsiteY73" fmla="*/ 1127361 h 1515469"/>
                <a:gd name="connsiteX74" fmla="*/ 665328 w 1404581"/>
                <a:gd name="connsiteY74" fmla="*/ 1127361 h 1515469"/>
                <a:gd name="connsiteX75" fmla="*/ 665328 w 1404581"/>
                <a:gd name="connsiteY75" fmla="*/ 948203 h 1515469"/>
                <a:gd name="connsiteX76" fmla="*/ 702291 w 1404581"/>
                <a:gd name="connsiteY76" fmla="*/ 949941 h 1515469"/>
                <a:gd name="connsiteX77" fmla="*/ 609884 w 1404581"/>
                <a:gd name="connsiteY77" fmla="*/ 1182805 h 1515469"/>
                <a:gd name="connsiteX78" fmla="*/ 628365 w 1404581"/>
                <a:gd name="connsiteY78" fmla="*/ 1164324 h 1515469"/>
                <a:gd name="connsiteX79" fmla="*/ 776216 w 1404581"/>
                <a:gd name="connsiteY79" fmla="*/ 1164324 h 1515469"/>
                <a:gd name="connsiteX80" fmla="*/ 794697 w 1404581"/>
                <a:gd name="connsiteY80" fmla="*/ 1182805 h 1515469"/>
                <a:gd name="connsiteX81" fmla="*/ 794697 w 1404581"/>
                <a:gd name="connsiteY81" fmla="*/ 1256731 h 1515469"/>
                <a:gd name="connsiteX82" fmla="*/ 609884 w 1404581"/>
                <a:gd name="connsiteY82" fmla="*/ 1256731 h 1515469"/>
                <a:gd name="connsiteX83" fmla="*/ 1367619 w 1404581"/>
                <a:gd name="connsiteY83" fmla="*/ 1312175 h 1515469"/>
                <a:gd name="connsiteX84" fmla="*/ 1201287 w 1404581"/>
                <a:gd name="connsiteY84" fmla="*/ 1478507 h 1515469"/>
                <a:gd name="connsiteX85" fmla="*/ 203295 w 1404581"/>
                <a:gd name="connsiteY85" fmla="*/ 1478507 h 1515469"/>
                <a:gd name="connsiteX86" fmla="*/ 36963 w 1404581"/>
                <a:gd name="connsiteY86" fmla="*/ 1312175 h 1515469"/>
                <a:gd name="connsiteX87" fmla="*/ 36963 w 1404581"/>
                <a:gd name="connsiteY87" fmla="*/ 1293693 h 1515469"/>
                <a:gd name="connsiteX88" fmla="*/ 1367619 w 1404581"/>
                <a:gd name="connsiteY88" fmla="*/ 1293693 h 151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1404581" h="1515469">
                  <a:moveTo>
                    <a:pt x="831660" y="1256731"/>
                  </a:moveTo>
                  <a:lnTo>
                    <a:pt x="831660" y="1182805"/>
                  </a:lnTo>
                  <a:cubicBezTo>
                    <a:pt x="831660" y="1152184"/>
                    <a:pt x="806838" y="1127361"/>
                    <a:pt x="776216" y="1127361"/>
                  </a:cubicBezTo>
                  <a:lnTo>
                    <a:pt x="776216" y="943047"/>
                  </a:lnTo>
                  <a:cubicBezTo>
                    <a:pt x="924237" y="915641"/>
                    <a:pt x="1046258" y="811092"/>
                    <a:pt x="1096036" y="669024"/>
                  </a:cubicBezTo>
                  <a:cubicBezTo>
                    <a:pt x="1136188" y="679827"/>
                    <a:pt x="1164152" y="716155"/>
                    <a:pt x="1164324" y="757735"/>
                  </a:cubicBezTo>
                  <a:lnTo>
                    <a:pt x="1164324" y="776216"/>
                  </a:lnTo>
                  <a:lnTo>
                    <a:pt x="1201287" y="776216"/>
                  </a:lnTo>
                  <a:lnTo>
                    <a:pt x="1201287" y="757735"/>
                  </a:lnTo>
                  <a:cubicBezTo>
                    <a:pt x="1201205" y="686319"/>
                    <a:pt x="1143333" y="628447"/>
                    <a:pt x="1071917" y="628365"/>
                  </a:cubicBezTo>
                  <a:lnTo>
                    <a:pt x="794697" y="628365"/>
                  </a:lnTo>
                  <a:lnTo>
                    <a:pt x="794697" y="554440"/>
                  </a:lnTo>
                  <a:cubicBezTo>
                    <a:pt x="794670" y="530950"/>
                    <a:pt x="779870" y="510018"/>
                    <a:pt x="757735" y="502156"/>
                  </a:cubicBezTo>
                  <a:lnTo>
                    <a:pt x="757735" y="288605"/>
                  </a:lnTo>
                  <a:cubicBezTo>
                    <a:pt x="825899" y="270929"/>
                    <a:pt x="882033" y="222678"/>
                    <a:pt x="909744" y="157941"/>
                  </a:cubicBezTo>
                  <a:cubicBezTo>
                    <a:pt x="941057" y="173444"/>
                    <a:pt x="960917" y="205317"/>
                    <a:pt x="961029" y="240257"/>
                  </a:cubicBezTo>
                  <a:lnTo>
                    <a:pt x="961029" y="258739"/>
                  </a:lnTo>
                  <a:lnTo>
                    <a:pt x="997992" y="258739"/>
                  </a:lnTo>
                  <a:lnTo>
                    <a:pt x="997992" y="240257"/>
                  </a:lnTo>
                  <a:cubicBezTo>
                    <a:pt x="997911" y="168842"/>
                    <a:pt x="940038" y="110969"/>
                    <a:pt x="868623" y="110888"/>
                  </a:cubicBezTo>
                  <a:lnTo>
                    <a:pt x="720772" y="110888"/>
                  </a:lnTo>
                  <a:lnTo>
                    <a:pt x="720772" y="18481"/>
                  </a:lnTo>
                  <a:cubicBezTo>
                    <a:pt x="720772" y="8274"/>
                    <a:pt x="712498" y="0"/>
                    <a:pt x="702291" y="0"/>
                  </a:cubicBezTo>
                  <a:cubicBezTo>
                    <a:pt x="692083" y="0"/>
                    <a:pt x="683809" y="8274"/>
                    <a:pt x="683809" y="18481"/>
                  </a:cubicBezTo>
                  <a:lnTo>
                    <a:pt x="683809" y="110888"/>
                  </a:lnTo>
                  <a:lnTo>
                    <a:pt x="535959" y="110888"/>
                  </a:lnTo>
                  <a:cubicBezTo>
                    <a:pt x="464543" y="110969"/>
                    <a:pt x="406671" y="168842"/>
                    <a:pt x="406589" y="240257"/>
                  </a:cubicBezTo>
                  <a:lnTo>
                    <a:pt x="406589" y="258739"/>
                  </a:lnTo>
                  <a:lnTo>
                    <a:pt x="443552" y="258739"/>
                  </a:lnTo>
                  <a:lnTo>
                    <a:pt x="443552" y="240257"/>
                  </a:lnTo>
                  <a:cubicBezTo>
                    <a:pt x="443665" y="205317"/>
                    <a:pt x="463525" y="173444"/>
                    <a:pt x="494838" y="157941"/>
                  </a:cubicBezTo>
                  <a:cubicBezTo>
                    <a:pt x="522549" y="222678"/>
                    <a:pt x="578682" y="270929"/>
                    <a:pt x="646847" y="288605"/>
                  </a:cubicBezTo>
                  <a:lnTo>
                    <a:pt x="646847" y="502156"/>
                  </a:lnTo>
                  <a:cubicBezTo>
                    <a:pt x="624712" y="510018"/>
                    <a:pt x="609912" y="530950"/>
                    <a:pt x="609884" y="554440"/>
                  </a:cubicBezTo>
                  <a:lnTo>
                    <a:pt x="609884" y="628365"/>
                  </a:lnTo>
                  <a:lnTo>
                    <a:pt x="332664" y="628365"/>
                  </a:lnTo>
                  <a:cubicBezTo>
                    <a:pt x="261248" y="628447"/>
                    <a:pt x="203376" y="686319"/>
                    <a:pt x="203295" y="757735"/>
                  </a:cubicBezTo>
                  <a:lnTo>
                    <a:pt x="203295" y="776216"/>
                  </a:lnTo>
                  <a:lnTo>
                    <a:pt x="240257" y="776216"/>
                  </a:lnTo>
                  <a:lnTo>
                    <a:pt x="240257" y="757735"/>
                  </a:lnTo>
                  <a:cubicBezTo>
                    <a:pt x="240440" y="716128"/>
                    <a:pt x="268449" y="679792"/>
                    <a:pt x="308638" y="669024"/>
                  </a:cubicBezTo>
                  <a:cubicBezTo>
                    <a:pt x="358399" y="811068"/>
                    <a:pt x="480380" y="915611"/>
                    <a:pt x="628365" y="943047"/>
                  </a:cubicBezTo>
                  <a:lnTo>
                    <a:pt x="628365" y="1127361"/>
                  </a:lnTo>
                  <a:cubicBezTo>
                    <a:pt x="597744" y="1127361"/>
                    <a:pt x="572921" y="1152184"/>
                    <a:pt x="572921" y="1182805"/>
                  </a:cubicBezTo>
                  <a:lnTo>
                    <a:pt x="572921" y="1256731"/>
                  </a:lnTo>
                  <a:lnTo>
                    <a:pt x="0" y="1256731"/>
                  </a:lnTo>
                  <a:lnTo>
                    <a:pt x="0" y="1312175"/>
                  </a:lnTo>
                  <a:cubicBezTo>
                    <a:pt x="133" y="1424397"/>
                    <a:pt x="91072" y="1515336"/>
                    <a:pt x="203295" y="1515469"/>
                  </a:cubicBezTo>
                  <a:lnTo>
                    <a:pt x="1201287" y="1515469"/>
                  </a:lnTo>
                  <a:cubicBezTo>
                    <a:pt x="1313509" y="1515336"/>
                    <a:pt x="1404448" y="1424397"/>
                    <a:pt x="1404581" y="1312175"/>
                  </a:cubicBezTo>
                  <a:lnTo>
                    <a:pt x="1404581" y="1256731"/>
                  </a:lnTo>
                  <a:close/>
                  <a:moveTo>
                    <a:pt x="530950" y="148350"/>
                  </a:moveTo>
                  <a:cubicBezTo>
                    <a:pt x="532651" y="148350"/>
                    <a:pt x="534240" y="147851"/>
                    <a:pt x="535959" y="147851"/>
                  </a:cubicBezTo>
                  <a:lnTo>
                    <a:pt x="868623" y="147851"/>
                  </a:lnTo>
                  <a:cubicBezTo>
                    <a:pt x="870341" y="147851"/>
                    <a:pt x="871931" y="148257"/>
                    <a:pt x="873631" y="148350"/>
                  </a:cubicBezTo>
                  <a:cubicBezTo>
                    <a:pt x="830688" y="242978"/>
                    <a:pt x="719162" y="284877"/>
                    <a:pt x="624534" y="241934"/>
                  </a:cubicBezTo>
                  <a:cubicBezTo>
                    <a:pt x="583036" y="223101"/>
                    <a:pt x="549783" y="189848"/>
                    <a:pt x="530950" y="148350"/>
                  </a:cubicBezTo>
                  <a:close/>
                  <a:moveTo>
                    <a:pt x="720772" y="295701"/>
                  </a:moveTo>
                  <a:lnTo>
                    <a:pt x="720772" y="498996"/>
                  </a:lnTo>
                  <a:lnTo>
                    <a:pt x="683809" y="498996"/>
                  </a:lnTo>
                  <a:lnTo>
                    <a:pt x="683809" y="295701"/>
                  </a:lnTo>
                  <a:close/>
                  <a:moveTo>
                    <a:pt x="646847" y="554440"/>
                  </a:moveTo>
                  <a:cubicBezTo>
                    <a:pt x="646847" y="544233"/>
                    <a:pt x="655121" y="535959"/>
                    <a:pt x="665328" y="535959"/>
                  </a:cubicBezTo>
                  <a:lnTo>
                    <a:pt x="739253" y="535959"/>
                  </a:lnTo>
                  <a:cubicBezTo>
                    <a:pt x="749461" y="535959"/>
                    <a:pt x="757735" y="544233"/>
                    <a:pt x="757735" y="554440"/>
                  </a:cubicBezTo>
                  <a:lnTo>
                    <a:pt x="757735" y="628365"/>
                  </a:lnTo>
                  <a:lnTo>
                    <a:pt x="646847" y="628365"/>
                  </a:lnTo>
                  <a:close/>
                  <a:moveTo>
                    <a:pt x="346359" y="665328"/>
                  </a:moveTo>
                  <a:lnTo>
                    <a:pt x="1058223" y="665328"/>
                  </a:lnTo>
                  <a:cubicBezTo>
                    <a:pt x="985373" y="861905"/>
                    <a:pt x="766959" y="962203"/>
                    <a:pt x="570384" y="889353"/>
                  </a:cubicBezTo>
                  <a:cubicBezTo>
                    <a:pt x="466626" y="850901"/>
                    <a:pt x="384811" y="769086"/>
                    <a:pt x="346359" y="665328"/>
                  </a:cubicBezTo>
                  <a:close/>
                  <a:moveTo>
                    <a:pt x="702291" y="949941"/>
                  </a:moveTo>
                  <a:cubicBezTo>
                    <a:pt x="714710" y="949941"/>
                    <a:pt x="727037" y="949275"/>
                    <a:pt x="739253" y="948092"/>
                  </a:cubicBezTo>
                  <a:lnTo>
                    <a:pt x="739253" y="1127361"/>
                  </a:lnTo>
                  <a:lnTo>
                    <a:pt x="665328" y="1127361"/>
                  </a:lnTo>
                  <a:lnTo>
                    <a:pt x="665328" y="948203"/>
                  </a:lnTo>
                  <a:cubicBezTo>
                    <a:pt x="677544" y="949312"/>
                    <a:pt x="689871" y="949941"/>
                    <a:pt x="702291" y="949941"/>
                  </a:cubicBezTo>
                  <a:close/>
                  <a:moveTo>
                    <a:pt x="609884" y="1182805"/>
                  </a:moveTo>
                  <a:cubicBezTo>
                    <a:pt x="609884" y="1172598"/>
                    <a:pt x="618158" y="1164324"/>
                    <a:pt x="628365" y="1164324"/>
                  </a:cubicBezTo>
                  <a:lnTo>
                    <a:pt x="776216" y="1164324"/>
                  </a:lnTo>
                  <a:cubicBezTo>
                    <a:pt x="786423" y="1164324"/>
                    <a:pt x="794697" y="1172598"/>
                    <a:pt x="794697" y="1182805"/>
                  </a:cubicBezTo>
                  <a:lnTo>
                    <a:pt x="794697" y="1256731"/>
                  </a:lnTo>
                  <a:lnTo>
                    <a:pt x="609884" y="1256731"/>
                  </a:lnTo>
                  <a:close/>
                  <a:moveTo>
                    <a:pt x="1367619" y="1312175"/>
                  </a:moveTo>
                  <a:cubicBezTo>
                    <a:pt x="1367517" y="1403996"/>
                    <a:pt x="1293108" y="1478405"/>
                    <a:pt x="1201287" y="1478507"/>
                  </a:cubicBezTo>
                  <a:lnTo>
                    <a:pt x="203295" y="1478507"/>
                  </a:lnTo>
                  <a:cubicBezTo>
                    <a:pt x="111474" y="1478405"/>
                    <a:pt x="37064" y="1403996"/>
                    <a:pt x="36963" y="1312175"/>
                  </a:cubicBezTo>
                  <a:lnTo>
                    <a:pt x="36963" y="1293693"/>
                  </a:lnTo>
                  <a:lnTo>
                    <a:pt x="1367619" y="1293693"/>
                  </a:lnTo>
                  <a:close/>
                </a:path>
              </a:pathLst>
            </a:custGeom>
            <a:grpFill/>
            <a:ln w="18455" cap="flat">
              <a:noFill/>
              <a:prstDash val="solid"/>
              <a:miter/>
            </a:ln>
          </p:spPr>
          <p:txBody>
            <a:bodyPr rtlCol="0" anchor="ctr"/>
            <a:lstStyle/>
            <a:p>
              <a:endParaRPr lang="en-GB" sz="2400"/>
            </a:p>
          </p:txBody>
        </p:sp>
        <p:sp>
          <p:nvSpPr>
            <p:cNvPr id="25" name="Freeform: Shape 24">
              <a:extLst>
                <a:ext uri="{FF2B5EF4-FFF2-40B4-BE49-F238E27FC236}">
                  <a16:creationId xmlns:a16="http://schemas.microsoft.com/office/drawing/2014/main" id="{5F3FE489-3E8E-47CB-83F6-6B14C3C30554}"/>
                </a:ext>
              </a:extLst>
            </p:cNvPr>
            <p:cNvSpPr/>
            <p:nvPr/>
          </p:nvSpPr>
          <p:spPr>
            <a:xfrm>
              <a:off x="7765530" y="3634729"/>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sp>
          <p:nvSpPr>
            <p:cNvPr id="26" name="Freeform: Shape 25">
              <a:extLst>
                <a:ext uri="{FF2B5EF4-FFF2-40B4-BE49-F238E27FC236}">
                  <a16:creationId xmlns:a16="http://schemas.microsoft.com/office/drawing/2014/main" id="{2129E498-23AD-4790-8EC8-F7374A4A0006}"/>
                </a:ext>
              </a:extLst>
            </p:cNvPr>
            <p:cNvSpPr/>
            <p:nvPr/>
          </p:nvSpPr>
          <p:spPr>
            <a:xfrm>
              <a:off x="7765530" y="3523841"/>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sp>
          <p:nvSpPr>
            <p:cNvPr id="27" name="Freeform: Shape 26">
              <a:extLst>
                <a:ext uri="{FF2B5EF4-FFF2-40B4-BE49-F238E27FC236}">
                  <a16:creationId xmlns:a16="http://schemas.microsoft.com/office/drawing/2014/main" id="{09F25428-B447-4626-9E3E-DDFF4AEBD1AB}"/>
                </a:ext>
              </a:extLst>
            </p:cNvPr>
            <p:cNvSpPr/>
            <p:nvPr/>
          </p:nvSpPr>
          <p:spPr>
            <a:xfrm>
              <a:off x="7765530" y="3412953"/>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sp>
          <p:nvSpPr>
            <p:cNvPr id="28" name="Freeform: Shape 27">
              <a:extLst>
                <a:ext uri="{FF2B5EF4-FFF2-40B4-BE49-F238E27FC236}">
                  <a16:creationId xmlns:a16="http://schemas.microsoft.com/office/drawing/2014/main" id="{2211E2C1-45A0-4C26-B461-B666B6727516}"/>
                </a:ext>
              </a:extLst>
            </p:cNvPr>
            <p:cNvSpPr/>
            <p:nvPr/>
          </p:nvSpPr>
          <p:spPr>
            <a:xfrm>
              <a:off x="7562236" y="4263095"/>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sp>
          <p:nvSpPr>
            <p:cNvPr id="29" name="Freeform: Shape 28">
              <a:extLst>
                <a:ext uri="{FF2B5EF4-FFF2-40B4-BE49-F238E27FC236}">
                  <a16:creationId xmlns:a16="http://schemas.microsoft.com/office/drawing/2014/main" id="{B7EBFBA0-0352-459B-B18C-4D264538F3B8}"/>
                </a:ext>
              </a:extLst>
            </p:cNvPr>
            <p:cNvSpPr/>
            <p:nvPr/>
          </p:nvSpPr>
          <p:spPr>
            <a:xfrm>
              <a:off x="7562236" y="3930431"/>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sp>
          <p:nvSpPr>
            <p:cNvPr id="30" name="Freeform: Shape 29">
              <a:extLst>
                <a:ext uri="{FF2B5EF4-FFF2-40B4-BE49-F238E27FC236}">
                  <a16:creationId xmlns:a16="http://schemas.microsoft.com/office/drawing/2014/main" id="{5DDEB683-6A78-423B-80FF-478BCA80D06A}"/>
                </a:ext>
              </a:extLst>
            </p:cNvPr>
            <p:cNvSpPr/>
            <p:nvPr/>
          </p:nvSpPr>
          <p:spPr>
            <a:xfrm>
              <a:off x="7562236" y="4041319"/>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sp>
          <p:nvSpPr>
            <p:cNvPr id="31" name="Freeform: Shape 30">
              <a:extLst>
                <a:ext uri="{FF2B5EF4-FFF2-40B4-BE49-F238E27FC236}">
                  <a16:creationId xmlns:a16="http://schemas.microsoft.com/office/drawing/2014/main" id="{02FFA45B-4CBF-4343-B7F8-0DF88D6D73A7}"/>
                </a:ext>
              </a:extLst>
            </p:cNvPr>
            <p:cNvSpPr/>
            <p:nvPr/>
          </p:nvSpPr>
          <p:spPr>
            <a:xfrm>
              <a:off x="7562236" y="4152207"/>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sp>
          <p:nvSpPr>
            <p:cNvPr id="32" name="Freeform: Shape 31">
              <a:extLst>
                <a:ext uri="{FF2B5EF4-FFF2-40B4-BE49-F238E27FC236}">
                  <a16:creationId xmlns:a16="http://schemas.microsoft.com/office/drawing/2014/main" id="{E06E42FC-EEF5-42D5-8EA3-3B02ABBBD8F2}"/>
                </a:ext>
              </a:extLst>
            </p:cNvPr>
            <p:cNvSpPr/>
            <p:nvPr/>
          </p:nvSpPr>
          <p:spPr>
            <a:xfrm>
              <a:off x="8523265" y="4152207"/>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sp>
          <p:nvSpPr>
            <p:cNvPr id="33" name="Freeform: Shape 32">
              <a:extLst>
                <a:ext uri="{FF2B5EF4-FFF2-40B4-BE49-F238E27FC236}">
                  <a16:creationId xmlns:a16="http://schemas.microsoft.com/office/drawing/2014/main" id="{8802CE6B-DF13-408E-82DB-8141F1818310}"/>
                </a:ext>
              </a:extLst>
            </p:cNvPr>
            <p:cNvSpPr/>
            <p:nvPr/>
          </p:nvSpPr>
          <p:spPr>
            <a:xfrm>
              <a:off x="8523265" y="4041319"/>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sp>
          <p:nvSpPr>
            <p:cNvPr id="34" name="Freeform: Shape 33">
              <a:extLst>
                <a:ext uri="{FF2B5EF4-FFF2-40B4-BE49-F238E27FC236}">
                  <a16:creationId xmlns:a16="http://schemas.microsoft.com/office/drawing/2014/main" id="{B65E8B5F-B996-42AC-B213-EBCFFF2D841C}"/>
                </a:ext>
              </a:extLst>
            </p:cNvPr>
            <p:cNvSpPr/>
            <p:nvPr/>
          </p:nvSpPr>
          <p:spPr>
            <a:xfrm>
              <a:off x="8523265" y="3930431"/>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sp>
          <p:nvSpPr>
            <p:cNvPr id="35" name="Freeform: Shape 34">
              <a:extLst>
                <a:ext uri="{FF2B5EF4-FFF2-40B4-BE49-F238E27FC236}">
                  <a16:creationId xmlns:a16="http://schemas.microsoft.com/office/drawing/2014/main" id="{841D63AF-640C-4220-B1E0-AF1CF656F5AC}"/>
                </a:ext>
              </a:extLst>
            </p:cNvPr>
            <p:cNvSpPr/>
            <p:nvPr/>
          </p:nvSpPr>
          <p:spPr>
            <a:xfrm>
              <a:off x="8523265" y="4263095"/>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sp>
          <p:nvSpPr>
            <p:cNvPr id="36" name="Freeform: Shape 35">
              <a:extLst>
                <a:ext uri="{FF2B5EF4-FFF2-40B4-BE49-F238E27FC236}">
                  <a16:creationId xmlns:a16="http://schemas.microsoft.com/office/drawing/2014/main" id="{715B75B5-19A4-47CC-89B3-C855F37FCB97}"/>
                </a:ext>
              </a:extLst>
            </p:cNvPr>
            <p:cNvSpPr/>
            <p:nvPr/>
          </p:nvSpPr>
          <p:spPr>
            <a:xfrm>
              <a:off x="8319970" y="3523841"/>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sp>
          <p:nvSpPr>
            <p:cNvPr id="37" name="Freeform: Shape 36">
              <a:extLst>
                <a:ext uri="{FF2B5EF4-FFF2-40B4-BE49-F238E27FC236}">
                  <a16:creationId xmlns:a16="http://schemas.microsoft.com/office/drawing/2014/main" id="{F3528360-4D20-4CE2-A7F5-FAA8D4AF1B22}"/>
                </a:ext>
              </a:extLst>
            </p:cNvPr>
            <p:cNvSpPr/>
            <p:nvPr/>
          </p:nvSpPr>
          <p:spPr>
            <a:xfrm>
              <a:off x="8319970" y="3412953"/>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sp>
          <p:nvSpPr>
            <p:cNvPr id="38" name="Freeform: Shape 37">
              <a:extLst>
                <a:ext uri="{FF2B5EF4-FFF2-40B4-BE49-F238E27FC236}">
                  <a16:creationId xmlns:a16="http://schemas.microsoft.com/office/drawing/2014/main" id="{E6768527-F208-4D56-8C4C-28D8CCC48828}"/>
                </a:ext>
              </a:extLst>
            </p:cNvPr>
            <p:cNvSpPr/>
            <p:nvPr/>
          </p:nvSpPr>
          <p:spPr>
            <a:xfrm>
              <a:off x="8319970" y="3634729"/>
              <a:ext cx="36962" cy="73925"/>
            </a:xfrm>
            <a:custGeom>
              <a:avLst/>
              <a:gdLst>
                <a:gd name="connsiteX0" fmla="*/ 0 w 36962"/>
                <a:gd name="connsiteY0" fmla="*/ 0 h 73925"/>
                <a:gd name="connsiteX1" fmla="*/ 36963 w 36962"/>
                <a:gd name="connsiteY1" fmla="*/ 0 h 73925"/>
                <a:gd name="connsiteX2" fmla="*/ 36963 w 36962"/>
                <a:gd name="connsiteY2" fmla="*/ 73925 h 73925"/>
                <a:gd name="connsiteX3" fmla="*/ 0 w 36962"/>
                <a:gd name="connsiteY3" fmla="*/ 73925 h 73925"/>
              </a:gdLst>
              <a:ahLst/>
              <a:cxnLst>
                <a:cxn ang="0">
                  <a:pos x="connsiteX0" y="connsiteY0"/>
                </a:cxn>
                <a:cxn ang="0">
                  <a:pos x="connsiteX1" y="connsiteY1"/>
                </a:cxn>
                <a:cxn ang="0">
                  <a:pos x="connsiteX2" y="connsiteY2"/>
                </a:cxn>
                <a:cxn ang="0">
                  <a:pos x="connsiteX3" y="connsiteY3"/>
                </a:cxn>
              </a:cxnLst>
              <a:rect l="l" t="t" r="r" b="b"/>
              <a:pathLst>
                <a:path w="36962" h="73925">
                  <a:moveTo>
                    <a:pt x="0" y="0"/>
                  </a:moveTo>
                  <a:lnTo>
                    <a:pt x="36963" y="0"/>
                  </a:lnTo>
                  <a:lnTo>
                    <a:pt x="36963" y="73925"/>
                  </a:lnTo>
                  <a:lnTo>
                    <a:pt x="0" y="73925"/>
                  </a:lnTo>
                  <a:close/>
                </a:path>
              </a:pathLst>
            </a:custGeom>
            <a:grpFill/>
            <a:ln w="18455" cap="flat">
              <a:noFill/>
              <a:prstDash val="solid"/>
              <a:miter/>
            </a:ln>
          </p:spPr>
          <p:txBody>
            <a:bodyPr rtlCol="0" anchor="ctr"/>
            <a:lstStyle/>
            <a:p>
              <a:endParaRPr lang="en-GB" sz="2400"/>
            </a:p>
          </p:txBody>
        </p:sp>
      </p:grpSp>
      <p:pic>
        <p:nvPicPr>
          <p:cNvPr id="19" name="Graphic 18" descr="Water Bottle outline">
            <a:extLst>
              <a:ext uri="{FF2B5EF4-FFF2-40B4-BE49-F238E27FC236}">
                <a16:creationId xmlns:a16="http://schemas.microsoft.com/office/drawing/2014/main" id="{375C4ACC-CC3E-4E3B-8215-677D9BE22AA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491585" y="4867732"/>
            <a:ext cx="1219200" cy="1219200"/>
          </a:xfrm>
          <a:prstGeom prst="rect">
            <a:avLst/>
          </a:prstGeom>
        </p:spPr>
      </p:pic>
      <p:grpSp>
        <p:nvGrpSpPr>
          <p:cNvPr id="49" name="Graphic 47" descr="Watering pot with solid fill">
            <a:extLst>
              <a:ext uri="{FF2B5EF4-FFF2-40B4-BE49-F238E27FC236}">
                <a16:creationId xmlns:a16="http://schemas.microsoft.com/office/drawing/2014/main" id="{F6AE42C7-AF54-45E8-BE50-1583EE207214}"/>
              </a:ext>
            </a:extLst>
          </p:cNvPr>
          <p:cNvGrpSpPr/>
          <p:nvPr/>
        </p:nvGrpSpPr>
        <p:grpSpPr>
          <a:xfrm rot="20238601">
            <a:off x="5691565" y="4678867"/>
            <a:ext cx="985520" cy="906959"/>
            <a:chOff x="4619076" y="3133845"/>
            <a:chExt cx="739140" cy="680219"/>
          </a:xfrm>
          <a:solidFill>
            <a:srgbClr val="B3E1F5">
              <a:alpha val="47000"/>
            </a:srgbClr>
          </a:solidFill>
        </p:grpSpPr>
        <p:sp>
          <p:nvSpPr>
            <p:cNvPr id="53" name="Freeform: Shape 52">
              <a:extLst>
                <a:ext uri="{FF2B5EF4-FFF2-40B4-BE49-F238E27FC236}">
                  <a16:creationId xmlns:a16="http://schemas.microsoft.com/office/drawing/2014/main" id="{DA156918-6E0D-4A1F-8510-352DA918FA97}"/>
                </a:ext>
              </a:extLst>
            </p:cNvPr>
            <p:cNvSpPr/>
            <p:nvPr/>
          </p:nvSpPr>
          <p:spPr>
            <a:xfrm>
              <a:off x="4619076" y="3133845"/>
              <a:ext cx="632459" cy="518294"/>
            </a:xfrm>
            <a:custGeom>
              <a:avLst/>
              <a:gdLst>
                <a:gd name="connsiteX0" fmla="*/ 116205 w 632459"/>
                <a:gd name="connsiteY0" fmla="*/ 193492 h 518294"/>
                <a:gd name="connsiteX1" fmla="*/ 217170 w 632459"/>
                <a:gd name="connsiteY1" fmla="*/ 44902 h 518294"/>
                <a:gd name="connsiteX2" fmla="*/ 388620 w 632459"/>
                <a:gd name="connsiteY2" fmla="*/ 95384 h 518294"/>
                <a:gd name="connsiteX3" fmla="*/ 393383 w 632459"/>
                <a:gd name="connsiteY3" fmla="*/ 274454 h 518294"/>
                <a:gd name="connsiteX4" fmla="*/ 228600 w 632459"/>
                <a:gd name="connsiteY4" fmla="*/ 108719 h 518294"/>
                <a:gd name="connsiteX5" fmla="*/ 215265 w 632459"/>
                <a:gd name="connsiteY5" fmla="*/ 103004 h 518294"/>
                <a:gd name="connsiteX6" fmla="*/ 201930 w 632459"/>
                <a:gd name="connsiteY6" fmla="*/ 108719 h 518294"/>
                <a:gd name="connsiteX7" fmla="*/ 116205 w 632459"/>
                <a:gd name="connsiteY7" fmla="*/ 193492 h 518294"/>
                <a:gd name="connsiteX8" fmla="*/ 116205 w 632459"/>
                <a:gd name="connsiteY8" fmla="*/ 193492 h 518294"/>
                <a:gd name="connsiteX9" fmla="*/ 81915 w 632459"/>
                <a:gd name="connsiteY9" fmla="*/ 227782 h 518294"/>
                <a:gd name="connsiteX10" fmla="*/ 5715 w 632459"/>
                <a:gd name="connsiteY10" fmla="*/ 303982 h 518294"/>
                <a:gd name="connsiteX11" fmla="*/ 0 w 632459"/>
                <a:gd name="connsiteY11" fmla="*/ 317317 h 518294"/>
                <a:gd name="connsiteX12" fmla="*/ 5715 w 632459"/>
                <a:gd name="connsiteY12" fmla="*/ 330652 h 518294"/>
                <a:gd name="connsiteX13" fmla="*/ 187643 w 632459"/>
                <a:gd name="connsiteY13" fmla="*/ 512579 h 518294"/>
                <a:gd name="connsiteX14" fmla="*/ 200978 w 632459"/>
                <a:gd name="connsiteY14" fmla="*/ 518294 h 518294"/>
                <a:gd name="connsiteX15" fmla="*/ 214313 w 632459"/>
                <a:gd name="connsiteY15" fmla="*/ 512579 h 518294"/>
                <a:gd name="connsiteX16" fmla="*/ 247650 w 632459"/>
                <a:gd name="connsiteY16" fmla="*/ 479242 h 518294"/>
                <a:gd name="connsiteX17" fmla="*/ 594360 w 632459"/>
                <a:gd name="connsiteY17" fmla="*/ 439237 h 518294"/>
                <a:gd name="connsiteX18" fmla="*/ 594360 w 632459"/>
                <a:gd name="connsiteY18" fmla="*/ 457334 h 518294"/>
                <a:gd name="connsiteX19" fmla="*/ 613410 w 632459"/>
                <a:gd name="connsiteY19" fmla="*/ 476384 h 518294"/>
                <a:gd name="connsiteX20" fmla="*/ 632460 w 632459"/>
                <a:gd name="connsiteY20" fmla="*/ 457334 h 518294"/>
                <a:gd name="connsiteX21" fmla="*/ 632460 w 632459"/>
                <a:gd name="connsiteY21" fmla="*/ 375419 h 518294"/>
                <a:gd name="connsiteX22" fmla="*/ 613410 w 632459"/>
                <a:gd name="connsiteY22" fmla="*/ 356369 h 518294"/>
                <a:gd name="connsiteX23" fmla="*/ 594360 w 632459"/>
                <a:gd name="connsiteY23" fmla="*/ 375419 h 518294"/>
                <a:gd name="connsiteX24" fmla="*/ 593408 w 632459"/>
                <a:gd name="connsiteY24" fmla="*/ 397327 h 518294"/>
                <a:gd name="connsiteX25" fmla="*/ 329565 w 632459"/>
                <a:gd name="connsiteY25" fmla="*/ 397327 h 518294"/>
                <a:gd name="connsiteX26" fmla="*/ 410528 w 632459"/>
                <a:gd name="connsiteY26" fmla="*/ 316364 h 518294"/>
                <a:gd name="connsiteX27" fmla="*/ 413385 w 632459"/>
                <a:gd name="connsiteY27" fmla="*/ 312554 h 518294"/>
                <a:gd name="connsiteX28" fmla="*/ 397193 w 632459"/>
                <a:gd name="connsiteY28" fmla="*/ 50617 h 518294"/>
                <a:gd name="connsiteX29" fmla="*/ 134303 w 632459"/>
                <a:gd name="connsiteY29" fmla="*/ 54427 h 518294"/>
                <a:gd name="connsiteX30" fmla="*/ 81915 w 632459"/>
                <a:gd name="connsiteY30" fmla="*/ 227782 h 51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32459" h="518294">
                  <a:moveTo>
                    <a:pt x="116205" y="193492"/>
                  </a:moveTo>
                  <a:cubicBezTo>
                    <a:pt x="114300" y="126817"/>
                    <a:pt x="155258" y="67762"/>
                    <a:pt x="217170" y="44902"/>
                  </a:cubicBezTo>
                  <a:cubicBezTo>
                    <a:pt x="279083" y="22994"/>
                    <a:pt x="348615" y="42997"/>
                    <a:pt x="388620" y="95384"/>
                  </a:cubicBezTo>
                  <a:cubicBezTo>
                    <a:pt x="428625" y="147772"/>
                    <a:pt x="431483" y="220162"/>
                    <a:pt x="393383" y="274454"/>
                  </a:cubicBezTo>
                  <a:lnTo>
                    <a:pt x="228600" y="108719"/>
                  </a:lnTo>
                  <a:cubicBezTo>
                    <a:pt x="224790" y="104909"/>
                    <a:pt x="220028" y="103004"/>
                    <a:pt x="215265" y="103004"/>
                  </a:cubicBezTo>
                  <a:cubicBezTo>
                    <a:pt x="210503" y="103004"/>
                    <a:pt x="205740" y="104909"/>
                    <a:pt x="201930" y="108719"/>
                  </a:cubicBezTo>
                  <a:lnTo>
                    <a:pt x="116205" y="193492"/>
                  </a:lnTo>
                  <a:lnTo>
                    <a:pt x="116205" y="193492"/>
                  </a:lnTo>
                  <a:close/>
                  <a:moveTo>
                    <a:pt x="81915" y="227782"/>
                  </a:moveTo>
                  <a:lnTo>
                    <a:pt x="5715" y="303982"/>
                  </a:lnTo>
                  <a:cubicBezTo>
                    <a:pt x="1905" y="307792"/>
                    <a:pt x="0" y="312554"/>
                    <a:pt x="0" y="317317"/>
                  </a:cubicBezTo>
                  <a:cubicBezTo>
                    <a:pt x="0" y="322079"/>
                    <a:pt x="1905" y="326842"/>
                    <a:pt x="5715" y="330652"/>
                  </a:cubicBezTo>
                  <a:lnTo>
                    <a:pt x="187643" y="512579"/>
                  </a:lnTo>
                  <a:cubicBezTo>
                    <a:pt x="191453" y="516389"/>
                    <a:pt x="196215" y="518294"/>
                    <a:pt x="200978" y="518294"/>
                  </a:cubicBezTo>
                  <a:cubicBezTo>
                    <a:pt x="205740" y="518294"/>
                    <a:pt x="210503" y="516389"/>
                    <a:pt x="214313" y="512579"/>
                  </a:cubicBezTo>
                  <a:lnTo>
                    <a:pt x="247650" y="479242"/>
                  </a:lnTo>
                  <a:lnTo>
                    <a:pt x="594360" y="439237"/>
                  </a:lnTo>
                  <a:lnTo>
                    <a:pt x="594360" y="457334"/>
                  </a:lnTo>
                  <a:cubicBezTo>
                    <a:pt x="594360" y="467812"/>
                    <a:pt x="602933" y="476384"/>
                    <a:pt x="613410" y="476384"/>
                  </a:cubicBezTo>
                  <a:cubicBezTo>
                    <a:pt x="623888" y="476384"/>
                    <a:pt x="632460" y="467812"/>
                    <a:pt x="632460" y="457334"/>
                  </a:cubicBezTo>
                  <a:lnTo>
                    <a:pt x="632460" y="375419"/>
                  </a:lnTo>
                  <a:cubicBezTo>
                    <a:pt x="632460" y="364942"/>
                    <a:pt x="623888" y="356369"/>
                    <a:pt x="613410" y="356369"/>
                  </a:cubicBezTo>
                  <a:cubicBezTo>
                    <a:pt x="602933" y="356369"/>
                    <a:pt x="594360" y="364942"/>
                    <a:pt x="594360" y="375419"/>
                  </a:cubicBezTo>
                  <a:lnTo>
                    <a:pt x="593408" y="397327"/>
                  </a:lnTo>
                  <a:lnTo>
                    <a:pt x="329565" y="397327"/>
                  </a:lnTo>
                  <a:lnTo>
                    <a:pt x="410528" y="316364"/>
                  </a:lnTo>
                  <a:cubicBezTo>
                    <a:pt x="411480" y="315412"/>
                    <a:pt x="412433" y="313507"/>
                    <a:pt x="413385" y="312554"/>
                  </a:cubicBezTo>
                  <a:cubicBezTo>
                    <a:pt x="479108" y="234449"/>
                    <a:pt x="471488" y="119197"/>
                    <a:pt x="397193" y="50617"/>
                  </a:cubicBezTo>
                  <a:cubicBezTo>
                    <a:pt x="322898" y="-17963"/>
                    <a:pt x="206693" y="-17011"/>
                    <a:pt x="134303" y="54427"/>
                  </a:cubicBezTo>
                  <a:cubicBezTo>
                    <a:pt x="88583" y="100147"/>
                    <a:pt x="69533" y="164917"/>
                    <a:pt x="81915" y="227782"/>
                  </a:cubicBezTo>
                  <a:close/>
                </a:path>
              </a:pathLst>
            </a:custGeom>
            <a:grpFill/>
            <a:ln w="9525" cap="flat">
              <a:noFill/>
              <a:prstDash val="solid"/>
              <a:miter/>
            </a:ln>
          </p:spPr>
          <p:txBody>
            <a:bodyPr rtlCol="0" anchor="ctr"/>
            <a:lstStyle/>
            <a:p>
              <a:endParaRPr lang="en-GB" sz="2400"/>
            </a:p>
          </p:txBody>
        </p:sp>
        <p:sp>
          <p:nvSpPr>
            <p:cNvPr id="50" name="Freeform: Shape 49">
              <a:extLst>
                <a:ext uri="{FF2B5EF4-FFF2-40B4-BE49-F238E27FC236}">
                  <a16:creationId xmlns:a16="http://schemas.microsoft.com/office/drawing/2014/main" id="{0E9C166E-7458-45F0-9078-67EF30005A47}"/>
                </a:ext>
              </a:extLst>
            </p:cNvPr>
            <p:cNvSpPr/>
            <p:nvPr/>
          </p:nvSpPr>
          <p:spPr>
            <a:xfrm>
              <a:off x="5229629" y="3652139"/>
              <a:ext cx="47625" cy="75247"/>
            </a:xfrm>
            <a:custGeom>
              <a:avLst/>
              <a:gdLst>
                <a:gd name="connsiteX0" fmla="*/ 23813 w 47625"/>
                <a:gd name="connsiteY0" fmla="*/ 0 h 75247"/>
                <a:gd name="connsiteX1" fmla="*/ 47625 w 47625"/>
                <a:gd name="connsiteY1" fmla="*/ 51435 h 75247"/>
                <a:gd name="connsiteX2" fmla="*/ 23813 w 47625"/>
                <a:gd name="connsiteY2" fmla="*/ 75248 h 75247"/>
                <a:gd name="connsiteX3" fmla="*/ 0 w 47625"/>
                <a:gd name="connsiteY3" fmla="*/ 51435 h 75247"/>
                <a:gd name="connsiteX4" fmla="*/ 23813 w 47625"/>
                <a:gd name="connsiteY4" fmla="*/ 0 h 752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75247">
                  <a:moveTo>
                    <a:pt x="23813" y="0"/>
                  </a:moveTo>
                  <a:cubicBezTo>
                    <a:pt x="23813" y="0"/>
                    <a:pt x="47625" y="35243"/>
                    <a:pt x="47625" y="51435"/>
                  </a:cubicBezTo>
                  <a:cubicBezTo>
                    <a:pt x="47625" y="64770"/>
                    <a:pt x="37147" y="75248"/>
                    <a:pt x="23813" y="75248"/>
                  </a:cubicBezTo>
                  <a:cubicBezTo>
                    <a:pt x="10477" y="75248"/>
                    <a:pt x="0" y="64770"/>
                    <a:pt x="0" y="51435"/>
                  </a:cubicBezTo>
                  <a:cubicBezTo>
                    <a:pt x="0" y="35243"/>
                    <a:pt x="23813" y="0"/>
                    <a:pt x="23813" y="0"/>
                  </a:cubicBezTo>
                  <a:close/>
                </a:path>
              </a:pathLst>
            </a:custGeom>
            <a:grpFill/>
            <a:ln w="9525" cap="flat">
              <a:noFill/>
              <a:prstDash val="solid"/>
              <a:miter/>
            </a:ln>
          </p:spPr>
          <p:txBody>
            <a:bodyPr rtlCol="0" anchor="ctr"/>
            <a:lstStyle/>
            <a:p>
              <a:endParaRPr lang="en-GB" sz="2400"/>
            </a:p>
          </p:txBody>
        </p:sp>
        <p:sp>
          <p:nvSpPr>
            <p:cNvPr id="51" name="Freeform: Shape 50">
              <a:extLst>
                <a:ext uri="{FF2B5EF4-FFF2-40B4-BE49-F238E27FC236}">
                  <a16:creationId xmlns:a16="http://schemas.microsoft.com/office/drawing/2014/main" id="{9799921E-64A1-4CAB-9EE1-A77314681264}"/>
                </a:ext>
              </a:extLst>
            </p:cNvPr>
            <p:cNvSpPr/>
            <p:nvPr/>
          </p:nvSpPr>
          <p:spPr>
            <a:xfrm>
              <a:off x="5139141" y="3718814"/>
              <a:ext cx="47625" cy="75247"/>
            </a:xfrm>
            <a:custGeom>
              <a:avLst/>
              <a:gdLst>
                <a:gd name="connsiteX0" fmla="*/ 23813 w 47625"/>
                <a:gd name="connsiteY0" fmla="*/ 0 h 75247"/>
                <a:gd name="connsiteX1" fmla="*/ 47625 w 47625"/>
                <a:gd name="connsiteY1" fmla="*/ 51435 h 75247"/>
                <a:gd name="connsiteX2" fmla="*/ 23813 w 47625"/>
                <a:gd name="connsiteY2" fmla="*/ 75248 h 75247"/>
                <a:gd name="connsiteX3" fmla="*/ 0 w 47625"/>
                <a:gd name="connsiteY3" fmla="*/ 51435 h 75247"/>
                <a:gd name="connsiteX4" fmla="*/ 23813 w 47625"/>
                <a:gd name="connsiteY4" fmla="*/ 0 h 752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75247">
                  <a:moveTo>
                    <a:pt x="23813" y="0"/>
                  </a:moveTo>
                  <a:cubicBezTo>
                    <a:pt x="23813" y="0"/>
                    <a:pt x="47625" y="35243"/>
                    <a:pt x="47625" y="51435"/>
                  </a:cubicBezTo>
                  <a:cubicBezTo>
                    <a:pt x="47625" y="64770"/>
                    <a:pt x="37147" y="75248"/>
                    <a:pt x="23813" y="75248"/>
                  </a:cubicBezTo>
                  <a:cubicBezTo>
                    <a:pt x="10478" y="75248"/>
                    <a:pt x="0" y="64770"/>
                    <a:pt x="0" y="51435"/>
                  </a:cubicBezTo>
                  <a:cubicBezTo>
                    <a:pt x="0" y="35243"/>
                    <a:pt x="23813" y="0"/>
                    <a:pt x="23813" y="0"/>
                  </a:cubicBezTo>
                  <a:close/>
                </a:path>
              </a:pathLst>
            </a:custGeom>
            <a:grpFill/>
            <a:ln w="9525" cap="flat">
              <a:noFill/>
              <a:prstDash val="solid"/>
              <a:miter/>
            </a:ln>
          </p:spPr>
          <p:txBody>
            <a:bodyPr rtlCol="0" anchor="ctr"/>
            <a:lstStyle/>
            <a:p>
              <a:endParaRPr lang="en-GB" sz="2400"/>
            </a:p>
          </p:txBody>
        </p:sp>
        <p:sp>
          <p:nvSpPr>
            <p:cNvPr id="52" name="Freeform: Shape 51">
              <a:extLst>
                <a:ext uri="{FF2B5EF4-FFF2-40B4-BE49-F238E27FC236}">
                  <a16:creationId xmlns:a16="http://schemas.microsoft.com/office/drawing/2014/main" id="{EBA57B96-ACCC-47D1-9127-DE91A1854E91}"/>
                </a:ext>
              </a:extLst>
            </p:cNvPr>
            <p:cNvSpPr/>
            <p:nvPr/>
          </p:nvSpPr>
          <p:spPr>
            <a:xfrm>
              <a:off x="5310592" y="3737864"/>
              <a:ext cx="47625" cy="76200"/>
            </a:xfrm>
            <a:custGeom>
              <a:avLst/>
              <a:gdLst>
                <a:gd name="connsiteX0" fmla="*/ 23813 w 47625"/>
                <a:gd name="connsiteY0" fmla="*/ 0 h 76200"/>
                <a:gd name="connsiteX1" fmla="*/ 47625 w 47625"/>
                <a:gd name="connsiteY1" fmla="*/ 51435 h 76200"/>
                <a:gd name="connsiteX2" fmla="*/ 23813 w 47625"/>
                <a:gd name="connsiteY2" fmla="*/ 76200 h 76200"/>
                <a:gd name="connsiteX3" fmla="*/ 0 w 47625"/>
                <a:gd name="connsiteY3" fmla="*/ 51435 h 76200"/>
                <a:gd name="connsiteX4" fmla="*/ 23813 w 47625"/>
                <a:gd name="connsiteY4" fmla="*/ 0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76200">
                  <a:moveTo>
                    <a:pt x="23813" y="0"/>
                  </a:moveTo>
                  <a:cubicBezTo>
                    <a:pt x="23813" y="0"/>
                    <a:pt x="47625" y="35243"/>
                    <a:pt x="47625" y="51435"/>
                  </a:cubicBezTo>
                  <a:cubicBezTo>
                    <a:pt x="47625" y="64770"/>
                    <a:pt x="37147" y="76200"/>
                    <a:pt x="23813" y="76200"/>
                  </a:cubicBezTo>
                  <a:cubicBezTo>
                    <a:pt x="10477" y="76200"/>
                    <a:pt x="0" y="64770"/>
                    <a:pt x="0" y="51435"/>
                  </a:cubicBezTo>
                  <a:cubicBezTo>
                    <a:pt x="0" y="35243"/>
                    <a:pt x="23813" y="0"/>
                    <a:pt x="23813" y="0"/>
                  </a:cubicBezTo>
                  <a:close/>
                </a:path>
              </a:pathLst>
            </a:custGeom>
            <a:grpFill/>
            <a:ln w="9525" cap="flat">
              <a:noFill/>
              <a:prstDash val="solid"/>
              <a:miter/>
            </a:ln>
          </p:spPr>
          <p:txBody>
            <a:bodyPr rtlCol="0" anchor="ctr"/>
            <a:lstStyle/>
            <a:p>
              <a:endParaRPr lang="en-GB" sz="2400"/>
            </a:p>
          </p:txBody>
        </p:sp>
      </p:grpSp>
      <p:grpSp>
        <p:nvGrpSpPr>
          <p:cNvPr id="14" name="Graphic 10" descr="Handwashing outline">
            <a:extLst>
              <a:ext uri="{FF2B5EF4-FFF2-40B4-BE49-F238E27FC236}">
                <a16:creationId xmlns:a16="http://schemas.microsoft.com/office/drawing/2014/main" id="{859AD8D8-E75D-4834-8ACE-C5FCAE5779C2}"/>
              </a:ext>
            </a:extLst>
          </p:cNvPr>
          <p:cNvGrpSpPr/>
          <p:nvPr/>
        </p:nvGrpSpPr>
        <p:grpSpPr>
          <a:xfrm>
            <a:off x="10986546" y="5244103"/>
            <a:ext cx="1175833" cy="1287407"/>
            <a:chOff x="5865736" y="3672010"/>
            <a:chExt cx="857263" cy="731237"/>
          </a:xfrm>
          <a:solidFill>
            <a:srgbClr val="0879BE">
              <a:alpha val="16000"/>
            </a:srgbClr>
          </a:solidFill>
        </p:grpSpPr>
        <p:sp>
          <p:nvSpPr>
            <p:cNvPr id="15" name="Freeform: Shape 14">
              <a:extLst>
                <a:ext uri="{FF2B5EF4-FFF2-40B4-BE49-F238E27FC236}">
                  <a16:creationId xmlns:a16="http://schemas.microsoft.com/office/drawing/2014/main" id="{29472021-4A77-4718-8684-1BFFF0D92F2C}"/>
                </a:ext>
              </a:extLst>
            </p:cNvPr>
            <p:cNvSpPr/>
            <p:nvPr/>
          </p:nvSpPr>
          <p:spPr>
            <a:xfrm>
              <a:off x="6268739" y="3672010"/>
              <a:ext cx="454260" cy="219744"/>
            </a:xfrm>
            <a:custGeom>
              <a:avLst/>
              <a:gdLst>
                <a:gd name="connsiteX0" fmla="*/ 172092 w 454260"/>
                <a:gd name="connsiteY0" fmla="*/ 19050 h 219744"/>
                <a:gd name="connsiteX1" fmla="*/ 454261 w 454260"/>
                <a:gd name="connsiteY1" fmla="*/ 19050 h 219744"/>
                <a:gd name="connsiteX2" fmla="*/ 454261 w 454260"/>
                <a:gd name="connsiteY2" fmla="*/ 0 h 219744"/>
                <a:gd name="connsiteX3" fmla="*/ 172082 w 454260"/>
                <a:gd name="connsiteY3" fmla="*/ 0 h 219744"/>
                <a:gd name="connsiteX4" fmla="*/ 0 w 454260"/>
                <a:gd name="connsiteY4" fmla="*/ 172176 h 219744"/>
                <a:gd name="connsiteX5" fmla="*/ 0 w 454260"/>
                <a:gd name="connsiteY5" fmla="*/ 219745 h 219744"/>
                <a:gd name="connsiteX6" fmla="*/ 123091 w 454260"/>
                <a:gd name="connsiteY6" fmla="*/ 219745 h 219744"/>
                <a:gd name="connsiteX7" fmla="*/ 123091 w 454260"/>
                <a:gd name="connsiteY7" fmla="*/ 172184 h 219744"/>
                <a:gd name="connsiteX8" fmla="*/ 172092 w 454260"/>
                <a:gd name="connsiteY8" fmla="*/ 123146 h 219744"/>
                <a:gd name="connsiteX9" fmla="*/ 454261 w 454260"/>
                <a:gd name="connsiteY9" fmla="*/ 123146 h 219744"/>
                <a:gd name="connsiteX10" fmla="*/ 454261 w 454260"/>
                <a:gd name="connsiteY10" fmla="*/ 104096 h 219744"/>
                <a:gd name="connsiteX11" fmla="*/ 172082 w 454260"/>
                <a:gd name="connsiteY11" fmla="*/ 104096 h 219744"/>
                <a:gd name="connsiteX12" fmla="*/ 104040 w 454260"/>
                <a:gd name="connsiteY12" fmla="*/ 172176 h 219744"/>
                <a:gd name="connsiteX13" fmla="*/ 104041 w 454260"/>
                <a:gd name="connsiteY13" fmla="*/ 200695 h 219744"/>
                <a:gd name="connsiteX14" fmla="*/ 19050 w 454260"/>
                <a:gd name="connsiteY14" fmla="*/ 200695 h 219744"/>
                <a:gd name="connsiteX15" fmla="*/ 19050 w 454260"/>
                <a:gd name="connsiteY15" fmla="*/ 172184 h 219744"/>
                <a:gd name="connsiteX16" fmla="*/ 172092 w 454260"/>
                <a:gd name="connsiteY16" fmla="*/ 19050 h 219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4260" h="219744">
                  <a:moveTo>
                    <a:pt x="172092" y="19050"/>
                  </a:moveTo>
                  <a:lnTo>
                    <a:pt x="454261" y="19050"/>
                  </a:lnTo>
                  <a:lnTo>
                    <a:pt x="454261" y="0"/>
                  </a:lnTo>
                  <a:lnTo>
                    <a:pt x="172082" y="0"/>
                  </a:lnTo>
                  <a:cubicBezTo>
                    <a:pt x="77128" y="289"/>
                    <a:pt x="237" y="77220"/>
                    <a:pt x="0" y="172176"/>
                  </a:cubicBezTo>
                  <a:lnTo>
                    <a:pt x="0" y="219745"/>
                  </a:lnTo>
                  <a:lnTo>
                    <a:pt x="123091" y="219745"/>
                  </a:lnTo>
                  <a:lnTo>
                    <a:pt x="123091" y="172184"/>
                  </a:lnTo>
                  <a:cubicBezTo>
                    <a:pt x="123153" y="145142"/>
                    <a:pt x="145049" y="123229"/>
                    <a:pt x="172092" y="123146"/>
                  </a:cubicBezTo>
                  <a:lnTo>
                    <a:pt x="454261" y="123146"/>
                  </a:lnTo>
                  <a:lnTo>
                    <a:pt x="454261" y="104096"/>
                  </a:lnTo>
                  <a:lnTo>
                    <a:pt x="172082" y="104096"/>
                  </a:lnTo>
                  <a:cubicBezTo>
                    <a:pt x="134536" y="104208"/>
                    <a:pt x="104132" y="134629"/>
                    <a:pt x="104040" y="172176"/>
                  </a:cubicBezTo>
                  <a:lnTo>
                    <a:pt x="104041" y="200695"/>
                  </a:lnTo>
                  <a:lnTo>
                    <a:pt x="19050" y="200695"/>
                  </a:lnTo>
                  <a:lnTo>
                    <a:pt x="19050" y="172184"/>
                  </a:lnTo>
                  <a:cubicBezTo>
                    <a:pt x="19258" y="87733"/>
                    <a:pt x="87640" y="19309"/>
                    <a:pt x="172092" y="19050"/>
                  </a:cubicBezTo>
                  <a:close/>
                </a:path>
              </a:pathLst>
            </a:custGeom>
            <a:grpFill/>
            <a:ln w="9525" cap="flat">
              <a:noFill/>
              <a:prstDash val="solid"/>
              <a:miter/>
            </a:ln>
          </p:spPr>
          <p:txBody>
            <a:bodyPr rtlCol="0" anchor="ctr"/>
            <a:lstStyle/>
            <a:p>
              <a:endParaRPr lang="en-GB" sz="2400"/>
            </a:p>
          </p:txBody>
        </p:sp>
        <p:sp>
          <p:nvSpPr>
            <p:cNvPr id="16" name="Freeform: Shape 15">
              <a:extLst>
                <a:ext uri="{FF2B5EF4-FFF2-40B4-BE49-F238E27FC236}">
                  <a16:creationId xmlns:a16="http://schemas.microsoft.com/office/drawing/2014/main" id="{43D2CC58-C1C0-4B8F-8D85-935599A7C8B9}"/>
                </a:ext>
              </a:extLst>
            </p:cNvPr>
            <p:cNvSpPr/>
            <p:nvPr/>
          </p:nvSpPr>
          <p:spPr>
            <a:xfrm>
              <a:off x="6208659" y="3939380"/>
              <a:ext cx="47625" cy="47625"/>
            </a:xfrm>
            <a:custGeom>
              <a:avLst/>
              <a:gdLst>
                <a:gd name="connsiteX0" fmla="*/ 23813 w 47625"/>
                <a:gd name="connsiteY0" fmla="*/ 47625 h 47625"/>
                <a:gd name="connsiteX1" fmla="*/ 47625 w 47625"/>
                <a:gd name="connsiteY1" fmla="*/ 23813 h 47625"/>
                <a:gd name="connsiteX2" fmla="*/ 23813 w 47625"/>
                <a:gd name="connsiteY2" fmla="*/ 0 h 47625"/>
                <a:gd name="connsiteX3" fmla="*/ 0 w 47625"/>
                <a:gd name="connsiteY3" fmla="*/ 23813 h 47625"/>
                <a:gd name="connsiteX4" fmla="*/ 23813 w 47625"/>
                <a:gd name="connsiteY4" fmla="*/ 47625 h 47625"/>
                <a:gd name="connsiteX5" fmla="*/ 23813 w 47625"/>
                <a:gd name="connsiteY5" fmla="*/ 19050 h 47625"/>
                <a:gd name="connsiteX6" fmla="*/ 28575 w 47625"/>
                <a:gd name="connsiteY6" fmla="*/ 23813 h 47625"/>
                <a:gd name="connsiteX7" fmla="*/ 23813 w 47625"/>
                <a:gd name="connsiteY7" fmla="*/ 28575 h 47625"/>
                <a:gd name="connsiteX8" fmla="*/ 19050 w 47625"/>
                <a:gd name="connsiteY8" fmla="*/ 23813 h 47625"/>
                <a:gd name="connsiteX9" fmla="*/ 23813 w 47625"/>
                <a:gd name="connsiteY9" fmla="*/ 1905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625" h="47625">
                  <a:moveTo>
                    <a:pt x="23813" y="47625"/>
                  </a:moveTo>
                  <a:cubicBezTo>
                    <a:pt x="36964" y="47625"/>
                    <a:pt x="47625" y="36964"/>
                    <a:pt x="47625" y="23813"/>
                  </a:cubicBezTo>
                  <a:cubicBezTo>
                    <a:pt x="47625" y="10661"/>
                    <a:pt x="36964" y="0"/>
                    <a:pt x="23813" y="0"/>
                  </a:cubicBezTo>
                  <a:cubicBezTo>
                    <a:pt x="10661" y="0"/>
                    <a:pt x="0" y="10661"/>
                    <a:pt x="0" y="23813"/>
                  </a:cubicBezTo>
                  <a:cubicBezTo>
                    <a:pt x="0" y="36964"/>
                    <a:pt x="10661" y="47625"/>
                    <a:pt x="23813" y="47625"/>
                  </a:cubicBezTo>
                  <a:close/>
                  <a:moveTo>
                    <a:pt x="23813" y="19050"/>
                  </a:moveTo>
                  <a:cubicBezTo>
                    <a:pt x="26442" y="19050"/>
                    <a:pt x="28575" y="21183"/>
                    <a:pt x="28575" y="23813"/>
                  </a:cubicBezTo>
                  <a:cubicBezTo>
                    <a:pt x="28575" y="26442"/>
                    <a:pt x="26442" y="28575"/>
                    <a:pt x="23813" y="28575"/>
                  </a:cubicBezTo>
                  <a:cubicBezTo>
                    <a:pt x="21182" y="28575"/>
                    <a:pt x="19050" y="26442"/>
                    <a:pt x="19050" y="23813"/>
                  </a:cubicBezTo>
                  <a:cubicBezTo>
                    <a:pt x="19053" y="21184"/>
                    <a:pt x="21184" y="19053"/>
                    <a:pt x="23813" y="19050"/>
                  </a:cubicBezTo>
                  <a:close/>
                </a:path>
              </a:pathLst>
            </a:custGeom>
            <a:grpFill/>
            <a:ln w="9525" cap="flat">
              <a:noFill/>
              <a:prstDash val="solid"/>
              <a:miter/>
            </a:ln>
          </p:spPr>
          <p:txBody>
            <a:bodyPr rtlCol="0" anchor="ctr"/>
            <a:lstStyle/>
            <a:p>
              <a:endParaRPr lang="en-GB" sz="2400"/>
            </a:p>
          </p:txBody>
        </p:sp>
        <p:sp>
          <p:nvSpPr>
            <p:cNvPr id="17" name="Freeform: Shape 16">
              <a:extLst>
                <a:ext uri="{FF2B5EF4-FFF2-40B4-BE49-F238E27FC236}">
                  <a16:creationId xmlns:a16="http://schemas.microsoft.com/office/drawing/2014/main" id="{D7ECFC5A-B551-4806-BF79-470BADF5C6B6}"/>
                </a:ext>
              </a:extLst>
            </p:cNvPr>
            <p:cNvSpPr/>
            <p:nvPr/>
          </p:nvSpPr>
          <p:spPr>
            <a:xfrm>
              <a:off x="6161034" y="4025105"/>
              <a:ext cx="57150" cy="57150"/>
            </a:xfrm>
            <a:custGeom>
              <a:avLst/>
              <a:gdLst>
                <a:gd name="connsiteX0" fmla="*/ 28575 w 57150"/>
                <a:gd name="connsiteY0" fmla="*/ 57150 h 57150"/>
                <a:gd name="connsiteX1" fmla="*/ 57150 w 57150"/>
                <a:gd name="connsiteY1" fmla="*/ 28575 h 57150"/>
                <a:gd name="connsiteX2" fmla="*/ 28575 w 57150"/>
                <a:gd name="connsiteY2" fmla="*/ 0 h 57150"/>
                <a:gd name="connsiteX3" fmla="*/ 0 w 57150"/>
                <a:gd name="connsiteY3" fmla="*/ 28575 h 57150"/>
                <a:gd name="connsiteX4" fmla="*/ 28575 w 57150"/>
                <a:gd name="connsiteY4" fmla="*/ 57150 h 57150"/>
                <a:gd name="connsiteX5" fmla="*/ 28575 w 57150"/>
                <a:gd name="connsiteY5" fmla="*/ 19050 h 57150"/>
                <a:gd name="connsiteX6" fmla="*/ 38100 w 57150"/>
                <a:gd name="connsiteY6" fmla="*/ 28575 h 57150"/>
                <a:gd name="connsiteX7" fmla="*/ 28575 w 57150"/>
                <a:gd name="connsiteY7" fmla="*/ 38100 h 57150"/>
                <a:gd name="connsiteX8" fmla="*/ 19050 w 57150"/>
                <a:gd name="connsiteY8" fmla="*/ 28575 h 57150"/>
                <a:gd name="connsiteX9" fmla="*/ 28575 w 57150"/>
                <a:gd name="connsiteY9" fmla="*/ 1905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150" h="57150">
                  <a:moveTo>
                    <a:pt x="28575" y="57150"/>
                  </a:moveTo>
                  <a:cubicBezTo>
                    <a:pt x="44356" y="57150"/>
                    <a:pt x="57150" y="44357"/>
                    <a:pt x="57150" y="28575"/>
                  </a:cubicBezTo>
                  <a:cubicBezTo>
                    <a:pt x="57150" y="12793"/>
                    <a:pt x="44356" y="0"/>
                    <a:pt x="28575" y="0"/>
                  </a:cubicBezTo>
                  <a:cubicBezTo>
                    <a:pt x="12793" y="0"/>
                    <a:pt x="0" y="12793"/>
                    <a:pt x="0" y="28575"/>
                  </a:cubicBezTo>
                  <a:cubicBezTo>
                    <a:pt x="0" y="44356"/>
                    <a:pt x="12793" y="57150"/>
                    <a:pt x="28575" y="57150"/>
                  </a:cubicBezTo>
                  <a:close/>
                  <a:moveTo>
                    <a:pt x="28575" y="19050"/>
                  </a:moveTo>
                  <a:cubicBezTo>
                    <a:pt x="33836" y="19050"/>
                    <a:pt x="38100" y="23314"/>
                    <a:pt x="38100" y="28575"/>
                  </a:cubicBezTo>
                  <a:cubicBezTo>
                    <a:pt x="38100" y="33836"/>
                    <a:pt x="33836" y="38100"/>
                    <a:pt x="28575" y="38100"/>
                  </a:cubicBezTo>
                  <a:cubicBezTo>
                    <a:pt x="23314" y="38100"/>
                    <a:pt x="19050" y="33836"/>
                    <a:pt x="19050" y="28575"/>
                  </a:cubicBezTo>
                  <a:cubicBezTo>
                    <a:pt x="19056" y="23317"/>
                    <a:pt x="23316" y="19056"/>
                    <a:pt x="28575" y="19050"/>
                  </a:cubicBezTo>
                  <a:close/>
                </a:path>
              </a:pathLst>
            </a:custGeom>
            <a:grpFill/>
            <a:ln w="9525" cap="flat">
              <a:noFill/>
              <a:prstDash val="solid"/>
              <a:miter/>
            </a:ln>
          </p:spPr>
          <p:txBody>
            <a:bodyPr rtlCol="0" anchor="ctr"/>
            <a:lstStyle/>
            <a:p>
              <a:endParaRPr lang="en-GB" sz="2400"/>
            </a:p>
          </p:txBody>
        </p:sp>
        <p:sp>
          <p:nvSpPr>
            <p:cNvPr id="18" name="Freeform: Shape 17">
              <a:extLst>
                <a:ext uri="{FF2B5EF4-FFF2-40B4-BE49-F238E27FC236}">
                  <a16:creationId xmlns:a16="http://schemas.microsoft.com/office/drawing/2014/main" id="{391825DE-D320-4F9C-AAFA-0610D76CF624}"/>
                </a:ext>
              </a:extLst>
            </p:cNvPr>
            <p:cNvSpPr/>
            <p:nvPr/>
          </p:nvSpPr>
          <p:spPr>
            <a:xfrm>
              <a:off x="6442021" y="4006055"/>
              <a:ext cx="47625" cy="47625"/>
            </a:xfrm>
            <a:custGeom>
              <a:avLst/>
              <a:gdLst>
                <a:gd name="connsiteX0" fmla="*/ 47625 w 47625"/>
                <a:gd name="connsiteY0" fmla="*/ 23813 h 47625"/>
                <a:gd name="connsiteX1" fmla="*/ 23813 w 47625"/>
                <a:gd name="connsiteY1" fmla="*/ 0 h 47625"/>
                <a:gd name="connsiteX2" fmla="*/ 0 w 47625"/>
                <a:gd name="connsiteY2" fmla="*/ 23813 h 47625"/>
                <a:gd name="connsiteX3" fmla="*/ 23813 w 47625"/>
                <a:gd name="connsiteY3" fmla="*/ 47625 h 47625"/>
                <a:gd name="connsiteX4" fmla="*/ 47625 w 47625"/>
                <a:gd name="connsiteY4" fmla="*/ 23813 h 47625"/>
                <a:gd name="connsiteX5" fmla="*/ 19050 w 47625"/>
                <a:gd name="connsiteY5" fmla="*/ 23813 h 47625"/>
                <a:gd name="connsiteX6" fmla="*/ 23813 w 47625"/>
                <a:gd name="connsiteY6" fmla="*/ 19050 h 47625"/>
                <a:gd name="connsiteX7" fmla="*/ 28575 w 47625"/>
                <a:gd name="connsiteY7" fmla="*/ 23813 h 47625"/>
                <a:gd name="connsiteX8" fmla="*/ 23813 w 47625"/>
                <a:gd name="connsiteY8" fmla="*/ 28575 h 47625"/>
                <a:gd name="connsiteX9" fmla="*/ 19050 w 47625"/>
                <a:gd name="connsiteY9" fmla="*/ 23813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625" h="47625">
                  <a:moveTo>
                    <a:pt x="47625" y="23813"/>
                  </a:moveTo>
                  <a:cubicBezTo>
                    <a:pt x="47625" y="10661"/>
                    <a:pt x="36964" y="0"/>
                    <a:pt x="23813" y="0"/>
                  </a:cubicBezTo>
                  <a:cubicBezTo>
                    <a:pt x="10661" y="0"/>
                    <a:pt x="0" y="10661"/>
                    <a:pt x="0" y="23813"/>
                  </a:cubicBezTo>
                  <a:cubicBezTo>
                    <a:pt x="0" y="36964"/>
                    <a:pt x="10661" y="47625"/>
                    <a:pt x="23813" y="47625"/>
                  </a:cubicBezTo>
                  <a:cubicBezTo>
                    <a:pt x="36964" y="47625"/>
                    <a:pt x="47625" y="36964"/>
                    <a:pt x="47625" y="23813"/>
                  </a:cubicBezTo>
                  <a:close/>
                  <a:moveTo>
                    <a:pt x="19050" y="23813"/>
                  </a:moveTo>
                  <a:cubicBezTo>
                    <a:pt x="19050" y="21183"/>
                    <a:pt x="21182" y="19050"/>
                    <a:pt x="23813" y="19050"/>
                  </a:cubicBezTo>
                  <a:cubicBezTo>
                    <a:pt x="26442" y="19050"/>
                    <a:pt x="28575" y="21183"/>
                    <a:pt x="28575" y="23813"/>
                  </a:cubicBezTo>
                  <a:cubicBezTo>
                    <a:pt x="28575" y="26442"/>
                    <a:pt x="26442" y="28575"/>
                    <a:pt x="23813" y="28575"/>
                  </a:cubicBezTo>
                  <a:cubicBezTo>
                    <a:pt x="21184" y="28572"/>
                    <a:pt x="19053" y="26441"/>
                    <a:pt x="19050" y="23813"/>
                  </a:cubicBezTo>
                  <a:close/>
                </a:path>
              </a:pathLst>
            </a:custGeom>
            <a:grpFill/>
            <a:ln w="9525" cap="flat">
              <a:noFill/>
              <a:prstDash val="solid"/>
              <a:miter/>
            </a:ln>
          </p:spPr>
          <p:txBody>
            <a:bodyPr rtlCol="0" anchor="ctr"/>
            <a:lstStyle/>
            <a:p>
              <a:endParaRPr lang="en-GB" sz="2400"/>
            </a:p>
          </p:txBody>
        </p:sp>
        <p:sp>
          <p:nvSpPr>
            <p:cNvPr id="20" name="Freeform: Shape 19">
              <a:extLst>
                <a:ext uri="{FF2B5EF4-FFF2-40B4-BE49-F238E27FC236}">
                  <a16:creationId xmlns:a16="http://schemas.microsoft.com/office/drawing/2014/main" id="{51F55792-277A-47A5-AA99-D230332FC400}"/>
                </a:ext>
              </a:extLst>
            </p:cNvPr>
            <p:cNvSpPr/>
            <p:nvPr/>
          </p:nvSpPr>
          <p:spPr>
            <a:xfrm>
              <a:off x="6281227" y="3920330"/>
              <a:ext cx="105204" cy="161925"/>
            </a:xfrm>
            <a:custGeom>
              <a:avLst/>
              <a:gdLst>
                <a:gd name="connsiteX0" fmla="*/ 53240 w 105204"/>
                <a:gd name="connsiteY0" fmla="*/ 161920 h 161925"/>
                <a:gd name="connsiteX1" fmla="*/ 105200 w 105204"/>
                <a:gd name="connsiteY1" fmla="*/ 108656 h 161925"/>
                <a:gd name="connsiteX2" fmla="*/ 52599 w 105204"/>
                <a:gd name="connsiteY2" fmla="*/ 0 h 161925"/>
                <a:gd name="connsiteX3" fmla="*/ 4 w 105204"/>
                <a:gd name="connsiteY3" fmla="*/ 108656 h 161925"/>
                <a:gd name="connsiteX4" fmla="*/ 4 w 105204"/>
                <a:gd name="connsiteY4" fmla="*/ 109931 h 161925"/>
                <a:gd name="connsiteX5" fmla="*/ 52587 w 105204"/>
                <a:gd name="connsiteY5" fmla="*/ 161925 h 161925"/>
                <a:gd name="connsiteX6" fmla="*/ 19052 w 105204"/>
                <a:gd name="connsiteY6" fmla="*/ 109670 h 161925"/>
                <a:gd name="connsiteX7" fmla="*/ 19054 w 105204"/>
                <a:gd name="connsiteY7" fmla="*/ 108652 h 161925"/>
                <a:gd name="connsiteX8" fmla="*/ 52581 w 105204"/>
                <a:gd name="connsiteY8" fmla="*/ 34670 h 161925"/>
                <a:gd name="connsiteX9" fmla="*/ 86151 w 105204"/>
                <a:gd name="connsiteY9" fmla="*/ 108887 h 161925"/>
                <a:gd name="connsiteX10" fmla="*/ 53049 w 105204"/>
                <a:gd name="connsiteY10" fmla="*/ 142883 h 161925"/>
                <a:gd name="connsiteX11" fmla="*/ 19053 w 105204"/>
                <a:gd name="connsiteY11" fmla="*/ 109780 h 161925"/>
                <a:gd name="connsiteX12" fmla="*/ 19052 w 105204"/>
                <a:gd name="connsiteY12" fmla="*/ 109670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5204" h="161925">
                  <a:moveTo>
                    <a:pt x="53240" y="161920"/>
                  </a:moveTo>
                  <a:cubicBezTo>
                    <a:pt x="82296" y="161560"/>
                    <a:pt x="105559" y="137713"/>
                    <a:pt x="105200" y="108656"/>
                  </a:cubicBezTo>
                  <a:cubicBezTo>
                    <a:pt x="105200" y="74995"/>
                    <a:pt x="52599" y="0"/>
                    <a:pt x="52599" y="0"/>
                  </a:cubicBezTo>
                  <a:cubicBezTo>
                    <a:pt x="52599" y="0"/>
                    <a:pt x="-3" y="74782"/>
                    <a:pt x="4" y="108656"/>
                  </a:cubicBezTo>
                  <a:cubicBezTo>
                    <a:pt x="-1" y="109081"/>
                    <a:pt x="-1" y="109507"/>
                    <a:pt x="4" y="109931"/>
                  </a:cubicBezTo>
                  <a:cubicBezTo>
                    <a:pt x="342" y="138734"/>
                    <a:pt x="23782" y="161911"/>
                    <a:pt x="52587" y="161925"/>
                  </a:cubicBezTo>
                  <a:close/>
                  <a:moveTo>
                    <a:pt x="19052" y="109670"/>
                  </a:moveTo>
                  <a:lnTo>
                    <a:pt x="19054" y="108652"/>
                  </a:lnTo>
                  <a:cubicBezTo>
                    <a:pt x="19050" y="94083"/>
                    <a:pt x="35653" y="61980"/>
                    <a:pt x="52581" y="34670"/>
                  </a:cubicBezTo>
                  <a:cubicBezTo>
                    <a:pt x="69522" y="62054"/>
                    <a:pt x="86150" y="94238"/>
                    <a:pt x="86151" y="108887"/>
                  </a:cubicBezTo>
                  <a:cubicBezTo>
                    <a:pt x="86398" y="127415"/>
                    <a:pt x="71578" y="142636"/>
                    <a:pt x="53049" y="142883"/>
                  </a:cubicBezTo>
                  <a:cubicBezTo>
                    <a:pt x="34521" y="143129"/>
                    <a:pt x="19300" y="128309"/>
                    <a:pt x="19053" y="109780"/>
                  </a:cubicBezTo>
                  <a:cubicBezTo>
                    <a:pt x="19052" y="109744"/>
                    <a:pt x="19052" y="109707"/>
                    <a:pt x="19052" y="109670"/>
                  </a:cubicBezTo>
                  <a:close/>
                </a:path>
              </a:pathLst>
            </a:custGeom>
            <a:grpFill/>
            <a:ln w="9525" cap="flat">
              <a:noFill/>
              <a:prstDash val="solid"/>
              <a:miter/>
            </a:ln>
          </p:spPr>
          <p:txBody>
            <a:bodyPr rtlCol="0" anchor="ctr"/>
            <a:lstStyle/>
            <a:p>
              <a:endParaRPr lang="en-GB" sz="2400"/>
            </a:p>
          </p:txBody>
        </p:sp>
        <p:sp>
          <p:nvSpPr>
            <p:cNvPr id="21" name="Freeform: Shape 20">
              <a:extLst>
                <a:ext uri="{FF2B5EF4-FFF2-40B4-BE49-F238E27FC236}">
                  <a16:creationId xmlns:a16="http://schemas.microsoft.com/office/drawing/2014/main" id="{071648BD-E761-471C-8495-838A5363DFD1}"/>
                </a:ext>
              </a:extLst>
            </p:cNvPr>
            <p:cNvSpPr/>
            <p:nvPr/>
          </p:nvSpPr>
          <p:spPr>
            <a:xfrm>
              <a:off x="5865736" y="4158919"/>
              <a:ext cx="494510" cy="135205"/>
            </a:xfrm>
            <a:custGeom>
              <a:avLst/>
              <a:gdLst>
                <a:gd name="connsiteX0" fmla="*/ 266704 w 494510"/>
                <a:gd name="connsiteY0" fmla="*/ 19050 h 135205"/>
                <a:gd name="connsiteX1" fmla="*/ 453744 w 494510"/>
                <a:gd name="connsiteY1" fmla="*/ 19050 h 135205"/>
                <a:gd name="connsiteX2" fmla="*/ 475444 w 494510"/>
                <a:gd name="connsiteY2" fmla="*/ 40659 h 135205"/>
                <a:gd name="connsiteX3" fmla="*/ 453835 w 494510"/>
                <a:gd name="connsiteY3" fmla="*/ 62359 h 135205"/>
                <a:gd name="connsiteX4" fmla="*/ 453744 w 494510"/>
                <a:gd name="connsiteY4" fmla="*/ 62359 h 135205"/>
                <a:gd name="connsiteX5" fmla="*/ 313464 w 494510"/>
                <a:gd name="connsiteY5" fmla="*/ 62359 h 135205"/>
                <a:gd name="connsiteX6" fmla="*/ 303939 w 494510"/>
                <a:gd name="connsiteY6" fmla="*/ 71884 h 135205"/>
                <a:gd name="connsiteX7" fmla="*/ 313464 w 494510"/>
                <a:gd name="connsiteY7" fmla="*/ 81409 h 135205"/>
                <a:gd name="connsiteX8" fmla="*/ 453744 w 494510"/>
                <a:gd name="connsiteY8" fmla="*/ 81409 h 135205"/>
                <a:gd name="connsiteX9" fmla="*/ 494511 w 494510"/>
                <a:gd name="connsiteY9" fmla="*/ 40767 h 135205"/>
                <a:gd name="connsiteX10" fmla="*/ 453869 w 494510"/>
                <a:gd name="connsiteY10" fmla="*/ 0 h 135205"/>
                <a:gd name="connsiteX11" fmla="*/ 453744 w 494510"/>
                <a:gd name="connsiteY11" fmla="*/ 0 h 135205"/>
                <a:gd name="connsiteX12" fmla="*/ 266704 w 494510"/>
                <a:gd name="connsiteY12" fmla="*/ 0 h 135205"/>
                <a:gd name="connsiteX13" fmla="*/ 225953 w 494510"/>
                <a:gd name="connsiteY13" fmla="*/ 11079 h 135205"/>
                <a:gd name="connsiteX14" fmla="*/ 5399 w 494510"/>
                <a:gd name="connsiteY14" fmla="*/ 117091 h 135205"/>
                <a:gd name="connsiteX15" fmla="*/ 944 w 494510"/>
                <a:gd name="connsiteY15" fmla="*/ 129807 h 135205"/>
                <a:gd name="connsiteX16" fmla="*/ 13659 w 494510"/>
                <a:gd name="connsiteY16" fmla="*/ 134262 h 135205"/>
                <a:gd name="connsiteX17" fmla="*/ 234809 w 494510"/>
                <a:gd name="connsiteY17" fmla="*/ 27933 h 135205"/>
                <a:gd name="connsiteX18" fmla="*/ 266704 w 494510"/>
                <a:gd name="connsiteY18" fmla="*/ 19050 h 135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94510" h="135205">
                  <a:moveTo>
                    <a:pt x="266704" y="19050"/>
                  </a:moveTo>
                  <a:lnTo>
                    <a:pt x="453744" y="19050"/>
                  </a:lnTo>
                  <a:cubicBezTo>
                    <a:pt x="465703" y="19025"/>
                    <a:pt x="475419" y="28700"/>
                    <a:pt x="475444" y="40659"/>
                  </a:cubicBezTo>
                  <a:cubicBezTo>
                    <a:pt x="475469" y="52619"/>
                    <a:pt x="465795" y="62334"/>
                    <a:pt x="453835" y="62359"/>
                  </a:cubicBezTo>
                  <a:cubicBezTo>
                    <a:pt x="453805" y="62359"/>
                    <a:pt x="453774" y="62359"/>
                    <a:pt x="453744" y="62359"/>
                  </a:cubicBezTo>
                  <a:lnTo>
                    <a:pt x="313464" y="62359"/>
                  </a:lnTo>
                  <a:cubicBezTo>
                    <a:pt x="308204" y="62359"/>
                    <a:pt x="303939" y="66624"/>
                    <a:pt x="303939" y="71884"/>
                  </a:cubicBezTo>
                  <a:cubicBezTo>
                    <a:pt x="303939" y="77145"/>
                    <a:pt x="308204" y="81409"/>
                    <a:pt x="313464" y="81409"/>
                  </a:cubicBezTo>
                  <a:lnTo>
                    <a:pt x="453744" y="81409"/>
                  </a:lnTo>
                  <a:cubicBezTo>
                    <a:pt x="476225" y="81443"/>
                    <a:pt x="494476" y="63248"/>
                    <a:pt x="494511" y="40767"/>
                  </a:cubicBezTo>
                  <a:cubicBezTo>
                    <a:pt x="494545" y="18287"/>
                    <a:pt x="476349" y="34"/>
                    <a:pt x="453869" y="0"/>
                  </a:cubicBezTo>
                  <a:cubicBezTo>
                    <a:pt x="453828" y="0"/>
                    <a:pt x="453786" y="0"/>
                    <a:pt x="453744" y="0"/>
                  </a:cubicBezTo>
                  <a:lnTo>
                    <a:pt x="266704" y="0"/>
                  </a:lnTo>
                  <a:cubicBezTo>
                    <a:pt x="252392" y="109"/>
                    <a:pt x="238351" y="3926"/>
                    <a:pt x="225953" y="11079"/>
                  </a:cubicBezTo>
                  <a:lnTo>
                    <a:pt x="5399" y="117091"/>
                  </a:lnTo>
                  <a:cubicBezTo>
                    <a:pt x="658" y="119372"/>
                    <a:pt x="-1337" y="125064"/>
                    <a:pt x="944" y="129807"/>
                  </a:cubicBezTo>
                  <a:cubicBezTo>
                    <a:pt x="3225" y="134548"/>
                    <a:pt x="8918" y="136543"/>
                    <a:pt x="13659" y="134262"/>
                  </a:cubicBezTo>
                  <a:lnTo>
                    <a:pt x="234809" y="27933"/>
                  </a:lnTo>
                  <a:cubicBezTo>
                    <a:pt x="244473" y="22215"/>
                    <a:pt x="255476" y="19151"/>
                    <a:pt x="266704" y="19050"/>
                  </a:cubicBezTo>
                  <a:close/>
                </a:path>
              </a:pathLst>
            </a:custGeom>
            <a:grpFill/>
            <a:ln w="9525" cap="flat">
              <a:noFill/>
              <a:prstDash val="solid"/>
              <a:miter/>
            </a:ln>
          </p:spPr>
          <p:txBody>
            <a:bodyPr rtlCol="0" anchor="ctr"/>
            <a:lstStyle/>
            <a:p>
              <a:endParaRPr lang="en-GB" sz="2400"/>
            </a:p>
          </p:txBody>
        </p:sp>
        <p:sp>
          <p:nvSpPr>
            <p:cNvPr id="22" name="Freeform: Shape 21">
              <a:extLst>
                <a:ext uri="{FF2B5EF4-FFF2-40B4-BE49-F238E27FC236}">
                  <a16:creationId xmlns:a16="http://schemas.microsoft.com/office/drawing/2014/main" id="{6C392B92-2B93-4FAF-B441-D441231BD1FE}"/>
                </a:ext>
              </a:extLst>
            </p:cNvPr>
            <p:cNvSpPr/>
            <p:nvPr/>
          </p:nvSpPr>
          <p:spPr>
            <a:xfrm>
              <a:off x="5974851" y="4095771"/>
              <a:ext cx="595748" cy="307476"/>
            </a:xfrm>
            <a:custGeom>
              <a:avLst/>
              <a:gdLst>
                <a:gd name="connsiteX0" fmla="*/ 555053 w 595748"/>
                <a:gd name="connsiteY0" fmla="*/ 8 h 307476"/>
                <a:gd name="connsiteX1" fmla="*/ 533948 w 595748"/>
                <a:gd name="connsiteY1" fmla="*/ 5952 h 307476"/>
                <a:gd name="connsiteX2" fmla="*/ 400681 w 595748"/>
                <a:gd name="connsiteY2" fmla="*/ 82347 h 307476"/>
                <a:gd name="connsiteX3" fmla="*/ 397179 w 595748"/>
                <a:gd name="connsiteY3" fmla="*/ 95348 h 307476"/>
                <a:gd name="connsiteX4" fmla="*/ 410150 w 595748"/>
                <a:gd name="connsiteY4" fmla="*/ 98867 h 307476"/>
                <a:gd name="connsiteX5" fmla="*/ 543966 w 595748"/>
                <a:gd name="connsiteY5" fmla="*/ 22137 h 307476"/>
                <a:gd name="connsiteX6" fmla="*/ 555053 w 595748"/>
                <a:gd name="connsiteY6" fmla="*/ 19058 h 307476"/>
                <a:gd name="connsiteX7" fmla="*/ 576699 w 595748"/>
                <a:gd name="connsiteY7" fmla="*/ 40712 h 307476"/>
                <a:gd name="connsiteX8" fmla="*/ 569061 w 595748"/>
                <a:gd name="connsiteY8" fmla="*/ 57651 h 307476"/>
                <a:gd name="connsiteX9" fmla="*/ 355465 w 595748"/>
                <a:gd name="connsiteY9" fmla="*/ 213809 h 307476"/>
                <a:gd name="connsiteX10" fmla="*/ 342294 w 595748"/>
                <a:gd name="connsiteY10" fmla="*/ 218274 h 307476"/>
                <a:gd name="connsiteX11" fmla="*/ 196563 w 595748"/>
                <a:gd name="connsiteY11" fmla="*/ 218274 h 307476"/>
                <a:gd name="connsiteX12" fmla="*/ 2790 w 595748"/>
                <a:gd name="connsiteY12" fmla="*/ 291219 h 307476"/>
                <a:gd name="connsiteX13" fmla="*/ 2790 w 595748"/>
                <a:gd name="connsiteY13" fmla="*/ 304687 h 307476"/>
                <a:gd name="connsiteX14" fmla="*/ 16258 w 595748"/>
                <a:gd name="connsiteY14" fmla="*/ 304687 h 307476"/>
                <a:gd name="connsiteX15" fmla="*/ 196563 w 595748"/>
                <a:gd name="connsiteY15" fmla="*/ 237324 h 307476"/>
                <a:gd name="connsiteX16" fmla="*/ 342294 w 595748"/>
                <a:gd name="connsiteY16" fmla="*/ 237324 h 307476"/>
                <a:gd name="connsiteX17" fmla="*/ 366618 w 595748"/>
                <a:gd name="connsiteY17" fmla="*/ 229250 h 307476"/>
                <a:gd name="connsiteX18" fmla="*/ 580930 w 595748"/>
                <a:gd name="connsiteY18" fmla="*/ 72571 h 307476"/>
                <a:gd name="connsiteX19" fmla="*/ 582047 w 595748"/>
                <a:gd name="connsiteY19" fmla="*/ 71613 h 307476"/>
                <a:gd name="connsiteX20" fmla="*/ 595749 w 595748"/>
                <a:gd name="connsiteY20" fmla="*/ 40713 h 307476"/>
                <a:gd name="connsiteX21" fmla="*/ 555053 w 595748"/>
                <a:gd name="connsiteY21" fmla="*/ 8 h 307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95748" h="307476">
                  <a:moveTo>
                    <a:pt x="555053" y="8"/>
                  </a:moveTo>
                  <a:cubicBezTo>
                    <a:pt x="547584" y="-146"/>
                    <a:pt x="540238" y="1923"/>
                    <a:pt x="533948" y="5952"/>
                  </a:cubicBezTo>
                  <a:lnTo>
                    <a:pt x="400681" y="82347"/>
                  </a:lnTo>
                  <a:cubicBezTo>
                    <a:pt x="396125" y="84970"/>
                    <a:pt x="394556" y="90791"/>
                    <a:pt x="397179" y="95348"/>
                  </a:cubicBezTo>
                  <a:cubicBezTo>
                    <a:pt x="399795" y="99894"/>
                    <a:pt x="405595" y="101467"/>
                    <a:pt x="410150" y="98867"/>
                  </a:cubicBezTo>
                  <a:lnTo>
                    <a:pt x="543966" y="22137"/>
                  </a:lnTo>
                  <a:cubicBezTo>
                    <a:pt x="547263" y="20009"/>
                    <a:pt x="551131" y="18935"/>
                    <a:pt x="555053" y="19058"/>
                  </a:cubicBezTo>
                  <a:cubicBezTo>
                    <a:pt x="567005" y="19073"/>
                    <a:pt x="576688" y="28761"/>
                    <a:pt x="576699" y="40712"/>
                  </a:cubicBezTo>
                  <a:cubicBezTo>
                    <a:pt x="576398" y="47123"/>
                    <a:pt x="573667" y="53180"/>
                    <a:pt x="569061" y="57651"/>
                  </a:cubicBezTo>
                  <a:lnTo>
                    <a:pt x="355465" y="213809"/>
                  </a:lnTo>
                  <a:cubicBezTo>
                    <a:pt x="351669" y="216674"/>
                    <a:pt x="347050" y="218239"/>
                    <a:pt x="342294" y="218274"/>
                  </a:cubicBezTo>
                  <a:lnTo>
                    <a:pt x="196563" y="218274"/>
                  </a:lnTo>
                  <a:cubicBezTo>
                    <a:pt x="116373" y="218274"/>
                    <a:pt x="51177" y="242812"/>
                    <a:pt x="2790" y="291219"/>
                  </a:cubicBezTo>
                  <a:cubicBezTo>
                    <a:pt x="-930" y="294937"/>
                    <a:pt x="-930" y="300968"/>
                    <a:pt x="2790" y="304687"/>
                  </a:cubicBezTo>
                  <a:cubicBezTo>
                    <a:pt x="6508" y="308407"/>
                    <a:pt x="12538" y="308407"/>
                    <a:pt x="16258" y="304687"/>
                  </a:cubicBezTo>
                  <a:cubicBezTo>
                    <a:pt x="60953" y="259992"/>
                    <a:pt x="121610" y="237324"/>
                    <a:pt x="196563" y="237324"/>
                  </a:cubicBezTo>
                  <a:lnTo>
                    <a:pt x="342294" y="237324"/>
                  </a:lnTo>
                  <a:cubicBezTo>
                    <a:pt x="351054" y="237288"/>
                    <a:pt x="359575" y="234459"/>
                    <a:pt x="366618" y="229250"/>
                  </a:cubicBezTo>
                  <a:lnTo>
                    <a:pt x="580930" y="72571"/>
                  </a:lnTo>
                  <a:lnTo>
                    <a:pt x="582047" y="71613"/>
                  </a:lnTo>
                  <a:cubicBezTo>
                    <a:pt x="590546" y="63548"/>
                    <a:pt x="595477" y="52427"/>
                    <a:pt x="595749" y="40713"/>
                  </a:cubicBezTo>
                  <a:cubicBezTo>
                    <a:pt x="595725" y="18247"/>
                    <a:pt x="577521" y="38"/>
                    <a:pt x="555053" y="8"/>
                  </a:cubicBezTo>
                  <a:close/>
                </a:path>
              </a:pathLst>
            </a:custGeom>
            <a:grpFill/>
            <a:ln w="9525" cap="flat">
              <a:noFill/>
              <a:prstDash val="solid"/>
              <a:miter/>
            </a:ln>
          </p:spPr>
          <p:txBody>
            <a:bodyPr rtlCol="0" anchor="ctr"/>
            <a:lstStyle/>
            <a:p>
              <a:endParaRPr lang="en-GB" sz="2400"/>
            </a:p>
          </p:txBody>
        </p:sp>
      </p:grpSp>
      <p:grpSp>
        <p:nvGrpSpPr>
          <p:cNvPr id="39" name="Graphic 12" descr="Shower with solid fill">
            <a:extLst>
              <a:ext uri="{FF2B5EF4-FFF2-40B4-BE49-F238E27FC236}">
                <a16:creationId xmlns:a16="http://schemas.microsoft.com/office/drawing/2014/main" id="{089A80FB-7050-4B5D-9A53-8A21C9EDBCD9}"/>
              </a:ext>
            </a:extLst>
          </p:cNvPr>
          <p:cNvGrpSpPr/>
          <p:nvPr/>
        </p:nvGrpSpPr>
        <p:grpSpPr>
          <a:xfrm>
            <a:off x="7209961" y="4666190"/>
            <a:ext cx="1386105" cy="1430445"/>
            <a:chOff x="6523409" y="3203826"/>
            <a:chExt cx="1313597" cy="1413998"/>
          </a:xfrm>
        </p:grpSpPr>
        <p:sp>
          <p:nvSpPr>
            <p:cNvPr id="40" name="Freeform: Shape 39">
              <a:extLst>
                <a:ext uri="{FF2B5EF4-FFF2-40B4-BE49-F238E27FC236}">
                  <a16:creationId xmlns:a16="http://schemas.microsoft.com/office/drawing/2014/main" id="{F5395B69-9928-44A7-965B-05618905AD31}"/>
                </a:ext>
              </a:extLst>
            </p:cNvPr>
            <p:cNvSpPr/>
            <p:nvPr/>
          </p:nvSpPr>
          <p:spPr>
            <a:xfrm>
              <a:off x="6709501" y="3321693"/>
              <a:ext cx="820998" cy="1178297"/>
            </a:xfrm>
            <a:custGeom>
              <a:avLst/>
              <a:gdLst>
                <a:gd name="connsiteX0" fmla="*/ 539122 w 820998"/>
                <a:gd name="connsiteY0" fmla="*/ 290130 h 1178297"/>
                <a:gd name="connsiteX1" fmla="*/ 383132 w 820998"/>
                <a:gd name="connsiteY1" fmla="*/ 515486 h 1178297"/>
                <a:gd name="connsiteX2" fmla="*/ 820998 w 820998"/>
                <a:gd name="connsiteY2" fmla="*/ 515486 h 1178297"/>
                <a:gd name="connsiteX3" fmla="*/ 651325 w 820998"/>
                <a:gd name="connsiteY3" fmla="*/ 285711 h 1178297"/>
                <a:gd name="connsiteX4" fmla="*/ 296928 w 820998"/>
                <a:gd name="connsiteY4" fmla="*/ 1439 h 1178297"/>
                <a:gd name="connsiteX5" fmla="*/ 0 w 820998"/>
                <a:gd name="connsiteY5" fmla="*/ 353466 h 1178297"/>
                <a:gd name="connsiteX6" fmla="*/ 0 w 820998"/>
                <a:gd name="connsiteY6" fmla="*/ 1178298 h 1178297"/>
                <a:gd name="connsiteX7" fmla="*/ 109466 w 820998"/>
                <a:gd name="connsiteY7" fmla="*/ 1178298 h 1178297"/>
                <a:gd name="connsiteX8" fmla="*/ 109466 w 820998"/>
                <a:gd name="connsiteY8" fmla="*/ 353466 h 1178297"/>
                <a:gd name="connsiteX9" fmla="*/ 298296 w 820998"/>
                <a:gd name="connsiteY9" fmla="*/ 122218 h 1178297"/>
                <a:gd name="connsiteX10" fmla="*/ 539122 w 820998"/>
                <a:gd name="connsiteY10" fmla="*/ 290130 h 117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0998" h="1178297">
                  <a:moveTo>
                    <a:pt x="539122" y="290130"/>
                  </a:moveTo>
                  <a:cubicBezTo>
                    <a:pt x="446076" y="319589"/>
                    <a:pt x="383132" y="412382"/>
                    <a:pt x="383132" y="515486"/>
                  </a:cubicBezTo>
                  <a:lnTo>
                    <a:pt x="820998" y="515486"/>
                  </a:lnTo>
                  <a:cubicBezTo>
                    <a:pt x="820998" y="405018"/>
                    <a:pt x="749845" y="310751"/>
                    <a:pt x="651325" y="285711"/>
                  </a:cubicBezTo>
                  <a:cubicBezTo>
                    <a:pt x="618485" y="107489"/>
                    <a:pt x="465232" y="-14763"/>
                    <a:pt x="296928" y="1439"/>
                  </a:cubicBezTo>
                  <a:cubicBezTo>
                    <a:pt x="128623" y="19114"/>
                    <a:pt x="0" y="172297"/>
                    <a:pt x="0" y="353466"/>
                  </a:cubicBezTo>
                  <a:lnTo>
                    <a:pt x="0" y="1178298"/>
                  </a:lnTo>
                  <a:lnTo>
                    <a:pt x="109466" y="1178298"/>
                  </a:lnTo>
                  <a:lnTo>
                    <a:pt x="109466" y="353466"/>
                  </a:lnTo>
                  <a:cubicBezTo>
                    <a:pt x="110835" y="237105"/>
                    <a:pt x="190198" y="138420"/>
                    <a:pt x="298296" y="122218"/>
                  </a:cubicBezTo>
                  <a:cubicBezTo>
                    <a:pt x="406394" y="106016"/>
                    <a:pt x="509019" y="176716"/>
                    <a:pt x="539122" y="290130"/>
                  </a:cubicBezTo>
                  <a:close/>
                </a:path>
              </a:pathLst>
            </a:custGeom>
            <a:solidFill>
              <a:srgbClr val="B3E1F5">
                <a:alpha val="31000"/>
              </a:srgbClr>
            </a:solidFill>
            <a:ln w="13593" cap="flat">
              <a:noFill/>
              <a:prstDash val="solid"/>
              <a:miter/>
            </a:ln>
          </p:spPr>
          <p:txBody>
            <a:bodyPr rtlCol="0" anchor="ctr"/>
            <a:lstStyle/>
            <a:p>
              <a:endParaRPr lang="en-GB" sz="2400"/>
            </a:p>
          </p:txBody>
        </p:sp>
        <p:sp>
          <p:nvSpPr>
            <p:cNvPr id="41" name="Freeform: Shape 40">
              <a:extLst>
                <a:ext uri="{FF2B5EF4-FFF2-40B4-BE49-F238E27FC236}">
                  <a16:creationId xmlns:a16="http://schemas.microsoft.com/office/drawing/2014/main" id="{1744C3AA-971B-4F23-99CE-3568A3DD6D9C}"/>
                </a:ext>
              </a:extLst>
            </p:cNvPr>
            <p:cNvSpPr/>
            <p:nvPr/>
          </p:nvSpPr>
          <p:spPr>
            <a:xfrm>
              <a:off x="7037901" y="3896095"/>
              <a:ext cx="547332" cy="88374"/>
            </a:xfrm>
            <a:custGeom>
              <a:avLst/>
              <a:gdLst>
                <a:gd name="connsiteX0" fmla="*/ 506282 w 547332"/>
                <a:gd name="connsiteY0" fmla="*/ 0 h 88374"/>
                <a:gd name="connsiteX1" fmla="*/ 41050 w 547332"/>
                <a:gd name="connsiteY1" fmla="*/ 0 h 88374"/>
                <a:gd name="connsiteX2" fmla="*/ 0 w 547332"/>
                <a:gd name="connsiteY2" fmla="*/ 44187 h 88374"/>
                <a:gd name="connsiteX3" fmla="*/ 41050 w 547332"/>
                <a:gd name="connsiteY3" fmla="*/ 88375 h 88374"/>
                <a:gd name="connsiteX4" fmla="*/ 506282 w 547332"/>
                <a:gd name="connsiteY4" fmla="*/ 88375 h 88374"/>
                <a:gd name="connsiteX5" fmla="*/ 547332 w 547332"/>
                <a:gd name="connsiteY5" fmla="*/ 44187 h 88374"/>
                <a:gd name="connsiteX6" fmla="*/ 506282 w 547332"/>
                <a:gd name="connsiteY6" fmla="*/ 0 h 88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7332" h="88374">
                  <a:moveTo>
                    <a:pt x="506282" y="0"/>
                  </a:moveTo>
                  <a:lnTo>
                    <a:pt x="41050" y="0"/>
                  </a:lnTo>
                  <a:cubicBezTo>
                    <a:pt x="17788" y="0"/>
                    <a:pt x="0" y="19148"/>
                    <a:pt x="0" y="44187"/>
                  </a:cubicBezTo>
                  <a:cubicBezTo>
                    <a:pt x="0" y="69227"/>
                    <a:pt x="17788" y="88375"/>
                    <a:pt x="41050" y="88375"/>
                  </a:cubicBezTo>
                  <a:lnTo>
                    <a:pt x="506282" y="88375"/>
                  </a:lnTo>
                  <a:cubicBezTo>
                    <a:pt x="529544" y="88375"/>
                    <a:pt x="547332" y="69227"/>
                    <a:pt x="547332" y="44187"/>
                  </a:cubicBezTo>
                  <a:cubicBezTo>
                    <a:pt x="547332" y="19148"/>
                    <a:pt x="529544" y="0"/>
                    <a:pt x="506282" y="0"/>
                  </a:cubicBezTo>
                  <a:close/>
                </a:path>
              </a:pathLst>
            </a:custGeom>
            <a:solidFill>
              <a:srgbClr val="B3E1F5">
                <a:alpha val="34000"/>
              </a:srgbClr>
            </a:solidFill>
            <a:ln w="13593" cap="flat">
              <a:noFill/>
              <a:prstDash val="solid"/>
              <a:miter/>
            </a:ln>
          </p:spPr>
          <p:txBody>
            <a:bodyPr rtlCol="0" anchor="ctr"/>
            <a:lstStyle/>
            <a:p>
              <a:endParaRPr lang="en-GB" sz="2400"/>
            </a:p>
          </p:txBody>
        </p:sp>
        <p:sp>
          <p:nvSpPr>
            <p:cNvPr id="42" name="Freeform: Shape 41">
              <a:extLst>
                <a:ext uri="{FF2B5EF4-FFF2-40B4-BE49-F238E27FC236}">
                  <a16:creationId xmlns:a16="http://schemas.microsoft.com/office/drawing/2014/main" id="{44326351-BE9D-4DBE-BE8D-E4647A925C89}"/>
                </a:ext>
              </a:extLst>
            </p:cNvPr>
            <p:cNvSpPr/>
            <p:nvPr/>
          </p:nvSpPr>
          <p:spPr>
            <a:xfrm>
              <a:off x="7296515" y="4046333"/>
              <a:ext cx="54733" cy="456603"/>
            </a:xfrm>
            <a:custGeom>
              <a:avLst/>
              <a:gdLst>
                <a:gd name="connsiteX0" fmla="*/ 27367 w 54733"/>
                <a:gd name="connsiteY0" fmla="*/ 456603 h 456603"/>
                <a:gd name="connsiteX1" fmla="*/ 0 w 54733"/>
                <a:gd name="connsiteY1" fmla="*/ 427145 h 456603"/>
                <a:gd name="connsiteX2" fmla="*/ 0 w 54733"/>
                <a:gd name="connsiteY2" fmla="*/ 29458 h 456603"/>
                <a:gd name="connsiteX3" fmla="*/ 27367 w 54733"/>
                <a:gd name="connsiteY3" fmla="*/ 0 h 456603"/>
                <a:gd name="connsiteX4" fmla="*/ 54733 w 54733"/>
                <a:gd name="connsiteY4" fmla="*/ 29458 h 456603"/>
                <a:gd name="connsiteX5" fmla="*/ 54733 w 54733"/>
                <a:gd name="connsiteY5" fmla="*/ 427145 h 456603"/>
                <a:gd name="connsiteX6" fmla="*/ 27367 w 54733"/>
                <a:gd name="connsiteY6" fmla="*/ 456603 h 456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733" h="456603">
                  <a:moveTo>
                    <a:pt x="27367" y="456603"/>
                  </a:moveTo>
                  <a:cubicBezTo>
                    <a:pt x="12315" y="456603"/>
                    <a:pt x="0" y="443347"/>
                    <a:pt x="0" y="427145"/>
                  </a:cubicBezTo>
                  <a:lnTo>
                    <a:pt x="0" y="29458"/>
                  </a:lnTo>
                  <a:cubicBezTo>
                    <a:pt x="0" y="13256"/>
                    <a:pt x="12315" y="0"/>
                    <a:pt x="27367" y="0"/>
                  </a:cubicBezTo>
                  <a:cubicBezTo>
                    <a:pt x="42418" y="0"/>
                    <a:pt x="54733" y="13256"/>
                    <a:pt x="54733" y="29458"/>
                  </a:cubicBezTo>
                  <a:lnTo>
                    <a:pt x="54733" y="427145"/>
                  </a:lnTo>
                  <a:cubicBezTo>
                    <a:pt x="54733" y="443347"/>
                    <a:pt x="42418" y="456603"/>
                    <a:pt x="27367" y="456603"/>
                  </a:cubicBezTo>
                  <a:close/>
                </a:path>
              </a:pathLst>
            </a:custGeom>
            <a:solidFill>
              <a:srgbClr val="B3E1F5">
                <a:alpha val="32000"/>
              </a:srgbClr>
            </a:solidFill>
            <a:ln w="13593" cap="flat">
              <a:noFill/>
              <a:prstDash val="solid"/>
              <a:miter/>
            </a:ln>
          </p:spPr>
          <p:txBody>
            <a:bodyPr rtlCol="0" anchor="ctr"/>
            <a:lstStyle/>
            <a:p>
              <a:endParaRPr lang="en-GB" sz="2400"/>
            </a:p>
          </p:txBody>
        </p:sp>
        <p:sp>
          <p:nvSpPr>
            <p:cNvPr id="43" name="Freeform: Shape 42">
              <a:extLst>
                <a:ext uri="{FF2B5EF4-FFF2-40B4-BE49-F238E27FC236}">
                  <a16:creationId xmlns:a16="http://schemas.microsoft.com/office/drawing/2014/main" id="{61DD0877-25CA-4AE8-84AF-274B72F8F938}"/>
                </a:ext>
              </a:extLst>
            </p:cNvPr>
            <p:cNvSpPr/>
            <p:nvPr/>
          </p:nvSpPr>
          <p:spPr>
            <a:xfrm>
              <a:off x="7405561" y="4047353"/>
              <a:ext cx="110242" cy="452637"/>
            </a:xfrm>
            <a:custGeom>
              <a:avLst/>
              <a:gdLst>
                <a:gd name="connsiteX0" fmla="*/ 82520 w 110242"/>
                <a:gd name="connsiteY0" fmla="*/ 452638 h 452637"/>
                <a:gd name="connsiteX1" fmla="*/ 55154 w 110242"/>
                <a:gd name="connsiteY1" fmla="*/ 427598 h 452637"/>
                <a:gd name="connsiteX2" fmla="*/ 421 w 110242"/>
                <a:gd name="connsiteY2" fmla="*/ 34330 h 452637"/>
                <a:gd name="connsiteX3" fmla="*/ 23682 w 110242"/>
                <a:gd name="connsiteY3" fmla="*/ 453 h 452637"/>
                <a:gd name="connsiteX4" fmla="*/ 55154 w 110242"/>
                <a:gd name="connsiteY4" fmla="*/ 25492 h 452637"/>
                <a:gd name="connsiteX5" fmla="*/ 109887 w 110242"/>
                <a:gd name="connsiteY5" fmla="*/ 418760 h 452637"/>
                <a:gd name="connsiteX6" fmla="*/ 104414 w 110242"/>
                <a:gd name="connsiteY6" fmla="*/ 440854 h 452637"/>
                <a:gd name="connsiteX7" fmla="*/ 86625 w 110242"/>
                <a:gd name="connsiteY7" fmla="*/ 452638 h 452637"/>
                <a:gd name="connsiteX8" fmla="*/ 82520 w 110242"/>
                <a:gd name="connsiteY8" fmla="*/ 452638 h 452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242" h="452637">
                  <a:moveTo>
                    <a:pt x="82520" y="452638"/>
                  </a:moveTo>
                  <a:cubicBezTo>
                    <a:pt x="68837" y="452638"/>
                    <a:pt x="56522" y="442327"/>
                    <a:pt x="55154" y="427598"/>
                  </a:cubicBezTo>
                  <a:lnTo>
                    <a:pt x="421" y="34330"/>
                  </a:lnTo>
                  <a:cubicBezTo>
                    <a:pt x="-2316" y="18128"/>
                    <a:pt x="8631" y="3399"/>
                    <a:pt x="23682" y="453"/>
                  </a:cubicBezTo>
                  <a:cubicBezTo>
                    <a:pt x="38734" y="-2493"/>
                    <a:pt x="52417" y="9290"/>
                    <a:pt x="55154" y="25492"/>
                  </a:cubicBezTo>
                  <a:lnTo>
                    <a:pt x="109887" y="418760"/>
                  </a:lnTo>
                  <a:cubicBezTo>
                    <a:pt x="111255" y="426125"/>
                    <a:pt x="108519" y="434963"/>
                    <a:pt x="104414" y="440854"/>
                  </a:cubicBezTo>
                  <a:cubicBezTo>
                    <a:pt x="100309" y="446746"/>
                    <a:pt x="93467" y="451165"/>
                    <a:pt x="86625" y="452638"/>
                  </a:cubicBezTo>
                  <a:lnTo>
                    <a:pt x="82520" y="452638"/>
                  </a:lnTo>
                  <a:close/>
                </a:path>
              </a:pathLst>
            </a:custGeom>
            <a:solidFill>
              <a:srgbClr val="B3E1F5">
                <a:alpha val="32000"/>
              </a:srgbClr>
            </a:solidFill>
            <a:ln w="13593" cap="flat">
              <a:noFill/>
              <a:prstDash val="solid"/>
              <a:miter/>
            </a:ln>
          </p:spPr>
          <p:txBody>
            <a:bodyPr rtlCol="0" anchor="ctr"/>
            <a:lstStyle/>
            <a:p>
              <a:endParaRPr lang="en-GB" sz="2400"/>
            </a:p>
          </p:txBody>
        </p:sp>
        <p:sp>
          <p:nvSpPr>
            <p:cNvPr id="44" name="Freeform: Shape 43">
              <a:extLst>
                <a:ext uri="{FF2B5EF4-FFF2-40B4-BE49-F238E27FC236}">
                  <a16:creationId xmlns:a16="http://schemas.microsoft.com/office/drawing/2014/main" id="{3B181990-8793-4063-90E9-90B97677EE90}"/>
                </a:ext>
              </a:extLst>
            </p:cNvPr>
            <p:cNvSpPr/>
            <p:nvPr/>
          </p:nvSpPr>
          <p:spPr>
            <a:xfrm>
              <a:off x="7515763" y="4048005"/>
              <a:ext cx="163884" cy="437256"/>
            </a:xfrm>
            <a:custGeom>
              <a:avLst/>
              <a:gdLst>
                <a:gd name="connsiteX0" fmla="*/ 135149 w 163884"/>
                <a:gd name="connsiteY0" fmla="*/ 437256 h 437256"/>
                <a:gd name="connsiteX1" fmla="*/ 109151 w 163884"/>
                <a:gd name="connsiteY1" fmla="*/ 416635 h 437256"/>
                <a:gd name="connsiteX2" fmla="*/ 1053 w 163884"/>
                <a:gd name="connsiteY2" fmla="*/ 36623 h 437256"/>
                <a:gd name="connsiteX3" fmla="*/ 20210 w 163884"/>
                <a:gd name="connsiteY3" fmla="*/ 1274 h 437256"/>
                <a:gd name="connsiteX4" fmla="*/ 54418 w 163884"/>
                <a:gd name="connsiteY4" fmla="*/ 18949 h 437256"/>
                <a:gd name="connsiteX5" fmla="*/ 162516 w 163884"/>
                <a:gd name="connsiteY5" fmla="*/ 398961 h 437256"/>
                <a:gd name="connsiteX6" fmla="*/ 158411 w 163884"/>
                <a:gd name="connsiteY6" fmla="*/ 425473 h 437256"/>
                <a:gd name="connsiteX7" fmla="*/ 135149 w 163884"/>
                <a:gd name="connsiteY7" fmla="*/ 437256 h 437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3884" h="437256">
                  <a:moveTo>
                    <a:pt x="135149" y="437256"/>
                  </a:moveTo>
                  <a:cubicBezTo>
                    <a:pt x="122834" y="437256"/>
                    <a:pt x="111888" y="428419"/>
                    <a:pt x="109151" y="416635"/>
                  </a:cubicBezTo>
                  <a:lnTo>
                    <a:pt x="1053" y="36623"/>
                  </a:lnTo>
                  <a:cubicBezTo>
                    <a:pt x="-3052" y="21894"/>
                    <a:pt x="5158" y="5692"/>
                    <a:pt x="20210" y="1274"/>
                  </a:cubicBezTo>
                  <a:cubicBezTo>
                    <a:pt x="33893" y="-3145"/>
                    <a:pt x="48945" y="4219"/>
                    <a:pt x="54418" y="18949"/>
                  </a:cubicBezTo>
                  <a:lnTo>
                    <a:pt x="162516" y="398961"/>
                  </a:lnTo>
                  <a:cubicBezTo>
                    <a:pt x="165253" y="407798"/>
                    <a:pt x="163884" y="418108"/>
                    <a:pt x="158411" y="425473"/>
                  </a:cubicBezTo>
                  <a:cubicBezTo>
                    <a:pt x="151569" y="432837"/>
                    <a:pt x="143359" y="437256"/>
                    <a:pt x="135149" y="437256"/>
                  </a:cubicBezTo>
                  <a:close/>
                </a:path>
              </a:pathLst>
            </a:custGeom>
            <a:solidFill>
              <a:srgbClr val="B3E1F5">
                <a:alpha val="32000"/>
              </a:srgbClr>
            </a:solidFill>
            <a:ln w="13593" cap="flat">
              <a:noFill/>
              <a:prstDash val="solid"/>
              <a:miter/>
            </a:ln>
          </p:spPr>
          <p:txBody>
            <a:bodyPr rtlCol="0" anchor="ctr"/>
            <a:lstStyle/>
            <a:p>
              <a:endParaRPr lang="en-GB" sz="2400"/>
            </a:p>
          </p:txBody>
        </p:sp>
        <p:sp>
          <p:nvSpPr>
            <p:cNvPr id="45" name="Freeform: Shape 44">
              <a:extLst>
                <a:ext uri="{FF2B5EF4-FFF2-40B4-BE49-F238E27FC236}">
                  <a16:creationId xmlns:a16="http://schemas.microsoft.com/office/drawing/2014/main" id="{5318808C-3E18-42B1-AF10-F726CC5AFF62}"/>
                </a:ext>
              </a:extLst>
            </p:cNvPr>
            <p:cNvSpPr/>
            <p:nvPr/>
          </p:nvSpPr>
          <p:spPr>
            <a:xfrm>
              <a:off x="7130817" y="4047353"/>
              <a:ext cx="110016" cy="452637"/>
            </a:xfrm>
            <a:custGeom>
              <a:avLst/>
              <a:gdLst>
                <a:gd name="connsiteX0" fmla="*/ 27496 w 110016"/>
                <a:gd name="connsiteY0" fmla="*/ 452638 h 452637"/>
                <a:gd name="connsiteX1" fmla="*/ 23391 w 110016"/>
                <a:gd name="connsiteY1" fmla="*/ 452638 h 452637"/>
                <a:gd name="connsiteX2" fmla="*/ 130 w 110016"/>
                <a:gd name="connsiteY2" fmla="*/ 418760 h 452637"/>
                <a:gd name="connsiteX3" fmla="*/ 54863 w 110016"/>
                <a:gd name="connsiteY3" fmla="*/ 25492 h 452637"/>
                <a:gd name="connsiteX4" fmla="*/ 86334 w 110016"/>
                <a:gd name="connsiteY4" fmla="*/ 453 h 452637"/>
                <a:gd name="connsiteX5" fmla="*/ 109596 w 110016"/>
                <a:gd name="connsiteY5" fmla="*/ 34330 h 452637"/>
                <a:gd name="connsiteX6" fmla="*/ 54863 w 110016"/>
                <a:gd name="connsiteY6" fmla="*/ 427598 h 452637"/>
                <a:gd name="connsiteX7" fmla="*/ 27496 w 110016"/>
                <a:gd name="connsiteY7" fmla="*/ 452638 h 452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0016" h="452637">
                  <a:moveTo>
                    <a:pt x="27496" y="452638"/>
                  </a:moveTo>
                  <a:lnTo>
                    <a:pt x="23391" y="452638"/>
                  </a:lnTo>
                  <a:cubicBezTo>
                    <a:pt x="8340" y="449692"/>
                    <a:pt x="-1239" y="434963"/>
                    <a:pt x="130" y="418760"/>
                  </a:cubicBezTo>
                  <a:lnTo>
                    <a:pt x="54863" y="25492"/>
                  </a:lnTo>
                  <a:cubicBezTo>
                    <a:pt x="57599" y="9290"/>
                    <a:pt x="71283" y="-2493"/>
                    <a:pt x="86334" y="453"/>
                  </a:cubicBezTo>
                  <a:cubicBezTo>
                    <a:pt x="101386" y="3399"/>
                    <a:pt x="112333" y="18128"/>
                    <a:pt x="109596" y="34330"/>
                  </a:cubicBezTo>
                  <a:lnTo>
                    <a:pt x="54863" y="427598"/>
                  </a:lnTo>
                  <a:cubicBezTo>
                    <a:pt x="53495" y="442327"/>
                    <a:pt x="41180" y="452638"/>
                    <a:pt x="27496" y="452638"/>
                  </a:cubicBezTo>
                  <a:close/>
                </a:path>
              </a:pathLst>
            </a:custGeom>
            <a:solidFill>
              <a:srgbClr val="B3E1F5">
                <a:alpha val="32000"/>
              </a:srgbClr>
            </a:solidFill>
            <a:ln w="13593" cap="flat">
              <a:noFill/>
              <a:prstDash val="solid"/>
              <a:miter/>
            </a:ln>
          </p:spPr>
          <p:txBody>
            <a:bodyPr rtlCol="0" anchor="ctr"/>
            <a:lstStyle/>
            <a:p>
              <a:endParaRPr lang="en-GB" sz="2400"/>
            </a:p>
          </p:txBody>
        </p:sp>
        <p:sp>
          <p:nvSpPr>
            <p:cNvPr id="46" name="Freeform: Shape 45">
              <a:extLst>
                <a:ext uri="{FF2B5EF4-FFF2-40B4-BE49-F238E27FC236}">
                  <a16:creationId xmlns:a16="http://schemas.microsoft.com/office/drawing/2014/main" id="{FE951740-16D3-4109-ACD9-5E31F61EF4E4}"/>
                </a:ext>
              </a:extLst>
            </p:cNvPr>
            <p:cNvSpPr/>
            <p:nvPr/>
          </p:nvSpPr>
          <p:spPr>
            <a:xfrm>
              <a:off x="6968116" y="4048005"/>
              <a:ext cx="163355" cy="437256"/>
            </a:xfrm>
            <a:custGeom>
              <a:avLst/>
              <a:gdLst>
                <a:gd name="connsiteX0" fmla="*/ 27367 w 163355"/>
                <a:gd name="connsiteY0" fmla="*/ 437256 h 437256"/>
                <a:gd name="connsiteX1" fmla="*/ 5473 w 163355"/>
                <a:gd name="connsiteY1" fmla="*/ 425473 h 437256"/>
                <a:gd name="connsiteX2" fmla="*/ 1368 w 163355"/>
                <a:gd name="connsiteY2" fmla="*/ 398961 h 437256"/>
                <a:gd name="connsiteX3" fmla="*/ 109466 w 163355"/>
                <a:gd name="connsiteY3" fmla="*/ 18949 h 437256"/>
                <a:gd name="connsiteX4" fmla="*/ 143675 w 163355"/>
                <a:gd name="connsiteY4" fmla="*/ 1274 h 437256"/>
                <a:gd name="connsiteX5" fmla="*/ 162831 w 163355"/>
                <a:gd name="connsiteY5" fmla="*/ 36623 h 437256"/>
                <a:gd name="connsiteX6" fmla="*/ 54733 w 163355"/>
                <a:gd name="connsiteY6" fmla="*/ 416635 h 437256"/>
                <a:gd name="connsiteX7" fmla="*/ 27367 w 163355"/>
                <a:gd name="connsiteY7" fmla="*/ 437256 h 437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3355" h="437256">
                  <a:moveTo>
                    <a:pt x="27367" y="437256"/>
                  </a:moveTo>
                  <a:cubicBezTo>
                    <a:pt x="19157" y="437256"/>
                    <a:pt x="10947" y="432837"/>
                    <a:pt x="5473" y="425473"/>
                  </a:cubicBezTo>
                  <a:cubicBezTo>
                    <a:pt x="0" y="418108"/>
                    <a:pt x="-1368" y="407798"/>
                    <a:pt x="1368" y="398961"/>
                  </a:cubicBezTo>
                  <a:lnTo>
                    <a:pt x="109466" y="18949"/>
                  </a:lnTo>
                  <a:cubicBezTo>
                    <a:pt x="114940" y="4219"/>
                    <a:pt x="128623" y="-3145"/>
                    <a:pt x="143675" y="1274"/>
                  </a:cubicBezTo>
                  <a:cubicBezTo>
                    <a:pt x="157358" y="5692"/>
                    <a:pt x="165568" y="21894"/>
                    <a:pt x="162831" y="36623"/>
                  </a:cubicBezTo>
                  <a:lnTo>
                    <a:pt x="54733" y="416635"/>
                  </a:lnTo>
                  <a:cubicBezTo>
                    <a:pt x="50628" y="428419"/>
                    <a:pt x="39682" y="437256"/>
                    <a:pt x="27367" y="437256"/>
                  </a:cubicBezTo>
                  <a:close/>
                </a:path>
              </a:pathLst>
            </a:custGeom>
            <a:solidFill>
              <a:srgbClr val="B3E1F5">
                <a:alpha val="32000"/>
              </a:srgbClr>
            </a:solidFill>
            <a:ln w="13593" cap="flat">
              <a:noFill/>
              <a:prstDash val="solid"/>
              <a:miter/>
            </a:ln>
          </p:spPr>
          <p:txBody>
            <a:bodyPr rtlCol="0" anchor="ctr"/>
            <a:lstStyle/>
            <a:p>
              <a:endParaRPr lang="en-GB" sz="2400"/>
            </a:p>
          </p:txBody>
        </p:sp>
      </p:grpSp>
      <p:pic>
        <p:nvPicPr>
          <p:cNvPr id="5" name="Graphic 4" descr="Water Bottle outline">
            <a:extLst>
              <a:ext uri="{FF2B5EF4-FFF2-40B4-BE49-F238E27FC236}">
                <a16:creationId xmlns:a16="http://schemas.microsoft.com/office/drawing/2014/main" id="{0A1F126B-3299-4B04-BF6C-5ABD6BBD6D7C}"/>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127847" y="5366511"/>
            <a:ext cx="1164999" cy="1164999"/>
          </a:xfrm>
          <a:prstGeom prst="rect">
            <a:avLst/>
          </a:prstGeom>
        </p:spPr>
      </p:pic>
      <p:sp>
        <p:nvSpPr>
          <p:cNvPr id="285" name="Google Shape;285;p25"/>
          <p:cNvSpPr txBox="1">
            <a:spLocks noGrp="1"/>
          </p:cNvSpPr>
          <p:nvPr>
            <p:ph type="title" hasCustomPrompt="1"/>
          </p:nvPr>
        </p:nvSpPr>
        <p:spPr>
          <a:xfrm>
            <a:off x="956700" y="723667"/>
            <a:ext cx="10278400" cy="645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2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r>
              <a:rPr lang="en-US" sz="3200"/>
              <a:t>Plans for future work in this area</a:t>
            </a:r>
            <a:endParaRPr/>
          </a:p>
        </p:txBody>
      </p:sp>
      <p:sp>
        <p:nvSpPr>
          <p:cNvPr id="47" name="Google Shape;186;p18">
            <a:extLst>
              <a:ext uri="{FF2B5EF4-FFF2-40B4-BE49-F238E27FC236}">
                <a16:creationId xmlns:a16="http://schemas.microsoft.com/office/drawing/2014/main" id="{647E9FAF-9D65-4051-8EEE-05A746D5AD1A}"/>
              </a:ext>
            </a:extLst>
          </p:cNvPr>
          <p:cNvSpPr/>
          <p:nvPr userDrawn="1"/>
        </p:nvSpPr>
        <p:spPr>
          <a:xfrm>
            <a:off x="2" y="4393349"/>
            <a:ext cx="12176949" cy="2507729"/>
          </a:xfrm>
          <a:custGeom>
            <a:avLst/>
            <a:gdLst/>
            <a:ahLst/>
            <a:cxnLst/>
            <a:rect l="l" t="t" r="r" b="b"/>
            <a:pathLst>
              <a:path w="282858" h="70881" extrusionOk="0">
                <a:moveTo>
                  <a:pt x="57528" y="1"/>
                </a:moveTo>
                <a:cubicBezTo>
                  <a:pt x="37107" y="1"/>
                  <a:pt x="17867" y="6326"/>
                  <a:pt x="1" y="16029"/>
                </a:cubicBezTo>
                <a:lnTo>
                  <a:pt x="1" y="70881"/>
                </a:lnTo>
                <a:lnTo>
                  <a:pt x="282857" y="70881"/>
                </a:lnTo>
                <a:lnTo>
                  <a:pt x="282857" y="53831"/>
                </a:lnTo>
                <a:cubicBezTo>
                  <a:pt x="276183" y="53941"/>
                  <a:pt x="269511" y="54030"/>
                  <a:pt x="262852" y="54030"/>
                </a:cubicBezTo>
                <a:cubicBezTo>
                  <a:pt x="230491" y="54030"/>
                  <a:pt x="198425" y="51930"/>
                  <a:pt x="167736" y="39913"/>
                </a:cubicBezTo>
                <a:cubicBezTo>
                  <a:pt x="131005" y="25530"/>
                  <a:pt x="101025" y="967"/>
                  <a:pt x="59794" y="27"/>
                </a:cubicBezTo>
                <a:cubicBezTo>
                  <a:pt x="59037" y="10"/>
                  <a:pt x="58282" y="1"/>
                  <a:pt x="57528" y="1"/>
                </a:cubicBezTo>
                <a:close/>
              </a:path>
            </a:pathLst>
          </a:custGeom>
          <a:solidFill>
            <a:schemeClr val="tx2">
              <a:lumMod val="20000"/>
              <a:lumOff val="80000"/>
            </a:scheme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142830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3E1A59-5005-41EA-85F9-039F768DC184}"/>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D20BF01-E9FA-47A3-9F9D-04EC9B60315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4EAE7F3-CBA9-4F6A-9157-182826A13DB0}"/>
              </a:ext>
            </a:extLst>
          </p:cNvPr>
          <p:cNvSpPr>
            <a:spLocks noGrp="1"/>
          </p:cNvSpPr>
          <p:nvPr>
            <p:ph type="dt" sz="half" idx="10"/>
          </p:nvPr>
        </p:nvSpPr>
        <p:spPr/>
        <p:txBody>
          <a:bodyPr/>
          <a:lstStyle/>
          <a:p>
            <a:fld id="{59C2E569-9C48-4521-B086-636F109F8F85}" type="datetimeFigureOut">
              <a:rPr lang="en-GB" smtClean="0"/>
              <a:t>11/10/2024</a:t>
            </a:fld>
            <a:endParaRPr lang="en-GB"/>
          </a:p>
        </p:txBody>
      </p:sp>
      <p:sp>
        <p:nvSpPr>
          <p:cNvPr id="5" name="Footer Placeholder 4">
            <a:extLst>
              <a:ext uri="{FF2B5EF4-FFF2-40B4-BE49-F238E27FC236}">
                <a16:creationId xmlns:a16="http://schemas.microsoft.com/office/drawing/2014/main" id="{C0C3B397-B615-478A-83A0-395CCA91A9E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B6B2309-67F7-489F-AC0C-7E78C7AC4855}"/>
              </a:ext>
            </a:extLst>
          </p:cNvPr>
          <p:cNvSpPr>
            <a:spLocks noGrp="1"/>
          </p:cNvSpPr>
          <p:nvPr>
            <p:ph type="sldNum" sz="quarter" idx="12"/>
          </p:nvPr>
        </p:nvSpPr>
        <p:spPr/>
        <p:txBody>
          <a:bodyPr/>
          <a:lstStyle/>
          <a:p>
            <a:fld id="{38CFEC54-2CD9-49F1-A553-3369A1714499}" type="slidenum">
              <a:rPr lang="en-GB" smtClean="0"/>
              <a:t>‹#›</a:t>
            </a:fld>
            <a:endParaRPr lang="en-GB"/>
          </a:p>
        </p:txBody>
      </p:sp>
    </p:spTree>
    <p:extLst>
      <p:ext uri="{BB962C8B-B14F-4D97-AF65-F5344CB8AC3E}">
        <p14:creationId xmlns:p14="http://schemas.microsoft.com/office/powerpoint/2010/main" val="68150974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theme" Target="../theme/theme2.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Font typeface="Oswald"/>
              <a:buNone/>
              <a:defRPr sz="2800">
                <a:solidFill>
                  <a:schemeClr val="dk1"/>
                </a:solidFill>
                <a:latin typeface="Oswald"/>
                <a:ea typeface="Oswald"/>
                <a:cs typeface="Oswald"/>
                <a:sym typeface="Oswald"/>
              </a:defRPr>
            </a:lvl1pPr>
            <a:lvl2pPr lvl="1">
              <a:spcBef>
                <a:spcPts val="0"/>
              </a:spcBef>
              <a:spcAft>
                <a:spcPts val="0"/>
              </a:spcAft>
              <a:buClr>
                <a:schemeClr val="dk1"/>
              </a:buClr>
              <a:buSzPts val="2800"/>
              <a:buFont typeface="Oswald"/>
              <a:buNone/>
              <a:defRPr sz="2800">
                <a:solidFill>
                  <a:schemeClr val="dk1"/>
                </a:solidFill>
                <a:latin typeface="Oswald"/>
                <a:ea typeface="Oswald"/>
                <a:cs typeface="Oswald"/>
                <a:sym typeface="Oswald"/>
              </a:defRPr>
            </a:lvl2pPr>
            <a:lvl3pPr lvl="2">
              <a:spcBef>
                <a:spcPts val="0"/>
              </a:spcBef>
              <a:spcAft>
                <a:spcPts val="0"/>
              </a:spcAft>
              <a:buClr>
                <a:schemeClr val="dk1"/>
              </a:buClr>
              <a:buSzPts val="2800"/>
              <a:buFont typeface="Oswald"/>
              <a:buNone/>
              <a:defRPr sz="2800">
                <a:solidFill>
                  <a:schemeClr val="dk1"/>
                </a:solidFill>
                <a:latin typeface="Oswald"/>
                <a:ea typeface="Oswald"/>
                <a:cs typeface="Oswald"/>
                <a:sym typeface="Oswald"/>
              </a:defRPr>
            </a:lvl3pPr>
            <a:lvl4pPr lvl="3">
              <a:spcBef>
                <a:spcPts val="0"/>
              </a:spcBef>
              <a:spcAft>
                <a:spcPts val="0"/>
              </a:spcAft>
              <a:buClr>
                <a:schemeClr val="dk1"/>
              </a:buClr>
              <a:buSzPts val="2800"/>
              <a:buFont typeface="Oswald"/>
              <a:buNone/>
              <a:defRPr sz="2800">
                <a:solidFill>
                  <a:schemeClr val="dk1"/>
                </a:solidFill>
                <a:latin typeface="Oswald"/>
                <a:ea typeface="Oswald"/>
                <a:cs typeface="Oswald"/>
                <a:sym typeface="Oswald"/>
              </a:defRPr>
            </a:lvl4pPr>
            <a:lvl5pPr lvl="4">
              <a:spcBef>
                <a:spcPts val="0"/>
              </a:spcBef>
              <a:spcAft>
                <a:spcPts val="0"/>
              </a:spcAft>
              <a:buClr>
                <a:schemeClr val="dk1"/>
              </a:buClr>
              <a:buSzPts val="2800"/>
              <a:buFont typeface="Oswald"/>
              <a:buNone/>
              <a:defRPr sz="2800">
                <a:solidFill>
                  <a:schemeClr val="dk1"/>
                </a:solidFill>
                <a:latin typeface="Oswald"/>
                <a:ea typeface="Oswald"/>
                <a:cs typeface="Oswald"/>
                <a:sym typeface="Oswald"/>
              </a:defRPr>
            </a:lvl5pPr>
            <a:lvl6pPr lvl="5">
              <a:spcBef>
                <a:spcPts val="0"/>
              </a:spcBef>
              <a:spcAft>
                <a:spcPts val="0"/>
              </a:spcAft>
              <a:buClr>
                <a:schemeClr val="dk1"/>
              </a:buClr>
              <a:buSzPts val="2800"/>
              <a:buFont typeface="Oswald"/>
              <a:buNone/>
              <a:defRPr sz="2800">
                <a:solidFill>
                  <a:schemeClr val="dk1"/>
                </a:solidFill>
                <a:latin typeface="Oswald"/>
                <a:ea typeface="Oswald"/>
                <a:cs typeface="Oswald"/>
                <a:sym typeface="Oswald"/>
              </a:defRPr>
            </a:lvl6pPr>
            <a:lvl7pPr lvl="6">
              <a:spcBef>
                <a:spcPts val="0"/>
              </a:spcBef>
              <a:spcAft>
                <a:spcPts val="0"/>
              </a:spcAft>
              <a:buClr>
                <a:schemeClr val="dk1"/>
              </a:buClr>
              <a:buSzPts val="2800"/>
              <a:buFont typeface="Oswald"/>
              <a:buNone/>
              <a:defRPr sz="2800">
                <a:solidFill>
                  <a:schemeClr val="dk1"/>
                </a:solidFill>
                <a:latin typeface="Oswald"/>
                <a:ea typeface="Oswald"/>
                <a:cs typeface="Oswald"/>
                <a:sym typeface="Oswald"/>
              </a:defRPr>
            </a:lvl7pPr>
            <a:lvl8pPr lvl="7">
              <a:spcBef>
                <a:spcPts val="0"/>
              </a:spcBef>
              <a:spcAft>
                <a:spcPts val="0"/>
              </a:spcAft>
              <a:buClr>
                <a:schemeClr val="dk1"/>
              </a:buClr>
              <a:buSzPts val="2800"/>
              <a:buFont typeface="Oswald"/>
              <a:buNone/>
              <a:defRPr sz="2800">
                <a:solidFill>
                  <a:schemeClr val="dk1"/>
                </a:solidFill>
                <a:latin typeface="Oswald"/>
                <a:ea typeface="Oswald"/>
                <a:cs typeface="Oswald"/>
                <a:sym typeface="Oswald"/>
              </a:defRPr>
            </a:lvl8pPr>
            <a:lvl9pPr lvl="8">
              <a:spcBef>
                <a:spcPts val="0"/>
              </a:spcBef>
              <a:spcAft>
                <a:spcPts val="0"/>
              </a:spcAft>
              <a:buClr>
                <a:schemeClr val="dk1"/>
              </a:buClr>
              <a:buSzPts val="2800"/>
              <a:buFont typeface="Oswald"/>
              <a:buNone/>
              <a:defRPr sz="2800">
                <a:solidFill>
                  <a:schemeClr val="dk1"/>
                </a:solidFill>
                <a:latin typeface="Oswald"/>
                <a:ea typeface="Oswald"/>
                <a:cs typeface="Oswald"/>
                <a:sym typeface="Oswald"/>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17500">
              <a:lnSpc>
                <a:spcPct val="115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1pPr>
            <a:lvl2pPr marL="914400" lvl="1" indent="-3175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2pPr>
            <a:lvl3pPr marL="1371600" lvl="2" indent="-3175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3pPr>
            <a:lvl4pPr marL="1828800" lvl="3" indent="-3175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marL="2286000" lvl="4" indent="-3175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marL="2743200" lvl="5" indent="-3175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marL="3200400" lvl="6" indent="-3175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marL="3657600" lvl="7" indent="-3175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marL="4114800" lvl="8" indent="-31750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a:endParaRPr/>
          </a:p>
        </p:txBody>
      </p:sp>
      <p:sp>
        <p:nvSpPr>
          <p:cNvPr id="2" name="Footer Placeholder 1">
            <a:extLst>
              <a:ext uri="{FF2B5EF4-FFF2-40B4-BE49-F238E27FC236}">
                <a16:creationId xmlns:a16="http://schemas.microsoft.com/office/drawing/2014/main" id="{DA0A0A8F-68AA-4FF4-A74B-DB1205D12CF6}"/>
              </a:ext>
            </a:extLst>
          </p:cNvPr>
          <p:cNvSpPr>
            <a:spLocks noGrp="1"/>
          </p:cNvSpPr>
          <p:nvPr>
            <p:ph type="ftr" sz="quarter" idx="3"/>
          </p:nvPr>
        </p:nvSpPr>
        <p:spPr>
          <a:xfrm>
            <a:off x="2591492" y="6271499"/>
            <a:ext cx="700901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Preparations for the sixth session of the Meeting of the Parties to the Protocol on Water and Health</a:t>
            </a:r>
            <a:endParaRPr lang="en-GB"/>
          </a:p>
        </p:txBody>
      </p:sp>
    </p:spTree>
    <p:extLst>
      <p:ext uri="{BB962C8B-B14F-4D97-AF65-F5344CB8AC3E}">
        <p14:creationId xmlns:p14="http://schemas.microsoft.com/office/powerpoint/2010/main" val="2450574772"/>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hf hd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Font typeface="Oswald"/>
              <a:buNone/>
              <a:defRPr sz="2800">
                <a:solidFill>
                  <a:schemeClr val="dk1"/>
                </a:solidFill>
                <a:latin typeface="Oswald"/>
                <a:ea typeface="Oswald"/>
                <a:cs typeface="Oswald"/>
                <a:sym typeface="Oswald"/>
              </a:defRPr>
            </a:lvl1pPr>
            <a:lvl2pPr lvl="1">
              <a:spcBef>
                <a:spcPts val="0"/>
              </a:spcBef>
              <a:spcAft>
                <a:spcPts val="0"/>
              </a:spcAft>
              <a:buClr>
                <a:schemeClr val="dk1"/>
              </a:buClr>
              <a:buSzPts val="2800"/>
              <a:buFont typeface="Oswald"/>
              <a:buNone/>
              <a:defRPr sz="2800">
                <a:solidFill>
                  <a:schemeClr val="dk1"/>
                </a:solidFill>
                <a:latin typeface="Oswald"/>
                <a:ea typeface="Oswald"/>
                <a:cs typeface="Oswald"/>
                <a:sym typeface="Oswald"/>
              </a:defRPr>
            </a:lvl2pPr>
            <a:lvl3pPr lvl="2">
              <a:spcBef>
                <a:spcPts val="0"/>
              </a:spcBef>
              <a:spcAft>
                <a:spcPts val="0"/>
              </a:spcAft>
              <a:buClr>
                <a:schemeClr val="dk1"/>
              </a:buClr>
              <a:buSzPts val="2800"/>
              <a:buFont typeface="Oswald"/>
              <a:buNone/>
              <a:defRPr sz="2800">
                <a:solidFill>
                  <a:schemeClr val="dk1"/>
                </a:solidFill>
                <a:latin typeface="Oswald"/>
                <a:ea typeface="Oswald"/>
                <a:cs typeface="Oswald"/>
                <a:sym typeface="Oswald"/>
              </a:defRPr>
            </a:lvl3pPr>
            <a:lvl4pPr lvl="3">
              <a:spcBef>
                <a:spcPts val="0"/>
              </a:spcBef>
              <a:spcAft>
                <a:spcPts val="0"/>
              </a:spcAft>
              <a:buClr>
                <a:schemeClr val="dk1"/>
              </a:buClr>
              <a:buSzPts val="2800"/>
              <a:buFont typeface="Oswald"/>
              <a:buNone/>
              <a:defRPr sz="2800">
                <a:solidFill>
                  <a:schemeClr val="dk1"/>
                </a:solidFill>
                <a:latin typeface="Oswald"/>
                <a:ea typeface="Oswald"/>
                <a:cs typeface="Oswald"/>
                <a:sym typeface="Oswald"/>
              </a:defRPr>
            </a:lvl4pPr>
            <a:lvl5pPr lvl="4">
              <a:spcBef>
                <a:spcPts val="0"/>
              </a:spcBef>
              <a:spcAft>
                <a:spcPts val="0"/>
              </a:spcAft>
              <a:buClr>
                <a:schemeClr val="dk1"/>
              </a:buClr>
              <a:buSzPts val="2800"/>
              <a:buFont typeface="Oswald"/>
              <a:buNone/>
              <a:defRPr sz="2800">
                <a:solidFill>
                  <a:schemeClr val="dk1"/>
                </a:solidFill>
                <a:latin typeface="Oswald"/>
                <a:ea typeface="Oswald"/>
                <a:cs typeface="Oswald"/>
                <a:sym typeface="Oswald"/>
              </a:defRPr>
            </a:lvl5pPr>
            <a:lvl6pPr lvl="5">
              <a:spcBef>
                <a:spcPts val="0"/>
              </a:spcBef>
              <a:spcAft>
                <a:spcPts val="0"/>
              </a:spcAft>
              <a:buClr>
                <a:schemeClr val="dk1"/>
              </a:buClr>
              <a:buSzPts val="2800"/>
              <a:buFont typeface="Oswald"/>
              <a:buNone/>
              <a:defRPr sz="2800">
                <a:solidFill>
                  <a:schemeClr val="dk1"/>
                </a:solidFill>
                <a:latin typeface="Oswald"/>
                <a:ea typeface="Oswald"/>
                <a:cs typeface="Oswald"/>
                <a:sym typeface="Oswald"/>
              </a:defRPr>
            </a:lvl6pPr>
            <a:lvl7pPr lvl="6">
              <a:spcBef>
                <a:spcPts val="0"/>
              </a:spcBef>
              <a:spcAft>
                <a:spcPts val="0"/>
              </a:spcAft>
              <a:buClr>
                <a:schemeClr val="dk1"/>
              </a:buClr>
              <a:buSzPts val="2800"/>
              <a:buFont typeface="Oswald"/>
              <a:buNone/>
              <a:defRPr sz="2800">
                <a:solidFill>
                  <a:schemeClr val="dk1"/>
                </a:solidFill>
                <a:latin typeface="Oswald"/>
                <a:ea typeface="Oswald"/>
                <a:cs typeface="Oswald"/>
                <a:sym typeface="Oswald"/>
              </a:defRPr>
            </a:lvl7pPr>
            <a:lvl8pPr lvl="7">
              <a:spcBef>
                <a:spcPts val="0"/>
              </a:spcBef>
              <a:spcAft>
                <a:spcPts val="0"/>
              </a:spcAft>
              <a:buClr>
                <a:schemeClr val="dk1"/>
              </a:buClr>
              <a:buSzPts val="2800"/>
              <a:buFont typeface="Oswald"/>
              <a:buNone/>
              <a:defRPr sz="2800">
                <a:solidFill>
                  <a:schemeClr val="dk1"/>
                </a:solidFill>
                <a:latin typeface="Oswald"/>
                <a:ea typeface="Oswald"/>
                <a:cs typeface="Oswald"/>
                <a:sym typeface="Oswald"/>
              </a:defRPr>
            </a:lvl8pPr>
            <a:lvl9pPr lvl="8">
              <a:spcBef>
                <a:spcPts val="0"/>
              </a:spcBef>
              <a:spcAft>
                <a:spcPts val="0"/>
              </a:spcAft>
              <a:buClr>
                <a:schemeClr val="dk1"/>
              </a:buClr>
              <a:buSzPts val="2800"/>
              <a:buFont typeface="Oswald"/>
              <a:buNone/>
              <a:defRPr sz="2800">
                <a:solidFill>
                  <a:schemeClr val="dk1"/>
                </a:solidFill>
                <a:latin typeface="Oswald"/>
                <a:ea typeface="Oswald"/>
                <a:cs typeface="Oswald"/>
                <a:sym typeface="Oswald"/>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17500">
              <a:lnSpc>
                <a:spcPct val="115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1pPr>
            <a:lvl2pPr marL="914400" lvl="1" indent="-3175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2pPr>
            <a:lvl3pPr marL="1371600" lvl="2" indent="-3175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3pPr>
            <a:lvl4pPr marL="1828800" lvl="3" indent="-3175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marL="2286000" lvl="4" indent="-3175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marL="2743200" lvl="5" indent="-3175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marL="3200400" lvl="6" indent="-3175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marL="3657600" lvl="7" indent="-3175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marL="4114800" lvl="8" indent="-31750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a:endParaRPr/>
          </a:p>
        </p:txBody>
      </p:sp>
    </p:spTree>
    <p:extLst>
      <p:ext uri="{BB962C8B-B14F-4D97-AF65-F5344CB8AC3E}">
        <p14:creationId xmlns:p14="http://schemas.microsoft.com/office/powerpoint/2010/main" val="882662208"/>
      </p:ext>
    </p:extLst>
  </p:cSld>
  <p:clrMap bg1="lt1" tx1="dk1" bg2="dk2" tx2="lt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themeOverride" Target="../theme/themeOverride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8" Type="http://schemas.openxmlformats.org/officeDocument/2006/relationships/image" Target="../media/image39.jpg"/><Relationship Id="rId13" Type="http://schemas.openxmlformats.org/officeDocument/2006/relationships/image" Target="../media/image44.jpg"/><Relationship Id="rId3" Type="http://schemas.openxmlformats.org/officeDocument/2006/relationships/image" Target="../media/image34.png"/><Relationship Id="rId7" Type="http://schemas.openxmlformats.org/officeDocument/2006/relationships/image" Target="../media/image38.jpg"/><Relationship Id="rId12" Type="http://schemas.openxmlformats.org/officeDocument/2006/relationships/image" Target="../media/image43.png"/><Relationship Id="rId2" Type="http://schemas.openxmlformats.org/officeDocument/2006/relationships/notesSlide" Target="../notesSlides/notesSlide7.xml"/><Relationship Id="rId16" Type="http://schemas.openxmlformats.org/officeDocument/2006/relationships/image" Target="../media/image5.jpeg"/><Relationship Id="rId1" Type="http://schemas.openxmlformats.org/officeDocument/2006/relationships/slideLayout" Target="../slideLayouts/slideLayout9.xml"/><Relationship Id="rId6" Type="http://schemas.openxmlformats.org/officeDocument/2006/relationships/image" Target="../media/image37.jpg"/><Relationship Id="rId11" Type="http://schemas.openxmlformats.org/officeDocument/2006/relationships/image" Target="../media/image42.png"/><Relationship Id="rId5" Type="http://schemas.openxmlformats.org/officeDocument/2006/relationships/image" Target="../media/image36.jpg"/><Relationship Id="rId15" Type="http://schemas.openxmlformats.org/officeDocument/2006/relationships/image" Target="../media/image46.png"/><Relationship Id="rId10" Type="http://schemas.openxmlformats.org/officeDocument/2006/relationships/image" Target="../media/image41.png"/><Relationship Id="rId4" Type="http://schemas.openxmlformats.org/officeDocument/2006/relationships/image" Target="../media/image35.jpg"/><Relationship Id="rId9" Type="http://schemas.openxmlformats.org/officeDocument/2006/relationships/image" Target="../media/image40.png"/><Relationship Id="rId14" Type="http://schemas.openxmlformats.org/officeDocument/2006/relationships/image" Target="../media/image45.png"/></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7.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hyperlink" Target="https://unece.org/environment-policy/water/protocol-on-water-and-health/about-the-protocol/introduction" TargetMode="External"/><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48.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4.xml"/><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9.xml"/><Relationship Id="rId6" Type="http://schemas.openxmlformats.org/officeDocument/2006/relationships/image" Target="../media/image14.png"/><Relationship Id="rId5" Type="http://schemas.openxmlformats.org/officeDocument/2006/relationships/image" Target="../media/image13.jpeg"/><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6.png"/><Relationship Id="rId7"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18.sv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5.jpeg"/><Relationship Id="rId9" Type="http://schemas.openxmlformats.org/officeDocument/2006/relationships/image" Target="../media/image21.png"/></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8.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7.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8.xml"/><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5.jpeg"/><Relationship Id="rId2" Type="http://schemas.openxmlformats.org/officeDocument/2006/relationships/image" Target="../media/image15.png"/><Relationship Id="rId1" Type="http://schemas.openxmlformats.org/officeDocument/2006/relationships/slideLayout" Target="../slideLayouts/slideLayout8.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31.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alpha val="31000"/>
          </a:schemeClr>
        </a:solidFill>
        <a:effectLst/>
      </p:bgPr>
    </p:bg>
    <p:spTree>
      <p:nvGrpSpPr>
        <p:cNvPr id="1" name="Shape 1302"/>
        <p:cNvGrpSpPr/>
        <p:nvPr/>
      </p:nvGrpSpPr>
      <p:grpSpPr>
        <a:xfrm>
          <a:off x="0" y="0"/>
          <a:ext cx="0" cy="0"/>
          <a:chOff x="0" y="0"/>
          <a:chExt cx="0" cy="0"/>
        </a:xfrm>
      </p:grpSpPr>
      <p:pic>
        <p:nvPicPr>
          <p:cNvPr id="120" name="Picture 119">
            <a:extLst>
              <a:ext uri="{FF2B5EF4-FFF2-40B4-BE49-F238E27FC236}">
                <a16:creationId xmlns:a16="http://schemas.microsoft.com/office/drawing/2014/main" id="{7EA85AFF-5DB5-4D6D-9AF0-D0516290D06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191745" y="175964"/>
            <a:ext cx="1721567" cy="528000"/>
          </a:xfrm>
          <a:prstGeom prst="rect">
            <a:avLst/>
          </a:prstGeom>
        </p:spPr>
      </p:pic>
      <p:pic>
        <p:nvPicPr>
          <p:cNvPr id="155" name="Picture 154" descr="Icon&#10;&#10;Description automatically generated">
            <a:extLst>
              <a:ext uri="{FF2B5EF4-FFF2-40B4-BE49-F238E27FC236}">
                <a16:creationId xmlns:a16="http://schemas.microsoft.com/office/drawing/2014/main" id="{34396686-CB95-4EF6-B358-62E35F796465}"/>
              </a:ext>
            </a:extLst>
          </p:cNvPr>
          <p:cNvPicPr>
            <a:picLocks noChangeAspect="1"/>
          </p:cNvPicPr>
          <p:nvPr/>
        </p:nvPicPr>
        <p:blipFill>
          <a:blip r:embed="rId5"/>
          <a:stretch>
            <a:fillRect/>
          </a:stretch>
        </p:blipFill>
        <p:spPr>
          <a:xfrm>
            <a:off x="312632" y="5646718"/>
            <a:ext cx="1350197" cy="1107996"/>
          </a:xfrm>
          <a:prstGeom prst="rect">
            <a:avLst/>
          </a:prstGeom>
        </p:spPr>
      </p:pic>
      <p:sp>
        <p:nvSpPr>
          <p:cNvPr id="166" name="Title 1">
            <a:extLst>
              <a:ext uri="{FF2B5EF4-FFF2-40B4-BE49-F238E27FC236}">
                <a16:creationId xmlns:a16="http://schemas.microsoft.com/office/drawing/2014/main" id="{F25E9E83-4447-4AE8-9D6B-BEF17890440C}"/>
              </a:ext>
            </a:extLst>
          </p:cNvPr>
          <p:cNvSpPr>
            <a:spLocks noGrp="1"/>
          </p:cNvSpPr>
          <p:nvPr>
            <p:ph type="title"/>
          </p:nvPr>
        </p:nvSpPr>
        <p:spPr>
          <a:xfrm>
            <a:off x="485361" y="175964"/>
            <a:ext cx="11221278" cy="2534456"/>
          </a:xfrm>
        </p:spPr>
        <p:txBody>
          <a:bodyPr/>
          <a:lstStyle/>
          <a:p>
            <a:br>
              <a:rPr lang="en-US" sz="4500" b="1" dirty="0">
                <a:solidFill>
                  <a:schemeClr val="tx1">
                    <a:lumMod val="75000"/>
                    <a:lumOff val="25000"/>
                  </a:schemeClr>
                </a:solidFill>
                <a:latin typeface="Calibri"/>
                <a:cs typeface="Calibri"/>
              </a:rPr>
            </a:br>
            <a:br>
              <a:rPr lang="en-US" sz="4500" b="1" dirty="0">
                <a:solidFill>
                  <a:schemeClr val="tx1">
                    <a:lumMod val="75000"/>
                    <a:lumOff val="25000"/>
                  </a:schemeClr>
                </a:solidFill>
                <a:latin typeface="Calibri"/>
                <a:cs typeface="Calibri"/>
              </a:rPr>
            </a:br>
            <a:r>
              <a:rPr lang="en-US" sz="3600" b="1" dirty="0">
                <a:solidFill>
                  <a:schemeClr val="tx1">
                    <a:lumMod val="75000"/>
                    <a:lumOff val="25000"/>
                  </a:schemeClr>
                </a:solidFill>
                <a:latin typeface="Calibri"/>
                <a:cs typeface="Calibri"/>
              </a:rPr>
              <a:t>How can the Protocol on Water and Health support understanding, assessing and addressing affordability of WASH services?</a:t>
            </a:r>
            <a:br>
              <a:rPr lang="en-GB" sz="3700" b="1" dirty="0">
                <a:latin typeface="Calibri" panose="020F0502020204030204" pitchFamily="34" charset="0"/>
                <a:cs typeface="Calibri" panose="020F0502020204030204" pitchFamily="34" charset="0"/>
              </a:rPr>
            </a:br>
            <a:br>
              <a:rPr lang="en-GB" sz="3700" b="1" dirty="0">
                <a:latin typeface="Calibri"/>
                <a:cs typeface="Calibri"/>
              </a:rPr>
            </a:br>
            <a:r>
              <a:rPr lang="en-GB" sz="2400" b="1" dirty="0">
                <a:solidFill>
                  <a:schemeClr val="tx1">
                    <a:lumMod val="75000"/>
                    <a:lumOff val="25000"/>
                  </a:schemeClr>
                </a:solidFill>
                <a:latin typeface="Calibri"/>
                <a:cs typeface="Calibri"/>
              </a:rPr>
              <a:t>Armin Bigham Ghazani</a:t>
            </a:r>
            <a:br>
              <a:rPr lang="en-GB" sz="2400" dirty="0">
                <a:latin typeface="Calibri" panose="020F0502020204030204" pitchFamily="34" charset="0"/>
                <a:cs typeface="Calibri" panose="020F0502020204030204" pitchFamily="34" charset="0"/>
              </a:rPr>
            </a:br>
            <a:r>
              <a:rPr lang="en-GB" sz="2400" dirty="0">
                <a:solidFill>
                  <a:schemeClr val="tx1">
                    <a:lumMod val="75000"/>
                    <a:lumOff val="25000"/>
                  </a:schemeClr>
                </a:solidFill>
                <a:latin typeface="Calibri"/>
                <a:cs typeface="Calibri"/>
              </a:rPr>
              <a:t>United Nations Economic Commission for Europe</a:t>
            </a:r>
            <a:br>
              <a:rPr lang="en-GB" sz="2400" dirty="0">
                <a:latin typeface="Calibri" panose="020F0502020204030204" pitchFamily="34" charset="0"/>
                <a:cs typeface="Calibri" panose="020F0502020204030204" pitchFamily="34" charset="0"/>
              </a:rPr>
            </a:br>
            <a:br>
              <a:rPr lang="en-GB" b="1" dirty="0">
                <a:latin typeface="Calibri" panose="020F0502020204030204" pitchFamily="34" charset="0"/>
                <a:cs typeface="Calibri" panose="020F0502020204030204" pitchFamily="34" charset="0"/>
              </a:rPr>
            </a:br>
            <a:br>
              <a:rPr lang="en-US" sz="3700" b="1" dirty="0">
                <a:latin typeface="Calibri" panose="020F0502020204030204" pitchFamily="34" charset="0"/>
                <a:cs typeface="Calibri" panose="020F0502020204030204" pitchFamily="34" charset="0"/>
              </a:rPr>
            </a:br>
            <a:endParaRPr lang="en-GB" sz="3733" b="1" dirty="0">
              <a:solidFill>
                <a:schemeClr val="tx1">
                  <a:lumMod val="75000"/>
                  <a:lumOff val="25000"/>
                </a:schemeClr>
              </a:solidFill>
              <a:latin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254F4711-F6D9-4EB2-B2EA-E6ECE16F94A1}"/>
              </a:ext>
            </a:extLst>
          </p:cNvPr>
          <p:cNvSpPr txBox="1"/>
          <p:nvPr/>
        </p:nvSpPr>
        <p:spPr>
          <a:xfrm>
            <a:off x="9451130" y="6209518"/>
            <a:ext cx="6096000" cy="564642"/>
          </a:xfrm>
          <a:prstGeom prst="rect">
            <a:avLst/>
          </a:prstGeom>
          <a:noFill/>
        </p:spPr>
        <p:txBody>
          <a:bodyPr wrap="square" lIns="121920" tIns="60960" rIns="121920" bIns="60960" anchor="t">
            <a:spAutoFit/>
          </a:bodyPr>
          <a:lstStyle/>
          <a:p>
            <a:pPr marL="0" marR="0" lvl="0" indent="0" algn="l" defTabSz="1219170" rtl="0" eaLnBrk="1" fontAlgn="auto" latinLnBrk="0" hangingPunct="1">
              <a:lnSpc>
                <a:spcPct val="150000"/>
              </a:lnSpc>
              <a:spcBef>
                <a:spcPts val="0"/>
              </a:spcBef>
              <a:spcAft>
                <a:spcPts val="0"/>
              </a:spcAft>
              <a:buClr>
                <a:srgbClr val="000000"/>
              </a:buClr>
              <a:buSzTx/>
              <a:buFontTx/>
              <a:buNone/>
              <a:tabLst/>
              <a:defRPr/>
            </a:pPr>
            <a:r>
              <a:rPr kumimoji="0" lang="en-US" sz="2133" b="0" i="0" u="none" strike="noStrike" kern="0" cap="none" spc="0" normalizeH="0" baseline="0" noProof="0">
                <a:ln>
                  <a:noFill/>
                </a:ln>
                <a:solidFill>
                  <a:srgbClr val="043A5B"/>
                </a:solidFill>
                <a:effectLst/>
                <a:uLnTx/>
                <a:uFillTx/>
                <a:latin typeface="Calibri" panose="020F0502020204030204" pitchFamily="34" charset="0"/>
                <a:ea typeface="+mn-ea"/>
                <a:cs typeface="Calibri" panose="020F0502020204030204" pitchFamily="34" charset="0"/>
                <a:sym typeface="Arial"/>
              </a:rPr>
              <a:t>#ProtocolWaterHealth</a:t>
            </a:r>
          </a:p>
        </p:txBody>
      </p:sp>
      <p:pic>
        <p:nvPicPr>
          <p:cNvPr id="7" name="Picture 6" descr="Logo, icon&#10;&#10;Description automatically generated">
            <a:extLst>
              <a:ext uri="{FF2B5EF4-FFF2-40B4-BE49-F238E27FC236}">
                <a16:creationId xmlns:a16="http://schemas.microsoft.com/office/drawing/2014/main" id="{88E67701-7080-4F08-BBE7-5419DC3EFB55}"/>
              </a:ext>
            </a:extLst>
          </p:cNvPr>
          <p:cNvPicPr>
            <a:picLocks noChangeAspect="1"/>
          </p:cNvPicPr>
          <p:nvPr/>
        </p:nvPicPr>
        <p:blipFill>
          <a:blip r:embed="rId6"/>
          <a:stretch>
            <a:fillRect/>
          </a:stretch>
        </p:blipFill>
        <p:spPr>
          <a:xfrm>
            <a:off x="8906185" y="6229215"/>
            <a:ext cx="544945" cy="544945"/>
          </a:xfrm>
          <a:prstGeom prst="rect">
            <a:avLst/>
          </a:prstGeom>
        </p:spPr>
      </p:pic>
    </p:spTree>
  </p:cSld>
  <p:clrMapOvr>
    <a:overrideClrMapping bg1="lt1" tx1="dk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8D510FB1-73B1-489D-A5A1-1A2D0CD0D9FD}"/>
              </a:ext>
            </a:extLst>
          </p:cNvPr>
          <p:cNvPicPr>
            <a:picLocks noGrp="1" noChangeAspect="1"/>
          </p:cNvPicPr>
          <p:nvPr>
            <p:ph idx="1"/>
          </p:nvPr>
        </p:nvPicPr>
        <p:blipFill rotWithShape="1">
          <a:blip r:embed="rId3"/>
          <a:srcRect t="4845"/>
          <a:stretch/>
        </p:blipFill>
        <p:spPr>
          <a:xfrm>
            <a:off x="5021147" y="1230489"/>
            <a:ext cx="6896938" cy="5411864"/>
          </a:xfrm>
        </p:spPr>
      </p:pic>
      <p:pic>
        <p:nvPicPr>
          <p:cNvPr id="6" name="Picture 5">
            <a:extLst>
              <a:ext uri="{FF2B5EF4-FFF2-40B4-BE49-F238E27FC236}">
                <a16:creationId xmlns:a16="http://schemas.microsoft.com/office/drawing/2014/main" id="{F1B18EB0-7386-4829-97C6-6D24898E688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63663" y="2155167"/>
            <a:ext cx="1012337" cy="716560"/>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189AE899-618B-4391-92A2-AAFAB19B351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90327" y="5867456"/>
            <a:ext cx="1012338" cy="711243"/>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02E44A18-EC8E-44AD-8EDB-065B2AAE4CF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5533" y="4159343"/>
            <a:ext cx="1012338" cy="711243"/>
          </a:xfrm>
          <a:prstGeom prst="rect">
            <a:avLst/>
          </a:prstGeom>
          <a:ln>
            <a:no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id="{FB7C72FC-A306-4498-AF52-5DD9DD1044F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484112" y="2837729"/>
            <a:ext cx="1012338" cy="711243"/>
          </a:xfrm>
          <a:prstGeom prst="rect">
            <a:avLst/>
          </a:prstGeom>
          <a:ln>
            <a:noFill/>
          </a:ln>
          <a:effectLst>
            <a:outerShdw blurRad="292100" dist="139700" dir="2700000" algn="tl" rotWithShape="0">
              <a:srgbClr val="333333">
                <a:alpha val="65000"/>
              </a:srgbClr>
            </a:outerShdw>
          </a:effectLst>
        </p:spPr>
      </p:pic>
      <p:pic>
        <p:nvPicPr>
          <p:cNvPr id="10" name="Picture 9">
            <a:extLst>
              <a:ext uri="{FF2B5EF4-FFF2-40B4-BE49-F238E27FC236}">
                <a16:creationId xmlns:a16="http://schemas.microsoft.com/office/drawing/2014/main" id="{72E079A9-E662-4A23-AF2A-D4CE41F1AAA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012535" y="3498345"/>
            <a:ext cx="1021175" cy="716560"/>
          </a:xfrm>
          <a:prstGeom prst="rect">
            <a:avLst/>
          </a:prstGeom>
          <a:ln>
            <a:noFill/>
          </a:ln>
          <a:effectLst>
            <a:outerShdw blurRad="292100" dist="139700" dir="2700000" algn="tl" rotWithShape="0">
              <a:srgbClr val="333333">
                <a:alpha val="65000"/>
              </a:srgbClr>
            </a:outerShdw>
          </a:effectLst>
        </p:spPr>
      </p:pic>
      <p:pic>
        <p:nvPicPr>
          <p:cNvPr id="4098" name="Picture 2" descr="Résultat de recherche d'images pour &quot;estonia&quot;">
            <a:extLst>
              <a:ext uri="{FF2B5EF4-FFF2-40B4-BE49-F238E27FC236}">
                <a16:creationId xmlns:a16="http://schemas.microsoft.com/office/drawing/2014/main" id="{60EFCBC5-CC62-4CA3-B8EB-1CD66405BB47}"/>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078764" y="4754225"/>
            <a:ext cx="1021175" cy="71124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4100" name="Picture 4" descr="Résultat de recherche d'images pour &quot;latvia&quot;">
            <a:extLst>
              <a:ext uri="{FF2B5EF4-FFF2-40B4-BE49-F238E27FC236}">
                <a16:creationId xmlns:a16="http://schemas.microsoft.com/office/drawing/2014/main" id="{1D5A3096-2622-45BE-816F-5A89D2A15D93}"/>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5802" y="1546087"/>
            <a:ext cx="1012337" cy="71656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4102" name="Picture 6" descr="Résultat de recherche d'images pour &quot;albania&quot;">
            <a:extLst>
              <a:ext uri="{FF2B5EF4-FFF2-40B4-BE49-F238E27FC236}">
                <a16:creationId xmlns:a16="http://schemas.microsoft.com/office/drawing/2014/main" id="{4956B870-4710-4A51-A269-99D69ED4D79A}"/>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450495" y="4172694"/>
            <a:ext cx="1000514" cy="68454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4104" name="Picture 8" descr="Résultat de recherche d'images pour &quot;lithuania&quot;">
            <a:extLst>
              <a:ext uri="{FF2B5EF4-FFF2-40B4-BE49-F238E27FC236}">
                <a16:creationId xmlns:a16="http://schemas.microsoft.com/office/drawing/2014/main" id="{3A5DBB4F-CE99-4D3F-800C-3B1AE508B451}"/>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07702" y="5465468"/>
            <a:ext cx="1021175" cy="6953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5" name="Picture 14">
            <a:extLst>
              <a:ext uri="{FF2B5EF4-FFF2-40B4-BE49-F238E27FC236}">
                <a16:creationId xmlns:a16="http://schemas.microsoft.com/office/drawing/2014/main" id="{799028C1-2EA6-47BC-8627-53AD03303A7D}"/>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339186" y="1562096"/>
            <a:ext cx="1000514" cy="684542"/>
          </a:xfrm>
          <a:prstGeom prst="rect">
            <a:avLst/>
          </a:prstGeom>
          <a:ln>
            <a:noFill/>
          </a:ln>
          <a:effectLst>
            <a:outerShdw blurRad="292100" dist="139700" dir="2700000" algn="tl" rotWithShape="0">
              <a:srgbClr val="333333">
                <a:alpha val="65000"/>
              </a:srgbClr>
            </a:outerShdw>
          </a:effectLst>
        </p:spPr>
      </p:pic>
      <p:pic>
        <p:nvPicPr>
          <p:cNvPr id="4106" name="Picture 10" descr="Résultat de recherche d'images pour &quot;italy&quot;">
            <a:extLst>
              <a:ext uri="{FF2B5EF4-FFF2-40B4-BE49-F238E27FC236}">
                <a16:creationId xmlns:a16="http://schemas.microsoft.com/office/drawing/2014/main" id="{2D9A4A44-B3C0-424A-9939-BAEF733E1181}"/>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484112" y="5667811"/>
            <a:ext cx="1000514" cy="66517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4108" name="Picture 12" descr="Résultat de recherche d'images pour &quot;romania&quot;">
            <a:extLst>
              <a:ext uri="{FF2B5EF4-FFF2-40B4-BE49-F238E27FC236}">
                <a16:creationId xmlns:a16="http://schemas.microsoft.com/office/drawing/2014/main" id="{BD7B4D09-CCB8-4685-9659-826B919EA028}"/>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81165" y="2813802"/>
            <a:ext cx="1029643" cy="68454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D68ECEC1-57AF-9664-5D38-C346F06F9DA1}"/>
              </a:ext>
            </a:extLst>
          </p:cNvPr>
          <p:cNvSpPr txBox="1"/>
          <p:nvPr/>
        </p:nvSpPr>
        <p:spPr>
          <a:xfrm>
            <a:off x="162889" y="158553"/>
            <a:ext cx="9500254" cy="954107"/>
          </a:xfrm>
          <a:prstGeom prst="rect">
            <a:avLst/>
          </a:prstGeom>
          <a:noFill/>
        </p:spPr>
        <p:txBody>
          <a:bodyPr wrap="square">
            <a:spAutoFit/>
          </a:bodyPr>
          <a:lstStyle/>
          <a:p>
            <a:r>
              <a:rPr lang="en-US" sz="2800" b="1" dirty="0">
                <a:solidFill>
                  <a:schemeClr val="tx1">
                    <a:lumMod val="75000"/>
                    <a:lumOff val="25000"/>
                  </a:schemeClr>
                </a:solidFill>
                <a:latin typeface="Calibri" panose="020F0502020204030204" pitchFamily="34" charset="0"/>
                <a:cs typeface="Calibri" panose="020F0502020204030204" pitchFamily="34" charset="0"/>
              </a:rPr>
              <a:t>Featuring good practices from 12 countries across the pan-European region </a:t>
            </a:r>
            <a:endParaRPr lang="en-GB" sz="2800" dirty="0"/>
          </a:p>
        </p:txBody>
      </p:sp>
      <p:pic>
        <p:nvPicPr>
          <p:cNvPr id="13" name="Picture 12">
            <a:extLst>
              <a:ext uri="{FF2B5EF4-FFF2-40B4-BE49-F238E27FC236}">
                <a16:creationId xmlns:a16="http://schemas.microsoft.com/office/drawing/2014/main" id="{8DC52846-9BC5-36FC-ACE9-EE7153512A2D}"/>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9863541" y="202102"/>
            <a:ext cx="1721567" cy="528000"/>
          </a:xfrm>
          <a:prstGeom prst="rect">
            <a:avLst/>
          </a:prstGeom>
        </p:spPr>
      </p:pic>
    </p:spTree>
    <p:extLst>
      <p:ext uri="{BB962C8B-B14F-4D97-AF65-F5344CB8AC3E}">
        <p14:creationId xmlns:p14="http://schemas.microsoft.com/office/powerpoint/2010/main" val="14825945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A689A62-5A8C-2349-A15D-50BD2D261862}"/>
              </a:ext>
            </a:extLst>
          </p:cNvPr>
          <p:cNvSpPr txBox="1">
            <a:spLocks noGrp="1"/>
          </p:cNvSpPr>
          <p:nvPr>
            <p:ph type="title"/>
          </p:nvPr>
        </p:nvSpPr>
        <p:spPr>
          <a:xfrm>
            <a:off x="3246597" y="980512"/>
            <a:ext cx="8624887" cy="677078"/>
          </a:xfrm>
          <a:prstGeom prst="rect">
            <a:avLst/>
          </a:prstGeom>
          <a:noFill/>
        </p:spPr>
        <p:txBody>
          <a:bodyPr wrap="square" rtlCol="0">
            <a:spAutoFit/>
          </a:bodyPr>
          <a:lstStyle/>
          <a:p>
            <a:r>
              <a:rPr lang="en-US" b="1" dirty="0">
                <a:solidFill>
                  <a:schemeClr val="tx1">
                    <a:lumMod val="75000"/>
                    <a:lumOff val="25000"/>
                  </a:schemeClr>
                </a:solidFill>
                <a:latin typeface="Calibri" panose="020F0502020204030204" pitchFamily="34" charset="0"/>
                <a:cs typeface="Calibri" panose="020F0502020204030204" pitchFamily="34" charset="0"/>
              </a:rPr>
              <a:t>Recommendations and ways forward</a:t>
            </a:r>
            <a:endParaRPr lang="en-US" sz="3200" b="1" dirty="0">
              <a:solidFill>
                <a:schemeClr val="tx1">
                  <a:lumMod val="75000"/>
                  <a:lumOff val="25000"/>
                </a:schemeClr>
              </a:solidFill>
              <a:latin typeface="Calibri" panose="020F0502020204030204" pitchFamily="34" charset="0"/>
              <a:cs typeface="Calibri" panose="020F0502020204030204" pitchFamily="34" charset="0"/>
            </a:endParaRPr>
          </a:p>
        </p:txBody>
      </p:sp>
      <p:pic>
        <p:nvPicPr>
          <p:cNvPr id="4" name="Picture 3">
            <a:extLst>
              <a:ext uri="{FF2B5EF4-FFF2-40B4-BE49-F238E27FC236}">
                <a16:creationId xmlns:a16="http://schemas.microsoft.com/office/drawing/2014/main" id="{985E01F8-3412-B84D-A190-93A6C45EE51C}"/>
              </a:ext>
            </a:extLst>
          </p:cNvPr>
          <p:cNvPicPr>
            <a:picLocks noChangeAspect="1"/>
          </p:cNvPicPr>
          <p:nvPr/>
        </p:nvPicPr>
        <p:blipFill rotWithShape="1">
          <a:blip r:embed="rId2"/>
          <a:srcRect l="43763" r="8247" b="2"/>
          <a:stretch/>
        </p:blipFill>
        <p:spPr>
          <a:xfrm>
            <a:off x="0" y="10"/>
            <a:ext cx="4288217"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p:spPr>
      </p:pic>
      <p:pic>
        <p:nvPicPr>
          <p:cNvPr id="5" name="Picture 4">
            <a:extLst>
              <a:ext uri="{FF2B5EF4-FFF2-40B4-BE49-F238E27FC236}">
                <a16:creationId xmlns:a16="http://schemas.microsoft.com/office/drawing/2014/main" id="{8AFDB909-FF10-372E-7AB1-F63EDF18607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63541" y="202102"/>
            <a:ext cx="1721567" cy="528000"/>
          </a:xfrm>
          <a:prstGeom prst="rect">
            <a:avLst/>
          </a:prstGeom>
        </p:spPr>
      </p:pic>
      <p:sp>
        <p:nvSpPr>
          <p:cNvPr id="7" name="Content Placeholder 3">
            <a:extLst>
              <a:ext uri="{FF2B5EF4-FFF2-40B4-BE49-F238E27FC236}">
                <a16:creationId xmlns:a16="http://schemas.microsoft.com/office/drawing/2014/main" id="{1807FBF3-7955-74E2-86B5-4302E0AA3469}"/>
              </a:ext>
            </a:extLst>
          </p:cNvPr>
          <p:cNvSpPr txBox="1">
            <a:spLocks/>
          </p:cNvSpPr>
          <p:nvPr/>
        </p:nvSpPr>
        <p:spPr>
          <a:xfrm>
            <a:off x="4120540" y="1908000"/>
            <a:ext cx="7906332" cy="549881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sz="2400" dirty="0"/>
              <a:t>Recognize that affordability of water and sanitation services is a </a:t>
            </a:r>
            <a:r>
              <a:rPr lang="en-US" sz="2400" b="1" dirty="0"/>
              <a:t>national policy issue</a:t>
            </a:r>
            <a:r>
              <a:rPr lang="en-US" sz="2400" dirty="0"/>
              <a:t> and identify the </a:t>
            </a:r>
            <a:r>
              <a:rPr lang="en-US" sz="2400" b="1" dirty="0"/>
              <a:t>extent and importance of affordability concerns</a:t>
            </a:r>
            <a:r>
              <a:rPr lang="en-US" sz="2400" dirty="0"/>
              <a: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sz="2400" dirty="0"/>
              <a:t>Adopt a </a:t>
            </a:r>
            <a:r>
              <a:rPr lang="en-US" sz="2400" b="1" dirty="0"/>
              <a:t>strategic and tailored approach </a:t>
            </a:r>
            <a:r>
              <a:rPr lang="en-US" sz="2400" dirty="0"/>
              <a:t>to addressing affordability constraints.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sz="2400" dirty="0"/>
              <a:t>Enhance the </a:t>
            </a:r>
            <a:r>
              <a:rPr lang="en-US" sz="2400" b="1" dirty="0"/>
              <a:t>engagement of relevant </a:t>
            </a:r>
            <a:r>
              <a:rPr lang="en-US" sz="2400" dirty="0"/>
              <a:t>stakeholders across the WASH and social protection policy </a:t>
            </a:r>
            <a:r>
              <a:rPr lang="en-GB" sz="2400" dirty="0"/>
              <a:t>communities.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sz="2400" dirty="0"/>
              <a:t>Evaluate past and new efforts to address affordability concern and promote </a:t>
            </a:r>
            <a:r>
              <a:rPr lang="en-GB" sz="2400" b="1" dirty="0"/>
              <a:t>internal and cross-country learning</a:t>
            </a:r>
            <a:r>
              <a:rPr lang="en-GB" sz="2400" dirty="0"/>
              <a:t>.</a:t>
            </a:r>
            <a:endParaRPr lang="en-US" sz="2400" dirty="0"/>
          </a:p>
        </p:txBody>
      </p:sp>
    </p:spTree>
    <p:extLst>
      <p:ext uri="{BB962C8B-B14F-4D97-AF65-F5344CB8AC3E}">
        <p14:creationId xmlns:p14="http://schemas.microsoft.com/office/powerpoint/2010/main" val="4801719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713E7D9E-FD1D-4D23-A9A7-907BBE85932F}"/>
              </a:ext>
            </a:extLst>
          </p:cNvPr>
          <p:cNvSpPr txBox="1"/>
          <p:nvPr/>
        </p:nvSpPr>
        <p:spPr>
          <a:xfrm>
            <a:off x="802326" y="1160217"/>
            <a:ext cx="5922628" cy="273921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43A5B"/>
                </a:solidFill>
                <a:effectLst/>
                <a:uLnTx/>
                <a:uFillTx/>
                <a:latin typeface="Arial"/>
                <a:ea typeface="+mn-ea"/>
                <a:cs typeface="+mn-cs"/>
              </a:rPr>
              <a:t>Thank you!</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43A5B"/>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43A5B"/>
                </a:solidFill>
                <a:effectLst/>
                <a:uLnTx/>
                <a:uFillTx/>
                <a:latin typeface="Arial"/>
                <a:ea typeface="+mn-ea"/>
                <a:cs typeface="+mn-cs"/>
              </a:rPr>
              <a:t>More information on the Protocol is available </a:t>
            </a:r>
            <a:r>
              <a:rPr kumimoji="0" lang="en-US" sz="1800" b="0" i="0" u="none" strike="noStrike" kern="1200" cap="none" spc="0" normalizeH="0" baseline="0" noProof="0" dirty="0">
                <a:ln>
                  <a:noFill/>
                </a:ln>
                <a:solidFill>
                  <a:srgbClr val="043A5B"/>
                </a:solidFill>
                <a:effectLst/>
                <a:uLnTx/>
                <a:uFillTx/>
                <a:latin typeface="Arial"/>
                <a:ea typeface="+mn-ea"/>
                <a:cs typeface="+mn-cs"/>
                <a:hlinkClick r:id="rId3"/>
              </a:rPr>
              <a:t>here</a:t>
            </a:r>
            <a:endParaRPr kumimoji="0" lang="en-US" sz="1800" b="0" i="0" u="none" strike="noStrike" kern="1200" cap="none" spc="0" normalizeH="0" baseline="0" noProof="0" dirty="0">
              <a:ln>
                <a:noFill/>
              </a:ln>
              <a:solidFill>
                <a:srgbClr val="043A5B"/>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43A5B"/>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43A5B"/>
                </a:solidFill>
                <a:effectLst/>
                <a:uLnTx/>
                <a:uFillTx/>
                <a:latin typeface="Arial"/>
                <a:ea typeface="+mn-ea"/>
                <a:cs typeface="+mn-cs"/>
              </a:rPr>
              <a:t>armin.bighamghazani@un.org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43A5B"/>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43A5B"/>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43A5B"/>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43A5B"/>
              </a:solidFill>
              <a:effectLst/>
              <a:uLnTx/>
              <a:uFillTx/>
              <a:latin typeface="Arial"/>
              <a:ea typeface="+mn-ea"/>
              <a:cs typeface="+mn-cs"/>
            </a:endParaRPr>
          </a:p>
        </p:txBody>
      </p:sp>
      <p:pic>
        <p:nvPicPr>
          <p:cNvPr id="49" name="Picture 48" descr="Icon&#10;&#10;Description automatically generated">
            <a:extLst>
              <a:ext uri="{FF2B5EF4-FFF2-40B4-BE49-F238E27FC236}">
                <a16:creationId xmlns:a16="http://schemas.microsoft.com/office/drawing/2014/main" id="{A32E2336-A6C1-41D5-9F94-15788A5396AA}"/>
              </a:ext>
            </a:extLst>
          </p:cNvPr>
          <p:cNvPicPr>
            <a:picLocks noChangeAspect="1"/>
          </p:cNvPicPr>
          <p:nvPr/>
        </p:nvPicPr>
        <p:blipFill>
          <a:blip r:embed="rId4"/>
          <a:stretch>
            <a:fillRect/>
          </a:stretch>
        </p:blipFill>
        <p:spPr>
          <a:xfrm>
            <a:off x="312632" y="5646718"/>
            <a:ext cx="1350197" cy="1107996"/>
          </a:xfrm>
          <a:prstGeom prst="rect">
            <a:avLst/>
          </a:prstGeom>
        </p:spPr>
      </p:pic>
      <p:pic>
        <p:nvPicPr>
          <p:cNvPr id="6" name="Picture 5" descr="Two people jumping into water&#10;&#10;Description automatically generated with medium confidence">
            <a:extLst>
              <a:ext uri="{FF2B5EF4-FFF2-40B4-BE49-F238E27FC236}">
                <a16:creationId xmlns:a16="http://schemas.microsoft.com/office/drawing/2014/main" id="{AA3775B1-7905-481D-81F0-6E3BD9BF9CA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24954" y="1536415"/>
            <a:ext cx="5017046" cy="4240191"/>
          </a:xfrm>
          <a:prstGeom prst="rect">
            <a:avLst/>
          </a:prstGeom>
        </p:spPr>
      </p:pic>
    </p:spTree>
    <p:extLst>
      <p:ext uri="{BB962C8B-B14F-4D97-AF65-F5344CB8AC3E}">
        <p14:creationId xmlns:p14="http://schemas.microsoft.com/office/powerpoint/2010/main" val="17854310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C138B9A-4C32-427E-8D52-8F0793AD810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18539" y="212224"/>
            <a:ext cx="1721567" cy="528000"/>
          </a:xfrm>
          <a:prstGeom prst="rect">
            <a:avLst/>
          </a:prstGeom>
        </p:spPr>
      </p:pic>
      <p:sp>
        <p:nvSpPr>
          <p:cNvPr id="6" name="TextBox 5">
            <a:extLst>
              <a:ext uri="{FF2B5EF4-FFF2-40B4-BE49-F238E27FC236}">
                <a16:creationId xmlns:a16="http://schemas.microsoft.com/office/drawing/2014/main" id="{9128E321-FA8A-476E-816C-BC8221971B32}"/>
              </a:ext>
            </a:extLst>
          </p:cNvPr>
          <p:cNvSpPr txBox="1"/>
          <p:nvPr/>
        </p:nvSpPr>
        <p:spPr>
          <a:xfrm>
            <a:off x="156133" y="0"/>
            <a:ext cx="8264538" cy="954107"/>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43A5B"/>
                </a:solidFill>
                <a:effectLst/>
                <a:uLnTx/>
                <a:uFillTx/>
                <a:latin typeface="Arial"/>
                <a:ea typeface="+mn-ea"/>
                <a:cs typeface="+mn-cs"/>
              </a:rPr>
              <a:t>UNECE-WHO/Europe </a:t>
            </a:r>
            <a:endParaRPr kumimoji="0" lang="en-US" sz="1800" b="0" i="0" u="none" strike="noStrike" kern="1200" cap="none" spc="0" normalizeH="0" baseline="0" noProof="0" dirty="0">
              <a:ln>
                <a:noFill/>
              </a:ln>
              <a:solidFill>
                <a:srgbClr val="043A5B"/>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43A5B"/>
                </a:solidFill>
                <a:effectLst/>
                <a:uLnTx/>
                <a:uFillTx/>
                <a:latin typeface="Arial"/>
                <a:ea typeface="+mn-ea"/>
                <a:cs typeface="+mn-cs"/>
              </a:rPr>
              <a:t>Protocol on Water and Health </a:t>
            </a:r>
            <a:endParaRPr kumimoji="0" lang="en-US" sz="1800" b="0" i="0" u="none" strike="noStrike" kern="1200" cap="none" spc="0" normalizeH="0" baseline="0" noProof="0" dirty="0">
              <a:ln>
                <a:noFill/>
              </a:ln>
              <a:solidFill>
                <a:srgbClr val="043A5B"/>
              </a:solidFill>
              <a:effectLst/>
              <a:uLnTx/>
              <a:uFillTx/>
              <a:latin typeface="Arial"/>
              <a:ea typeface="+mn-ea"/>
              <a:cs typeface="+mn-cs"/>
            </a:endParaRPr>
          </a:p>
        </p:txBody>
      </p:sp>
      <p:sp>
        <p:nvSpPr>
          <p:cNvPr id="7" name="TextBox 6">
            <a:extLst>
              <a:ext uri="{FF2B5EF4-FFF2-40B4-BE49-F238E27FC236}">
                <a16:creationId xmlns:a16="http://schemas.microsoft.com/office/drawing/2014/main" id="{FE4C1044-1F37-4DF6-B5DE-BD0B1BD7A721}"/>
              </a:ext>
            </a:extLst>
          </p:cNvPr>
          <p:cNvSpPr txBox="1"/>
          <p:nvPr/>
        </p:nvSpPr>
        <p:spPr>
          <a:xfrm>
            <a:off x="156133" y="1022004"/>
            <a:ext cx="7357344" cy="5909310"/>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043A5B"/>
                </a:solidFill>
                <a:effectLst/>
                <a:uLnTx/>
                <a:uFillTx/>
                <a:latin typeface="Arial"/>
                <a:ea typeface="+mn-ea"/>
                <a:cs typeface="+mn-cs"/>
              </a:rPr>
              <a:t>Globally, </a:t>
            </a:r>
            <a:r>
              <a:rPr kumimoji="0" lang="en-US" sz="1800" b="1" i="0" u="none" strike="noStrike" kern="1200" cap="none" spc="0" normalizeH="0" baseline="0" noProof="0" dirty="0">
                <a:ln>
                  <a:noFill/>
                </a:ln>
                <a:solidFill>
                  <a:srgbClr val="043A5B"/>
                </a:solidFill>
                <a:effectLst/>
                <a:uLnTx/>
                <a:uFillTx/>
                <a:latin typeface="Arial"/>
                <a:ea typeface="+mn-ea"/>
                <a:cs typeface="+mn-cs"/>
              </a:rPr>
              <a:t>the only legally-binding treaty that focuses on water, sanitation, hygiene and health</a:t>
            </a:r>
            <a:r>
              <a:rPr kumimoji="0" lang="en-US" sz="1800" b="0" i="0" u="none" strike="noStrike" kern="1200" cap="none" spc="0" normalizeH="0" baseline="0" noProof="0" dirty="0">
                <a:ln>
                  <a:noFill/>
                </a:ln>
                <a:solidFill>
                  <a:srgbClr val="043A5B"/>
                </a:solidFill>
                <a:effectLst/>
                <a:uLnTx/>
                <a:uFillTx/>
                <a:latin typeface="Arial"/>
                <a:ea typeface="+mn-ea"/>
                <a:cs typeface="+mn-cs"/>
              </a:rPr>
              <a:t> to reduce water-related deaths and diseases through improved water management. Supports achieving the human rights to water and sanitation </a:t>
            </a:r>
            <a:br>
              <a:rPr kumimoji="0" lang="en-US" sz="1800" b="0" i="0" u="none" strike="noStrike" kern="1200" cap="none" spc="0" normalizeH="0" baseline="0" noProof="0" dirty="0">
                <a:ln>
                  <a:noFill/>
                </a:ln>
                <a:solidFill>
                  <a:srgbClr val="043A5B"/>
                </a:solidFill>
                <a:effectLst/>
                <a:uLnTx/>
                <a:uFillTx/>
                <a:latin typeface="Arial"/>
                <a:ea typeface="+mn-ea"/>
                <a:cs typeface="+mn-cs"/>
              </a:rPr>
            </a:br>
            <a:endParaRPr kumimoji="0" lang="en-US" sz="1800" b="0" i="0" u="none" strike="noStrike" kern="1200" cap="none" spc="0" normalizeH="0" baseline="0" noProof="0" dirty="0">
              <a:ln>
                <a:noFill/>
              </a:ln>
              <a:solidFill>
                <a:srgbClr val="043A5B"/>
              </a:solidFill>
              <a:effectLst/>
              <a:uLnTx/>
              <a:uFillTx/>
              <a:latin typeface="Arial"/>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043A5B"/>
                </a:solidFill>
                <a:effectLst/>
                <a:uLnTx/>
                <a:uFillTx/>
                <a:latin typeface="Arial"/>
                <a:ea typeface="+mn-ea"/>
                <a:cs typeface="+mn-cs"/>
              </a:rPr>
              <a:t>Requires Parties to take appropriate measures to ensure:</a:t>
            </a:r>
            <a:br>
              <a:rPr kumimoji="0" lang="en-US" sz="1800" b="0" i="0" u="none" strike="noStrike" kern="1200" cap="none" spc="0" normalizeH="0" baseline="0" noProof="0" dirty="0">
                <a:ln>
                  <a:noFill/>
                </a:ln>
                <a:solidFill>
                  <a:srgbClr val="043A5B"/>
                </a:solidFill>
                <a:effectLst/>
                <a:uLnTx/>
                <a:uFillTx/>
                <a:latin typeface="Arial"/>
                <a:ea typeface="+mn-ea"/>
                <a:cs typeface="+mn-cs"/>
              </a:rPr>
            </a:br>
            <a:endParaRPr kumimoji="0" lang="en-US" sz="1800" b="0" i="0" u="none" strike="noStrike" kern="1200" cap="none" spc="0" normalizeH="0" baseline="0" noProof="0" dirty="0">
              <a:ln>
                <a:noFill/>
              </a:ln>
              <a:solidFill>
                <a:srgbClr val="043A5B"/>
              </a:solidFill>
              <a:effectLst/>
              <a:uLnTx/>
              <a:uFillTx/>
              <a:latin typeface="Arial"/>
              <a:ea typeface="+mn-ea"/>
              <a:cs typeface="+mn-cs"/>
            </a:endParaRP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srgbClr val="043A5B"/>
                </a:solidFill>
                <a:effectLst/>
                <a:uLnTx/>
                <a:uFillTx/>
                <a:latin typeface="Arial"/>
                <a:ea typeface="+mn-ea"/>
                <a:cs typeface="+mn-cs"/>
              </a:rPr>
              <a:t>Adequate supplies of safe drinking water </a:t>
            </a:r>
            <a:r>
              <a:rPr kumimoji="0" lang="en-US" sz="1800" b="0" i="0" u="none" strike="noStrike" kern="1200" cap="none" spc="0" normalizeH="0" baseline="0" noProof="0" dirty="0">
                <a:ln>
                  <a:noFill/>
                </a:ln>
                <a:solidFill>
                  <a:srgbClr val="043A5B"/>
                </a:solidFill>
                <a:effectLst/>
                <a:uLnTx/>
                <a:uFillTx/>
                <a:latin typeface="Arial"/>
                <a:ea typeface="+mn-ea"/>
                <a:cs typeface="+mn-cs"/>
              </a:rPr>
              <a:t>for everyone</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srgbClr val="043A5B"/>
                </a:solidFill>
                <a:effectLst/>
                <a:uLnTx/>
                <a:uFillTx/>
                <a:latin typeface="Arial"/>
                <a:ea typeface="+mn-ea"/>
                <a:cs typeface="+mn-cs"/>
              </a:rPr>
              <a:t>Adequate sanitation for everyone</a:t>
            </a:r>
            <a:r>
              <a:rPr kumimoji="0" lang="en-US" sz="1800" b="0" i="0" u="none" strike="noStrike" kern="1200" cap="none" spc="0" normalizeH="0" baseline="0" noProof="0" dirty="0">
                <a:ln>
                  <a:noFill/>
                </a:ln>
                <a:solidFill>
                  <a:srgbClr val="043A5B"/>
                </a:solidFill>
                <a:effectLst/>
                <a:uLnTx/>
                <a:uFillTx/>
                <a:latin typeface="Arial"/>
                <a:ea typeface="+mn-ea"/>
                <a:cs typeface="+mn-cs"/>
              </a:rPr>
              <a:t>, of a standard that protects human health and the environment</a:t>
            </a:r>
            <a:br>
              <a:rPr kumimoji="0" lang="en-US" sz="1800" b="0" i="0" u="none" strike="noStrike" kern="1200" cap="none" spc="0" normalizeH="0" baseline="0" noProof="0" dirty="0">
                <a:ln>
                  <a:noFill/>
                </a:ln>
                <a:solidFill>
                  <a:srgbClr val="043A5B"/>
                </a:solidFill>
                <a:effectLst/>
                <a:uLnTx/>
                <a:uFillTx/>
                <a:latin typeface="Arial"/>
                <a:ea typeface="+mn-ea"/>
                <a:cs typeface="+mn-cs"/>
              </a:rPr>
            </a:br>
            <a:endParaRPr kumimoji="0" lang="en-US" sz="1800" b="0" i="0" u="none" strike="noStrike" kern="1200" cap="none" spc="0" normalizeH="0" baseline="0" noProof="0" dirty="0">
              <a:ln>
                <a:noFill/>
              </a:ln>
              <a:solidFill>
                <a:srgbClr val="043A5B"/>
              </a:solidFill>
              <a:effectLst/>
              <a:uLnTx/>
              <a:uFillTx/>
              <a:latin typeface="Arial"/>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043A5B"/>
                </a:solidFill>
                <a:effectLst/>
                <a:uLnTx/>
                <a:uFillTx/>
                <a:latin typeface="Arial"/>
                <a:ea typeface="+mn-ea"/>
                <a:cs typeface="+mn-cs"/>
              </a:rPr>
              <a:t>Main obligation under the Protocol is to </a:t>
            </a:r>
            <a:r>
              <a:rPr kumimoji="0" lang="en-US" sz="1800" b="1" i="0" u="none" strike="noStrike" kern="1200" cap="none" spc="0" normalizeH="0" baseline="0" noProof="0" dirty="0">
                <a:ln>
                  <a:noFill/>
                </a:ln>
                <a:solidFill>
                  <a:srgbClr val="043A5B"/>
                </a:solidFill>
                <a:effectLst/>
                <a:uLnTx/>
                <a:uFillTx/>
                <a:latin typeface="Arial"/>
                <a:ea typeface="+mn-ea"/>
                <a:cs typeface="+mn-cs"/>
              </a:rPr>
              <a:t>set concrete and measurable targets on water, sanitation, hygiene and health </a:t>
            </a:r>
            <a:r>
              <a:rPr kumimoji="0" lang="en-US" sz="1800" b="0" i="0" u="none" strike="noStrike" kern="1200" cap="none" spc="0" normalizeH="0" baseline="0" noProof="0" dirty="0">
                <a:ln>
                  <a:noFill/>
                </a:ln>
                <a:solidFill>
                  <a:srgbClr val="043A5B"/>
                </a:solidFill>
                <a:effectLst/>
                <a:uLnTx/>
                <a:uFillTx/>
                <a:latin typeface="Arial"/>
                <a:ea typeface="+mn-ea"/>
                <a:cs typeface="+mn-cs"/>
              </a:rPr>
              <a:t>to address countries’ needs and </a:t>
            </a:r>
            <a:r>
              <a:rPr kumimoji="0" lang="en-US" sz="1800" b="1" i="0" u="none" strike="noStrike" kern="1200" cap="none" spc="0" normalizeH="0" baseline="0" noProof="0" dirty="0">
                <a:ln>
                  <a:noFill/>
                </a:ln>
                <a:solidFill>
                  <a:srgbClr val="043A5B"/>
                </a:solidFill>
                <a:effectLst/>
                <a:uLnTx/>
                <a:uFillTx/>
                <a:latin typeface="Arial"/>
                <a:ea typeface="+mn-ea"/>
                <a:cs typeface="+mn-cs"/>
              </a:rPr>
              <a:t>to report on progress</a:t>
            </a:r>
            <a:r>
              <a:rPr kumimoji="0" lang="en-US" sz="1800" b="0" i="0" u="none" strike="noStrike" kern="1200" cap="none" spc="0" normalizeH="0" baseline="0" noProof="0" dirty="0">
                <a:ln>
                  <a:noFill/>
                </a:ln>
                <a:solidFill>
                  <a:srgbClr val="043A5B"/>
                </a:solidFill>
                <a:effectLst/>
                <a:uLnTx/>
                <a:uFillTx/>
                <a:latin typeface="Arial"/>
                <a:ea typeface="+mn-ea"/>
                <a:cs typeface="+mn-cs"/>
              </a:rPr>
              <a:t> every 3 years.</a:t>
            </a:r>
            <a:br>
              <a:rPr kumimoji="0" lang="en-US" sz="1800" b="0" i="0" u="none" strike="noStrike" kern="1200" cap="none" spc="0" normalizeH="0" baseline="0" noProof="0" dirty="0">
                <a:ln>
                  <a:noFill/>
                </a:ln>
                <a:solidFill>
                  <a:srgbClr val="043A5B"/>
                </a:solidFill>
                <a:effectLst/>
                <a:uLnTx/>
                <a:uFillTx/>
                <a:latin typeface="Arial"/>
                <a:ea typeface="+mn-ea"/>
                <a:cs typeface="+mn-cs"/>
              </a:rPr>
            </a:br>
            <a:endParaRPr kumimoji="0" lang="en-US" sz="1800" b="0" i="0" u="none" strike="noStrike" kern="1200" cap="none" spc="0" normalizeH="0" baseline="0" noProof="0" dirty="0">
              <a:ln>
                <a:noFill/>
              </a:ln>
              <a:solidFill>
                <a:srgbClr val="043A5B"/>
              </a:solidFill>
              <a:effectLst/>
              <a:uLnTx/>
              <a:uFillTx/>
              <a:latin typeface="Arial"/>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043A5B"/>
                </a:solidFill>
                <a:effectLst/>
                <a:uLnTx/>
                <a:uFillTx/>
                <a:latin typeface="Arial"/>
                <a:ea typeface="+mn-ea"/>
                <a:cs typeface="+mn-cs"/>
              </a:rPr>
              <a:t>Protocol has been supporting countries to address those needs by </a:t>
            </a:r>
            <a:r>
              <a:rPr kumimoji="0" lang="en-US" sz="1800" b="1" i="0" u="none" strike="noStrike" kern="1200" cap="none" spc="0" normalizeH="0" baseline="0" noProof="0" dirty="0">
                <a:ln>
                  <a:noFill/>
                </a:ln>
                <a:solidFill>
                  <a:srgbClr val="043A5B"/>
                </a:solidFill>
                <a:effectLst/>
                <a:uLnTx/>
                <a:uFillTx/>
                <a:latin typeface="Arial"/>
                <a:ea typeface="+mn-ea"/>
                <a:cs typeface="+mn-cs"/>
              </a:rPr>
              <a:t>providing tailored technical and policy support through its guidance tools</a:t>
            </a:r>
            <a:r>
              <a:rPr kumimoji="0" lang="en-US" sz="1800" b="0" i="0" u="none" strike="noStrike" kern="1200" cap="none" spc="0" normalizeH="0" baseline="0" noProof="0" dirty="0">
                <a:ln>
                  <a:noFill/>
                </a:ln>
                <a:solidFill>
                  <a:srgbClr val="043A5B"/>
                </a:solidFill>
                <a:effectLst/>
                <a:uLnTx/>
                <a:uFillTx/>
                <a:latin typeface="Arial"/>
                <a:ea typeface="+mn-ea"/>
                <a:cs typeface="+mn-cs"/>
              </a:rPr>
              <a:t> which can be applied </a:t>
            </a:r>
            <a:r>
              <a:rPr kumimoji="0" lang="en-US" sz="1800" b="1" i="0" u="none" strike="noStrike" kern="1200" cap="none" spc="0" normalizeH="0" baseline="0" noProof="0" dirty="0">
                <a:ln>
                  <a:noFill/>
                </a:ln>
                <a:solidFill>
                  <a:srgbClr val="043A5B"/>
                </a:solidFill>
                <a:effectLst/>
                <a:uLnTx/>
                <a:uFillTx/>
                <a:latin typeface="Arial"/>
                <a:ea typeface="+mn-ea"/>
                <a:cs typeface="+mn-cs"/>
              </a:rPr>
              <a:t>globally</a:t>
            </a:r>
            <a:r>
              <a:rPr kumimoji="0" lang="en-US" sz="1800" b="0" i="0" u="none" strike="noStrike" kern="1200" cap="none" spc="0" normalizeH="0" baseline="0" noProof="0" dirty="0">
                <a:ln>
                  <a:noFill/>
                </a:ln>
                <a:solidFill>
                  <a:srgbClr val="043A5B"/>
                </a:solidFill>
                <a:effectLst/>
                <a:uLnTx/>
                <a:uFillTx/>
                <a:latin typeface="Arial"/>
                <a:ea typeface="+mn-ea"/>
                <a:cs typeface="+mn-cs"/>
              </a:rPr>
              <a: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srgbClr val="043A5B"/>
              </a:solidFill>
              <a:effectLst/>
              <a:uLnTx/>
              <a:uFillTx/>
              <a:latin typeface="Arial"/>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srgbClr val="043A5B"/>
                </a:solidFill>
                <a:effectLst/>
                <a:uLnTx/>
                <a:uFillTx/>
                <a:latin typeface="Arial"/>
                <a:ea typeface="+mn-ea"/>
                <a:cs typeface="+mn-cs"/>
              </a:rPr>
              <a:t>29 countries are Parties </a:t>
            </a:r>
            <a:r>
              <a:rPr kumimoji="0" lang="en-US" sz="1800" b="0" i="0" u="none" strike="noStrike" kern="1200" cap="none" spc="0" normalizeH="0" baseline="0" noProof="0" dirty="0">
                <a:ln>
                  <a:noFill/>
                </a:ln>
                <a:solidFill>
                  <a:srgbClr val="043A5B"/>
                </a:solidFill>
                <a:effectLst/>
                <a:uLnTx/>
                <a:uFillTx/>
                <a:latin typeface="Arial"/>
                <a:ea typeface="+mn-ea"/>
                <a:cs typeface="+mn-cs"/>
              </a:rPr>
              <a:t>to the Protocol on Water and Health. </a:t>
            </a:r>
            <a:r>
              <a:rPr kumimoji="0" lang="en-US" sz="1800" b="1" i="0" u="none" strike="noStrike" kern="1200" cap="none" spc="0" normalizeH="0" baseline="0" noProof="0" dirty="0">
                <a:ln>
                  <a:noFill/>
                </a:ln>
                <a:solidFill>
                  <a:srgbClr val="043A5B"/>
                </a:solidFill>
                <a:effectLst/>
                <a:uLnTx/>
                <a:uFillTx/>
                <a:latin typeface="Arial"/>
                <a:ea typeface="+mn-ea"/>
                <a:cs typeface="+mn-cs"/>
              </a:rPr>
              <a:t>Uzbekistan </a:t>
            </a:r>
            <a:r>
              <a:rPr kumimoji="0" lang="en-US" sz="1800" b="0" i="0" u="none" strike="noStrike" kern="1200" cap="none" spc="0" normalizeH="0" baseline="0" noProof="0" dirty="0">
                <a:ln>
                  <a:noFill/>
                </a:ln>
                <a:solidFill>
                  <a:srgbClr val="043A5B"/>
                </a:solidFill>
                <a:effectLst/>
                <a:uLnTx/>
                <a:uFillTx/>
                <a:latin typeface="Arial"/>
                <a:ea typeface="+mn-ea"/>
                <a:cs typeface="+mn-cs"/>
              </a:rPr>
              <a:t>is the </a:t>
            </a:r>
            <a:r>
              <a:rPr kumimoji="0" lang="en-US" sz="1800" b="1" i="0" u="none" strike="noStrike" kern="1200" cap="none" spc="0" normalizeH="0" baseline="0" noProof="0" dirty="0">
                <a:ln>
                  <a:noFill/>
                </a:ln>
                <a:solidFill>
                  <a:srgbClr val="043A5B"/>
                </a:solidFill>
                <a:effectLst/>
                <a:uLnTx/>
                <a:uFillTx/>
                <a:latin typeface="Arial"/>
                <a:ea typeface="+mn-ea"/>
                <a:cs typeface="+mn-cs"/>
              </a:rPr>
              <a:t>latest Party to the Protocol</a:t>
            </a:r>
            <a:r>
              <a:rPr kumimoji="0" lang="en-US" sz="1800" b="0" i="0" u="none" strike="noStrike" kern="1200" cap="none" spc="0" normalizeH="0" baseline="0" noProof="0" dirty="0">
                <a:ln>
                  <a:noFill/>
                </a:ln>
                <a:solidFill>
                  <a:srgbClr val="043A5B"/>
                </a:solidFill>
                <a:effectLst/>
                <a:uLnTx/>
                <a:uFillTx/>
                <a:latin typeface="Arial"/>
                <a:ea typeface="+mn-ea"/>
                <a:cs typeface="+mn-cs"/>
              </a:rPr>
              <a:t>.</a:t>
            </a:r>
          </a:p>
        </p:txBody>
      </p:sp>
      <p:pic>
        <p:nvPicPr>
          <p:cNvPr id="9" name="Picture 2">
            <a:extLst>
              <a:ext uri="{FF2B5EF4-FFF2-40B4-BE49-F238E27FC236}">
                <a16:creationId xmlns:a16="http://schemas.microsoft.com/office/drawing/2014/main" id="{8D29F5D4-D1CB-4AD4-9019-580F919B712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082493" y="197536"/>
            <a:ext cx="1581423" cy="6654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10" descr="A person in a suit and tie&#10;&#10;Description automatically generated with medium confidence">
            <a:extLst>
              <a:ext uri="{FF2B5EF4-FFF2-40B4-BE49-F238E27FC236}">
                <a16:creationId xmlns:a16="http://schemas.microsoft.com/office/drawing/2014/main" id="{1ECC83FC-B68B-4B4C-A0C5-C15587B052A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63450" y="4109540"/>
            <a:ext cx="3600466" cy="1860464"/>
          </a:xfrm>
          <a:prstGeom prst="rect">
            <a:avLst/>
          </a:prstGeom>
        </p:spPr>
      </p:pic>
      <p:sp>
        <p:nvSpPr>
          <p:cNvPr id="2" name="Rectangle 1">
            <a:extLst>
              <a:ext uri="{FF2B5EF4-FFF2-40B4-BE49-F238E27FC236}">
                <a16:creationId xmlns:a16="http://schemas.microsoft.com/office/drawing/2014/main" id="{BF9A772C-235A-4F70-BAA5-3D9F22BADE30}"/>
              </a:ext>
            </a:extLst>
          </p:cNvPr>
          <p:cNvSpPr/>
          <p:nvPr/>
        </p:nvSpPr>
        <p:spPr>
          <a:xfrm>
            <a:off x="7990434" y="1166330"/>
            <a:ext cx="3844011" cy="271799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3" name="TextBox 2">
            <a:extLst>
              <a:ext uri="{FF2B5EF4-FFF2-40B4-BE49-F238E27FC236}">
                <a16:creationId xmlns:a16="http://schemas.microsoft.com/office/drawing/2014/main" id="{AA15E844-EEE8-4D10-A5B7-A2E9016659EC}"/>
              </a:ext>
            </a:extLst>
          </p:cNvPr>
          <p:cNvSpPr txBox="1"/>
          <p:nvPr/>
        </p:nvSpPr>
        <p:spPr>
          <a:xfrm>
            <a:off x="7990435" y="1022004"/>
            <a:ext cx="3628921" cy="286232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1" u="none" strike="noStrike" kern="1200" cap="none" spc="0" normalizeH="0" baseline="0" noProof="0" dirty="0">
              <a:ln>
                <a:noFill/>
              </a:ln>
              <a:solidFill>
                <a:srgbClr val="043A5B"/>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043A5B"/>
                </a:solidFill>
                <a:effectLst/>
                <a:uLnTx/>
                <a:uFillTx/>
                <a:latin typeface="Arial"/>
                <a:ea typeface="+mn-ea"/>
                <a:cs typeface="+mn-cs"/>
              </a:rPr>
              <a:t>”[…] Addressing these challenges requires an integrated and inclusive approach, which the Protocol on Water and Health provides. I call on all countries to ratify the Protocol, to benefit from its numerous tools, and to strive for its full implementation</a:t>
            </a:r>
            <a:r>
              <a:rPr kumimoji="0" lang="en-US" sz="1800" b="0" i="0" u="none" strike="noStrike" kern="1200" cap="none" spc="0" normalizeH="0" baseline="0" noProof="0" dirty="0">
                <a:ln>
                  <a:noFill/>
                </a:ln>
                <a:solidFill>
                  <a:srgbClr val="043A5B"/>
                </a:solidFill>
                <a:effectLst/>
                <a:uLnTx/>
                <a:uFillTx/>
                <a:latin typeface="Arial"/>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043A5B"/>
                </a:solidFill>
                <a:effectLst/>
                <a:uLnTx/>
                <a:uFillTx/>
                <a:latin typeface="Arial"/>
                <a:ea typeface="+mn-ea"/>
                <a:cs typeface="+mn-cs"/>
              </a:rPr>
              <a:t>United Nations Secretary General</a:t>
            </a:r>
            <a:endParaRPr kumimoji="0" lang="en-GB" sz="1800" b="0" i="1" u="none" strike="noStrike" kern="1200" cap="none" spc="0" normalizeH="0" baseline="0" noProof="0" dirty="0">
              <a:ln>
                <a:noFill/>
              </a:ln>
              <a:solidFill>
                <a:srgbClr val="043A5B"/>
              </a:solidFill>
              <a:effectLst/>
              <a:uLnTx/>
              <a:uFillTx/>
              <a:latin typeface="Arial"/>
              <a:ea typeface="+mn-ea"/>
              <a:cs typeface="+mn-cs"/>
            </a:endParaRPr>
          </a:p>
        </p:txBody>
      </p:sp>
    </p:spTree>
    <p:extLst>
      <p:ext uri="{BB962C8B-B14F-4D97-AF65-F5344CB8AC3E}">
        <p14:creationId xmlns:p14="http://schemas.microsoft.com/office/powerpoint/2010/main" val="11060309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540DFE8-696A-48E5-97B5-CD70437C2628}"/>
              </a:ext>
            </a:extLst>
          </p:cNvPr>
          <p:cNvPicPr>
            <a:picLocks noChangeAspect="1"/>
          </p:cNvPicPr>
          <p:nvPr/>
        </p:nvPicPr>
        <p:blipFill rotWithShape="1">
          <a:blip r:embed="rId3"/>
          <a:srcRect t="910" r="208" b="759"/>
          <a:stretch/>
        </p:blipFill>
        <p:spPr bwMode="auto">
          <a:xfrm>
            <a:off x="1131388" y="1033931"/>
            <a:ext cx="9212237" cy="5161554"/>
          </a:xfrm>
          <a:prstGeom prst="rect">
            <a:avLst/>
          </a:prstGeom>
          <a:ln>
            <a:noFill/>
          </a:ln>
          <a:extLst>
            <a:ext uri="{53640926-AAD7-44D8-BBD7-CCE9431645EC}">
              <a14:shadowObscured xmlns:a14="http://schemas.microsoft.com/office/drawing/2010/main"/>
            </a:ext>
          </a:extLst>
        </p:spPr>
      </p:pic>
      <p:sp>
        <p:nvSpPr>
          <p:cNvPr id="5" name="TextBox 4">
            <a:extLst>
              <a:ext uri="{FF2B5EF4-FFF2-40B4-BE49-F238E27FC236}">
                <a16:creationId xmlns:a16="http://schemas.microsoft.com/office/drawing/2014/main" id="{7E1CEA54-F5E0-4D92-8B76-089C17EB399F}"/>
              </a:ext>
            </a:extLst>
          </p:cNvPr>
          <p:cNvSpPr txBox="1"/>
          <p:nvPr/>
        </p:nvSpPr>
        <p:spPr>
          <a:xfrm>
            <a:off x="1131388" y="1069572"/>
            <a:ext cx="2785145"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43A5B"/>
                </a:solidFill>
                <a:effectLst/>
                <a:uLnTx/>
                <a:uFillTx/>
                <a:latin typeface="Oswald" panose="00000500000000000000" pitchFamily="2" charset="0"/>
                <a:ea typeface="+mn-ea"/>
                <a:cs typeface="+mn-cs"/>
              </a:rPr>
              <a:t>Improving governance for water and health</a:t>
            </a:r>
          </a:p>
        </p:txBody>
      </p:sp>
      <p:sp>
        <p:nvSpPr>
          <p:cNvPr id="6" name="TextBox 5">
            <a:extLst>
              <a:ext uri="{FF2B5EF4-FFF2-40B4-BE49-F238E27FC236}">
                <a16:creationId xmlns:a16="http://schemas.microsoft.com/office/drawing/2014/main" id="{67397691-6983-41AE-97BF-F0A3F600BFC9}"/>
              </a:ext>
            </a:extLst>
          </p:cNvPr>
          <p:cNvSpPr txBox="1"/>
          <p:nvPr/>
        </p:nvSpPr>
        <p:spPr>
          <a:xfrm>
            <a:off x="1130262" y="1628433"/>
            <a:ext cx="2785145"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43A5B"/>
                </a:solidFill>
                <a:effectLst/>
                <a:uLnTx/>
                <a:uFillTx/>
                <a:latin typeface="Oswald" panose="00000500000000000000" pitchFamily="2" charset="0"/>
                <a:ea typeface="+mn-ea"/>
                <a:cs typeface="+mn-cs"/>
              </a:rPr>
              <a:t>Prevention and reduction of water-related diseases</a:t>
            </a:r>
          </a:p>
        </p:txBody>
      </p:sp>
      <p:sp>
        <p:nvSpPr>
          <p:cNvPr id="7" name="TextBox 6">
            <a:extLst>
              <a:ext uri="{FF2B5EF4-FFF2-40B4-BE49-F238E27FC236}">
                <a16:creationId xmlns:a16="http://schemas.microsoft.com/office/drawing/2014/main" id="{C38C8739-2978-4C5A-92A0-AABA120488E9}"/>
              </a:ext>
            </a:extLst>
          </p:cNvPr>
          <p:cNvSpPr txBox="1"/>
          <p:nvPr/>
        </p:nvSpPr>
        <p:spPr>
          <a:xfrm>
            <a:off x="1130262" y="2192026"/>
            <a:ext cx="2785145" cy="523220"/>
          </a:xfrm>
          <a:prstGeom prst="rect">
            <a:avLst/>
          </a:prstGeom>
          <a:noFill/>
        </p:spPr>
        <p:txBody>
          <a:bodyPr wrap="square" lIns="91440" tIns="45720" rIns="91440" bIns="45720" rtlCol="0" anchor="t">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43A5B"/>
                </a:solidFill>
                <a:effectLst/>
                <a:uLnTx/>
                <a:uFillTx/>
                <a:latin typeface="Oswald"/>
                <a:ea typeface="+mn-ea"/>
                <a:cs typeface="+mn-cs"/>
              </a:rPr>
              <a:t>Water, sanitation and hygiene in institutional settings</a:t>
            </a:r>
          </a:p>
        </p:txBody>
      </p:sp>
      <p:sp>
        <p:nvSpPr>
          <p:cNvPr id="8" name="TextBox 7">
            <a:extLst>
              <a:ext uri="{FF2B5EF4-FFF2-40B4-BE49-F238E27FC236}">
                <a16:creationId xmlns:a16="http://schemas.microsoft.com/office/drawing/2014/main" id="{4F83F78C-E475-4888-B233-258768C175CD}"/>
              </a:ext>
            </a:extLst>
          </p:cNvPr>
          <p:cNvSpPr txBox="1"/>
          <p:nvPr/>
        </p:nvSpPr>
        <p:spPr>
          <a:xfrm>
            <a:off x="1130262" y="2871246"/>
            <a:ext cx="2785145"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43A5B"/>
                </a:solidFill>
                <a:effectLst/>
                <a:uLnTx/>
                <a:uFillTx/>
                <a:latin typeface="Oswald" panose="00000500000000000000" pitchFamily="2" charset="0"/>
                <a:ea typeface="+mn-ea"/>
                <a:cs typeface="+mn-cs"/>
              </a:rPr>
              <a:t>Small-scale water supply and sanitation</a:t>
            </a:r>
          </a:p>
        </p:txBody>
      </p:sp>
      <p:sp>
        <p:nvSpPr>
          <p:cNvPr id="9" name="TextBox 8">
            <a:extLst>
              <a:ext uri="{FF2B5EF4-FFF2-40B4-BE49-F238E27FC236}">
                <a16:creationId xmlns:a16="http://schemas.microsoft.com/office/drawing/2014/main" id="{470E5FE0-0AC3-42CA-BE07-446C0AEE0847}"/>
              </a:ext>
            </a:extLst>
          </p:cNvPr>
          <p:cNvSpPr txBox="1"/>
          <p:nvPr/>
        </p:nvSpPr>
        <p:spPr>
          <a:xfrm>
            <a:off x="1130261" y="3370918"/>
            <a:ext cx="2785145"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43A5B"/>
                </a:solidFill>
                <a:effectLst/>
                <a:uLnTx/>
                <a:uFillTx/>
                <a:latin typeface="Oswald" panose="00000500000000000000" pitchFamily="2" charset="0"/>
                <a:ea typeface="+mn-ea"/>
                <a:cs typeface="+mn-cs"/>
              </a:rPr>
              <a:t>Safe management of water supply and sanitation systems</a:t>
            </a:r>
          </a:p>
        </p:txBody>
      </p:sp>
      <p:sp>
        <p:nvSpPr>
          <p:cNvPr id="10" name="TextBox 9">
            <a:extLst>
              <a:ext uri="{FF2B5EF4-FFF2-40B4-BE49-F238E27FC236}">
                <a16:creationId xmlns:a16="http://schemas.microsoft.com/office/drawing/2014/main" id="{22AD1DB2-2DFC-4D75-86C0-916F3F1FA7AE}"/>
              </a:ext>
            </a:extLst>
          </p:cNvPr>
          <p:cNvSpPr txBox="1"/>
          <p:nvPr/>
        </p:nvSpPr>
        <p:spPr>
          <a:xfrm>
            <a:off x="1130260" y="3941188"/>
            <a:ext cx="2785145"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43A5B"/>
                </a:solidFill>
                <a:effectLst/>
                <a:uLnTx/>
                <a:uFillTx/>
                <a:latin typeface="Oswald" panose="00000500000000000000" pitchFamily="2" charset="0"/>
                <a:ea typeface="+mn-ea"/>
                <a:cs typeface="+mn-cs"/>
              </a:rPr>
              <a:t>Equitable access to water and sanitation</a:t>
            </a:r>
          </a:p>
        </p:txBody>
      </p:sp>
      <p:sp>
        <p:nvSpPr>
          <p:cNvPr id="11" name="TextBox 10">
            <a:extLst>
              <a:ext uri="{FF2B5EF4-FFF2-40B4-BE49-F238E27FC236}">
                <a16:creationId xmlns:a16="http://schemas.microsoft.com/office/drawing/2014/main" id="{6928921B-F9F5-4F6D-BBEB-B8AB30E91551}"/>
              </a:ext>
            </a:extLst>
          </p:cNvPr>
          <p:cNvSpPr txBox="1"/>
          <p:nvPr/>
        </p:nvSpPr>
        <p:spPr>
          <a:xfrm>
            <a:off x="1130259" y="4586123"/>
            <a:ext cx="2785145"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43A5B"/>
                </a:solidFill>
                <a:effectLst/>
                <a:uLnTx/>
                <a:uFillTx/>
                <a:latin typeface="Oswald" panose="00000500000000000000" pitchFamily="2" charset="0"/>
                <a:ea typeface="+mn-ea"/>
                <a:cs typeface="+mn-cs"/>
              </a:rPr>
              <a:t>Increasing resilience to climate change</a:t>
            </a:r>
          </a:p>
        </p:txBody>
      </p:sp>
      <p:sp>
        <p:nvSpPr>
          <p:cNvPr id="12" name="TextBox 11">
            <a:extLst>
              <a:ext uri="{FF2B5EF4-FFF2-40B4-BE49-F238E27FC236}">
                <a16:creationId xmlns:a16="http://schemas.microsoft.com/office/drawing/2014/main" id="{AE72D217-7D30-4F31-9F34-ED72E485B647}"/>
              </a:ext>
            </a:extLst>
          </p:cNvPr>
          <p:cNvSpPr txBox="1"/>
          <p:nvPr/>
        </p:nvSpPr>
        <p:spPr>
          <a:xfrm>
            <a:off x="1130258" y="5084904"/>
            <a:ext cx="2785145"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43A5B"/>
                </a:solidFill>
                <a:effectLst/>
                <a:uLnTx/>
                <a:uFillTx/>
                <a:latin typeface="Oswald" panose="00000500000000000000" pitchFamily="2" charset="0"/>
                <a:ea typeface="+mn-ea"/>
                <a:cs typeface="+mn-cs"/>
              </a:rPr>
              <a:t>Raising awareness on the Protocol and facilitating accession</a:t>
            </a:r>
          </a:p>
        </p:txBody>
      </p:sp>
      <p:sp>
        <p:nvSpPr>
          <p:cNvPr id="13" name="TextBox 12">
            <a:extLst>
              <a:ext uri="{FF2B5EF4-FFF2-40B4-BE49-F238E27FC236}">
                <a16:creationId xmlns:a16="http://schemas.microsoft.com/office/drawing/2014/main" id="{D187865E-0F65-4EC6-9870-663F0E800A7B}"/>
              </a:ext>
            </a:extLst>
          </p:cNvPr>
          <p:cNvSpPr txBox="1"/>
          <p:nvPr/>
        </p:nvSpPr>
        <p:spPr>
          <a:xfrm>
            <a:off x="1130257" y="5717619"/>
            <a:ext cx="2785145"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43A5B"/>
                </a:solidFill>
                <a:effectLst/>
                <a:uLnTx/>
                <a:uFillTx/>
                <a:latin typeface="Oswald" panose="00000500000000000000" pitchFamily="2" charset="0"/>
                <a:ea typeface="+mn-ea"/>
                <a:cs typeface="+mn-cs"/>
              </a:rPr>
              <a:t>Compliance procedure</a:t>
            </a:r>
          </a:p>
        </p:txBody>
      </p:sp>
      <p:pic>
        <p:nvPicPr>
          <p:cNvPr id="14" name="Picture 13">
            <a:extLst>
              <a:ext uri="{FF2B5EF4-FFF2-40B4-BE49-F238E27FC236}">
                <a16:creationId xmlns:a16="http://schemas.microsoft.com/office/drawing/2014/main" id="{DA576BED-CB8D-4DB4-8D1E-80E98B5A631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191745" y="175964"/>
            <a:ext cx="1721567" cy="528000"/>
          </a:xfrm>
          <a:prstGeom prst="rect">
            <a:avLst/>
          </a:prstGeom>
        </p:spPr>
      </p:pic>
      <p:sp>
        <p:nvSpPr>
          <p:cNvPr id="15" name="TextBox 14">
            <a:extLst>
              <a:ext uri="{FF2B5EF4-FFF2-40B4-BE49-F238E27FC236}">
                <a16:creationId xmlns:a16="http://schemas.microsoft.com/office/drawing/2014/main" id="{5831611A-23C2-483F-9BA3-1FCA481215A9}"/>
              </a:ext>
            </a:extLst>
          </p:cNvPr>
          <p:cNvSpPr txBox="1"/>
          <p:nvPr/>
        </p:nvSpPr>
        <p:spPr>
          <a:xfrm>
            <a:off x="190393" y="129629"/>
            <a:ext cx="10001351"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043A5B"/>
                </a:solidFill>
                <a:effectLst/>
                <a:uLnTx/>
                <a:uFillTx/>
                <a:latin typeface="Arial"/>
                <a:ea typeface="+mn-ea"/>
                <a:cs typeface="+mn-cs"/>
              </a:rPr>
              <a:t>Protocol programme of work (and synergies with SDGs)</a:t>
            </a:r>
          </a:p>
        </p:txBody>
      </p:sp>
    </p:spTree>
    <p:extLst>
      <p:ext uri="{BB962C8B-B14F-4D97-AF65-F5344CB8AC3E}">
        <p14:creationId xmlns:p14="http://schemas.microsoft.com/office/powerpoint/2010/main" val="36460515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https://www.unece.org/fileadmin/_processed_/9/4/csm_ECE_MP.WH_17_ENG_cover_photo_web_5e75383933.png">
            <a:extLst>
              <a:ext uri="{FF2B5EF4-FFF2-40B4-BE49-F238E27FC236}">
                <a16:creationId xmlns:a16="http://schemas.microsoft.com/office/drawing/2014/main" id="{14FB633B-F4DB-4D2D-856B-99E430067A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00263" y="1214017"/>
            <a:ext cx="2174386" cy="309487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 name="Rectangle: Rounded Corners 2">
            <a:extLst>
              <a:ext uri="{FF2B5EF4-FFF2-40B4-BE49-F238E27FC236}">
                <a16:creationId xmlns:a16="http://schemas.microsoft.com/office/drawing/2014/main" id="{FE36456F-DD47-40F0-B50C-6AC51C95B38B}"/>
              </a:ext>
            </a:extLst>
          </p:cNvPr>
          <p:cNvSpPr/>
          <p:nvPr/>
        </p:nvSpPr>
        <p:spPr>
          <a:xfrm>
            <a:off x="261460" y="4598903"/>
            <a:ext cx="1830820" cy="1566037"/>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CH" sz="1800" b="1" i="0" u="none" strike="noStrike" kern="1200" cap="none" spc="0" normalizeH="0" baseline="0" noProof="0" dirty="0">
                <a:ln>
                  <a:noFill/>
                </a:ln>
                <a:solidFill>
                  <a:srgbClr val="002060"/>
                </a:solidFill>
                <a:effectLst/>
                <a:uLnTx/>
                <a:uFillTx/>
                <a:latin typeface="Calibri" panose="020F0502020204030204"/>
                <a:ea typeface="+mn-ea"/>
                <a:cs typeface="+mn-cs"/>
                <a:sym typeface="Wingdings" panose="05000000000000000000" pitchFamily="2" charset="2"/>
              </a:rPr>
              <a:t> </a:t>
            </a:r>
            <a:r>
              <a:rPr kumimoji="0" lang="fr-CH" sz="1800" b="1" i="0" u="none" strike="noStrike" kern="1200" cap="none" spc="0" normalizeH="0" baseline="0" noProof="0" dirty="0" err="1">
                <a:ln>
                  <a:noFill/>
                </a:ln>
                <a:solidFill>
                  <a:srgbClr val="002060"/>
                </a:solidFill>
                <a:effectLst/>
                <a:uLnTx/>
                <a:uFillTx/>
                <a:latin typeface="Calibri" panose="020F0502020204030204"/>
                <a:ea typeface="+mn-ea"/>
                <a:cs typeface="+mn-cs"/>
              </a:rPr>
              <a:t>Define</a:t>
            </a:r>
            <a:r>
              <a:rPr kumimoji="0" lang="fr-CH" sz="1800" b="1" i="0" u="none" strike="noStrike" kern="1200" cap="none" spc="0" normalizeH="0" baseline="0" noProof="0" dirty="0">
                <a:ln>
                  <a:noFill/>
                </a:ln>
                <a:solidFill>
                  <a:srgbClr val="002060"/>
                </a:solidFill>
                <a:effectLst/>
                <a:uLnTx/>
                <a:uFillTx/>
                <a:latin typeface="Calibri" panose="020F0502020204030204"/>
                <a:ea typeface="+mn-ea"/>
                <a:cs typeface="+mn-cs"/>
              </a:rPr>
              <a:t> the concept of </a:t>
            </a:r>
            <a:r>
              <a:rPr kumimoji="0" lang="fr-CH" sz="1800" b="1" i="0" u="none" strike="noStrike" kern="1200" cap="none" spc="0" normalizeH="0" baseline="0" noProof="0" dirty="0" err="1">
                <a:ln>
                  <a:noFill/>
                </a:ln>
                <a:solidFill>
                  <a:srgbClr val="002060"/>
                </a:solidFill>
                <a:effectLst/>
                <a:uLnTx/>
                <a:uFillTx/>
                <a:latin typeface="Calibri" panose="020F0502020204030204"/>
                <a:ea typeface="+mn-ea"/>
                <a:cs typeface="+mn-cs"/>
              </a:rPr>
              <a:t>affordability</a:t>
            </a:r>
            <a:r>
              <a:rPr kumimoji="0" lang="fr-CH" sz="1800" b="1" i="0" u="none" strike="noStrike" kern="1200" cap="none" spc="0" normalizeH="0" baseline="0" noProof="0" dirty="0">
                <a:ln>
                  <a:noFill/>
                </a:ln>
                <a:solidFill>
                  <a:srgbClr val="002060"/>
                </a:solidFill>
                <a:effectLst/>
                <a:uLnTx/>
                <a:uFillTx/>
                <a:latin typeface="Calibri" panose="020F0502020204030204"/>
                <a:ea typeface="+mn-ea"/>
                <a:cs typeface="+mn-cs"/>
              </a:rPr>
              <a:t> </a:t>
            </a:r>
            <a:endParaRPr kumimoji="0" lang="en-GB" sz="1800" b="1" i="0" u="none" strike="noStrike" kern="1200" cap="none" spc="0" normalizeH="0" baseline="0" noProof="0" dirty="0">
              <a:ln>
                <a:noFill/>
              </a:ln>
              <a:solidFill>
                <a:srgbClr val="002060"/>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srgbClr val="002060"/>
              </a:solidFill>
              <a:effectLst/>
              <a:uLnTx/>
              <a:uFillTx/>
              <a:latin typeface="Calibri" panose="020F0502020204030204"/>
              <a:ea typeface="+mn-ea"/>
              <a:cs typeface="+mn-cs"/>
            </a:endParaRPr>
          </a:p>
        </p:txBody>
      </p:sp>
      <p:sp>
        <p:nvSpPr>
          <p:cNvPr id="12" name="Rectangle: Rounded Corners 11">
            <a:extLst>
              <a:ext uri="{FF2B5EF4-FFF2-40B4-BE49-F238E27FC236}">
                <a16:creationId xmlns:a16="http://schemas.microsoft.com/office/drawing/2014/main" id="{2A7488D3-7123-4DC0-87DB-7975718500E8}"/>
              </a:ext>
            </a:extLst>
          </p:cNvPr>
          <p:cNvSpPr/>
          <p:nvPr/>
        </p:nvSpPr>
        <p:spPr>
          <a:xfrm>
            <a:off x="2422726" y="4536804"/>
            <a:ext cx="2274035" cy="1628136"/>
          </a:xfrm>
          <a:prstGeom prst="roundRect">
            <a:avLst/>
          </a:prstGeom>
          <a:solidFill>
            <a:srgbClr val="33CCCC">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CH" sz="1800" b="1" i="0" u="none" strike="noStrike" kern="1200" cap="none" spc="0" normalizeH="0" baseline="0" noProof="0" dirty="0">
                <a:ln>
                  <a:noFill/>
                </a:ln>
                <a:solidFill>
                  <a:srgbClr val="002060"/>
                </a:solidFill>
                <a:effectLst/>
                <a:uLnTx/>
                <a:uFillTx/>
                <a:latin typeface="Calibri" panose="020F0502020204030204"/>
                <a:ea typeface="+mn-ea"/>
                <a:cs typeface="+mn-cs"/>
                <a:sym typeface="Wingdings" panose="05000000000000000000" pitchFamily="2" charset="2"/>
              </a:rPr>
              <a:t> </a:t>
            </a:r>
            <a:r>
              <a:rPr kumimoji="0" lang="fr-CH" sz="1800" b="1" i="0" u="none" strike="noStrike" kern="1200" cap="none" spc="0" normalizeH="0" baseline="0" noProof="0" dirty="0" err="1">
                <a:ln>
                  <a:noFill/>
                </a:ln>
                <a:solidFill>
                  <a:srgbClr val="002060"/>
                </a:solidFill>
                <a:effectLst/>
                <a:uLnTx/>
                <a:uFillTx/>
                <a:latin typeface="Calibri" panose="020F0502020204030204"/>
                <a:ea typeface="+mn-ea"/>
                <a:cs typeface="+mn-cs"/>
              </a:rPr>
              <a:t>Assess</a:t>
            </a:r>
            <a:r>
              <a:rPr kumimoji="0" lang="fr-CH" sz="1800" b="1" i="0" u="none" strike="noStrike" kern="1200" cap="none" spc="0" normalizeH="0" baseline="0" noProof="0" dirty="0">
                <a:ln>
                  <a:noFill/>
                </a:ln>
                <a:solidFill>
                  <a:srgbClr val="002060"/>
                </a:solidFill>
                <a:effectLst/>
                <a:uLnTx/>
                <a:uFillTx/>
                <a:latin typeface="Calibri" panose="020F0502020204030204"/>
                <a:ea typeface="+mn-ea"/>
                <a:cs typeface="+mn-cs"/>
              </a:rPr>
              <a:t> the public </a:t>
            </a:r>
            <a:r>
              <a:rPr kumimoji="0" lang="fr-CH" sz="1800" b="1" i="0" u="none" strike="noStrike" kern="1200" cap="none" spc="0" normalizeH="0" baseline="0" noProof="0" dirty="0" err="1">
                <a:ln>
                  <a:noFill/>
                </a:ln>
                <a:solidFill>
                  <a:srgbClr val="002060"/>
                </a:solidFill>
                <a:effectLst/>
                <a:uLnTx/>
                <a:uFillTx/>
                <a:latin typeface="Calibri" panose="020F0502020204030204"/>
                <a:ea typeface="+mn-ea"/>
                <a:cs typeface="+mn-cs"/>
              </a:rPr>
              <a:t>policies</a:t>
            </a:r>
            <a:r>
              <a:rPr kumimoji="0" lang="fr-CH" sz="1800" b="1" i="0" u="none" strike="noStrike" kern="1200" cap="none" spc="0" normalizeH="0" baseline="0" noProof="0" dirty="0">
                <a:ln>
                  <a:noFill/>
                </a:ln>
                <a:solidFill>
                  <a:srgbClr val="002060"/>
                </a:solidFill>
                <a:effectLst/>
                <a:uLnTx/>
                <a:uFillTx/>
                <a:latin typeface="Calibri" panose="020F0502020204030204"/>
                <a:ea typeface="+mn-ea"/>
                <a:cs typeface="+mn-cs"/>
              </a:rPr>
              <a:t> and </a:t>
            </a:r>
            <a:r>
              <a:rPr kumimoji="0" lang="fr-CH" sz="1800" b="1" i="0" u="none" strike="noStrike" kern="1200" cap="none" spc="0" normalizeH="0" baseline="0" noProof="0" dirty="0" err="1">
                <a:ln>
                  <a:noFill/>
                </a:ln>
                <a:solidFill>
                  <a:srgbClr val="002060"/>
                </a:solidFill>
                <a:effectLst/>
                <a:uLnTx/>
                <a:uFillTx/>
                <a:latin typeface="Calibri" panose="020F0502020204030204"/>
                <a:ea typeface="+mn-ea"/>
                <a:cs typeface="+mn-cs"/>
              </a:rPr>
              <a:t>measures</a:t>
            </a:r>
            <a:r>
              <a:rPr kumimoji="0" lang="fr-CH" sz="1800" b="1" i="0" u="none" strike="noStrike" kern="1200" cap="none" spc="0" normalizeH="0" baseline="0" noProof="0" dirty="0">
                <a:ln>
                  <a:noFill/>
                </a:ln>
                <a:solidFill>
                  <a:srgbClr val="002060"/>
                </a:solidFill>
                <a:effectLst/>
                <a:uLnTx/>
                <a:uFillTx/>
                <a:latin typeface="Calibri" panose="020F0502020204030204"/>
                <a:ea typeface="+mn-ea"/>
                <a:cs typeface="+mn-cs"/>
              </a:rPr>
              <a:t> in place or not to </a:t>
            </a:r>
            <a:r>
              <a:rPr kumimoji="0" lang="fr-CH" sz="1800" b="1" i="0" u="none" strike="noStrike" kern="1200" cap="none" spc="0" normalizeH="0" baseline="0" noProof="0" dirty="0" err="1">
                <a:ln>
                  <a:noFill/>
                </a:ln>
                <a:solidFill>
                  <a:srgbClr val="002060"/>
                </a:solidFill>
                <a:effectLst/>
                <a:uLnTx/>
                <a:uFillTx/>
                <a:latin typeface="Calibri" panose="020F0502020204030204"/>
                <a:ea typeface="+mn-ea"/>
                <a:cs typeface="+mn-cs"/>
              </a:rPr>
              <a:t>ensure</a:t>
            </a:r>
            <a:r>
              <a:rPr kumimoji="0" lang="fr-CH" sz="1800" b="1" i="0" u="none" strike="noStrike" kern="1200" cap="none" spc="0" normalizeH="0" baseline="0" noProof="0" dirty="0">
                <a:ln>
                  <a:noFill/>
                </a:ln>
                <a:solidFill>
                  <a:srgbClr val="002060"/>
                </a:solidFill>
                <a:effectLst/>
                <a:uLnTx/>
                <a:uFillTx/>
                <a:latin typeface="Calibri" panose="020F0502020204030204"/>
                <a:ea typeface="+mn-ea"/>
                <a:cs typeface="+mn-cs"/>
              </a:rPr>
              <a:t>  </a:t>
            </a:r>
            <a:r>
              <a:rPr kumimoji="0" lang="fr-CH" sz="1800" b="1" i="0" u="none" strike="noStrike" kern="1200" cap="none" spc="0" normalizeH="0" baseline="0" noProof="0" dirty="0" err="1">
                <a:ln>
                  <a:noFill/>
                </a:ln>
                <a:solidFill>
                  <a:srgbClr val="002060"/>
                </a:solidFill>
                <a:effectLst/>
                <a:uLnTx/>
                <a:uFillTx/>
                <a:latin typeface="Calibri" panose="020F0502020204030204"/>
                <a:ea typeface="+mn-ea"/>
                <a:cs typeface="+mn-cs"/>
              </a:rPr>
              <a:t>affordability</a:t>
            </a:r>
            <a:endParaRPr kumimoji="0" lang="en-GB" sz="1800" b="1" i="0" u="none" strike="noStrike" kern="1200" cap="none" spc="0" normalizeH="0" baseline="0" noProof="0" dirty="0">
              <a:ln>
                <a:noFill/>
              </a:ln>
              <a:solidFill>
                <a:srgbClr val="002060"/>
              </a:solidFill>
              <a:effectLst/>
              <a:uLnTx/>
              <a:uFillTx/>
              <a:latin typeface="Calibri" panose="020F0502020204030204"/>
              <a:ea typeface="+mn-ea"/>
              <a:cs typeface="+mn-cs"/>
            </a:endParaRPr>
          </a:p>
        </p:txBody>
      </p:sp>
      <p:sp>
        <p:nvSpPr>
          <p:cNvPr id="13" name="Rectangle: Rounded Corners 12">
            <a:extLst>
              <a:ext uri="{FF2B5EF4-FFF2-40B4-BE49-F238E27FC236}">
                <a16:creationId xmlns:a16="http://schemas.microsoft.com/office/drawing/2014/main" id="{41B555DE-7FBB-45F6-9F50-40ADC0D34E7F}"/>
              </a:ext>
            </a:extLst>
          </p:cNvPr>
          <p:cNvSpPr/>
          <p:nvPr/>
        </p:nvSpPr>
        <p:spPr>
          <a:xfrm>
            <a:off x="7320552" y="4522617"/>
            <a:ext cx="2378405" cy="1642323"/>
          </a:xfrm>
          <a:prstGeom prst="round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CH" sz="1800" b="1" i="0" u="none" strike="noStrike" kern="1200" cap="none" spc="0" normalizeH="0" baseline="0" noProof="0" dirty="0">
                <a:ln>
                  <a:noFill/>
                </a:ln>
                <a:solidFill>
                  <a:srgbClr val="002060"/>
                </a:solidFill>
                <a:effectLst/>
                <a:uLnTx/>
                <a:uFillTx/>
                <a:latin typeface="Calibri" panose="020F0502020204030204"/>
                <a:ea typeface="+mn-ea"/>
                <a:cs typeface="+mn-cs"/>
                <a:sym typeface="Wingdings" panose="05000000000000000000" pitchFamily="2" charset="2"/>
              </a:rPr>
              <a:t> </a:t>
            </a:r>
            <a:r>
              <a:rPr kumimoji="0" lang="fr-CH" sz="1800" b="1" i="0" u="none" strike="noStrike" kern="1200" cap="none" spc="0" normalizeH="0" baseline="0" noProof="0" dirty="0" err="1">
                <a:ln>
                  <a:noFill/>
                </a:ln>
                <a:solidFill>
                  <a:srgbClr val="002060"/>
                </a:solidFill>
                <a:effectLst/>
                <a:uLnTx/>
                <a:uFillTx/>
                <a:latin typeface="Calibri" panose="020F0502020204030204"/>
                <a:ea typeface="+mn-ea"/>
                <a:cs typeface="+mn-cs"/>
              </a:rPr>
              <a:t>Provide</a:t>
            </a:r>
            <a:r>
              <a:rPr kumimoji="0" lang="fr-CH" sz="1800" b="1" i="0" u="none" strike="noStrike" kern="1200" cap="none" spc="0" normalizeH="0" baseline="0" noProof="0" dirty="0">
                <a:ln>
                  <a:noFill/>
                </a:ln>
                <a:solidFill>
                  <a:srgbClr val="002060"/>
                </a:solidFill>
                <a:effectLst/>
                <a:uLnTx/>
                <a:uFillTx/>
                <a:latin typeface="Calibri" panose="020F0502020204030204"/>
                <a:ea typeface="+mn-ea"/>
                <a:cs typeface="+mn-cs"/>
              </a:rPr>
              <a:t> </a:t>
            </a:r>
            <a:r>
              <a:rPr kumimoji="0" lang="fr-CH" sz="1800" b="1" i="0" u="none" strike="noStrike" kern="1200" cap="none" spc="0" normalizeH="0" baseline="0" noProof="0" dirty="0" err="1">
                <a:ln>
                  <a:noFill/>
                </a:ln>
                <a:solidFill>
                  <a:srgbClr val="002060"/>
                </a:solidFill>
                <a:effectLst/>
                <a:uLnTx/>
                <a:uFillTx/>
                <a:latin typeface="Calibri" panose="020F0502020204030204"/>
                <a:ea typeface="+mn-ea"/>
                <a:cs typeface="+mn-cs"/>
              </a:rPr>
              <a:t>examples</a:t>
            </a:r>
            <a:r>
              <a:rPr kumimoji="0" lang="fr-CH" sz="1800" b="1" i="0" u="none" strike="noStrike" kern="1200" cap="none" spc="0" normalizeH="0" baseline="0" noProof="0" dirty="0">
                <a:ln>
                  <a:noFill/>
                </a:ln>
                <a:solidFill>
                  <a:srgbClr val="002060"/>
                </a:solidFill>
                <a:effectLst/>
                <a:uLnTx/>
                <a:uFillTx/>
                <a:latin typeface="Calibri" panose="020F0502020204030204"/>
                <a:ea typeface="+mn-ea"/>
                <a:cs typeface="+mn-cs"/>
              </a:rPr>
              <a:t> of </a:t>
            </a:r>
            <a:r>
              <a:rPr kumimoji="0" lang="fr-CH" sz="1800" b="1" i="0" u="none" strike="noStrike" kern="1200" cap="none" spc="0" normalizeH="0" baseline="0" noProof="0" dirty="0" err="1">
                <a:ln>
                  <a:noFill/>
                </a:ln>
                <a:solidFill>
                  <a:srgbClr val="002060"/>
                </a:solidFill>
                <a:effectLst/>
                <a:uLnTx/>
                <a:uFillTx/>
                <a:latin typeface="Calibri" panose="020F0502020204030204"/>
                <a:ea typeface="+mn-ea"/>
                <a:cs typeface="+mn-cs"/>
              </a:rPr>
              <a:t>affordability</a:t>
            </a:r>
            <a:r>
              <a:rPr kumimoji="0" lang="fr-CH" sz="1800" b="1" i="0" u="none" strike="noStrike" kern="1200" cap="none" spc="0" normalizeH="0" baseline="0" noProof="0" dirty="0">
                <a:ln>
                  <a:noFill/>
                </a:ln>
                <a:solidFill>
                  <a:srgbClr val="002060"/>
                </a:solidFill>
                <a:effectLst/>
                <a:uLnTx/>
                <a:uFillTx/>
                <a:latin typeface="Calibri" panose="020F0502020204030204"/>
                <a:ea typeface="+mn-ea"/>
                <a:cs typeface="+mn-cs"/>
              </a:rPr>
              <a:t> </a:t>
            </a:r>
            <a:r>
              <a:rPr kumimoji="0" lang="fr-CH" sz="1800" b="1" i="0" u="none" strike="noStrike" kern="1200" cap="none" spc="0" normalizeH="0" baseline="0" noProof="0" dirty="0" err="1">
                <a:ln>
                  <a:noFill/>
                </a:ln>
                <a:solidFill>
                  <a:srgbClr val="002060"/>
                </a:solidFill>
                <a:effectLst/>
                <a:uLnTx/>
                <a:uFillTx/>
                <a:latin typeface="Calibri" panose="020F0502020204030204"/>
                <a:ea typeface="+mn-ea"/>
                <a:cs typeface="+mn-cs"/>
              </a:rPr>
              <a:t>measures</a:t>
            </a:r>
            <a:r>
              <a:rPr kumimoji="0" lang="fr-CH" sz="1800" b="1" i="0" u="none" strike="noStrike" kern="1200" cap="none" spc="0" normalizeH="0" baseline="0" noProof="0" dirty="0">
                <a:ln>
                  <a:noFill/>
                </a:ln>
                <a:solidFill>
                  <a:srgbClr val="002060"/>
                </a:solidFill>
                <a:effectLst/>
                <a:uLnTx/>
                <a:uFillTx/>
                <a:latin typeface="Calibri" panose="020F0502020204030204"/>
                <a:ea typeface="+mn-ea"/>
                <a:cs typeface="+mn-cs"/>
              </a:rPr>
              <a:t> / actions </a:t>
            </a:r>
            <a:r>
              <a:rPr kumimoji="0" lang="fr-CH" sz="1800" b="1" i="0" u="none" strike="noStrike" kern="1200" cap="none" spc="0" normalizeH="0" baseline="0" noProof="0" dirty="0" err="1">
                <a:ln>
                  <a:noFill/>
                </a:ln>
                <a:solidFill>
                  <a:srgbClr val="002060"/>
                </a:solidFill>
                <a:effectLst/>
                <a:uLnTx/>
                <a:uFillTx/>
                <a:latin typeface="Calibri" panose="020F0502020204030204"/>
                <a:ea typeface="+mn-ea"/>
                <a:cs typeface="+mn-cs"/>
              </a:rPr>
              <a:t>implemented</a:t>
            </a:r>
            <a:r>
              <a:rPr kumimoji="0" lang="fr-CH" sz="1800" b="1" i="0" u="none" strike="noStrike" kern="1200" cap="none" spc="0" normalizeH="0" baseline="0" noProof="0" dirty="0">
                <a:ln>
                  <a:noFill/>
                </a:ln>
                <a:solidFill>
                  <a:srgbClr val="002060"/>
                </a:solidFill>
                <a:effectLst/>
                <a:uLnTx/>
                <a:uFillTx/>
                <a:latin typeface="Calibri" panose="020F0502020204030204"/>
                <a:ea typeface="+mn-ea"/>
                <a:cs typeface="+mn-cs"/>
              </a:rPr>
              <a:t> in the pan-</a:t>
            </a:r>
            <a:r>
              <a:rPr kumimoji="0" lang="fr-CH" sz="1800" b="1" i="0" u="none" strike="noStrike" kern="1200" cap="none" spc="0" normalizeH="0" baseline="0" noProof="0" dirty="0" err="1">
                <a:ln>
                  <a:noFill/>
                </a:ln>
                <a:solidFill>
                  <a:srgbClr val="002060"/>
                </a:solidFill>
                <a:effectLst/>
                <a:uLnTx/>
                <a:uFillTx/>
                <a:latin typeface="Calibri" panose="020F0502020204030204"/>
                <a:ea typeface="+mn-ea"/>
                <a:cs typeface="+mn-cs"/>
              </a:rPr>
              <a:t>European</a:t>
            </a:r>
            <a:r>
              <a:rPr kumimoji="0" lang="fr-CH" sz="1800" b="1" i="0" u="none" strike="noStrike" kern="1200" cap="none" spc="0" normalizeH="0" baseline="0" noProof="0" dirty="0">
                <a:ln>
                  <a:noFill/>
                </a:ln>
                <a:solidFill>
                  <a:srgbClr val="002060"/>
                </a:solidFill>
                <a:effectLst/>
                <a:uLnTx/>
                <a:uFillTx/>
                <a:latin typeface="Calibri" panose="020F0502020204030204"/>
                <a:ea typeface="+mn-ea"/>
                <a:cs typeface="+mn-cs"/>
              </a:rPr>
              <a:t> </a:t>
            </a:r>
            <a:r>
              <a:rPr kumimoji="0" lang="fr-CH" sz="1800" b="1" i="0" u="none" strike="noStrike" kern="1200" cap="none" spc="0" normalizeH="0" baseline="0" noProof="0" dirty="0" err="1">
                <a:ln>
                  <a:noFill/>
                </a:ln>
                <a:solidFill>
                  <a:srgbClr val="002060"/>
                </a:solidFill>
                <a:effectLst/>
                <a:uLnTx/>
                <a:uFillTx/>
                <a:latin typeface="Calibri" panose="020F0502020204030204"/>
                <a:ea typeface="+mn-ea"/>
                <a:cs typeface="+mn-cs"/>
              </a:rPr>
              <a:t>region</a:t>
            </a:r>
            <a:endParaRPr kumimoji="0" lang="en-GB" sz="1800" b="1" i="0" u="none" strike="noStrike" kern="1200" cap="none" spc="0" normalizeH="0" baseline="0" noProof="0" dirty="0">
              <a:ln>
                <a:noFill/>
              </a:ln>
              <a:solidFill>
                <a:srgbClr val="002060"/>
              </a:solidFill>
              <a:effectLst/>
              <a:uLnTx/>
              <a:uFillTx/>
              <a:latin typeface="Calibri" panose="020F0502020204030204"/>
              <a:ea typeface="+mn-ea"/>
              <a:cs typeface="+mn-cs"/>
            </a:endParaRPr>
          </a:p>
        </p:txBody>
      </p:sp>
      <p:sp>
        <p:nvSpPr>
          <p:cNvPr id="14" name="Rectangle: Rounded Corners 13">
            <a:extLst>
              <a:ext uri="{FF2B5EF4-FFF2-40B4-BE49-F238E27FC236}">
                <a16:creationId xmlns:a16="http://schemas.microsoft.com/office/drawing/2014/main" id="{EF1D35CA-1BBC-4BD8-ACD5-8628134778FB}"/>
              </a:ext>
            </a:extLst>
          </p:cNvPr>
          <p:cNvSpPr/>
          <p:nvPr/>
        </p:nvSpPr>
        <p:spPr>
          <a:xfrm>
            <a:off x="4838360" y="4522617"/>
            <a:ext cx="2274035" cy="1642323"/>
          </a:xfrm>
          <a:prstGeom prst="round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CH" sz="1800" b="1" i="0" u="none" strike="noStrike" kern="1200" cap="none" spc="0" normalizeH="0" baseline="0" noProof="0" dirty="0">
                <a:ln>
                  <a:noFill/>
                </a:ln>
                <a:solidFill>
                  <a:srgbClr val="002060"/>
                </a:solidFill>
                <a:effectLst/>
                <a:uLnTx/>
                <a:uFillTx/>
                <a:latin typeface="Calibri" panose="020F0502020204030204"/>
                <a:ea typeface="+mn-ea"/>
                <a:cs typeface="+mn-cs"/>
                <a:sym typeface="Wingdings" panose="05000000000000000000" pitchFamily="2" charset="2"/>
              </a:rPr>
              <a:t> </a:t>
            </a:r>
            <a:r>
              <a:rPr kumimoji="0" lang="fr-CH" sz="1800" b="1" i="0" u="none" strike="noStrike" kern="1200" cap="none" spc="0" normalizeH="0" baseline="0" noProof="0" dirty="0">
                <a:ln>
                  <a:noFill/>
                </a:ln>
                <a:solidFill>
                  <a:srgbClr val="002060"/>
                </a:solidFill>
                <a:effectLst/>
                <a:uLnTx/>
                <a:uFillTx/>
                <a:latin typeface="Calibri" panose="020F0502020204030204"/>
                <a:ea typeface="+mn-ea"/>
                <a:cs typeface="+mn-cs"/>
              </a:rPr>
              <a:t>Guidance to </a:t>
            </a:r>
            <a:r>
              <a:rPr kumimoji="0" lang="fr-CH" sz="1800" b="1" i="0" u="none" strike="noStrike" kern="1200" cap="none" spc="0" normalizeH="0" baseline="0" noProof="0" dirty="0" err="1">
                <a:ln>
                  <a:noFill/>
                </a:ln>
                <a:solidFill>
                  <a:srgbClr val="002060"/>
                </a:solidFill>
                <a:effectLst/>
                <a:uLnTx/>
                <a:uFillTx/>
                <a:latin typeface="Calibri" panose="020F0502020204030204"/>
                <a:ea typeface="+mn-ea"/>
                <a:cs typeface="+mn-cs"/>
              </a:rPr>
              <a:t>determine</a:t>
            </a:r>
            <a:r>
              <a:rPr kumimoji="0" lang="fr-CH" sz="1800" b="1" i="0" u="none" strike="noStrike" kern="1200" cap="none" spc="0" normalizeH="0" baseline="0" noProof="0" dirty="0">
                <a:ln>
                  <a:noFill/>
                </a:ln>
                <a:solidFill>
                  <a:srgbClr val="002060"/>
                </a:solidFill>
                <a:effectLst/>
                <a:uLnTx/>
                <a:uFillTx/>
                <a:latin typeface="Calibri" panose="020F0502020204030204"/>
                <a:ea typeface="+mn-ea"/>
                <a:cs typeface="+mn-cs"/>
              </a:rPr>
              <a:t> </a:t>
            </a:r>
            <a:r>
              <a:rPr kumimoji="0" lang="fr-CH" sz="1800" b="1" i="0" u="none" strike="noStrike" kern="1200" cap="none" spc="0" normalizeH="0" baseline="0" noProof="0" dirty="0" err="1">
                <a:ln>
                  <a:noFill/>
                </a:ln>
                <a:solidFill>
                  <a:srgbClr val="002060"/>
                </a:solidFill>
                <a:effectLst/>
                <a:uLnTx/>
                <a:uFillTx/>
                <a:latin typeface="Calibri" panose="020F0502020204030204"/>
                <a:ea typeface="+mn-ea"/>
                <a:cs typeface="+mn-cs"/>
              </a:rPr>
              <a:t>specific</a:t>
            </a:r>
            <a:r>
              <a:rPr kumimoji="0" lang="fr-CH" sz="1800" b="1" i="0" u="none" strike="noStrike" kern="1200" cap="none" spc="0" normalizeH="0" baseline="0" noProof="0" dirty="0">
                <a:ln>
                  <a:noFill/>
                </a:ln>
                <a:solidFill>
                  <a:srgbClr val="002060"/>
                </a:solidFill>
                <a:effectLst/>
                <a:uLnTx/>
                <a:uFillTx/>
                <a:latin typeface="Calibri" panose="020F0502020204030204"/>
                <a:ea typeface="+mn-ea"/>
                <a:cs typeface="+mn-cs"/>
              </a:rPr>
              <a:t> actions to </a:t>
            </a:r>
            <a:r>
              <a:rPr kumimoji="0" lang="fr-CH" sz="1800" b="1" i="0" u="none" strike="noStrike" kern="1200" cap="none" spc="0" normalizeH="0" baseline="0" noProof="0" dirty="0" err="1">
                <a:ln>
                  <a:noFill/>
                </a:ln>
                <a:solidFill>
                  <a:srgbClr val="002060"/>
                </a:solidFill>
                <a:effectLst/>
                <a:uLnTx/>
                <a:uFillTx/>
                <a:latin typeface="Calibri" panose="020F0502020204030204"/>
                <a:ea typeface="+mn-ea"/>
                <a:cs typeface="+mn-cs"/>
              </a:rPr>
              <a:t>address</a:t>
            </a:r>
            <a:r>
              <a:rPr kumimoji="0" lang="fr-CH" sz="1800" b="1" i="0" u="none" strike="noStrike" kern="1200" cap="none" spc="0" normalizeH="0" baseline="0" noProof="0" dirty="0">
                <a:ln>
                  <a:noFill/>
                </a:ln>
                <a:solidFill>
                  <a:srgbClr val="002060"/>
                </a:solidFill>
                <a:effectLst/>
                <a:uLnTx/>
                <a:uFillTx/>
                <a:latin typeface="Calibri" panose="020F0502020204030204"/>
                <a:ea typeface="+mn-ea"/>
                <a:cs typeface="+mn-cs"/>
              </a:rPr>
              <a:t> </a:t>
            </a:r>
            <a:r>
              <a:rPr kumimoji="0" lang="fr-CH" sz="1800" b="1" i="0" u="none" strike="noStrike" kern="1200" cap="none" spc="0" normalizeH="0" baseline="0" noProof="0" dirty="0" err="1">
                <a:ln>
                  <a:noFill/>
                </a:ln>
                <a:solidFill>
                  <a:srgbClr val="002060"/>
                </a:solidFill>
                <a:effectLst/>
                <a:uLnTx/>
                <a:uFillTx/>
                <a:latin typeface="Calibri" panose="020F0502020204030204"/>
                <a:ea typeface="+mn-ea"/>
                <a:cs typeface="+mn-cs"/>
              </a:rPr>
              <a:t>affordability</a:t>
            </a:r>
            <a:r>
              <a:rPr kumimoji="0" lang="fr-CH" sz="1800" b="1" i="0" u="none" strike="noStrike" kern="1200" cap="none" spc="0" normalizeH="0" baseline="0" noProof="0" dirty="0">
                <a:ln>
                  <a:noFill/>
                </a:ln>
                <a:solidFill>
                  <a:srgbClr val="002060"/>
                </a:solidFill>
                <a:effectLst/>
                <a:uLnTx/>
                <a:uFillTx/>
                <a:latin typeface="Calibri" panose="020F0502020204030204"/>
                <a:ea typeface="+mn-ea"/>
                <a:cs typeface="+mn-cs"/>
              </a:rPr>
              <a:t> </a:t>
            </a:r>
            <a:r>
              <a:rPr kumimoji="0" lang="fr-CH" sz="1800" b="1" i="0" u="none" strike="noStrike" kern="1200" cap="none" spc="0" normalizeH="0" baseline="0" noProof="0" dirty="0" err="1">
                <a:ln>
                  <a:noFill/>
                </a:ln>
                <a:solidFill>
                  <a:srgbClr val="002060"/>
                </a:solidFill>
                <a:effectLst/>
                <a:uLnTx/>
                <a:uFillTx/>
                <a:latin typeface="Calibri" panose="020F0502020204030204"/>
                <a:ea typeface="+mn-ea"/>
                <a:cs typeface="+mn-cs"/>
              </a:rPr>
              <a:t>policy</a:t>
            </a:r>
            <a:r>
              <a:rPr kumimoji="0" lang="fr-CH" sz="1800" b="1" i="0" u="none" strike="noStrike" kern="1200" cap="none" spc="0" normalizeH="0" baseline="0" noProof="0" dirty="0">
                <a:ln>
                  <a:noFill/>
                </a:ln>
                <a:solidFill>
                  <a:srgbClr val="002060"/>
                </a:solidFill>
                <a:effectLst/>
                <a:uLnTx/>
                <a:uFillTx/>
                <a:latin typeface="Calibri" panose="020F0502020204030204"/>
                <a:ea typeface="+mn-ea"/>
                <a:cs typeface="+mn-cs"/>
              </a:rPr>
              <a:t>  gaps </a:t>
            </a:r>
            <a:r>
              <a:rPr kumimoji="0" lang="fr-CH" sz="1800" b="1" i="0" u="none" strike="noStrike" kern="1200" cap="none" spc="0" normalizeH="0" baseline="0" noProof="0" dirty="0" err="1">
                <a:ln>
                  <a:noFill/>
                </a:ln>
                <a:solidFill>
                  <a:srgbClr val="002060"/>
                </a:solidFill>
                <a:effectLst/>
                <a:uLnTx/>
                <a:uFillTx/>
                <a:latin typeface="Calibri" panose="020F0502020204030204"/>
                <a:ea typeface="+mn-ea"/>
                <a:cs typeface="+mn-cs"/>
              </a:rPr>
              <a:t>identified</a:t>
            </a:r>
            <a:endParaRPr kumimoji="0" lang="en-GB" sz="1800" b="1" i="0" u="none" strike="noStrike" kern="1200" cap="none" spc="0" normalizeH="0" baseline="0" noProof="0" dirty="0">
              <a:ln>
                <a:noFill/>
              </a:ln>
              <a:solidFill>
                <a:srgbClr val="002060"/>
              </a:solidFill>
              <a:effectLst/>
              <a:uLnTx/>
              <a:uFillTx/>
              <a:latin typeface="Calibri" panose="020F0502020204030204"/>
              <a:ea typeface="+mn-ea"/>
              <a:cs typeface="+mn-cs"/>
            </a:endParaRPr>
          </a:p>
        </p:txBody>
      </p:sp>
      <p:pic>
        <p:nvPicPr>
          <p:cNvPr id="2050" name="Picture 2">
            <a:extLst>
              <a:ext uri="{FF2B5EF4-FFF2-40B4-BE49-F238E27FC236}">
                <a16:creationId xmlns:a16="http://schemas.microsoft.com/office/drawing/2014/main" id="{FE6A5E27-2933-46DE-BF1A-7CCF55E3A9D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1377" y="1226979"/>
            <a:ext cx="2185384" cy="311090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F18C63F1-0D93-4DC9-93C0-64C0F9CD1F0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88185" y="1243007"/>
            <a:ext cx="2174386" cy="306588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5" name="Picture 2">
            <a:extLst>
              <a:ext uri="{FF2B5EF4-FFF2-40B4-BE49-F238E27FC236}">
                <a16:creationId xmlns:a16="http://schemas.microsoft.com/office/drawing/2014/main" id="{3BAADFC3-8152-48DF-B7F1-DF1365CF8C8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5567" y="1226979"/>
            <a:ext cx="2174386" cy="311090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7" name="Picture 16">
            <a:extLst>
              <a:ext uri="{FF2B5EF4-FFF2-40B4-BE49-F238E27FC236}">
                <a16:creationId xmlns:a16="http://schemas.microsoft.com/office/drawing/2014/main" id="{26C9A763-5F76-4C63-BCA6-183113F83485}"/>
              </a:ext>
            </a:extLst>
          </p:cNvPr>
          <p:cNvPicPr>
            <a:picLocks noChangeAspect="1"/>
          </p:cNvPicPr>
          <p:nvPr/>
        </p:nvPicPr>
        <p:blipFill>
          <a:blip r:embed="rId7"/>
          <a:stretch>
            <a:fillRect/>
          </a:stretch>
        </p:blipFill>
        <p:spPr>
          <a:xfrm>
            <a:off x="9840412" y="1243007"/>
            <a:ext cx="2171975" cy="3065884"/>
          </a:xfrm>
          <a:prstGeom prst="rect">
            <a:avLst/>
          </a:prstGeom>
          <a:ln>
            <a:noFill/>
          </a:ln>
          <a:effectLst>
            <a:outerShdw blurRad="292100" dist="139700" dir="2700000" algn="tl" rotWithShape="0">
              <a:srgbClr val="333333">
                <a:alpha val="65000"/>
              </a:srgbClr>
            </a:outerShdw>
          </a:effectLst>
        </p:spPr>
      </p:pic>
      <p:sp>
        <p:nvSpPr>
          <p:cNvPr id="18" name="Rectangle: Rounded Corners 17">
            <a:extLst>
              <a:ext uri="{FF2B5EF4-FFF2-40B4-BE49-F238E27FC236}">
                <a16:creationId xmlns:a16="http://schemas.microsoft.com/office/drawing/2014/main" id="{7D78958F-038D-40EB-94DC-A0FC927E3701}"/>
              </a:ext>
            </a:extLst>
          </p:cNvPr>
          <p:cNvSpPr/>
          <p:nvPr/>
        </p:nvSpPr>
        <p:spPr>
          <a:xfrm>
            <a:off x="9840412" y="4536804"/>
            <a:ext cx="2274035" cy="1642323"/>
          </a:xfrm>
          <a:prstGeom prst="round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CH" sz="1800" b="1" i="0" u="none" strike="noStrike" kern="1200" cap="none" spc="0" normalizeH="0" baseline="0" noProof="0" dirty="0">
                <a:ln>
                  <a:noFill/>
                </a:ln>
                <a:solidFill>
                  <a:srgbClr val="002060"/>
                </a:solidFill>
                <a:effectLst/>
                <a:uLnTx/>
                <a:uFillTx/>
                <a:latin typeface="Calibri" panose="020F0502020204030204"/>
                <a:ea typeface="+mn-ea"/>
                <a:cs typeface="+mn-cs"/>
                <a:sym typeface="Wingdings" panose="05000000000000000000" pitchFamily="2" charset="2"/>
              </a:rPr>
              <a:t> </a:t>
            </a:r>
            <a:r>
              <a:rPr kumimoji="0" lang="fr-CH" sz="1800" b="1" i="0" u="none" strike="noStrike" kern="1200" cap="none" spc="0" normalizeH="0" baseline="0" noProof="0" dirty="0" err="1">
                <a:ln>
                  <a:noFill/>
                </a:ln>
                <a:solidFill>
                  <a:srgbClr val="002060"/>
                </a:solidFill>
                <a:effectLst/>
                <a:uLnTx/>
                <a:uFillTx/>
                <a:latin typeface="Calibri" panose="020F0502020204030204"/>
                <a:ea typeface="+mn-ea"/>
                <a:cs typeface="+mn-cs"/>
                <a:sym typeface="Wingdings" panose="05000000000000000000" pitchFamily="2" charset="2"/>
              </a:rPr>
              <a:t>Unpack</a:t>
            </a:r>
            <a:r>
              <a:rPr kumimoji="0" lang="fr-CH" sz="1800" b="1" i="0" u="none" strike="noStrike" kern="1200" cap="none" spc="0" normalizeH="0" baseline="0" noProof="0" dirty="0">
                <a:ln>
                  <a:noFill/>
                </a:ln>
                <a:solidFill>
                  <a:srgbClr val="002060"/>
                </a:solidFill>
                <a:effectLst/>
                <a:uLnTx/>
                <a:uFillTx/>
                <a:latin typeface="Calibri" panose="020F0502020204030204"/>
                <a:ea typeface="+mn-ea"/>
                <a:cs typeface="+mn-cs"/>
                <a:sym typeface="Wingdings" panose="05000000000000000000" pitchFamily="2" charset="2"/>
              </a:rPr>
              <a:t> the </a:t>
            </a:r>
            <a:r>
              <a:rPr kumimoji="0" lang="fr-CH" sz="1800" b="1" i="0" u="none" strike="noStrike" kern="1200" cap="none" spc="0" normalizeH="0" baseline="0" noProof="0" dirty="0" err="1">
                <a:ln>
                  <a:noFill/>
                </a:ln>
                <a:solidFill>
                  <a:srgbClr val="002060"/>
                </a:solidFill>
                <a:effectLst/>
                <a:uLnTx/>
                <a:uFillTx/>
                <a:latin typeface="Calibri" panose="020F0502020204030204"/>
                <a:ea typeface="+mn-ea"/>
                <a:cs typeface="+mn-cs"/>
                <a:sym typeface="Wingdings" panose="05000000000000000000" pitchFamily="2" charset="2"/>
              </a:rPr>
              <a:t>affordability</a:t>
            </a:r>
            <a:r>
              <a:rPr kumimoji="0" lang="fr-CH" sz="1800" b="1" i="0" u="none" strike="noStrike" kern="1200" cap="none" spc="0" normalizeH="0" baseline="0" noProof="0" dirty="0">
                <a:ln>
                  <a:noFill/>
                </a:ln>
                <a:solidFill>
                  <a:srgbClr val="002060"/>
                </a:solidFill>
                <a:effectLst/>
                <a:uLnTx/>
                <a:uFillTx/>
                <a:latin typeface="Calibri" panose="020F0502020204030204"/>
                <a:ea typeface="+mn-ea"/>
                <a:cs typeface="+mn-cs"/>
                <a:sym typeface="Wingdings" panose="05000000000000000000" pitchFamily="2" charset="2"/>
              </a:rPr>
              <a:t> concept for </a:t>
            </a:r>
            <a:r>
              <a:rPr kumimoji="0" lang="fr-CH" sz="1800" b="1" i="0" u="none" strike="noStrike" kern="1200" cap="none" spc="0" normalizeH="0" baseline="0" noProof="0" dirty="0" err="1">
                <a:ln>
                  <a:noFill/>
                </a:ln>
                <a:solidFill>
                  <a:srgbClr val="002060"/>
                </a:solidFill>
                <a:effectLst/>
                <a:uLnTx/>
                <a:uFillTx/>
                <a:latin typeface="Calibri" panose="020F0502020204030204"/>
                <a:ea typeface="+mn-ea"/>
                <a:cs typeface="+mn-cs"/>
                <a:sym typeface="Wingdings" panose="05000000000000000000" pitchFamily="2" charset="2"/>
              </a:rPr>
              <a:t>policy</a:t>
            </a:r>
            <a:r>
              <a:rPr kumimoji="0" lang="fr-CH" sz="1800" b="1" i="0" u="none" strike="noStrike" kern="1200" cap="none" spc="0" normalizeH="0" baseline="0" noProof="0" dirty="0">
                <a:ln>
                  <a:noFill/>
                </a:ln>
                <a:solidFill>
                  <a:srgbClr val="002060"/>
                </a:solidFill>
                <a:effectLst/>
                <a:uLnTx/>
                <a:uFillTx/>
                <a:latin typeface="Calibri" panose="020F0502020204030204"/>
                <a:ea typeface="+mn-ea"/>
                <a:cs typeface="+mn-cs"/>
                <a:sym typeface="Wingdings" panose="05000000000000000000" pitchFamily="2" charset="2"/>
              </a:rPr>
              <a:t> </a:t>
            </a:r>
            <a:r>
              <a:rPr kumimoji="0" lang="fr-CH" sz="1800" b="1" i="0" u="none" strike="noStrike" kern="1200" cap="none" spc="0" normalizeH="0" baseline="0" noProof="0" dirty="0" err="1">
                <a:ln>
                  <a:noFill/>
                </a:ln>
                <a:solidFill>
                  <a:srgbClr val="002060"/>
                </a:solidFill>
                <a:effectLst/>
                <a:uLnTx/>
                <a:uFillTx/>
                <a:latin typeface="Calibri" panose="020F0502020204030204"/>
                <a:ea typeface="+mn-ea"/>
                <a:cs typeface="+mn-cs"/>
                <a:sym typeface="Wingdings" panose="05000000000000000000" pitchFamily="2" charset="2"/>
              </a:rPr>
              <a:t>makers</a:t>
            </a:r>
            <a:r>
              <a:rPr kumimoji="0" lang="fr-CH" sz="1800" b="1" i="0" u="none" strike="noStrike" kern="1200" cap="none" spc="0" normalizeH="0" baseline="0" noProof="0" dirty="0">
                <a:ln>
                  <a:noFill/>
                </a:ln>
                <a:solidFill>
                  <a:srgbClr val="002060"/>
                </a:solidFill>
                <a:effectLst/>
                <a:uLnTx/>
                <a:uFillTx/>
                <a:latin typeface="Calibri" panose="020F0502020204030204"/>
                <a:ea typeface="+mn-ea"/>
                <a:cs typeface="+mn-cs"/>
                <a:sym typeface="Wingdings" panose="05000000000000000000" pitchFamily="2" charset="2"/>
              </a:rPr>
              <a:t> and </a:t>
            </a:r>
            <a:r>
              <a:rPr kumimoji="0" lang="fr-CH" sz="1800" b="1" i="0" u="none" strike="noStrike" kern="1200" cap="none" spc="0" normalizeH="0" baseline="0" noProof="0" dirty="0" err="1">
                <a:ln>
                  <a:noFill/>
                </a:ln>
                <a:solidFill>
                  <a:srgbClr val="002060"/>
                </a:solidFill>
                <a:effectLst/>
                <a:uLnTx/>
                <a:uFillTx/>
                <a:latin typeface="Calibri" panose="020F0502020204030204"/>
                <a:ea typeface="+mn-ea"/>
                <a:cs typeface="+mn-cs"/>
                <a:sym typeface="Wingdings" panose="05000000000000000000" pitchFamily="2" charset="2"/>
              </a:rPr>
              <a:t>provide</a:t>
            </a:r>
            <a:r>
              <a:rPr kumimoji="0" lang="fr-CH" sz="1800" b="1" i="0" u="none" strike="noStrike" kern="1200" cap="none" spc="0" normalizeH="0" baseline="0" noProof="0" dirty="0">
                <a:ln>
                  <a:noFill/>
                </a:ln>
                <a:solidFill>
                  <a:srgbClr val="002060"/>
                </a:solidFill>
                <a:effectLst/>
                <a:uLnTx/>
                <a:uFillTx/>
                <a:latin typeface="Calibri" panose="020F0502020204030204"/>
                <a:ea typeface="+mn-ea"/>
                <a:cs typeface="+mn-cs"/>
                <a:sym typeface="Wingdings" panose="05000000000000000000" pitchFamily="2" charset="2"/>
              </a:rPr>
              <a:t> good practices </a:t>
            </a:r>
            <a:r>
              <a:rPr kumimoji="0" lang="fr-CH" sz="1800" b="1" i="0" u="none" strike="noStrike" kern="1200" cap="none" spc="0" normalizeH="0" baseline="0" noProof="0" dirty="0" err="1">
                <a:ln>
                  <a:noFill/>
                </a:ln>
                <a:solidFill>
                  <a:srgbClr val="002060"/>
                </a:solidFill>
                <a:effectLst/>
                <a:uLnTx/>
                <a:uFillTx/>
                <a:latin typeface="Calibri" panose="020F0502020204030204"/>
                <a:ea typeface="+mn-ea"/>
                <a:cs typeface="+mn-cs"/>
                <a:sym typeface="Wingdings" panose="05000000000000000000" pitchFamily="2" charset="2"/>
              </a:rPr>
              <a:t>exmaples</a:t>
            </a:r>
            <a:endParaRPr kumimoji="0" lang="en-GB" sz="1800" b="1" i="0" u="none" strike="noStrike" kern="1200" cap="none" spc="0" normalizeH="0" baseline="0" noProof="0" dirty="0">
              <a:ln>
                <a:noFill/>
              </a:ln>
              <a:solidFill>
                <a:srgbClr val="002060"/>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C80067A2-041F-CFEE-6CDC-863255AE486D}"/>
              </a:ext>
            </a:extLst>
          </p:cNvPr>
          <p:cNvSpPr txBox="1"/>
          <p:nvPr/>
        </p:nvSpPr>
        <p:spPr>
          <a:xfrm>
            <a:off x="84421" y="169840"/>
            <a:ext cx="11018165" cy="523220"/>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43A5B"/>
                </a:solidFill>
                <a:effectLst/>
                <a:uLnTx/>
                <a:uFillTx/>
                <a:latin typeface="Arial"/>
                <a:ea typeface="+mn-ea"/>
                <a:cs typeface="+mn-cs"/>
              </a:rPr>
              <a:t>Affordability in the 10 years of work under Equitable Access</a:t>
            </a:r>
          </a:p>
        </p:txBody>
      </p:sp>
      <p:pic>
        <p:nvPicPr>
          <p:cNvPr id="8" name="Picture 7">
            <a:extLst>
              <a:ext uri="{FF2B5EF4-FFF2-40B4-BE49-F238E27FC236}">
                <a16:creationId xmlns:a16="http://schemas.microsoft.com/office/drawing/2014/main" id="{40C2EA83-5341-F0E8-D445-304181223FB8}"/>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392880" y="150873"/>
            <a:ext cx="1721567" cy="528000"/>
          </a:xfrm>
          <a:prstGeom prst="rect">
            <a:avLst/>
          </a:prstGeom>
        </p:spPr>
      </p:pic>
    </p:spTree>
    <p:extLst>
      <p:ext uri="{BB962C8B-B14F-4D97-AF65-F5344CB8AC3E}">
        <p14:creationId xmlns:p14="http://schemas.microsoft.com/office/powerpoint/2010/main" val="40670698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10;&#10;Description automatically generated">
            <a:extLst>
              <a:ext uri="{FF2B5EF4-FFF2-40B4-BE49-F238E27FC236}">
                <a16:creationId xmlns:a16="http://schemas.microsoft.com/office/drawing/2014/main" id="{3C327237-9044-4426-8A94-67B3C79EF9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76471" y="1227113"/>
            <a:ext cx="3534561" cy="500118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TextBox 6">
            <a:extLst>
              <a:ext uri="{FF2B5EF4-FFF2-40B4-BE49-F238E27FC236}">
                <a16:creationId xmlns:a16="http://schemas.microsoft.com/office/drawing/2014/main" id="{D4D15FFA-5A4C-4E3A-9011-980D651E3B6F}"/>
              </a:ext>
            </a:extLst>
          </p:cNvPr>
          <p:cNvSpPr txBox="1"/>
          <p:nvPr/>
        </p:nvSpPr>
        <p:spPr>
          <a:xfrm>
            <a:off x="117446" y="32685"/>
            <a:ext cx="10830187"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srgbClr val="043A5B">
                    <a:lumMod val="75000"/>
                    <a:lumOff val="25000"/>
                  </a:srgbClr>
                </a:solidFill>
                <a:effectLst/>
                <a:uLnTx/>
                <a:uFillTx/>
                <a:latin typeface="Calibri" panose="020F0502020204030204" pitchFamily="34" charset="0"/>
                <a:ea typeface="+mn-ea"/>
                <a:cs typeface="Calibri" panose="020F0502020204030204" pitchFamily="34" charset="0"/>
              </a:rPr>
              <a:t>What is the Equitable Access Score-card? </a:t>
            </a:r>
          </a:p>
        </p:txBody>
      </p:sp>
      <p:pic>
        <p:nvPicPr>
          <p:cNvPr id="8" name="Picture 7">
            <a:extLst>
              <a:ext uri="{FF2B5EF4-FFF2-40B4-BE49-F238E27FC236}">
                <a16:creationId xmlns:a16="http://schemas.microsoft.com/office/drawing/2014/main" id="{7FE035C6-FCD4-4C50-B74A-C69D5FD7971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43751" y="165681"/>
            <a:ext cx="1721567" cy="528000"/>
          </a:xfrm>
          <a:prstGeom prst="rect">
            <a:avLst/>
          </a:prstGeom>
        </p:spPr>
      </p:pic>
      <p:sp>
        <p:nvSpPr>
          <p:cNvPr id="9" name="TextBox 8">
            <a:extLst>
              <a:ext uri="{FF2B5EF4-FFF2-40B4-BE49-F238E27FC236}">
                <a16:creationId xmlns:a16="http://schemas.microsoft.com/office/drawing/2014/main" id="{2EB5AFAC-A83D-43A1-9C8C-0906FC93512F}"/>
              </a:ext>
            </a:extLst>
          </p:cNvPr>
          <p:cNvSpPr txBox="1"/>
          <p:nvPr/>
        </p:nvSpPr>
        <p:spPr>
          <a:xfrm>
            <a:off x="411061" y="981512"/>
            <a:ext cx="6727970" cy="506292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srgbClr val="043A5B">
                    <a:lumMod val="75000"/>
                    <a:lumOff val="25000"/>
                  </a:srgbClr>
                </a:solidFill>
                <a:effectLst/>
                <a:uLnTx/>
                <a:uFillTx/>
                <a:latin typeface="Calibri" panose="020F0502020204030204" pitchFamily="34" charset="0"/>
                <a:ea typeface="+mn-ea"/>
                <a:cs typeface="Calibri" panose="020F0502020204030204" pitchFamily="34" charset="0"/>
              </a:rPr>
              <a:t>Analytical</a:t>
            </a:r>
            <a:r>
              <a:rPr kumimoji="0" lang="fr-CH" sz="1800" b="1" i="0" u="none" strike="noStrike" kern="1200" cap="none" spc="0" normalizeH="0" baseline="0" noProof="0" dirty="0">
                <a:ln>
                  <a:noFill/>
                </a:ln>
                <a:solidFill>
                  <a:srgbClr val="043A5B">
                    <a:lumMod val="75000"/>
                    <a:lumOff val="25000"/>
                  </a:srgbClr>
                </a:solidFill>
                <a:effectLst/>
                <a:uLnTx/>
                <a:uFillTx/>
                <a:latin typeface="Calibri" panose="020F0502020204030204" pitchFamily="34" charset="0"/>
                <a:ea typeface="+mn-ea"/>
                <a:cs typeface="Calibri" panose="020F0502020204030204" pitchFamily="34" charset="0"/>
              </a:rPr>
              <a:t> </a:t>
            </a:r>
            <a:r>
              <a:rPr kumimoji="0" lang="en-US" sz="1800" b="1" i="0" u="none" strike="noStrike" kern="1200" cap="none" spc="0" normalizeH="0" baseline="0" noProof="0" dirty="0">
                <a:ln>
                  <a:noFill/>
                </a:ln>
                <a:solidFill>
                  <a:srgbClr val="043A5B">
                    <a:lumMod val="75000"/>
                    <a:lumOff val="25000"/>
                  </a:srgbClr>
                </a:solidFill>
                <a:effectLst/>
                <a:uLnTx/>
                <a:uFillTx/>
                <a:latin typeface="Calibri" panose="020F0502020204030204" pitchFamily="34" charset="0"/>
                <a:ea typeface="+mn-ea"/>
                <a:cs typeface="Calibri" panose="020F0502020204030204" pitchFamily="34" charset="0"/>
              </a:rPr>
              <a:t>tool </a:t>
            </a:r>
            <a:r>
              <a:rPr kumimoji="0" lang="en-US" sz="1800" b="0" i="0" u="none" strike="noStrike" kern="1200" cap="none" spc="0" normalizeH="0" baseline="0" noProof="0" dirty="0">
                <a:ln>
                  <a:noFill/>
                </a:ln>
                <a:solidFill>
                  <a:srgbClr val="043A5B">
                    <a:lumMod val="75000"/>
                    <a:lumOff val="25000"/>
                  </a:srgbClr>
                </a:solidFill>
                <a:effectLst/>
                <a:uLnTx/>
                <a:uFillTx/>
                <a:latin typeface="Calibri" panose="020F0502020204030204" pitchFamily="34" charset="0"/>
                <a:ea typeface="+mn-ea"/>
                <a:cs typeface="Calibri" panose="020F0502020204030204" pitchFamily="34" charset="0"/>
              </a:rPr>
              <a:t>to establish a </a:t>
            </a:r>
            <a:r>
              <a:rPr kumimoji="0" lang="en-US" sz="1800" b="1" i="0" u="none" strike="noStrike" kern="1200" cap="none" spc="0" normalizeH="0" baseline="0" noProof="0" dirty="0">
                <a:ln>
                  <a:noFill/>
                </a:ln>
                <a:solidFill>
                  <a:srgbClr val="043A5B">
                    <a:lumMod val="75000"/>
                    <a:lumOff val="25000"/>
                  </a:srgbClr>
                </a:solidFill>
                <a:effectLst/>
                <a:uLnTx/>
                <a:uFillTx/>
                <a:latin typeface="Calibri" panose="020F0502020204030204" pitchFamily="34" charset="0"/>
                <a:ea typeface="+mn-ea"/>
                <a:cs typeface="Calibri" panose="020F0502020204030204" pitchFamily="34" charset="0"/>
              </a:rPr>
              <a:t>baseline, track progress and prompt discussions</a:t>
            </a:r>
            <a:r>
              <a:rPr kumimoji="0" lang="en-US" sz="1800" b="0" i="0" u="none" strike="noStrike" kern="1200" cap="none" spc="0" normalizeH="0" baseline="0" noProof="0" dirty="0">
                <a:ln>
                  <a:noFill/>
                </a:ln>
                <a:solidFill>
                  <a:srgbClr val="043A5B">
                    <a:lumMod val="75000"/>
                    <a:lumOff val="25000"/>
                  </a:srgbClr>
                </a:solidFill>
                <a:effectLst/>
                <a:uLnTx/>
                <a:uFillTx/>
                <a:latin typeface="Calibri" panose="020F0502020204030204" pitchFamily="34" charset="0"/>
                <a:ea typeface="+mn-ea"/>
                <a:cs typeface="Calibri" panose="020F0502020204030204" pitchFamily="34" charset="0"/>
              </a:rPr>
              <a:t> to support the </a:t>
            </a:r>
            <a:r>
              <a:rPr kumimoji="0" lang="en-US" sz="1800" b="1" i="0" u="none" strike="noStrike" kern="1200" cap="none" spc="0" normalizeH="0" baseline="0" noProof="0" dirty="0">
                <a:ln>
                  <a:noFill/>
                </a:ln>
                <a:solidFill>
                  <a:srgbClr val="043A5B">
                    <a:lumMod val="75000"/>
                    <a:lumOff val="25000"/>
                  </a:srgbClr>
                </a:solidFill>
                <a:effectLst/>
                <a:uLnTx/>
                <a:uFillTx/>
                <a:latin typeface="Calibri" panose="020F0502020204030204" pitchFamily="34" charset="0"/>
                <a:ea typeface="+mn-ea"/>
                <a:cs typeface="Calibri" panose="020F0502020204030204" pitchFamily="34" charset="0"/>
              </a:rPr>
              <a:t>implementation of policies and practices.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CH" sz="1800" b="0" i="0" u="none" strike="noStrike" kern="1200" cap="none" spc="0" normalizeH="0" baseline="0" noProof="0" dirty="0">
              <a:ln>
                <a:noFill/>
              </a:ln>
              <a:solidFill>
                <a:srgbClr val="043A5B"/>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CH" sz="1800" b="0" i="0" u="none" strike="noStrike" kern="1200" cap="none" spc="0" normalizeH="0" baseline="0" noProof="0" dirty="0">
              <a:ln>
                <a:noFill/>
              </a:ln>
              <a:solidFill>
                <a:srgbClr val="043A5B"/>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800" b="1" i="0" u="none" strike="noStrike" kern="1200" cap="none" spc="0" normalizeH="0" baseline="0" noProof="0" dirty="0">
                <a:ln>
                  <a:noFill/>
                </a:ln>
                <a:solidFill>
                  <a:srgbClr val="043A5B">
                    <a:lumMod val="75000"/>
                    <a:lumOff val="25000"/>
                  </a:srgbClr>
                </a:solidFill>
                <a:effectLst/>
                <a:uLnTx/>
                <a:uFillTx/>
                <a:latin typeface="Calibri" panose="020F0502020204030204"/>
                <a:ea typeface="+mn-ea"/>
                <a:cs typeface="+mn-cs"/>
              </a:rPr>
              <a:t>The Score-Card aims to assess i) the governance framework existing to achieve equitable access and ii) existing </a:t>
            </a:r>
            <a:r>
              <a:rPr lang="en-US" b="1" dirty="0">
                <a:solidFill>
                  <a:srgbClr val="043A5B">
                    <a:lumMod val="75000"/>
                    <a:lumOff val="25000"/>
                  </a:srgbClr>
                </a:solidFill>
                <a:latin typeface="Calibri" panose="020F0502020204030204"/>
              </a:rPr>
              <a:t>measures</a:t>
            </a:r>
            <a:r>
              <a:rPr kumimoji="0" lang="en-US" sz="1800" b="1" i="0" u="none" strike="noStrike" kern="1200" cap="none" spc="0" normalizeH="0" baseline="0" noProof="0" dirty="0">
                <a:ln>
                  <a:noFill/>
                </a:ln>
                <a:solidFill>
                  <a:srgbClr val="043A5B">
                    <a:lumMod val="75000"/>
                    <a:lumOff val="25000"/>
                  </a:srgbClr>
                </a:solidFill>
                <a:effectLst/>
                <a:uLnTx/>
                <a:uFillTx/>
                <a:latin typeface="Calibri" panose="020F0502020204030204"/>
                <a:ea typeface="+mn-ea"/>
                <a:cs typeface="+mn-cs"/>
              </a:rPr>
              <a:t> to:</a:t>
            </a:r>
            <a:br>
              <a:rPr kumimoji="0" lang="en-US" sz="1800" b="1" i="0" u="none" strike="noStrike" kern="1200" cap="none" spc="0" normalizeH="0" baseline="0" noProof="0" dirty="0">
                <a:ln>
                  <a:noFill/>
                </a:ln>
                <a:solidFill>
                  <a:srgbClr val="043A5B">
                    <a:lumMod val="75000"/>
                    <a:lumOff val="25000"/>
                  </a:srgbClr>
                </a:solidFill>
                <a:effectLst/>
                <a:uLnTx/>
                <a:uFillTx/>
                <a:latin typeface="Calibri" panose="020F0502020204030204"/>
                <a:ea typeface="+mn-ea"/>
                <a:cs typeface="+mn-cs"/>
              </a:rPr>
            </a:br>
            <a:endParaRPr kumimoji="0" lang="en-US" sz="1800" b="1" i="0" u="none" strike="noStrike" kern="1200" cap="none" spc="0" normalizeH="0" baseline="0" noProof="0" dirty="0">
              <a:ln>
                <a:noFill/>
              </a:ln>
              <a:solidFill>
                <a:srgbClr val="043A5B">
                  <a:lumMod val="75000"/>
                  <a:lumOff val="25000"/>
                </a:srgbClr>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en-US" sz="1800" b="1" i="0" u="none" strike="noStrike" kern="1200" cap="none" spc="0" normalizeH="0" baseline="0" noProof="0" dirty="0">
              <a:ln>
                <a:noFill/>
              </a:ln>
              <a:solidFill>
                <a:srgbClr val="043A5B">
                  <a:lumMod val="75000"/>
                  <a:lumOff val="25000"/>
                </a:srgbClr>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800" b="1" i="1" u="none" strike="noStrike" kern="1200" cap="none" spc="0" normalizeH="0" baseline="0" noProof="0" dirty="0">
                <a:ln>
                  <a:noFill/>
                </a:ln>
                <a:solidFill>
                  <a:srgbClr val="043A5B">
                    <a:lumMod val="75000"/>
                    <a:lumOff val="25000"/>
                  </a:srgbClr>
                </a:solidFill>
                <a:effectLst/>
                <a:uLnTx/>
                <a:uFillTx/>
                <a:latin typeface="Calibri" panose="020F0502020204030204"/>
                <a:ea typeface="+mn-ea"/>
                <a:cs typeface="+mn-cs"/>
              </a:rPr>
              <a:t>              </a:t>
            </a:r>
            <a:r>
              <a:rPr kumimoji="0" lang="en-US" sz="1800" b="0" i="1" u="none" strike="noStrike" kern="1200" cap="none" spc="0" normalizeH="0" baseline="0" noProof="0" dirty="0">
                <a:ln>
                  <a:noFill/>
                </a:ln>
                <a:solidFill>
                  <a:srgbClr val="043A5B">
                    <a:lumMod val="75000"/>
                    <a:lumOff val="25000"/>
                  </a:srgbClr>
                </a:solidFill>
                <a:effectLst/>
                <a:uLnTx/>
                <a:uFillTx/>
                <a:latin typeface="Calibri" panose="020F0502020204030204"/>
                <a:ea typeface="+mn-ea"/>
                <a:cs typeface="+mn-cs"/>
              </a:rPr>
              <a:t>Reduce </a:t>
            </a:r>
            <a:r>
              <a:rPr kumimoji="0" lang="en-US" sz="1800" b="1" i="1" u="none" strike="noStrike" kern="1200" cap="none" spc="0" normalizeH="0" baseline="0" noProof="0" dirty="0">
                <a:ln>
                  <a:noFill/>
                </a:ln>
                <a:solidFill>
                  <a:srgbClr val="043A5B">
                    <a:lumMod val="75000"/>
                    <a:lumOff val="25000"/>
                  </a:srgbClr>
                </a:solidFill>
                <a:effectLst/>
                <a:uLnTx/>
                <a:uFillTx/>
                <a:latin typeface="Calibri" panose="020F0502020204030204"/>
                <a:ea typeface="+mn-ea"/>
                <a:cs typeface="+mn-cs"/>
              </a:rPr>
              <a:t>geographical disparities</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800" b="0" i="1" u="none" strike="noStrike" kern="1200" cap="none" spc="0" normalizeH="0" baseline="0" noProof="0" dirty="0">
                <a:ln>
                  <a:noFill/>
                </a:ln>
                <a:solidFill>
                  <a:srgbClr val="043A5B">
                    <a:lumMod val="75000"/>
                    <a:lumOff val="25000"/>
                  </a:srgbClr>
                </a:solidFill>
                <a:effectLst/>
                <a:uLnTx/>
                <a:uFillTx/>
                <a:latin typeface="Calibri" panose="020F0502020204030204"/>
                <a:ea typeface="+mn-ea"/>
                <a:cs typeface="+mn-cs"/>
              </a:rPr>
              <a:t>      </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800" b="0" i="1" u="none" strike="noStrike" kern="1200" cap="none" spc="0" normalizeH="0" baseline="0" noProof="0" dirty="0">
                <a:ln>
                  <a:noFill/>
                </a:ln>
                <a:solidFill>
                  <a:srgbClr val="043A5B">
                    <a:lumMod val="75000"/>
                    <a:lumOff val="25000"/>
                  </a:srgbClr>
                </a:solidFill>
                <a:effectLst/>
                <a:uLnTx/>
                <a:uFillTx/>
                <a:latin typeface="Calibri" panose="020F0502020204030204"/>
                <a:ea typeface="+mn-ea"/>
                <a:cs typeface="+mn-cs"/>
              </a:rPr>
              <a:t>              Address the </a:t>
            </a:r>
            <a:r>
              <a:rPr kumimoji="0" lang="en-US" sz="1800" b="1" i="1" u="none" strike="noStrike" kern="1200" cap="none" spc="0" normalizeH="0" baseline="0" noProof="0" dirty="0">
                <a:ln>
                  <a:noFill/>
                </a:ln>
                <a:solidFill>
                  <a:srgbClr val="043A5B">
                    <a:lumMod val="75000"/>
                    <a:lumOff val="25000"/>
                  </a:srgbClr>
                </a:solidFill>
                <a:effectLst/>
                <a:uLnTx/>
                <a:uFillTx/>
                <a:latin typeface="Calibri" panose="020F0502020204030204"/>
                <a:ea typeface="+mn-ea"/>
                <a:cs typeface="+mn-cs"/>
              </a:rPr>
              <a:t>needs of vulnerable and marginalized groups</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800" b="0" i="1" u="none" strike="noStrike" kern="1200" cap="none" spc="0" normalizeH="0" baseline="0" noProof="0" dirty="0">
                <a:ln>
                  <a:noFill/>
                </a:ln>
                <a:solidFill>
                  <a:srgbClr val="043A5B">
                    <a:lumMod val="75000"/>
                    <a:lumOff val="25000"/>
                  </a:srgbClr>
                </a:solidFill>
                <a:effectLst/>
                <a:uLnTx/>
                <a:uFillTx/>
                <a:latin typeface="Calibri" panose="020F0502020204030204"/>
                <a:ea typeface="+mn-ea"/>
                <a:cs typeface="+mn-cs"/>
              </a:rPr>
              <a:t>      </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800" b="0" i="1" u="none" strike="noStrike" kern="1200" cap="none" spc="0" normalizeH="0" baseline="0" noProof="0" dirty="0">
                <a:ln>
                  <a:noFill/>
                </a:ln>
                <a:solidFill>
                  <a:srgbClr val="043A5B">
                    <a:lumMod val="75000"/>
                    <a:lumOff val="25000"/>
                  </a:srgbClr>
                </a:solidFill>
                <a:effectLst/>
                <a:uLnTx/>
                <a:uFillTx/>
                <a:latin typeface="Calibri" panose="020F0502020204030204"/>
                <a:ea typeface="+mn-ea"/>
                <a:cs typeface="+mn-cs"/>
              </a:rPr>
              <a:t>              Ensure </a:t>
            </a:r>
            <a:r>
              <a:rPr kumimoji="0" lang="en-US" sz="1800" b="1" i="1" u="none" strike="noStrike" kern="1200" cap="none" spc="0" normalizeH="0" baseline="0" noProof="0" dirty="0">
                <a:ln>
                  <a:noFill/>
                </a:ln>
                <a:solidFill>
                  <a:srgbClr val="043A5B">
                    <a:lumMod val="75000"/>
                    <a:lumOff val="25000"/>
                  </a:srgbClr>
                </a:solidFill>
                <a:effectLst/>
                <a:uLnTx/>
                <a:uFillTx/>
                <a:latin typeface="Calibri" panose="020F0502020204030204"/>
                <a:ea typeface="+mn-ea"/>
                <a:cs typeface="+mn-cs"/>
              </a:rPr>
              <a:t>affordability</a:t>
            </a:r>
            <a:r>
              <a:rPr kumimoji="0" lang="en-US" sz="1800" b="0" i="1" u="none" strike="noStrike" kern="1200" cap="none" spc="0" normalizeH="0" baseline="0" noProof="0" dirty="0">
                <a:ln>
                  <a:noFill/>
                </a:ln>
                <a:solidFill>
                  <a:srgbClr val="043A5B">
                    <a:lumMod val="75000"/>
                    <a:lumOff val="25000"/>
                  </a:srgbClr>
                </a:solidFill>
                <a:effectLst/>
                <a:uLnTx/>
                <a:uFillTx/>
                <a:latin typeface="Calibri" panose="020F0502020204030204"/>
                <a:ea typeface="+mn-ea"/>
                <a:cs typeface="+mn-cs"/>
              </a:rPr>
              <a:t> in access to water and sanitation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CH" sz="1800" b="0" i="0" u="none" strike="noStrike" kern="1200" cap="none" spc="0" normalizeH="0" baseline="0" noProof="0" dirty="0">
              <a:ln>
                <a:noFill/>
              </a:ln>
              <a:solidFill>
                <a:srgbClr val="043A5B">
                  <a:lumMod val="75000"/>
                  <a:lumOff val="25000"/>
                </a:srgbClr>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CH" sz="1800" b="0" i="0" u="none" strike="noStrike" kern="1200" cap="none" spc="0" normalizeH="0" baseline="0" noProof="0" dirty="0">
              <a:ln>
                <a:noFill/>
              </a:ln>
              <a:solidFill>
                <a:srgbClr val="043A5B"/>
              </a:solidFill>
              <a:effectLst/>
              <a:uLnTx/>
              <a:uFillTx/>
              <a:latin typeface="Arial"/>
              <a:ea typeface="+mn-ea"/>
              <a:cs typeface="+mn-cs"/>
            </a:endParaRPr>
          </a:p>
        </p:txBody>
      </p:sp>
      <p:pic>
        <p:nvPicPr>
          <p:cNvPr id="10" name="Graphic 9" descr="Map with pin">
            <a:extLst>
              <a:ext uri="{FF2B5EF4-FFF2-40B4-BE49-F238E27FC236}">
                <a16:creationId xmlns:a16="http://schemas.microsoft.com/office/drawing/2014/main" id="{72B54B02-EE90-43EB-BA89-E58D2FC3361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80968" y="3426915"/>
            <a:ext cx="601579" cy="601579"/>
          </a:xfrm>
          <a:prstGeom prst="rect">
            <a:avLst/>
          </a:prstGeom>
        </p:spPr>
      </p:pic>
      <p:pic>
        <p:nvPicPr>
          <p:cNvPr id="11" name="Graphic 10" descr="Users">
            <a:extLst>
              <a:ext uri="{FF2B5EF4-FFF2-40B4-BE49-F238E27FC236}">
                <a16:creationId xmlns:a16="http://schemas.microsoft.com/office/drawing/2014/main" id="{CBB6F4AF-D21B-454A-9DF6-E11D7C1A73D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91544" y="4202838"/>
            <a:ext cx="601580" cy="601580"/>
          </a:xfrm>
          <a:prstGeom prst="rect">
            <a:avLst/>
          </a:prstGeom>
        </p:spPr>
      </p:pic>
      <p:pic>
        <p:nvPicPr>
          <p:cNvPr id="4" name="Graphic 3" descr="Coins with solid fill">
            <a:extLst>
              <a:ext uri="{FF2B5EF4-FFF2-40B4-BE49-F238E27FC236}">
                <a16:creationId xmlns:a16="http://schemas.microsoft.com/office/drawing/2014/main" id="{B091E4C7-F482-45D9-9730-78E43A96EBFD}"/>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91545" y="4867680"/>
            <a:ext cx="601579" cy="601579"/>
          </a:xfrm>
          <a:prstGeom prst="rect">
            <a:avLst/>
          </a:prstGeom>
        </p:spPr>
      </p:pic>
    </p:spTree>
    <p:extLst>
      <p:ext uri="{BB962C8B-B14F-4D97-AF65-F5344CB8AC3E}">
        <p14:creationId xmlns:p14="http://schemas.microsoft.com/office/powerpoint/2010/main" val="11349847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02BAA35-BAFF-4787-90E9-9045722C6257}"/>
              </a:ext>
            </a:extLst>
          </p:cNvPr>
          <p:cNvSpPr txBox="1"/>
          <p:nvPr/>
        </p:nvSpPr>
        <p:spPr>
          <a:xfrm>
            <a:off x="197656" y="112896"/>
            <a:ext cx="10830187"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srgbClr val="043A5B">
                    <a:lumMod val="75000"/>
                    <a:lumOff val="25000"/>
                  </a:srgbClr>
                </a:solidFill>
                <a:effectLst/>
                <a:uLnTx/>
                <a:uFillTx/>
                <a:latin typeface="Calibri" panose="020F0502020204030204" pitchFamily="34" charset="0"/>
                <a:ea typeface="+mn-ea"/>
                <a:cs typeface="Calibri" panose="020F0502020204030204" pitchFamily="34" charset="0"/>
              </a:rPr>
              <a:t>How is the Equitable Access Score-card structured?</a:t>
            </a:r>
          </a:p>
        </p:txBody>
      </p:sp>
      <p:pic>
        <p:nvPicPr>
          <p:cNvPr id="4" name="Picture 2">
            <a:extLst>
              <a:ext uri="{FF2B5EF4-FFF2-40B4-BE49-F238E27FC236}">
                <a16:creationId xmlns:a16="http://schemas.microsoft.com/office/drawing/2014/main" id="{0FEC3216-E86F-4B5C-968D-422B5EE2A5B7}"/>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342160" y="1290533"/>
            <a:ext cx="5270589" cy="34049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a:extLst>
              <a:ext uri="{FF2B5EF4-FFF2-40B4-BE49-F238E27FC236}">
                <a16:creationId xmlns:a16="http://schemas.microsoft.com/office/drawing/2014/main" id="{796FBA38-B57A-4CF2-A9A2-7964343159D3}"/>
              </a:ext>
            </a:extLst>
          </p:cNvP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l="-396"/>
          <a:stretch/>
        </p:blipFill>
        <p:spPr bwMode="auto">
          <a:xfrm>
            <a:off x="342160" y="4928017"/>
            <a:ext cx="5291493" cy="12788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a:extLst>
              <a:ext uri="{FF2B5EF4-FFF2-40B4-BE49-F238E27FC236}">
                <a16:creationId xmlns:a16="http://schemas.microsoft.com/office/drawing/2014/main" id="{516F7E74-25E2-4D32-947B-35EEDD00A612}"/>
              </a:ext>
            </a:extLst>
          </p:cNvPr>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6096000" y="1290533"/>
            <a:ext cx="5234077" cy="4390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a:extLst>
              <a:ext uri="{FF2B5EF4-FFF2-40B4-BE49-F238E27FC236}">
                <a16:creationId xmlns:a16="http://schemas.microsoft.com/office/drawing/2014/main" id="{BEC13A4A-CCCD-4C9E-B2ED-5938E83C392E}"/>
              </a:ext>
            </a:extLst>
          </p:cNvPr>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l="1677"/>
          <a:stretch/>
        </p:blipFill>
        <p:spPr bwMode="auto">
          <a:xfrm>
            <a:off x="6096000" y="1729602"/>
            <a:ext cx="5234077" cy="44773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7">
            <a:extLst>
              <a:ext uri="{FF2B5EF4-FFF2-40B4-BE49-F238E27FC236}">
                <a16:creationId xmlns:a16="http://schemas.microsoft.com/office/drawing/2014/main" id="{63C4E615-80F0-4B24-9022-79274922887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63541" y="202102"/>
            <a:ext cx="1721567" cy="528000"/>
          </a:xfrm>
          <a:prstGeom prst="rect">
            <a:avLst/>
          </a:prstGeom>
        </p:spPr>
      </p:pic>
      <p:sp>
        <p:nvSpPr>
          <p:cNvPr id="2" name="Oval 1">
            <a:extLst>
              <a:ext uri="{FF2B5EF4-FFF2-40B4-BE49-F238E27FC236}">
                <a16:creationId xmlns:a16="http://schemas.microsoft.com/office/drawing/2014/main" id="{EF737A79-327D-5435-DCFD-CD6ED9B122BE}"/>
              </a:ext>
            </a:extLst>
          </p:cNvPr>
          <p:cNvSpPr/>
          <p:nvPr/>
        </p:nvSpPr>
        <p:spPr>
          <a:xfrm>
            <a:off x="1852398" y="5315319"/>
            <a:ext cx="1976284" cy="430653"/>
          </a:xfrm>
          <a:prstGeom prst="ellipse">
            <a:avLst/>
          </a:prstGeom>
          <a:no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440707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blue and white document with black text&#10;&#10;Description automatically generated">
            <a:extLst>
              <a:ext uri="{FF2B5EF4-FFF2-40B4-BE49-F238E27FC236}">
                <a16:creationId xmlns:a16="http://schemas.microsoft.com/office/drawing/2014/main" id="{33FAEB3A-F556-65A4-9527-841EC2D874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7058" y="0"/>
            <a:ext cx="4968890" cy="6858000"/>
          </a:xfrm>
          <a:prstGeom prst="rect">
            <a:avLst/>
          </a:prstGeom>
        </p:spPr>
      </p:pic>
      <p:pic>
        <p:nvPicPr>
          <p:cNvPr id="5" name="Picture 4">
            <a:extLst>
              <a:ext uri="{FF2B5EF4-FFF2-40B4-BE49-F238E27FC236}">
                <a16:creationId xmlns:a16="http://schemas.microsoft.com/office/drawing/2014/main" id="{FDFAAEE9-C3F2-BF84-E73D-5F4E331FF1F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63541" y="202102"/>
            <a:ext cx="1721567" cy="528000"/>
          </a:xfrm>
          <a:prstGeom prst="rect">
            <a:avLst/>
          </a:prstGeom>
        </p:spPr>
      </p:pic>
      <p:sp>
        <p:nvSpPr>
          <p:cNvPr id="6" name="TextBox 5">
            <a:extLst>
              <a:ext uri="{FF2B5EF4-FFF2-40B4-BE49-F238E27FC236}">
                <a16:creationId xmlns:a16="http://schemas.microsoft.com/office/drawing/2014/main" id="{5D6BFAC4-0C6E-3DE5-2DC1-BC2518B67222}"/>
              </a:ext>
            </a:extLst>
          </p:cNvPr>
          <p:cNvSpPr txBox="1"/>
          <p:nvPr/>
        </p:nvSpPr>
        <p:spPr>
          <a:xfrm>
            <a:off x="7458172" y="1344976"/>
            <a:ext cx="3233776" cy="461665"/>
          </a:xfrm>
          <a:prstGeom prst="rect">
            <a:avLst/>
          </a:prstGeom>
          <a:noFill/>
          <a:ln w="57150">
            <a:solidFill>
              <a:schemeClr val="accent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2400" b="1" i="0" u="none" strike="noStrike" kern="1200" cap="none" spc="0" normalizeH="0" baseline="0" noProof="0">
                <a:ln>
                  <a:noFill/>
                </a:ln>
                <a:solidFill>
                  <a:srgbClr val="043A5B"/>
                </a:solidFill>
                <a:effectLst/>
                <a:uLnTx/>
                <a:uFillTx/>
                <a:latin typeface="Arial"/>
                <a:ea typeface="+mn-ea"/>
                <a:cs typeface="+mn-cs"/>
              </a:rPr>
              <a:t>Qualitative question</a:t>
            </a:r>
            <a:endParaRPr kumimoji="0" lang="en-GB" sz="2400" b="1" i="0" u="none" strike="noStrike" kern="1200" cap="none" spc="0" normalizeH="0" baseline="0" noProof="0">
              <a:ln>
                <a:noFill/>
              </a:ln>
              <a:solidFill>
                <a:srgbClr val="043A5B"/>
              </a:solidFill>
              <a:effectLst/>
              <a:uLnTx/>
              <a:uFillTx/>
              <a:latin typeface="Arial"/>
              <a:ea typeface="+mn-ea"/>
              <a:cs typeface="+mn-cs"/>
            </a:endParaRPr>
          </a:p>
        </p:txBody>
      </p:sp>
      <p:cxnSp>
        <p:nvCxnSpPr>
          <p:cNvPr id="7" name="Straight Arrow Connector 6">
            <a:extLst>
              <a:ext uri="{FF2B5EF4-FFF2-40B4-BE49-F238E27FC236}">
                <a16:creationId xmlns:a16="http://schemas.microsoft.com/office/drawing/2014/main" id="{D1203AED-5749-9A96-5181-B641B6EF2C63}"/>
              </a:ext>
            </a:extLst>
          </p:cNvPr>
          <p:cNvCxnSpPr>
            <a:cxnSpLocks/>
          </p:cNvCxnSpPr>
          <p:nvPr/>
        </p:nvCxnSpPr>
        <p:spPr>
          <a:xfrm flipV="1">
            <a:off x="2266406" y="1691225"/>
            <a:ext cx="4996542" cy="67315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C60AA47A-8B8A-9605-A73B-714AF5BB8CBF}"/>
              </a:ext>
            </a:extLst>
          </p:cNvPr>
          <p:cNvSpPr txBox="1"/>
          <p:nvPr/>
        </p:nvSpPr>
        <p:spPr>
          <a:xfrm>
            <a:off x="8898572" y="2796645"/>
            <a:ext cx="1677988" cy="461665"/>
          </a:xfrm>
          <a:prstGeom prst="rect">
            <a:avLst/>
          </a:prstGeom>
          <a:noFill/>
          <a:ln w="57150">
            <a:solidFill>
              <a:schemeClr val="accent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043A5B"/>
                </a:solidFill>
                <a:effectLst/>
                <a:uLnTx/>
                <a:uFillTx/>
                <a:latin typeface="Arial"/>
                <a:ea typeface="+mn-ea"/>
                <a:cs typeface="+mn-cs"/>
              </a:rPr>
              <a:t>Response</a:t>
            </a:r>
          </a:p>
        </p:txBody>
      </p:sp>
      <p:cxnSp>
        <p:nvCxnSpPr>
          <p:cNvPr id="9" name="Straight Arrow Connector 8">
            <a:extLst>
              <a:ext uri="{FF2B5EF4-FFF2-40B4-BE49-F238E27FC236}">
                <a16:creationId xmlns:a16="http://schemas.microsoft.com/office/drawing/2014/main" id="{D87EF6CA-282A-4421-E0C3-4D0BA3F70118}"/>
              </a:ext>
            </a:extLst>
          </p:cNvPr>
          <p:cNvCxnSpPr>
            <a:cxnSpLocks/>
          </p:cNvCxnSpPr>
          <p:nvPr/>
        </p:nvCxnSpPr>
        <p:spPr>
          <a:xfrm>
            <a:off x="4630783" y="2546385"/>
            <a:ext cx="4036423" cy="48109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8D1EBDA8-7359-E6B2-8C24-561100669D76}"/>
              </a:ext>
            </a:extLst>
          </p:cNvPr>
          <p:cNvSpPr txBox="1"/>
          <p:nvPr/>
        </p:nvSpPr>
        <p:spPr>
          <a:xfrm>
            <a:off x="7719992" y="4094081"/>
            <a:ext cx="3004332" cy="461665"/>
          </a:xfrm>
          <a:prstGeom prst="rect">
            <a:avLst/>
          </a:prstGeom>
          <a:noFill/>
          <a:ln w="57150">
            <a:solidFill>
              <a:schemeClr val="accent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43A5B"/>
                </a:solidFill>
                <a:effectLst/>
                <a:uLnTx/>
                <a:uFillTx/>
                <a:latin typeface="Arial"/>
                <a:ea typeface="+mn-ea"/>
                <a:cs typeface="+mn-cs"/>
              </a:rPr>
              <a:t>Score justification</a:t>
            </a:r>
          </a:p>
        </p:txBody>
      </p:sp>
      <p:cxnSp>
        <p:nvCxnSpPr>
          <p:cNvPr id="16" name="Straight Arrow Connector 15">
            <a:extLst>
              <a:ext uri="{FF2B5EF4-FFF2-40B4-BE49-F238E27FC236}">
                <a16:creationId xmlns:a16="http://schemas.microsoft.com/office/drawing/2014/main" id="{F1C42639-555F-6118-8723-747926502DE0}"/>
              </a:ext>
            </a:extLst>
          </p:cNvPr>
          <p:cNvCxnSpPr>
            <a:cxnSpLocks/>
          </p:cNvCxnSpPr>
          <p:nvPr/>
        </p:nvCxnSpPr>
        <p:spPr>
          <a:xfrm>
            <a:off x="4362775" y="3083738"/>
            <a:ext cx="3200619" cy="115515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179408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038D4AC-C662-4F37-B9D4-C2987E882A1A}"/>
              </a:ext>
            </a:extLst>
          </p:cNvPr>
          <p:cNvSpPr txBox="1">
            <a:spLocks noGrp="1"/>
          </p:cNvSpPr>
          <p:nvPr>
            <p:ph type="title"/>
          </p:nvPr>
        </p:nvSpPr>
        <p:spPr>
          <a:xfrm>
            <a:off x="0" y="0"/>
            <a:ext cx="8624887" cy="677078"/>
          </a:xfrm>
          <a:prstGeom prst="rect">
            <a:avLst/>
          </a:prstGeom>
          <a:noFill/>
        </p:spPr>
        <p:txBody>
          <a:bodyPr wrap="square" rtlCol="0">
            <a:spAutoFit/>
          </a:bodyPr>
          <a:lstStyle/>
          <a:p>
            <a:r>
              <a:rPr lang="en-US" sz="3200" b="1" dirty="0">
                <a:solidFill>
                  <a:schemeClr val="tx1">
                    <a:lumMod val="75000"/>
                    <a:lumOff val="25000"/>
                  </a:schemeClr>
                </a:solidFill>
                <a:latin typeface="Calibri" panose="020F0502020204030204" pitchFamily="34" charset="0"/>
                <a:cs typeface="Calibri" panose="020F0502020204030204" pitchFamily="34" charset="0"/>
              </a:rPr>
              <a:t>How does the Equitable Access Score-card work?</a:t>
            </a:r>
          </a:p>
        </p:txBody>
      </p:sp>
      <p:pic>
        <p:nvPicPr>
          <p:cNvPr id="6" name="Picture 2">
            <a:extLst>
              <a:ext uri="{FF2B5EF4-FFF2-40B4-BE49-F238E27FC236}">
                <a16:creationId xmlns:a16="http://schemas.microsoft.com/office/drawing/2014/main" id="{D17C83B2-6C36-4C40-9A09-0E4A607E6E3D}"/>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r="2478"/>
          <a:stretch/>
        </p:blipFill>
        <p:spPr bwMode="auto">
          <a:xfrm>
            <a:off x="247650" y="677078"/>
            <a:ext cx="4579369" cy="60205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a:extLst>
              <a:ext uri="{FF2B5EF4-FFF2-40B4-BE49-F238E27FC236}">
                <a16:creationId xmlns:a16="http://schemas.microsoft.com/office/drawing/2014/main" id="{31273632-9B90-4BBA-8F98-283E0FF4CA47}"/>
              </a:ext>
            </a:extLst>
          </p:cNvPr>
          <p:cNvSpPr txBox="1"/>
          <p:nvPr/>
        </p:nvSpPr>
        <p:spPr>
          <a:xfrm>
            <a:off x="5379469" y="1190536"/>
            <a:ext cx="6134100" cy="230832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43A5B">
                    <a:lumMod val="75000"/>
                    <a:lumOff val="25000"/>
                  </a:srgbClr>
                </a:solidFill>
                <a:effectLst/>
                <a:uLnTx/>
                <a:uFillTx/>
                <a:latin typeface="Calibri" panose="020F0502020204030204" pitchFamily="34" charset="0"/>
                <a:ea typeface="+mn-ea"/>
                <a:cs typeface="Calibri" panose="020F0502020204030204" pitchFamily="34" charset="0"/>
              </a:rPr>
              <a:t>The </a:t>
            </a:r>
            <a:r>
              <a:rPr kumimoji="0" lang="en-US" sz="2400" b="1" i="0" u="none" strike="noStrike" kern="1200" cap="none" spc="0" normalizeH="0" baseline="0" noProof="0" dirty="0">
                <a:ln>
                  <a:noFill/>
                </a:ln>
                <a:solidFill>
                  <a:srgbClr val="043A5B">
                    <a:lumMod val="75000"/>
                    <a:lumOff val="25000"/>
                  </a:srgbClr>
                </a:solidFill>
                <a:effectLst/>
                <a:uLnTx/>
                <a:uFillTx/>
                <a:latin typeface="Calibri" panose="020F0502020204030204" pitchFamily="34" charset="0"/>
                <a:ea typeface="+mn-ea"/>
                <a:cs typeface="Calibri" panose="020F0502020204030204" pitchFamily="34" charset="0"/>
              </a:rPr>
              <a:t>summary sheet </a:t>
            </a:r>
            <a:r>
              <a:rPr kumimoji="0" lang="en-US" sz="2400" b="0" i="0" u="none" strike="noStrike" kern="1200" cap="none" spc="0" normalizeH="0" baseline="0" noProof="0" dirty="0">
                <a:ln>
                  <a:noFill/>
                </a:ln>
                <a:solidFill>
                  <a:srgbClr val="043A5B">
                    <a:lumMod val="75000"/>
                    <a:lumOff val="25000"/>
                  </a:srgbClr>
                </a:solidFill>
                <a:effectLst/>
                <a:uLnTx/>
                <a:uFillTx/>
                <a:latin typeface="Calibri" panose="020F0502020204030204" pitchFamily="34" charset="0"/>
                <a:ea typeface="+mn-ea"/>
                <a:cs typeface="Calibri" panose="020F0502020204030204" pitchFamily="34" charset="0"/>
              </a:rPr>
              <a:t>at the end can help to identify the Areas of Action where the country (or region) is lagging behind, as well as areas where the information is particularly unreliable.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43A5B">
                  <a:lumMod val="75000"/>
                  <a:lumOff val="25000"/>
                </a:srgbClr>
              </a:solidFill>
              <a:effectLst/>
              <a:uLnTx/>
              <a:uFillTx/>
              <a:latin typeface="Calibri" panose="020F0502020204030204" pitchFamily="34" charset="0"/>
              <a:ea typeface="+mn-ea"/>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43A5B">
                    <a:lumMod val="75000"/>
                    <a:lumOff val="25000"/>
                  </a:srgbClr>
                </a:solidFill>
                <a:effectLst/>
                <a:uLnTx/>
                <a:uFillTx/>
                <a:latin typeface="Calibri" panose="020F0502020204030204" pitchFamily="34" charset="0"/>
                <a:ea typeface="+mn-ea"/>
                <a:cs typeface="Calibri" panose="020F0502020204030204" pitchFamily="34" charset="0"/>
              </a:rPr>
              <a:t>                     Identification of follow-up action</a:t>
            </a:r>
          </a:p>
        </p:txBody>
      </p:sp>
      <p:sp>
        <p:nvSpPr>
          <p:cNvPr id="9" name="Arrow: Right 8">
            <a:extLst>
              <a:ext uri="{FF2B5EF4-FFF2-40B4-BE49-F238E27FC236}">
                <a16:creationId xmlns:a16="http://schemas.microsoft.com/office/drawing/2014/main" id="{29A0497F-5924-49AA-BFAA-1030A24F2D12}"/>
              </a:ext>
            </a:extLst>
          </p:cNvPr>
          <p:cNvSpPr/>
          <p:nvPr/>
        </p:nvSpPr>
        <p:spPr>
          <a:xfrm>
            <a:off x="5648325" y="2960427"/>
            <a:ext cx="895350"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pic>
        <p:nvPicPr>
          <p:cNvPr id="10" name="Picture 9">
            <a:extLst>
              <a:ext uri="{FF2B5EF4-FFF2-40B4-BE49-F238E27FC236}">
                <a16:creationId xmlns:a16="http://schemas.microsoft.com/office/drawing/2014/main" id="{BB6A65EA-EC66-4A0F-95BF-658F59791793}"/>
              </a:ext>
            </a:extLst>
          </p:cNvPr>
          <p:cNvPicPr>
            <a:picLocks noChangeAspect="1"/>
          </p:cNvPicPr>
          <p:nvPr/>
        </p:nvPicPr>
        <p:blipFill>
          <a:blip r:embed="rId3"/>
          <a:stretch>
            <a:fillRect/>
          </a:stretch>
        </p:blipFill>
        <p:spPr>
          <a:xfrm>
            <a:off x="7765994" y="3687375"/>
            <a:ext cx="2014690" cy="2837647"/>
          </a:xfrm>
          <a:prstGeom prst="rect">
            <a:avLst/>
          </a:prstGeom>
          <a:ln>
            <a:solidFill>
              <a:schemeClr val="accent1">
                <a:lumMod val="60000"/>
                <a:lumOff val="40000"/>
              </a:schemeClr>
            </a:solidFill>
          </a:ln>
        </p:spPr>
      </p:pic>
      <p:pic>
        <p:nvPicPr>
          <p:cNvPr id="11" name="Picture 10">
            <a:extLst>
              <a:ext uri="{FF2B5EF4-FFF2-40B4-BE49-F238E27FC236}">
                <a16:creationId xmlns:a16="http://schemas.microsoft.com/office/drawing/2014/main" id="{364F6006-30C8-4467-834C-DDDCC049E32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63541" y="202102"/>
            <a:ext cx="1721567" cy="528000"/>
          </a:xfrm>
          <a:prstGeom prst="rect">
            <a:avLst/>
          </a:prstGeom>
        </p:spPr>
      </p:pic>
    </p:spTree>
    <p:extLst>
      <p:ext uri="{BB962C8B-B14F-4D97-AF65-F5344CB8AC3E}">
        <p14:creationId xmlns:p14="http://schemas.microsoft.com/office/powerpoint/2010/main" val="17053916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370A9F4-9D95-B569-76D1-43B7C8C9AC0D}"/>
              </a:ext>
            </a:extLst>
          </p:cNvPr>
          <p:cNvPicPr>
            <a:picLocks noChangeAspect="1"/>
          </p:cNvPicPr>
          <p:nvPr/>
        </p:nvPicPr>
        <p:blipFill>
          <a:blip r:embed="rId2"/>
          <a:stretch>
            <a:fillRect/>
          </a:stretch>
        </p:blipFill>
        <p:spPr>
          <a:xfrm>
            <a:off x="323869" y="1202618"/>
            <a:ext cx="3235664" cy="4567348"/>
          </a:xfrm>
          <a:prstGeom prst="rect">
            <a:avLst/>
          </a:pr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pic>
      <p:sp>
        <p:nvSpPr>
          <p:cNvPr id="6" name="Title 2">
            <a:extLst>
              <a:ext uri="{FF2B5EF4-FFF2-40B4-BE49-F238E27FC236}">
                <a16:creationId xmlns:a16="http://schemas.microsoft.com/office/drawing/2014/main" id="{22033759-B38C-4931-BE01-FCDD0043D2AA}"/>
              </a:ext>
            </a:extLst>
          </p:cNvPr>
          <p:cNvSpPr txBox="1">
            <a:spLocks noGrp="1"/>
          </p:cNvSpPr>
          <p:nvPr>
            <p:ph type="title"/>
          </p:nvPr>
        </p:nvSpPr>
        <p:spPr>
          <a:xfrm>
            <a:off x="0" y="0"/>
            <a:ext cx="8624887" cy="677078"/>
          </a:xfrm>
          <a:prstGeom prst="rect">
            <a:avLst/>
          </a:prstGeom>
          <a:noFill/>
        </p:spPr>
        <p:txBody>
          <a:bodyPr wrap="square" rtlCol="0">
            <a:spAutoFit/>
          </a:bodyPr>
          <a:lstStyle/>
          <a:p>
            <a:r>
              <a:rPr lang="en-US" sz="3200" b="1" dirty="0">
                <a:solidFill>
                  <a:schemeClr val="tx1">
                    <a:lumMod val="75000"/>
                    <a:lumOff val="25000"/>
                  </a:schemeClr>
                </a:solidFill>
                <a:latin typeface="Calibri" panose="020F0502020204030204" pitchFamily="34" charset="0"/>
                <a:cs typeface="Calibri" panose="020F0502020204030204" pitchFamily="34" charset="0"/>
              </a:rPr>
              <a:t>Making water and sanitation affordable for all</a:t>
            </a:r>
          </a:p>
        </p:txBody>
      </p:sp>
      <p:pic>
        <p:nvPicPr>
          <p:cNvPr id="7" name="Graphic 6" descr="Presentation with checklist outline">
            <a:extLst>
              <a:ext uri="{FF2B5EF4-FFF2-40B4-BE49-F238E27FC236}">
                <a16:creationId xmlns:a16="http://schemas.microsoft.com/office/drawing/2014/main" id="{DA3C2495-A9B0-0F36-06AA-DCBBDA8F231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225629" y="1307038"/>
            <a:ext cx="677078" cy="677078"/>
          </a:xfrm>
          <a:prstGeom prst="rect">
            <a:avLst/>
          </a:prstGeom>
        </p:spPr>
      </p:pic>
      <p:pic>
        <p:nvPicPr>
          <p:cNvPr id="8" name="Graphic 7" descr="Target Audience outline">
            <a:extLst>
              <a:ext uri="{FF2B5EF4-FFF2-40B4-BE49-F238E27FC236}">
                <a16:creationId xmlns:a16="http://schemas.microsoft.com/office/drawing/2014/main" id="{B5BDD1D3-D963-EEDB-4DEF-2F039805152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143992" y="4034377"/>
            <a:ext cx="758715" cy="758715"/>
          </a:xfrm>
          <a:prstGeom prst="rect">
            <a:avLst/>
          </a:prstGeom>
        </p:spPr>
      </p:pic>
      <p:sp>
        <p:nvSpPr>
          <p:cNvPr id="9" name="TextBox 8">
            <a:extLst>
              <a:ext uri="{FF2B5EF4-FFF2-40B4-BE49-F238E27FC236}">
                <a16:creationId xmlns:a16="http://schemas.microsoft.com/office/drawing/2014/main" id="{70DF6014-92A1-E0FC-EBF1-948E48A03E6B}"/>
              </a:ext>
            </a:extLst>
          </p:cNvPr>
          <p:cNvSpPr txBox="1"/>
          <p:nvPr/>
        </p:nvSpPr>
        <p:spPr>
          <a:xfrm>
            <a:off x="5067545" y="1427643"/>
            <a:ext cx="5745972" cy="2369880"/>
          </a:xfrm>
          <a:prstGeom prst="rect">
            <a:avLst/>
          </a:prstGeom>
          <a:noFill/>
        </p:spPr>
        <p:txBody>
          <a:bodyPr wrap="square" rtlCol="0">
            <a:spAutoFit/>
          </a:bodyPr>
          <a:lstStyle/>
          <a:p>
            <a:r>
              <a:rPr lang="en-US" u="sng" dirty="0"/>
              <a:t>Objective</a:t>
            </a:r>
          </a:p>
          <a:p>
            <a:endParaRPr lang="en-US" u="sng" dirty="0"/>
          </a:p>
          <a:p>
            <a:pPr marL="285750" indent="-285750">
              <a:buFont typeface="Arial" panose="020B0604020202020204" pitchFamily="34" charset="0"/>
              <a:buChar char="•"/>
            </a:pPr>
            <a:r>
              <a:rPr lang="en-US" sz="1600" dirty="0"/>
              <a:t>Raise awareness of the importance in affordability issues among policymakers;</a:t>
            </a:r>
          </a:p>
          <a:p>
            <a:pPr marL="285750" indent="-285750">
              <a:buFont typeface="Arial" panose="020B0604020202020204" pitchFamily="34" charset="0"/>
              <a:buChar char="•"/>
            </a:pPr>
            <a:r>
              <a:rPr lang="en-US" sz="1600" dirty="0"/>
              <a:t>Enhanced the understanding of how affordability concerns can be addressed;</a:t>
            </a:r>
          </a:p>
          <a:p>
            <a:pPr marL="285750" indent="-285750">
              <a:buFont typeface="Arial" panose="020B0604020202020204" pitchFamily="34" charset="0"/>
              <a:buChar char="•"/>
            </a:pPr>
            <a:r>
              <a:rPr lang="en-US" sz="1600" dirty="0"/>
              <a:t>Inspire and promote further action on ensuring affordability of water and sanitation services at the national and local level.</a:t>
            </a:r>
          </a:p>
        </p:txBody>
      </p:sp>
      <p:sp>
        <p:nvSpPr>
          <p:cNvPr id="10" name="TextBox 9">
            <a:extLst>
              <a:ext uri="{FF2B5EF4-FFF2-40B4-BE49-F238E27FC236}">
                <a16:creationId xmlns:a16="http://schemas.microsoft.com/office/drawing/2014/main" id="{3C76BE79-56DF-2402-3F39-964EE5AE0DF1}"/>
              </a:ext>
            </a:extLst>
          </p:cNvPr>
          <p:cNvSpPr txBox="1"/>
          <p:nvPr/>
        </p:nvSpPr>
        <p:spPr>
          <a:xfrm>
            <a:off x="5067545" y="4138750"/>
            <a:ext cx="6418499" cy="1631216"/>
          </a:xfrm>
          <a:prstGeom prst="rect">
            <a:avLst/>
          </a:prstGeom>
          <a:noFill/>
        </p:spPr>
        <p:txBody>
          <a:bodyPr wrap="square" rtlCol="0">
            <a:spAutoFit/>
          </a:bodyPr>
          <a:lstStyle/>
          <a:p>
            <a:r>
              <a:rPr lang="en-US" u="sng" dirty="0"/>
              <a:t>Target audience</a:t>
            </a:r>
          </a:p>
          <a:p>
            <a:endParaRPr lang="en-US" u="sng" dirty="0"/>
          </a:p>
          <a:p>
            <a:r>
              <a:rPr lang="en-US" sz="1600" dirty="0"/>
              <a:t>Government representatives from Ministries responsible for water and sanitation services, social protection and finance; water regulatory authorities; municipalities; water and sanitation services providers </a:t>
            </a:r>
          </a:p>
        </p:txBody>
      </p:sp>
      <p:pic>
        <p:nvPicPr>
          <p:cNvPr id="11" name="Picture 10">
            <a:extLst>
              <a:ext uri="{FF2B5EF4-FFF2-40B4-BE49-F238E27FC236}">
                <a16:creationId xmlns:a16="http://schemas.microsoft.com/office/drawing/2014/main" id="{276BCD57-7ABC-5D52-F658-247319E63D0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63541" y="202102"/>
            <a:ext cx="1721567" cy="528000"/>
          </a:xfrm>
          <a:prstGeom prst="rect">
            <a:avLst/>
          </a:prstGeom>
        </p:spPr>
      </p:pic>
    </p:spTree>
    <p:extLst>
      <p:ext uri="{BB962C8B-B14F-4D97-AF65-F5344CB8AC3E}">
        <p14:creationId xmlns:p14="http://schemas.microsoft.com/office/powerpoint/2010/main" val="1701810469"/>
      </p:ext>
    </p:extLst>
  </p:cSld>
  <p:clrMapOvr>
    <a:masterClrMapping/>
  </p:clrMapOvr>
</p:sld>
</file>

<file path=ppt/theme/theme1.xml><?xml version="1.0" encoding="utf-8"?>
<a:theme xmlns:a="http://schemas.openxmlformats.org/drawingml/2006/main" name="Environmental Consulting by Slidesgo">
  <a:themeElements>
    <a:clrScheme name="Simple Light">
      <a:dk1>
        <a:srgbClr val="043A5B"/>
      </a:dk1>
      <a:lt1>
        <a:srgbClr val="FFFFFF"/>
      </a:lt1>
      <a:dk2>
        <a:srgbClr val="9FEAFF"/>
      </a:dk2>
      <a:lt2>
        <a:srgbClr val="40B4E5"/>
      </a:lt2>
      <a:accent1>
        <a:srgbClr val="FFD173"/>
      </a:accent1>
      <a:accent2>
        <a:srgbClr val="74D8C2"/>
      </a:accent2>
      <a:accent3>
        <a:srgbClr val="59D098"/>
      </a:accent3>
      <a:accent4>
        <a:srgbClr val="439D8A"/>
      </a:accent4>
      <a:accent5>
        <a:srgbClr val="043A5B"/>
      </a:accent5>
      <a:accent6>
        <a:srgbClr val="043A5B"/>
      </a:accent6>
      <a:hlink>
        <a:srgbClr val="043A5B"/>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Environmental Consulting by Slidesgo">
  <a:themeElements>
    <a:clrScheme name="Simple Light">
      <a:dk1>
        <a:srgbClr val="043A5B"/>
      </a:dk1>
      <a:lt1>
        <a:srgbClr val="FFFFFF"/>
      </a:lt1>
      <a:dk2>
        <a:srgbClr val="9FEAFF"/>
      </a:dk2>
      <a:lt2>
        <a:srgbClr val="40B4E5"/>
      </a:lt2>
      <a:accent1>
        <a:srgbClr val="FFD173"/>
      </a:accent1>
      <a:accent2>
        <a:srgbClr val="74D8C2"/>
      </a:accent2>
      <a:accent3>
        <a:srgbClr val="59D098"/>
      </a:accent3>
      <a:accent4>
        <a:srgbClr val="439D8A"/>
      </a:accent4>
      <a:accent5>
        <a:srgbClr val="043A5B"/>
      </a:accent5>
      <a:accent6>
        <a:srgbClr val="043A5B"/>
      </a:accent6>
      <a:hlink>
        <a:srgbClr val="043A5B"/>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Simple Light">
    <a:dk1>
      <a:srgbClr val="043A5B"/>
    </a:dk1>
    <a:lt1>
      <a:srgbClr val="FFFFFF"/>
    </a:lt1>
    <a:dk2>
      <a:srgbClr val="9FEAFF"/>
    </a:dk2>
    <a:lt2>
      <a:srgbClr val="40B4E5"/>
    </a:lt2>
    <a:accent1>
      <a:srgbClr val="FFD173"/>
    </a:accent1>
    <a:accent2>
      <a:srgbClr val="74D8C2"/>
    </a:accent2>
    <a:accent3>
      <a:srgbClr val="59D098"/>
    </a:accent3>
    <a:accent4>
      <a:srgbClr val="439D8A"/>
    </a:accent4>
    <a:accent5>
      <a:srgbClr val="043A5B"/>
    </a:accent5>
    <a:accent6>
      <a:srgbClr val="043A5B"/>
    </a:accent6>
    <a:hlink>
      <a:srgbClr val="043A5B"/>
    </a:hlink>
    <a:folHlink>
      <a:srgbClr val="0097A7"/>
    </a:folHlink>
  </a:clrScheme>
</a:themeOverride>
</file>

<file path=docProps/app.xml><?xml version="1.0" encoding="utf-8"?>
<Properties xmlns="http://schemas.openxmlformats.org/officeDocument/2006/extended-properties" xmlns:vt="http://schemas.openxmlformats.org/officeDocument/2006/docPropsVTypes">
  <TotalTime>1218</TotalTime>
  <Words>1136</Words>
  <Application>Microsoft Office PowerPoint</Application>
  <PresentationFormat>Widescreen</PresentationFormat>
  <Paragraphs>117</Paragraphs>
  <Slides>12</Slides>
  <Notes>8</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12</vt:i4>
      </vt:variant>
    </vt:vector>
  </HeadingPairs>
  <TitlesOfParts>
    <vt:vector size="19" baseType="lpstr">
      <vt:lpstr>Arial</vt:lpstr>
      <vt:lpstr>Calibri</vt:lpstr>
      <vt:lpstr>Open Sans</vt:lpstr>
      <vt:lpstr>Oswald</vt:lpstr>
      <vt:lpstr>Wingdings</vt:lpstr>
      <vt:lpstr>Environmental Consulting by Slidesgo</vt:lpstr>
      <vt:lpstr>1_Environmental Consulting by Slidesgo</vt:lpstr>
      <vt:lpstr>  How can the Protocol on Water and Health support understanding, assessing and addressing affordability of WASH services?  Armin Bigham Ghazani United Nations Economic Commission for Europe   </vt:lpstr>
      <vt:lpstr>PowerPoint Presentation</vt:lpstr>
      <vt:lpstr>PowerPoint Presentation</vt:lpstr>
      <vt:lpstr>PowerPoint Presentation</vt:lpstr>
      <vt:lpstr>PowerPoint Presentation</vt:lpstr>
      <vt:lpstr>PowerPoint Presentation</vt:lpstr>
      <vt:lpstr>PowerPoint Presentation</vt:lpstr>
      <vt:lpstr>How does the Equitable Access Score-card work?</vt:lpstr>
      <vt:lpstr>Making water and sanitation affordable for all</vt:lpstr>
      <vt:lpstr>PowerPoint Presentation</vt:lpstr>
      <vt:lpstr>Recommendations and ways forward</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How can the Protocol on Water and Health support understanding, assessing and addressing affordability of WASH services?  Armin Bigham Ghazani United Nations Economic Commission for Europe   </dc:title>
  <dc:creator>Armin Bigham Ghazani</dc:creator>
  <cp:lastModifiedBy>Armin Bigham Ghazani</cp:lastModifiedBy>
  <cp:revision>1</cp:revision>
  <dcterms:created xsi:type="dcterms:W3CDTF">2024-10-10T13:30:06Z</dcterms:created>
  <dcterms:modified xsi:type="dcterms:W3CDTF">2024-10-11T09:49:00Z</dcterms:modified>
</cp:coreProperties>
</file>