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9" r:id="rId4"/>
  </p:sldMasterIdLst>
  <p:notesMasterIdLst>
    <p:notesMasterId r:id="rId16"/>
  </p:notesMasterIdLst>
  <p:handoutMasterIdLst>
    <p:handoutMasterId r:id="rId17"/>
  </p:handoutMasterIdLst>
  <p:sldIdLst>
    <p:sldId id="1371" r:id="rId5"/>
    <p:sldId id="1414" r:id="rId6"/>
    <p:sldId id="1010" r:id="rId7"/>
    <p:sldId id="3357" r:id="rId8"/>
    <p:sldId id="1416" r:id="rId9"/>
    <p:sldId id="1395" r:id="rId10"/>
    <p:sldId id="518" r:id="rId11"/>
    <p:sldId id="1007" r:id="rId12"/>
    <p:sldId id="1421" r:id="rId13"/>
    <p:sldId id="1418" r:id="rId14"/>
    <p:sldId id="348" r:id="rId15"/>
  </p:sldIdLst>
  <p:sldSz cx="9144000" cy="5143500" type="screen16x9"/>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1" userDrawn="1">
          <p15:clr>
            <a:srgbClr val="A4A3A4"/>
          </p15:clr>
        </p15:guide>
        <p15:guide id="2" pos="31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D86B534-6132-6DE4-23B1-A19C39E505F5}" name="Inês Trindade" initials="IT" userId="S::ines.trindade@ersar.pt::3f97d105-5265-4bce-81d2-7221ceee0ee5" providerId="AD"/>
  <p188:author id="{C69DDC59-E082-0164-4605-C6E833F5DA37}" name="Gisela Robalo" initials="GR" userId="S::gisela.robalo@ersar.pt::b4c33295-a4e4-4c6b-aa21-a69a6fd3cbb2" providerId="AD"/>
  <p188:author id="{8BA59F82-20C0-36D2-89F6-8A12AFDFCEA7}" name="Susana Rodrigues" initials="SR" userId="S::Susana.Rodrigues@ersar.pt::650432e2-e5e2-4149-bb6d-13b03b094e9a" providerId="AD"/>
  <p188:author id="{93EE4CA4-BEBF-6C4F-A8E2-94F5D597353C}" name="ERSAR" initials="ERSAR" userId="ERSAR" providerId="None"/>
  <p188:author id="{689037AF-072F-1641-7AA5-E345C2F110B9}" name="Filomena Lobo" initials="FL" userId="S::Filomena.Lobo@ersar.pt::f6904afc-9f62-4a09-b034-a1c5c563763c" providerId="AD"/>
  <p188:author id="{AE632BC7-3A26-E28C-6A10-6D8BC4C8AFA9}" name="Isabel Andrade" initials="IA" userId="S::isabel.andrade@ersar.pt::8e677a89-810b-480e-9c63-f483b94f0246" providerId="AD"/>
  <p188:author id="{2E3176D3-7FCB-CD37-9324-D87D7E758A1B}" name="Susana Rodrigues" initials="SR" userId="S::susana.rodrigues@ersar.pt::650432e2-e5e2-4149-bb6d-13b03b094e9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David Alves" initials="DA" lastIdx="1" clrIdx="0">
    <p:extLst>
      <p:ext uri="{19B8F6BF-5375-455C-9EA6-DF929625EA0E}">
        <p15:presenceInfo xmlns:p15="http://schemas.microsoft.com/office/powerpoint/2012/main" userId="S-1-5-21-2006189823-2717137893-2648488470-274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B7E4"/>
    <a:srgbClr val="1E9D8B"/>
    <a:srgbClr val="002244"/>
    <a:srgbClr val="69BE28"/>
    <a:srgbClr val="FF0000"/>
    <a:srgbClr val="44546A"/>
    <a:srgbClr val="A0BE5E"/>
    <a:srgbClr val="FFFF00"/>
    <a:srgbClr val="92D050"/>
    <a:srgbClr val="80C84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F64A70-A59B-48C5-86CE-898F3AC9D25A}" v="814" dt="2024-10-13T16:45:56.61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3" d="100"/>
          <a:sy n="153" d="100"/>
        </p:scale>
        <p:origin x="336" y="168"/>
      </p:cViewPr>
      <p:guideLst>
        <p:guide orient="horz" pos="191"/>
        <p:guide pos="31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ta Silva" userId="S::rita.silva@ersar.pt::f007f31a-5a3a-43a5-ae85-ad9eb71862d6" providerId="AD" clId="Web-{49764169-5490-4BD6-B82B-2261594DBD35}"/>
    <pc:docChg chg="modSld">
      <pc:chgData name="Rita Silva" userId="S::rita.silva@ersar.pt::f007f31a-5a3a-43a5-ae85-ad9eb71862d6" providerId="AD" clId="Web-{49764169-5490-4BD6-B82B-2261594DBD35}" dt="2024-10-11T12:57:19.072" v="138" actId="20577"/>
      <pc:docMkLst>
        <pc:docMk/>
      </pc:docMkLst>
      <pc:sldChg chg="addSp modSp">
        <pc:chgData name="Rita Silva" userId="S::rita.silva@ersar.pt::f007f31a-5a3a-43a5-ae85-ad9eb71862d6" providerId="AD" clId="Web-{49764169-5490-4BD6-B82B-2261594DBD35}" dt="2024-10-11T12:57:19.072" v="138" actId="20577"/>
        <pc:sldMkLst>
          <pc:docMk/>
          <pc:sldMk cId="2232054578" sldId="1418"/>
        </pc:sldMkLst>
        <pc:spChg chg="add mod">
          <ac:chgData name="Rita Silva" userId="S::rita.silva@ersar.pt::f007f31a-5a3a-43a5-ae85-ad9eb71862d6" providerId="AD" clId="Web-{49764169-5490-4BD6-B82B-2261594DBD35}" dt="2024-10-11T12:55:26.912" v="52" actId="20577"/>
          <ac:spMkLst>
            <pc:docMk/>
            <pc:sldMk cId="2232054578" sldId="1418"/>
            <ac:spMk id="2" creationId="{7C0FF635-1ADF-A4AC-2330-DB0F323338CE}"/>
          </ac:spMkLst>
        </pc:spChg>
        <pc:spChg chg="add mod">
          <ac:chgData name="Rita Silva" userId="S::rita.silva@ersar.pt::f007f31a-5a3a-43a5-ae85-ad9eb71862d6" providerId="AD" clId="Web-{49764169-5490-4BD6-B82B-2261594DBD35}" dt="2024-10-11T12:57:19.072" v="138" actId="20577"/>
          <ac:spMkLst>
            <pc:docMk/>
            <pc:sldMk cId="2232054578" sldId="1418"/>
            <ac:spMk id="3" creationId="{519B662A-6A93-BAC5-47E6-0D6B3EFD0507}"/>
          </ac:spMkLst>
        </pc:spChg>
      </pc:sldChg>
    </pc:docChg>
  </pc:docChgLst>
  <pc:docChgLst>
    <pc:chgData name="Inês Trindade" userId="3f97d105-5265-4bce-81d2-7221ceee0ee5" providerId="ADAL" clId="{046A4022-8CD9-4E1A-8253-C1C9AB2A64D3}"/>
    <pc:docChg chg="undo custSel addSld delSld modSld sldOrd">
      <pc:chgData name="Inês Trindade" userId="3f97d105-5265-4bce-81d2-7221ceee0ee5" providerId="ADAL" clId="{046A4022-8CD9-4E1A-8253-C1C9AB2A64D3}" dt="2023-10-13T18:53:47.676" v="3836" actId="1076"/>
      <pc:docMkLst>
        <pc:docMk/>
      </pc:docMkLst>
      <pc:sldChg chg="addSp delSp modSp mod modNotesTx">
        <pc:chgData name="Inês Trindade" userId="3f97d105-5265-4bce-81d2-7221ceee0ee5" providerId="ADAL" clId="{046A4022-8CD9-4E1A-8253-C1C9AB2A64D3}" dt="2023-10-13T15:23:12.677" v="2287" actId="1076"/>
        <pc:sldMkLst>
          <pc:docMk/>
          <pc:sldMk cId="1275493502" sldId="519"/>
        </pc:sldMkLst>
        <pc:spChg chg="add mod">
          <ac:chgData name="Inês Trindade" userId="3f97d105-5265-4bce-81d2-7221ceee0ee5" providerId="ADAL" clId="{046A4022-8CD9-4E1A-8253-C1C9AB2A64D3}" dt="2023-10-13T14:27:06.683" v="1948" actId="20577"/>
          <ac:spMkLst>
            <pc:docMk/>
            <pc:sldMk cId="1275493502" sldId="519"/>
            <ac:spMk id="18" creationId="{7B929284-09DE-B9E7-AACB-07225A65955F}"/>
          </ac:spMkLst>
        </pc:spChg>
        <pc:spChg chg="add mod">
          <ac:chgData name="Inês Trindade" userId="3f97d105-5265-4bce-81d2-7221ceee0ee5" providerId="ADAL" clId="{046A4022-8CD9-4E1A-8253-C1C9AB2A64D3}" dt="2023-10-13T15:23:12.677" v="2287" actId="1076"/>
          <ac:spMkLst>
            <pc:docMk/>
            <pc:sldMk cId="1275493502" sldId="519"/>
            <ac:spMk id="20" creationId="{BBF7B6B6-E2C6-4737-1E7B-99798DBC31C4}"/>
          </ac:spMkLst>
        </pc:spChg>
        <pc:grpChg chg="add del mod ord">
          <ac:chgData name="Inês Trindade" userId="3f97d105-5265-4bce-81d2-7221ceee0ee5" providerId="ADAL" clId="{046A4022-8CD9-4E1A-8253-C1C9AB2A64D3}" dt="2023-10-13T14:20:56.686" v="1693" actId="478"/>
          <ac:grpSpMkLst>
            <pc:docMk/>
            <pc:sldMk cId="1275493502" sldId="519"/>
            <ac:grpSpMk id="3" creationId="{390995BD-2E57-DE03-AC59-2628322ECE2C}"/>
          </ac:grpSpMkLst>
        </pc:grpChg>
        <pc:grpChg chg="del">
          <ac:chgData name="Inês Trindade" userId="3f97d105-5265-4bce-81d2-7221ceee0ee5" providerId="ADAL" clId="{046A4022-8CD9-4E1A-8253-C1C9AB2A64D3}" dt="2023-10-13T13:57:11.196" v="1630" actId="478"/>
          <ac:grpSpMkLst>
            <pc:docMk/>
            <pc:sldMk cId="1275493502" sldId="519"/>
            <ac:grpSpMk id="12" creationId="{C30D0140-58BE-5463-A122-A594CCDBD0AE}"/>
          </ac:grpSpMkLst>
        </pc:grpChg>
        <pc:graphicFrameChg chg="add mod">
          <ac:chgData name="Inês Trindade" userId="3f97d105-5265-4bce-81d2-7221ceee0ee5" providerId="ADAL" clId="{046A4022-8CD9-4E1A-8253-C1C9AB2A64D3}" dt="2023-10-13T14:02:02.809" v="1638"/>
          <ac:graphicFrameMkLst>
            <pc:docMk/>
            <pc:sldMk cId="1275493502" sldId="519"/>
            <ac:graphicFrameMk id="5" creationId="{9FE4E61A-B700-4976-1368-9D054635201D}"/>
          </ac:graphicFrameMkLst>
        </pc:graphicFrameChg>
        <pc:picChg chg="add del mod modCrop">
          <ac:chgData name="Inês Trindade" userId="3f97d105-5265-4bce-81d2-7221ceee0ee5" providerId="ADAL" clId="{046A4022-8CD9-4E1A-8253-C1C9AB2A64D3}" dt="2023-10-13T11:16:02.886" v="1562" actId="21"/>
          <ac:picMkLst>
            <pc:docMk/>
            <pc:sldMk cId="1275493502" sldId="519"/>
            <ac:picMk id="2" creationId="{81962E91-6E5B-39D1-6174-D159A629A976}"/>
          </ac:picMkLst>
        </pc:picChg>
        <pc:picChg chg="mod">
          <ac:chgData name="Inês Trindade" userId="3f97d105-5265-4bce-81d2-7221ceee0ee5" providerId="ADAL" clId="{046A4022-8CD9-4E1A-8253-C1C9AB2A64D3}" dt="2023-10-13T13:57:16.854" v="1631" actId="164"/>
          <ac:picMkLst>
            <pc:docMk/>
            <pc:sldMk cId="1275493502" sldId="519"/>
            <ac:picMk id="4" creationId="{8314AA2F-409B-D546-C878-3DCE2B3EFB64}"/>
          </ac:picMkLst>
        </pc:picChg>
        <pc:picChg chg="mod">
          <ac:chgData name="Inês Trindade" userId="3f97d105-5265-4bce-81d2-7221ceee0ee5" providerId="ADAL" clId="{046A4022-8CD9-4E1A-8253-C1C9AB2A64D3}" dt="2023-10-13T13:57:16.854" v="1631" actId="164"/>
          <ac:picMkLst>
            <pc:docMk/>
            <pc:sldMk cId="1275493502" sldId="519"/>
            <ac:picMk id="6" creationId="{05319D87-38F0-2DB3-7B6F-3D6C3EB476C1}"/>
          </ac:picMkLst>
        </pc:picChg>
        <pc:picChg chg="mod">
          <ac:chgData name="Inês Trindade" userId="3f97d105-5265-4bce-81d2-7221ceee0ee5" providerId="ADAL" clId="{046A4022-8CD9-4E1A-8253-C1C9AB2A64D3}" dt="2023-10-13T13:57:16.854" v="1631" actId="164"/>
          <ac:picMkLst>
            <pc:docMk/>
            <pc:sldMk cId="1275493502" sldId="519"/>
            <ac:picMk id="7" creationId="{F96C9627-927C-C365-81A4-C6B457E1F61F}"/>
          </ac:picMkLst>
        </pc:picChg>
        <pc:picChg chg="del mod">
          <ac:chgData name="Inês Trindade" userId="3f97d105-5265-4bce-81d2-7221ceee0ee5" providerId="ADAL" clId="{046A4022-8CD9-4E1A-8253-C1C9AB2A64D3}" dt="2023-10-13T14:02:11.117" v="1640" actId="478"/>
          <ac:picMkLst>
            <pc:docMk/>
            <pc:sldMk cId="1275493502" sldId="519"/>
            <ac:picMk id="8" creationId="{8674970F-A22F-E755-9E99-53808B7ADEDD}"/>
          </ac:picMkLst>
        </pc:picChg>
        <pc:picChg chg="del mod">
          <ac:chgData name="Inês Trindade" userId="3f97d105-5265-4bce-81d2-7221ceee0ee5" providerId="ADAL" clId="{046A4022-8CD9-4E1A-8253-C1C9AB2A64D3}" dt="2023-10-13T14:03:18.470" v="1656" actId="478"/>
          <ac:picMkLst>
            <pc:docMk/>
            <pc:sldMk cId="1275493502" sldId="519"/>
            <ac:picMk id="10" creationId="{0A588C48-DE53-0FC5-1607-DCB0FFD1B7D7}"/>
          </ac:picMkLst>
        </pc:picChg>
        <pc:picChg chg="del mod">
          <ac:chgData name="Inês Trindade" userId="3f97d105-5265-4bce-81d2-7221ceee0ee5" providerId="ADAL" clId="{046A4022-8CD9-4E1A-8253-C1C9AB2A64D3}" dt="2023-10-13T14:04:37.330" v="1662" actId="478"/>
          <ac:picMkLst>
            <pc:docMk/>
            <pc:sldMk cId="1275493502" sldId="519"/>
            <ac:picMk id="13" creationId="{495EF799-78AB-E262-87B2-8D9132FFF465}"/>
          </ac:picMkLst>
        </pc:picChg>
        <pc:picChg chg="del mod ord modCrop">
          <ac:chgData name="Inês Trindade" userId="3f97d105-5265-4bce-81d2-7221ceee0ee5" providerId="ADAL" clId="{046A4022-8CD9-4E1A-8253-C1C9AB2A64D3}" dt="2023-10-13T14:20:56.686" v="1693" actId="478"/>
          <ac:picMkLst>
            <pc:docMk/>
            <pc:sldMk cId="1275493502" sldId="519"/>
            <ac:picMk id="14" creationId="{90F1EA7C-63FC-0D23-B9EA-91267C34E3E1}"/>
          </ac:picMkLst>
        </pc:picChg>
        <pc:picChg chg="del mod">
          <ac:chgData name="Inês Trindade" userId="3f97d105-5265-4bce-81d2-7221ceee0ee5" providerId="ADAL" clId="{046A4022-8CD9-4E1A-8253-C1C9AB2A64D3}" dt="2023-10-13T14:04:38.186" v="1663" actId="478"/>
          <ac:picMkLst>
            <pc:docMk/>
            <pc:sldMk cId="1275493502" sldId="519"/>
            <ac:picMk id="15" creationId="{59D0EF37-1DD7-2327-6C5B-368078A8FAEB}"/>
          </ac:picMkLst>
        </pc:picChg>
        <pc:picChg chg="mod">
          <ac:chgData name="Inês Trindade" userId="3f97d105-5265-4bce-81d2-7221ceee0ee5" providerId="ADAL" clId="{046A4022-8CD9-4E1A-8253-C1C9AB2A64D3}" dt="2023-10-13T14:21:35.645" v="1702" actId="14100"/>
          <ac:picMkLst>
            <pc:docMk/>
            <pc:sldMk cId="1275493502" sldId="519"/>
            <ac:picMk id="16" creationId="{1E60E048-C8BF-289E-D2D4-3A7C8613E2E9}"/>
          </ac:picMkLst>
        </pc:picChg>
        <pc:picChg chg="mod">
          <ac:chgData name="Inês Trindade" userId="3f97d105-5265-4bce-81d2-7221ceee0ee5" providerId="ADAL" clId="{046A4022-8CD9-4E1A-8253-C1C9AB2A64D3}" dt="2023-10-13T14:21:41.835" v="1705" actId="1076"/>
          <ac:picMkLst>
            <pc:docMk/>
            <pc:sldMk cId="1275493502" sldId="519"/>
            <ac:picMk id="17" creationId="{C56F82A9-7652-92A9-AD8E-4C0B092089B4}"/>
          </ac:picMkLst>
        </pc:picChg>
      </pc:sldChg>
      <pc:sldChg chg="addSp delSp modSp mod">
        <pc:chgData name="Inês Trindade" userId="3f97d105-5265-4bce-81d2-7221ceee0ee5" providerId="ADAL" clId="{046A4022-8CD9-4E1A-8253-C1C9AB2A64D3}" dt="2023-10-13T17:16:53.971" v="2701" actId="6549"/>
        <pc:sldMkLst>
          <pc:docMk/>
          <pc:sldMk cId="934217083" sldId="1010"/>
        </pc:sldMkLst>
        <pc:spChg chg="mod">
          <ac:chgData name="Inês Trindade" userId="3f97d105-5265-4bce-81d2-7221ceee0ee5" providerId="ADAL" clId="{046A4022-8CD9-4E1A-8253-C1C9AB2A64D3}" dt="2023-10-13T17:16:53.971" v="2701" actId="6549"/>
          <ac:spMkLst>
            <pc:docMk/>
            <pc:sldMk cId="934217083" sldId="1010"/>
            <ac:spMk id="3" creationId="{F5F343E8-FD6F-4B50-8E7F-83D2768DDEEC}"/>
          </ac:spMkLst>
        </pc:spChg>
        <pc:graphicFrameChg chg="add del mod">
          <ac:chgData name="Inês Trindade" userId="3f97d105-5265-4bce-81d2-7221ceee0ee5" providerId="ADAL" clId="{046A4022-8CD9-4E1A-8253-C1C9AB2A64D3}" dt="2023-10-12T14:20:54.301" v="55"/>
          <ac:graphicFrameMkLst>
            <pc:docMk/>
            <pc:sldMk cId="934217083" sldId="1010"/>
            <ac:graphicFrameMk id="2" creationId="{571F17B6-EA3F-097C-5156-D7043B77F5EE}"/>
          </ac:graphicFrameMkLst>
        </pc:graphicFrameChg>
      </pc:sldChg>
      <pc:sldChg chg="modSp mod ord">
        <pc:chgData name="Inês Trindade" userId="3f97d105-5265-4bce-81d2-7221ceee0ee5" providerId="ADAL" clId="{046A4022-8CD9-4E1A-8253-C1C9AB2A64D3}" dt="2023-10-13T15:45:06.049" v="2619" actId="20577"/>
        <pc:sldMkLst>
          <pc:docMk/>
          <pc:sldMk cId="2049405863" sldId="1374"/>
        </pc:sldMkLst>
        <pc:spChg chg="mod">
          <ac:chgData name="Inês Trindade" userId="3f97d105-5265-4bce-81d2-7221ceee0ee5" providerId="ADAL" clId="{046A4022-8CD9-4E1A-8253-C1C9AB2A64D3}" dt="2023-10-13T15:45:06.049" v="2619" actId="20577"/>
          <ac:spMkLst>
            <pc:docMk/>
            <pc:sldMk cId="2049405863" sldId="1374"/>
            <ac:spMk id="14" creationId="{1D92A5D9-D232-BFBF-65B6-FACAA31B4691}"/>
          </ac:spMkLst>
        </pc:spChg>
      </pc:sldChg>
      <pc:sldChg chg="addSp delSp modSp mod ord">
        <pc:chgData name="Inês Trindade" userId="3f97d105-5265-4bce-81d2-7221ceee0ee5" providerId="ADAL" clId="{046A4022-8CD9-4E1A-8253-C1C9AB2A64D3}" dt="2023-10-13T15:43:49.057" v="2586" actId="732"/>
        <pc:sldMkLst>
          <pc:docMk/>
          <pc:sldMk cId="1749799297" sldId="1375"/>
        </pc:sldMkLst>
        <pc:spChg chg="del">
          <ac:chgData name="Inês Trindade" userId="3f97d105-5265-4bce-81d2-7221ceee0ee5" providerId="ADAL" clId="{046A4022-8CD9-4E1A-8253-C1C9AB2A64D3}" dt="2023-10-13T15:41:47.626" v="2567" actId="478"/>
          <ac:spMkLst>
            <pc:docMk/>
            <pc:sldMk cId="1749799297" sldId="1375"/>
            <ac:spMk id="4" creationId="{4041DB46-A553-9497-1091-0D61C781DD6C}"/>
          </ac:spMkLst>
        </pc:spChg>
        <pc:spChg chg="del">
          <ac:chgData name="Inês Trindade" userId="3f97d105-5265-4bce-81d2-7221ceee0ee5" providerId="ADAL" clId="{046A4022-8CD9-4E1A-8253-C1C9AB2A64D3}" dt="2023-10-13T15:26:17.298" v="2308" actId="21"/>
          <ac:spMkLst>
            <pc:docMk/>
            <pc:sldMk cId="1749799297" sldId="1375"/>
            <ac:spMk id="6" creationId="{B9CF6573-6C74-854D-CD79-D3598DA3AD19}"/>
          </ac:spMkLst>
        </pc:spChg>
        <pc:spChg chg="add del mod">
          <ac:chgData name="Inês Trindade" userId="3f97d105-5265-4bce-81d2-7221ceee0ee5" providerId="ADAL" clId="{046A4022-8CD9-4E1A-8253-C1C9AB2A64D3}" dt="2023-10-13T15:22:01.211" v="2282"/>
          <ac:spMkLst>
            <pc:docMk/>
            <pc:sldMk cId="1749799297" sldId="1375"/>
            <ac:spMk id="9" creationId="{8869620E-7E96-C2D0-5658-C4BF21D4FEC1}"/>
          </ac:spMkLst>
        </pc:spChg>
        <pc:picChg chg="del">
          <ac:chgData name="Inês Trindade" userId="3f97d105-5265-4bce-81d2-7221ceee0ee5" providerId="ADAL" clId="{046A4022-8CD9-4E1A-8253-C1C9AB2A64D3}" dt="2023-10-13T15:41:45.974" v="2566" actId="478"/>
          <ac:picMkLst>
            <pc:docMk/>
            <pc:sldMk cId="1749799297" sldId="1375"/>
            <ac:picMk id="3" creationId="{7194A18D-55F3-FFA2-80FC-97ADAD7F1F68}"/>
          </ac:picMkLst>
        </pc:picChg>
        <pc:picChg chg="del">
          <ac:chgData name="Inês Trindade" userId="3f97d105-5265-4bce-81d2-7221ceee0ee5" providerId="ADAL" clId="{046A4022-8CD9-4E1A-8253-C1C9AB2A64D3}" dt="2023-10-13T15:41:45.974" v="2566" actId="478"/>
          <ac:picMkLst>
            <pc:docMk/>
            <pc:sldMk cId="1749799297" sldId="1375"/>
            <ac:picMk id="5" creationId="{8DF3A3E4-C356-13B5-B19F-74EFC427DC5D}"/>
          </ac:picMkLst>
        </pc:picChg>
        <pc:picChg chg="del">
          <ac:chgData name="Inês Trindade" userId="3f97d105-5265-4bce-81d2-7221ceee0ee5" providerId="ADAL" clId="{046A4022-8CD9-4E1A-8253-C1C9AB2A64D3}" dt="2023-10-13T15:41:45.974" v="2566" actId="478"/>
          <ac:picMkLst>
            <pc:docMk/>
            <pc:sldMk cId="1749799297" sldId="1375"/>
            <ac:picMk id="7" creationId="{7CFD1EB8-5740-31CE-021B-E0CD8A4D764F}"/>
          </ac:picMkLst>
        </pc:picChg>
        <pc:picChg chg="del">
          <ac:chgData name="Inês Trindade" userId="3f97d105-5265-4bce-81d2-7221ceee0ee5" providerId="ADAL" clId="{046A4022-8CD9-4E1A-8253-C1C9AB2A64D3}" dt="2023-10-13T15:41:45.974" v="2566" actId="478"/>
          <ac:picMkLst>
            <pc:docMk/>
            <pc:sldMk cId="1749799297" sldId="1375"/>
            <ac:picMk id="8" creationId="{86B07187-1D86-28CF-C781-0782830E2A40}"/>
          </ac:picMkLst>
        </pc:picChg>
        <pc:picChg chg="add mod modCrop">
          <ac:chgData name="Inês Trindade" userId="3f97d105-5265-4bce-81d2-7221ceee0ee5" providerId="ADAL" clId="{046A4022-8CD9-4E1A-8253-C1C9AB2A64D3}" dt="2023-10-13T15:43:49.057" v="2586" actId="732"/>
          <ac:picMkLst>
            <pc:docMk/>
            <pc:sldMk cId="1749799297" sldId="1375"/>
            <ac:picMk id="11" creationId="{10404D42-0B34-27C0-DC85-8267AFC72FE1}"/>
          </ac:picMkLst>
        </pc:picChg>
        <pc:picChg chg="add mod">
          <ac:chgData name="Inês Trindade" userId="3f97d105-5265-4bce-81d2-7221ceee0ee5" providerId="ADAL" clId="{046A4022-8CD9-4E1A-8253-C1C9AB2A64D3}" dt="2023-10-13T15:42:18.122" v="2574" actId="1076"/>
          <ac:picMkLst>
            <pc:docMk/>
            <pc:sldMk cId="1749799297" sldId="1375"/>
            <ac:picMk id="12" creationId="{D0CEB753-523C-BF05-7DEB-B6B58EE3DAC9}"/>
          </ac:picMkLst>
        </pc:picChg>
        <pc:picChg chg="add mod">
          <ac:chgData name="Inês Trindade" userId="3f97d105-5265-4bce-81d2-7221ceee0ee5" providerId="ADAL" clId="{046A4022-8CD9-4E1A-8253-C1C9AB2A64D3}" dt="2023-10-13T15:42:36.547" v="2577" actId="1076"/>
          <ac:picMkLst>
            <pc:docMk/>
            <pc:sldMk cId="1749799297" sldId="1375"/>
            <ac:picMk id="13" creationId="{D52806AC-5029-355D-BF5D-3FC3645D1E2B}"/>
          </ac:picMkLst>
        </pc:picChg>
        <pc:picChg chg="add mod modCrop">
          <ac:chgData name="Inês Trindade" userId="3f97d105-5265-4bce-81d2-7221ceee0ee5" providerId="ADAL" clId="{046A4022-8CD9-4E1A-8253-C1C9AB2A64D3}" dt="2023-10-13T15:43:41.141" v="2585" actId="732"/>
          <ac:picMkLst>
            <pc:docMk/>
            <pc:sldMk cId="1749799297" sldId="1375"/>
            <ac:picMk id="15" creationId="{48D9C9F5-287E-90C2-E44A-3822FD72C606}"/>
          </ac:picMkLst>
        </pc:picChg>
      </pc:sldChg>
      <pc:sldChg chg="del">
        <pc:chgData name="Inês Trindade" userId="3f97d105-5265-4bce-81d2-7221ceee0ee5" providerId="ADAL" clId="{046A4022-8CD9-4E1A-8253-C1C9AB2A64D3}" dt="2023-10-13T14:32:18.521" v="1949" actId="47"/>
        <pc:sldMkLst>
          <pc:docMk/>
          <pc:sldMk cId="717046199" sldId="1377"/>
        </pc:sldMkLst>
      </pc:sldChg>
      <pc:sldChg chg="del">
        <pc:chgData name="Inês Trindade" userId="3f97d105-5265-4bce-81d2-7221ceee0ee5" providerId="ADAL" clId="{046A4022-8CD9-4E1A-8253-C1C9AB2A64D3}" dt="2023-10-13T14:32:21.590" v="1950" actId="47"/>
        <pc:sldMkLst>
          <pc:docMk/>
          <pc:sldMk cId="1792615347" sldId="1378"/>
        </pc:sldMkLst>
      </pc:sldChg>
      <pc:sldChg chg="addSp delSp modSp mod ord">
        <pc:chgData name="Inês Trindade" userId="3f97d105-5265-4bce-81d2-7221ceee0ee5" providerId="ADAL" clId="{046A4022-8CD9-4E1A-8253-C1C9AB2A64D3}" dt="2023-10-13T15:48:00.183" v="2626"/>
        <pc:sldMkLst>
          <pc:docMk/>
          <pc:sldMk cId="3108917519" sldId="1379"/>
        </pc:sldMkLst>
        <pc:spChg chg="del">
          <ac:chgData name="Inês Trindade" userId="3f97d105-5265-4bce-81d2-7221ceee0ee5" providerId="ADAL" clId="{046A4022-8CD9-4E1A-8253-C1C9AB2A64D3}" dt="2023-10-13T15:47:59.726" v="2625" actId="478"/>
          <ac:spMkLst>
            <pc:docMk/>
            <pc:sldMk cId="3108917519" sldId="1379"/>
            <ac:spMk id="8" creationId="{A1BE91E0-83BD-D008-A627-04E539D843FC}"/>
          </ac:spMkLst>
        </pc:spChg>
        <pc:spChg chg="add mod">
          <ac:chgData name="Inês Trindade" userId="3f97d105-5265-4bce-81d2-7221ceee0ee5" providerId="ADAL" clId="{046A4022-8CD9-4E1A-8253-C1C9AB2A64D3}" dt="2023-10-13T15:48:00.183" v="2626"/>
          <ac:spMkLst>
            <pc:docMk/>
            <pc:sldMk cId="3108917519" sldId="1379"/>
            <ac:spMk id="9" creationId="{291D5A2A-0F02-A233-91D0-1DD02293F037}"/>
          </ac:spMkLst>
        </pc:spChg>
      </pc:sldChg>
      <pc:sldChg chg="del">
        <pc:chgData name="Inês Trindade" userId="3f97d105-5265-4bce-81d2-7221ceee0ee5" providerId="ADAL" clId="{046A4022-8CD9-4E1A-8253-C1C9AB2A64D3}" dt="2023-10-13T15:47:26.524" v="2622" actId="47"/>
        <pc:sldMkLst>
          <pc:docMk/>
          <pc:sldMk cId="2013316882" sldId="1381"/>
        </pc:sldMkLst>
      </pc:sldChg>
      <pc:sldChg chg="del">
        <pc:chgData name="Inês Trindade" userId="3f97d105-5265-4bce-81d2-7221ceee0ee5" providerId="ADAL" clId="{046A4022-8CD9-4E1A-8253-C1C9AB2A64D3}" dt="2023-10-13T14:32:31.751" v="1951" actId="47"/>
        <pc:sldMkLst>
          <pc:docMk/>
          <pc:sldMk cId="391379684" sldId="1383"/>
        </pc:sldMkLst>
      </pc:sldChg>
      <pc:sldChg chg="del">
        <pc:chgData name="Inês Trindade" userId="3f97d105-5265-4bce-81d2-7221ceee0ee5" providerId="ADAL" clId="{046A4022-8CD9-4E1A-8253-C1C9AB2A64D3}" dt="2023-10-13T14:32:32.694" v="1952" actId="47"/>
        <pc:sldMkLst>
          <pc:docMk/>
          <pc:sldMk cId="557122974" sldId="1384"/>
        </pc:sldMkLst>
      </pc:sldChg>
      <pc:sldChg chg="del">
        <pc:chgData name="Inês Trindade" userId="3f97d105-5265-4bce-81d2-7221ceee0ee5" providerId="ADAL" clId="{046A4022-8CD9-4E1A-8253-C1C9AB2A64D3}" dt="2023-10-13T14:32:33.582" v="1953" actId="47"/>
        <pc:sldMkLst>
          <pc:docMk/>
          <pc:sldMk cId="2988772796" sldId="1385"/>
        </pc:sldMkLst>
      </pc:sldChg>
      <pc:sldChg chg="del">
        <pc:chgData name="Inês Trindade" userId="3f97d105-5265-4bce-81d2-7221ceee0ee5" providerId="ADAL" clId="{046A4022-8CD9-4E1A-8253-C1C9AB2A64D3}" dt="2023-10-13T14:32:34.693" v="1954" actId="47"/>
        <pc:sldMkLst>
          <pc:docMk/>
          <pc:sldMk cId="2509263314" sldId="1386"/>
        </pc:sldMkLst>
      </pc:sldChg>
      <pc:sldChg chg="add del">
        <pc:chgData name="Inês Trindade" userId="3f97d105-5265-4bce-81d2-7221ceee0ee5" providerId="ADAL" clId="{046A4022-8CD9-4E1A-8253-C1C9AB2A64D3}" dt="2023-10-13T15:47:34.644" v="2623" actId="47"/>
        <pc:sldMkLst>
          <pc:docMk/>
          <pc:sldMk cId="217924747" sldId="1387"/>
        </pc:sldMkLst>
      </pc:sldChg>
      <pc:sldChg chg="del">
        <pc:chgData name="Inês Trindade" userId="3f97d105-5265-4bce-81d2-7221ceee0ee5" providerId="ADAL" clId="{046A4022-8CD9-4E1A-8253-C1C9AB2A64D3}" dt="2023-10-13T14:32:50.746" v="1957" actId="47"/>
        <pc:sldMkLst>
          <pc:docMk/>
          <pc:sldMk cId="3643014573" sldId="1388"/>
        </pc:sldMkLst>
      </pc:sldChg>
      <pc:sldChg chg="del">
        <pc:chgData name="Inês Trindade" userId="3f97d105-5265-4bce-81d2-7221ceee0ee5" providerId="ADAL" clId="{046A4022-8CD9-4E1A-8253-C1C9AB2A64D3}" dt="2023-10-13T14:32:54.291" v="1959" actId="47"/>
        <pc:sldMkLst>
          <pc:docMk/>
          <pc:sldMk cId="241593228" sldId="1389"/>
        </pc:sldMkLst>
      </pc:sldChg>
      <pc:sldChg chg="del">
        <pc:chgData name="Inês Trindade" userId="3f97d105-5265-4bce-81d2-7221ceee0ee5" providerId="ADAL" clId="{046A4022-8CD9-4E1A-8253-C1C9AB2A64D3}" dt="2023-10-13T15:47:42.352" v="2624" actId="47"/>
        <pc:sldMkLst>
          <pc:docMk/>
          <pc:sldMk cId="1687506494" sldId="1390"/>
        </pc:sldMkLst>
      </pc:sldChg>
      <pc:sldChg chg="del">
        <pc:chgData name="Inês Trindade" userId="3f97d105-5265-4bce-81d2-7221ceee0ee5" providerId="ADAL" clId="{046A4022-8CD9-4E1A-8253-C1C9AB2A64D3}" dt="2023-10-13T14:32:59.261" v="1960" actId="47"/>
        <pc:sldMkLst>
          <pc:docMk/>
          <pc:sldMk cId="2112431336" sldId="1391"/>
        </pc:sldMkLst>
      </pc:sldChg>
      <pc:sldChg chg="del">
        <pc:chgData name="Inês Trindade" userId="3f97d105-5265-4bce-81d2-7221ceee0ee5" providerId="ADAL" clId="{046A4022-8CD9-4E1A-8253-C1C9AB2A64D3}" dt="2023-10-13T14:33:02.753" v="1961" actId="47"/>
        <pc:sldMkLst>
          <pc:docMk/>
          <pc:sldMk cId="3140450153" sldId="1392"/>
        </pc:sldMkLst>
      </pc:sldChg>
      <pc:sldChg chg="del">
        <pc:chgData name="Inês Trindade" userId="3f97d105-5265-4bce-81d2-7221ceee0ee5" providerId="ADAL" clId="{046A4022-8CD9-4E1A-8253-C1C9AB2A64D3}" dt="2023-10-13T14:32:52.722" v="1958" actId="47"/>
        <pc:sldMkLst>
          <pc:docMk/>
          <pc:sldMk cId="4116600082" sldId="1393"/>
        </pc:sldMkLst>
      </pc:sldChg>
      <pc:sldChg chg="modSp del mod">
        <pc:chgData name="Inês Trindade" userId="3f97d105-5265-4bce-81d2-7221ceee0ee5" providerId="ADAL" clId="{046A4022-8CD9-4E1A-8253-C1C9AB2A64D3}" dt="2023-10-13T18:05:08.930" v="2994" actId="47"/>
        <pc:sldMkLst>
          <pc:docMk/>
          <pc:sldMk cId="1663355497" sldId="1394"/>
        </pc:sldMkLst>
        <pc:spChg chg="mod">
          <ac:chgData name="Inês Trindade" userId="3f97d105-5265-4bce-81d2-7221ceee0ee5" providerId="ADAL" clId="{046A4022-8CD9-4E1A-8253-C1C9AB2A64D3}" dt="2023-10-13T14:17:06.056" v="1665" actId="207"/>
          <ac:spMkLst>
            <pc:docMk/>
            <pc:sldMk cId="1663355497" sldId="1394"/>
            <ac:spMk id="27" creationId="{EB65E7A2-DD4F-2740-2B46-59900BBA68BC}"/>
          </ac:spMkLst>
        </pc:spChg>
        <pc:spChg chg="mod">
          <ac:chgData name="Inês Trindade" userId="3f97d105-5265-4bce-81d2-7221ceee0ee5" providerId="ADAL" clId="{046A4022-8CD9-4E1A-8253-C1C9AB2A64D3}" dt="2023-10-12T17:28:53.530" v="343" actId="207"/>
          <ac:spMkLst>
            <pc:docMk/>
            <pc:sldMk cId="1663355497" sldId="1394"/>
            <ac:spMk id="28" creationId="{A012F383-A7A5-9CD6-5B79-AEA6CDEC6E04}"/>
          </ac:spMkLst>
        </pc:spChg>
      </pc:sldChg>
      <pc:sldChg chg="modSp mod">
        <pc:chgData name="Inês Trindade" userId="3f97d105-5265-4bce-81d2-7221ceee0ee5" providerId="ADAL" clId="{046A4022-8CD9-4E1A-8253-C1C9AB2A64D3}" dt="2023-10-13T15:59:08.423" v="2639" actId="20577"/>
        <pc:sldMkLst>
          <pc:docMk/>
          <pc:sldMk cId="465874846" sldId="1395"/>
        </pc:sldMkLst>
        <pc:spChg chg="mod">
          <ac:chgData name="Inês Trindade" userId="3f97d105-5265-4bce-81d2-7221ceee0ee5" providerId="ADAL" clId="{046A4022-8CD9-4E1A-8253-C1C9AB2A64D3}" dt="2023-10-13T09:14:13.047" v="1162" actId="33524"/>
          <ac:spMkLst>
            <pc:docMk/>
            <pc:sldMk cId="465874846" sldId="1395"/>
            <ac:spMk id="3" creationId="{437895BA-CEFC-2083-CDE9-5079E36CDE53}"/>
          </ac:spMkLst>
        </pc:spChg>
        <pc:spChg chg="mod">
          <ac:chgData name="Inês Trindade" userId="3f97d105-5265-4bce-81d2-7221ceee0ee5" providerId="ADAL" clId="{046A4022-8CD9-4E1A-8253-C1C9AB2A64D3}" dt="2023-10-13T09:17:53.320" v="1187" actId="14100"/>
          <ac:spMkLst>
            <pc:docMk/>
            <pc:sldMk cId="465874846" sldId="1395"/>
            <ac:spMk id="4" creationId="{464F69F5-60CB-DC54-EFA3-7FF78745CE58}"/>
          </ac:spMkLst>
        </pc:spChg>
        <pc:spChg chg="mod">
          <ac:chgData name="Inês Trindade" userId="3f97d105-5265-4bce-81d2-7221ceee0ee5" providerId="ADAL" clId="{046A4022-8CD9-4E1A-8253-C1C9AB2A64D3}" dt="2023-10-13T15:31:28.291" v="2376" actId="20577"/>
          <ac:spMkLst>
            <pc:docMk/>
            <pc:sldMk cId="465874846" sldId="1395"/>
            <ac:spMk id="6" creationId="{EE9019B0-F5CA-12A0-E32C-4DD6F8163CAF}"/>
          </ac:spMkLst>
        </pc:spChg>
        <pc:spChg chg="mod">
          <ac:chgData name="Inês Trindade" userId="3f97d105-5265-4bce-81d2-7221ceee0ee5" providerId="ADAL" clId="{046A4022-8CD9-4E1A-8253-C1C9AB2A64D3}" dt="2023-10-13T15:59:08.423" v="2639" actId="20577"/>
          <ac:spMkLst>
            <pc:docMk/>
            <pc:sldMk cId="465874846" sldId="1395"/>
            <ac:spMk id="8" creationId="{60EA6009-0A92-9E84-A4E6-5884C19CC9AA}"/>
          </ac:spMkLst>
        </pc:spChg>
      </pc:sldChg>
      <pc:sldChg chg="addSp delSp modSp mod">
        <pc:chgData name="Inês Trindade" userId="3f97d105-5265-4bce-81d2-7221ceee0ee5" providerId="ADAL" clId="{046A4022-8CD9-4E1A-8253-C1C9AB2A64D3}" dt="2023-10-13T18:05:35.533" v="2998" actId="21"/>
        <pc:sldMkLst>
          <pc:docMk/>
          <pc:sldMk cId="600699969" sldId="1396"/>
        </pc:sldMkLst>
        <pc:spChg chg="mod">
          <ac:chgData name="Inês Trindade" userId="3f97d105-5265-4bce-81d2-7221ceee0ee5" providerId="ADAL" clId="{046A4022-8CD9-4E1A-8253-C1C9AB2A64D3}" dt="2023-10-13T17:37:12.071" v="2779" actId="208"/>
          <ac:spMkLst>
            <pc:docMk/>
            <pc:sldMk cId="600699969" sldId="1396"/>
            <ac:spMk id="2" creationId="{5566B214-B0D9-5356-CD07-2199521C7073}"/>
          </ac:spMkLst>
        </pc:spChg>
        <pc:spChg chg="add mod">
          <ac:chgData name="Inês Trindade" userId="3f97d105-5265-4bce-81d2-7221ceee0ee5" providerId="ADAL" clId="{046A4022-8CD9-4E1A-8253-C1C9AB2A64D3}" dt="2023-10-13T11:19:01.558" v="1608" actId="1038"/>
          <ac:spMkLst>
            <pc:docMk/>
            <pc:sldMk cId="600699969" sldId="1396"/>
            <ac:spMk id="3" creationId="{E3ED67F1-EBA5-2108-9013-B53808030C85}"/>
          </ac:spMkLst>
        </pc:spChg>
        <pc:spChg chg="mod">
          <ac:chgData name="Inês Trindade" userId="3f97d105-5265-4bce-81d2-7221ceee0ee5" providerId="ADAL" clId="{046A4022-8CD9-4E1A-8253-C1C9AB2A64D3}" dt="2023-10-13T17:37:24.944" v="2780" actId="207"/>
          <ac:spMkLst>
            <pc:docMk/>
            <pc:sldMk cId="600699969" sldId="1396"/>
            <ac:spMk id="20" creationId="{7D98E245-55F0-95CD-0F6A-957C4D7B55A3}"/>
          </ac:spMkLst>
        </pc:spChg>
        <pc:spChg chg="mod">
          <ac:chgData name="Inês Trindade" userId="3f97d105-5265-4bce-81d2-7221ceee0ee5" providerId="ADAL" clId="{046A4022-8CD9-4E1A-8253-C1C9AB2A64D3}" dt="2023-10-13T17:37:37.950" v="2781" actId="207"/>
          <ac:spMkLst>
            <pc:docMk/>
            <pc:sldMk cId="600699969" sldId="1396"/>
            <ac:spMk id="21" creationId="{BCBC79B3-95BC-4E0D-E288-8BC4E588821D}"/>
          </ac:spMkLst>
        </pc:spChg>
        <pc:spChg chg="mod">
          <ac:chgData name="Inês Trindade" userId="3f97d105-5265-4bce-81d2-7221ceee0ee5" providerId="ADAL" clId="{046A4022-8CD9-4E1A-8253-C1C9AB2A64D3}" dt="2023-10-12T08:14:21.936" v="3" actId="948"/>
          <ac:spMkLst>
            <pc:docMk/>
            <pc:sldMk cId="600699969" sldId="1396"/>
            <ac:spMk id="22" creationId="{16BB9C48-5D19-1ED1-8B34-64CAA70F9CB7}"/>
          </ac:spMkLst>
        </pc:spChg>
        <pc:spChg chg="mod">
          <ac:chgData name="Inês Trindade" userId="3f97d105-5265-4bce-81d2-7221ceee0ee5" providerId="ADAL" clId="{046A4022-8CD9-4E1A-8253-C1C9AB2A64D3}" dt="2023-10-13T11:19:36.264" v="1623" actId="14100"/>
          <ac:spMkLst>
            <pc:docMk/>
            <pc:sldMk cId="600699969" sldId="1396"/>
            <ac:spMk id="27" creationId="{502F1D31-BE0B-9EBA-E071-8CBCD54BA0B9}"/>
          </ac:spMkLst>
        </pc:spChg>
        <pc:spChg chg="mod">
          <ac:chgData name="Inês Trindade" userId="3f97d105-5265-4bce-81d2-7221ceee0ee5" providerId="ADAL" clId="{046A4022-8CD9-4E1A-8253-C1C9AB2A64D3}" dt="2023-10-13T11:17:24.777" v="1584" actId="1076"/>
          <ac:spMkLst>
            <pc:docMk/>
            <pc:sldMk cId="600699969" sldId="1396"/>
            <ac:spMk id="34" creationId="{53878EF2-BAE0-959E-FBF2-7B9147F11099}"/>
          </ac:spMkLst>
        </pc:spChg>
        <pc:spChg chg="mod">
          <ac:chgData name="Inês Trindade" userId="3f97d105-5265-4bce-81d2-7221ceee0ee5" providerId="ADAL" clId="{046A4022-8CD9-4E1A-8253-C1C9AB2A64D3}" dt="2023-10-13T16:00:47.691" v="2641" actId="1076"/>
          <ac:spMkLst>
            <pc:docMk/>
            <pc:sldMk cId="600699969" sldId="1396"/>
            <ac:spMk id="35" creationId="{86C37B71-27ED-0B5C-3C31-475B0329182A}"/>
          </ac:spMkLst>
        </pc:spChg>
        <pc:grpChg chg="add del mod">
          <ac:chgData name="Inês Trindade" userId="3f97d105-5265-4bce-81d2-7221ceee0ee5" providerId="ADAL" clId="{046A4022-8CD9-4E1A-8253-C1C9AB2A64D3}" dt="2023-10-13T18:05:35.533" v="2998" actId="21"/>
          <ac:grpSpMkLst>
            <pc:docMk/>
            <pc:sldMk cId="600699969" sldId="1396"/>
            <ac:grpSpMk id="26" creationId="{DF4D2D61-9A1E-4664-7419-3AD03D3403CC}"/>
          </ac:grpSpMkLst>
        </pc:grpChg>
        <pc:picChg chg="add mod ord">
          <ac:chgData name="Inês Trindade" userId="3f97d105-5265-4bce-81d2-7221ceee0ee5" providerId="ADAL" clId="{046A4022-8CD9-4E1A-8253-C1C9AB2A64D3}" dt="2023-10-13T16:01:09.148" v="2658" actId="1036"/>
          <ac:picMkLst>
            <pc:docMk/>
            <pc:sldMk cId="600699969" sldId="1396"/>
            <ac:picMk id="4" creationId="{6134286D-1A69-7098-EA5B-852484E6D621}"/>
          </ac:picMkLst>
        </pc:picChg>
        <pc:picChg chg="add mod">
          <ac:chgData name="Inês Trindade" userId="3f97d105-5265-4bce-81d2-7221ceee0ee5" providerId="ADAL" clId="{046A4022-8CD9-4E1A-8253-C1C9AB2A64D3}" dt="2023-10-13T11:19:01.558" v="1608" actId="1038"/>
          <ac:picMkLst>
            <pc:docMk/>
            <pc:sldMk cId="600699969" sldId="1396"/>
            <ac:picMk id="1026" creationId="{828F9746-E45C-40E3-F49C-2AAF5E9CE6B2}"/>
          </ac:picMkLst>
        </pc:picChg>
        <pc:picChg chg="mod">
          <ac:chgData name="Inês Trindade" userId="3f97d105-5265-4bce-81d2-7221ceee0ee5" providerId="ADAL" clId="{046A4022-8CD9-4E1A-8253-C1C9AB2A64D3}" dt="2023-10-13T11:19:12.833" v="1619" actId="1036"/>
          <ac:picMkLst>
            <pc:docMk/>
            <pc:sldMk cId="600699969" sldId="1396"/>
            <ac:picMk id="1030" creationId="{79F9B584-2B70-FE60-6F1A-7737F16ADABB}"/>
          </ac:picMkLst>
        </pc:picChg>
        <pc:picChg chg="mod">
          <ac:chgData name="Inês Trindade" userId="3f97d105-5265-4bce-81d2-7221ceee0ee5" providerId="ADAL" clId="{046A4022-8CD9-4E1A-8253-C1C9AB2A64D3}" dt="2023-10-13T11:19:12.833" v="1619" actId="1036"/>
          <ac:picMkLst>
            <pc:docMk/>
            <pc:sldMk cId="600699969" sldId="1396"/>
            <ac:picMk id="1032" creationId="{DBEE1AB8-E893-F202-55A9-61BE9DA16B50}"/>
          </ac:picMkLst>
        </pc:picChg>
      </pc:sldChg>
      <pc:sldChg chg="new del">
        <pc:chgData name="Inês Trindade" userId="3f97d105-5265-4bce-81d2-7221ceee0ee5" providerId="ADAL" clId="{046A4022-8CD9-4E1A-8253-C1C9AB2A64D3}" dt="2023-10-12T15:51:50.686" v="132" actId="47"/>
        <pc:sldMkLst>
          <pc:docMk/>
          <pc:sldMk cId="766870358" sldId="1397"/>
        </pc:sldMkLst>
      </pc:sldChg>
      <pc:sldChg chg="addSp delSp modSp add mod">
        <pc:chgData name="Inês Trindade" userId="3f97d105-5265-4bce-81d2-7221ceee0ee5" providerId="ADAL" clId="{046A4022-8CD9-4E1A-8253-C1C9AB2A64D3}" dt="2023-10-13T15:05:04.422" v="2154" actId="14100"/>
        <pc:sldMkLst>
          <pc:docMk/>
          <pc:sldMk cId="3225842592" sldId="1398"/>
        </pc:sldMkLst>
        <pc:spChg chg="add mod">
          <ac:chgData name="Inês Trindade" userId="3f97d105-5265-4bce-81d2-7221ceee0ee5" providerId="ADAL" clId="{046A4022-8CD9-4E1A-8253-C1C9AB2A64D3}" dt="2023-10-13T15:04:52.643" v="2153" actId="207"/>
          <ac:spMkLst>
            <pc:docMk/>
            <pc:sldMk cId="3225842592" sldId="1398"/>
            <ac:spMk id="4" creationId="{57F2AFCE-EF55-DF53-D14C-233F912E4CE0}"/>
          </ac:spMkLst>
        </pc:spChg>
        <pc:spChg chg="add del mod">
          <ac:chgData name="Inês Trindade" userId="3f97d105-5265-4bce-81d2-7221ceee0ee5" providerId="ADAL" clId="{046A4022-8CD9-4E1A-8253-C1C9AB2A64D3}" dt="2023-10-12T17:31:23.843" v="345" actId="478"/>
          <ac:spMkLst>
            <pc:docMk/>
            <pc:sldMk cId="3225842592" sldId="1398"/>
            <ac:spMk id="15" creationId="{C9CDC9C5-21E7-B7C5-04DA-FE656FE379C3}"/>
          </ac:spMkLst>
        </pc:spChg>
        <pc:spChg chg="add del mod">
          <ac:chgData name="Inês Trindade" userId="3f97d105-5265-4bce-81d2-7221ceee0ee5" providerId="ADAL" clId="{046A4022-8CD9-4E1A-8253-C1C9AB2A64D3}" dt="2023-10-12T17:31:23.843" v="345" actId="478"/>
          <ac:spMkLst>
            <pc:docMk/>
            <pc:sldMk cId="3225842592" sldId="1398"/>
            <ac:spMk id="16" creationId="{7D5B0595-8157-769F-A4D0-735EC90A30C2}"/>
          </ac:spMkLst>
        </pc:spChg>
        <pc:spChg chg="add del mod">
          <ac:chgData name="Inês Trindade" userId="3f97d105-5265-4bce-81d2-7221ceee0ee5" providerId="ADAL" clId="{046A4022-8CD9-4E1A-8253-C1C9AB2A64D3}" dt="2023-10-12T17:31:23.843" v="345" actId="478"/>
          <ac:spMkLst>
            <pc:docMk/>
            <pc:sldMk cId="3225842592" sldId="1398"/>
            <ac:spMk id="17" creationId="{F19B1E50-EC44-6757-25A0-7E54E51353DD}"/>
          </ac:spMkLst>
        </pc:spChg>
        <pc:spChg chg="add mod">
          <ac:chgData name="Inês Trindade" userId="3f97d105-5265-4bce-81d2-7221ceee0ee5" providerId="ADAL" clId="{046A4022-8CD9-4E1A-8253-C1C9AB2A64D3}" dt="2023-10-13T14:51:59.912" v="1970" actId="1076"/>
          <ac:spMkLst>
            <pc:docMk/>
            <pc:sldMk cId="3225842592" sldId="1398"/>
            <ac:spMk id="18" creationId="{F5D7B2BA-3D3D-E38E-69B9-3DA260D8232F}"/>
          </ac:spMkLst>
        </pc:spChg>
        <pc:spChg chg="add del">
          <ac:chgData name="Inês Trindade" userId="3f97d105-5265-4bce-81d2-7221ceee0ee5" providerId="ADAL" clId="{046A4022-8CD9-4E1A-8253-C1C9AB2A64D3}" dt="2023-10-12T17:31:38.498" v="347" actId="22"/>
          <ac:spMkLst>
            <pc:docMk/>
            <pc:sldMk cId="3225842592" sldId="1398"/>
            <ac:spMk id="20" creationId="{BAA55EFD-32F8-1EF6-64BF-D656DD647688}"/>
          </ac:spMkLst>
        </pc:spChg>
        <pc:spChg chg="mod">
          <ac:chgData name="Inês Trindade" userId="3f97d105-5265-4bce-81d2-7221ceee0ee5" providerId="ADAL" clId="{046A4022-8CD9-4E1A-8253-C1C9AB2A64D3}" dt="2023-10-12T15:56:25.213" v="177" actId="313"/>
          <ac:spMkLst>
            <pc:docMk/>
            <pc:sldMk cId="3225842592" sldId="1398"/>
            <ac:spMk id="24" creationId="{6A3CC8EB-092E-CA95-912E-DD5E0687E6BE}"/>
          </ac:spMkLst>
        </pc:spChg>
        <pc:spChg chg="add mod">
          <ac:chgData name="Inês Trindade" userId="3f97d105-5265-4bce-81d2-7221ceee0ee5" providerId="ADAL" clId="{046A4022-8CD9-4E1A-8253-C1C9AB2A64D3}" dt="2023-10-13T15:03:35.041" v="2123" actId="1076"/>
          <ac:spMkLst>
            <pc:docMk/>
            <pc:sldMk cId="3225842592" sldId="1398"/>
            <ac:spMk id="33" creationId="{11C8DBA8-0306-4B3F-99B3-2AE1F3F68223}"/>
          </ac:spMkLst>
        </pc:spChg>
        <pc:spChg chg="add mod">
          <ac:chgData name="Inês Trindade" userId="3f97d105-5265-4bce-81d2-7221ceee0ee5" providerId="ADAL" clId="{046A4022-8CD9-4E1A-8253-C1C9AB2A64D3}" dt="2023-10-13T15:05:04.422" v="2154" actId="14100"/>
          <ac:spMkLst>
            <pc:docMk/>
            <pc:sldMk cId="3225842592" sldId="1398"/>
            <ac:spMk id="38" creationId="{9C222977-2B4A-0DAF-5AFF-DEE00AFD9B62}"/>
          </ac:spMkLst>
        </pc:spChg>
        <pc:spChg chg="add del mod">
          <ac:chgData name="Inês Trindade" userId="3f97d105-5265-4bce-81d2-7221ceee0ee5" providerId="ADAL" clId="{046A4022-8CD9-4E1A-8253-C1C9AB2A64D3}" dt="2023-10-12T18:33:02.146" v="923" actId="478"/>
          <ac:spMkLst>
            <pc:docMk/>
            <pc:sldMk cId="3225842592" sldId="1398"/>
            <ac:spMk id="39" creationId="{BA418682-6E8B-F3C2-E61E-A9C25B0E1D9A}"/>
          </ac:spMkLst>
        </pc:spChg>
        <pc:grpChg chg="del">
          <ac:chgData name="Inês Trindade" userId="3f97d105-5265-4bce-81d2-7221ceee0ee5" providerId="ADAL" clId="{046A4022-8CD9-4E1A-8253-C1C9AB2A64D3}" dt="2023-10-12T15:51:55.471" v="133" actId="478"/>
          <ac:grpSpMkLst>
            <pc:docMk/>
            <pc:sldMk cId="3225842592" sldId="1398"/>
            <ac:grpSpMk id="12" creationId="{C30D0140-58BE-5463-A122-A594CCDBD0AE}"/>
          </ac:grpSpMkLst>
        </pc:grpChg>
        <pc:graphicFrameChg chg="add mod">
          <ac:chgData name="Inês Trindade" userId="3f97d105-5265-4bce-81d2-7221ceee0ee5" providerId="ADAL" clId="{046A4022-8CD9-4E1A-8253-C1C9AB2A64D3}" dt="2023-10-12T17:49:27.827" v="425"/>
          <ac:graphicFrameMkLst>
            <pc:docMk/>
            <pc:sldMk cId="3225842592" sldId="1398"/>
            <ac:graphicFrameMk id="36" creationId="{6CDC66F4-463E-7628-EC83-29F18DE1A19A}"/>
          </ac:graphicFrameMkLst>
        </pc:graphicFrameChg>
        <pc:picChg chg="del">
          <ac:chgData name="Inês Trindade" userId="3f97d105-5265-4bce-81d2-7221ceee0ee5" providerId="ADAL" clId="{046A4022-8CD9-4E1A-8253-C1C9AB2A64D3}" dt="2023-10-13T14:58:07.185" v="1971" actId="478"/>
          <ac:picMkLst>
            <pc:docMk/>
            <pc:sldMk cId="3225842592" sldId="1398"/>
            <ac:picMk id="2" creationId="{A17FB9FA-5743-B474-2F48-6B602573D0BC}"/>
          </ac:picMkLst>
        </pc:picChg>
        <pc:picChg chg="add del mod modCrop">
          <ac:chgData name="Inês Trindade" userId="3f97d105-5265-4bce-81d2-7221ceee0ee5" providerId="ADAL" clId="{046A4022-8CD9-4E1A-8253-C1C9AB2A64D3}" dt="2023-10-12T17:31:23.843" v="345" actId="478"/>
          <ac:picMkLst>
            <pc:docMk/>
            <pc:sldMk cId="3225842592" sldId="1398"/>
            <ac:picMk id="3" creationId="{D89CDE22-19E8-760E-B2AB-E7858D19D447}"/>
          </ac:picMkLst>
        </pc:picChg>
        <pc:picChg chg="mod">
          <ac:chgData name="Inês Trindade" userId="3f97d105-5265-4bce-81d2-7221ceee0ee5" providerId="ADAL" clId="{046A4022-8CD9-4E1A-8253-C1C9AB2A64D3}" dt="2023-10-13T15:04:31.813" v="2149" actId="1076"/>
          <ac:picMkLst>
            <pc:docMk/>
            <pc:sldMk cId="3225842592" sldId="1398"/>
            <ac:picMk id="3" creationId="{DB872BE8-7AA4-A9E8-2AC2-5CCFAF82228C}"/>
          </ac:picMkLst>
        </pc:picChg>
        <pc:picChg chg="del">
          <ac:chgData name="Inês Trindade" userId="3f97d105-5265-4bce-81d2-7221ceee0ee5" providerId="ADAL" clId="{046A4022-8CD9-4E1A-8253-C1C9AB2A64D3}" dt="2023-10-12T15:51:55.471" v="133" actId="478"/>
          <ac:picMkLst>
            <pc:docMk/>
            <pc:sldMk cId="3225842592" sldId="1398"/>
            <ac:picMk id="4" creationId="{8314AA2F-409B-D546-C878-3DCE2B3EFB64}"/>
          </ac:picMkLst>
        </pc:picChg>
        <pc:picChg chg="add del mod modCrop">
          <ac:chgData name="Inês Trindade" userId="3f97d105-5265-4bce-81d2-7221ceee0ee5" providerId="ADAL" clId="{046A4022-8CD9-4E1A-8253-C1C9AB2A64D3}" dt="2023-10-12T17:31:23.843" v="345" actId="478"/>
          <ac:picMkLst>
            <pc:docMk/>
            <pc:sldMk cId="3225842592" sldId="1398"/>
            <ac:picMk id="5" creationId="{4E07F331-6CD5-2B5B-6DAA-EB43EE281F4A}"/>
          </ac:picMkLst>
        </pc:picChg>
        <pc:picChg chg="del">
          <ac:chgData name="Inês Trindade" userId="3f97d105-5265-4bce-81d2-7221ceee0ee5" providerId="ADAL" clId="{046A4022-8CD9-4E1A-8253-C1C9AB2A64D3}" dt="2023-10-12T15:51:55.471" v="133" actId="478"/>
          <ac:picMkLst>
            <pc:docMk/>
            <pc:sldMk cId="3225842592" sldId="1398"/>
            <ac:picMk id="6" creationId="{05319D87-38F0-2DB3-7B6F-3D6C3EB476C1}"/>
          </ac:picMkLst>
        </pc:picChg>
        <pc:picChg chg="del">
          <ac:chgData name="Inês Trindade" userId="3f97d105-5265-4bce-81d2-7221ceee0ee5" providerId="ADAL" clId="{046A4022-8CD9-4E1A-8253-C1C9AB2A64D3}" dt="2023-10-12T15:51:55.471" v="133" actId="478"/>
          <ac:picMkLst>
            <pc:docMk/>
            <pc:sldMk cId="3225842592" sldId="1398"/>
            <ac:picMk id="7" creationId="{F96C9627-927C-C365-81A4-C6B457E1F61F}"/>
          </ac:picMkLst>
        </pc:picChg>
        <pc:picChg chg="add del mod">
          <ac:chgData name="Inês Trindade" userId="3f97d105-5265-4bce-81d2-7221ceee0ee5" providerId="ADAL" clId="{046A4022-8CD9-4E1A-8253-C1C9AB2A64D3}" dt="2023-10-12T17:31:23.843" v="345" actId="478"/>
          <ac:picMkLst>
            <pc:docMk/>
            <pc:sldMk cId="3225842592" sldId="1398"/>
            <ac:picMk id="8" creationId="{2F8591BE-D31C-9943-CAED-C7DC27321115}"/>
          </ac:picMkLst>
        </pc:picChg>
        <pc:picChg chg="add del mod">
          <ac:chgData name="Inês Trindade" userId="3f97d105-5265-4bce-81d2-7221ceee0ee5" providerId="ADAL" clId="{046A4022-8CD9-4E1A-8253-C1C9AB2A64D3}" dt="2023-10-12T16:13:12.566" v="206" actId="478"/>
          <ac:picMkLst>
            <pc:docMk/>
            <pc:sldMk cId="3225842592" sldId="1398"/>
            <ac:picMk id="13" creationId="{437E0582-24D3-10FF-DDFE-5F5ABB90840F}"/>
          </ac:picMkLst>
        </pc:picChg>
        <pc:picChg chg="del">
          <ac:chgData name="Inês Trindade" userId="3f97d105-5265-4bce-81d2-7221ceee0ee5" providerId="ADAL" clId="{046A4022-8CD9-4E1A-8253-C1C9AB2A64D3}" dt="2023-10-12T15:51:55.471" v="133" actId="478"/>
          <ac:picMkLst>
            <pc:docMk/>
            <pc:sldMk cId="3225842592" sldId="1398"/>
            <ac:picMk id="14" creationId="{90F1EA7C-63FC-0D23-B9EA-91267C34E3E1}"/>
          </ac:picMkLst>
        </pc:picChg>
        <pc:picChg chg="del mod modCrop">
          <ac:chgData name="Inês Trindade" userId="3f97d105-5265-4bce-81d2-7221ceee0ee5" providerId="ADAL" clId="{046A4022-8CD9-4E1A-8253-C1C9AB2A64D3}" dt="2023-10-12T17:33:04.991" v="356" actId="478"/>
          <ac:picMkLst>
            <pc:docMk/>
            <pc:sldMk cId="3225842592" sldId="1398"/>
            <ac:picMk id="21" creationId="{30DAAEB0-F550-C388-2161-C2A1878F410C}"/>
          </ac:picMkLst>
        </pc:picChg>
        <pc:picChg chg="del mod modCrop">
          <ac:chgData name="Inês Trindade" userId="3f97d105-5265-4bce-81d2-7221ceee0ee5" providerId="ADAL" clId="{046A4022-8CD9-4E1A-8253-C1C9AB2A64D3}" dt="2023-10-12T17:34:10.109" v="363" actId="478"/>
          <ac:picMkLst>
            <pc:docMk/>
            <pc:sldMk cId="3225842592" sldId="1398"/>
            <ac:picMk id="22" creationId="{D58E9EA1-9B8C-9B75-CE0C-CB3FC798B5E0}"/>
          </ac:picMkLst>
        </pc:picChg>
        <pc:picChg chg="del mod modCrop">
          <ac:chgData name="Inês Trindade" userId="3f97d105-5265-4bce-81d2-7221ceee0ee5" providerId="ADAL" clId="{046A4022-8CD9-4E1A-8253-C1C9AB2A64D3}" dt="2023-10-12T17:38:41.288" v="384" actId="478"/>
          <ac:picMkLst>
            <pc:docMk/>
            <pc:sldMk cId="3225842592" sldId="1398"/>
            <ac:picMk id="23" creationId="{B878CDDD-3B75-8AC9-CF60-A4277A7CC93B}"/>
          </ac:picMkLst>
        </pc:picChg>
        <pc:picChg chg="del mod modCrop">
          <ac:chgData name="Inês Trindade" userId="3f97d105-5265-4bce-81d2-7221ceee0ee5" providerId="ADAL" clId="{046A4022-8CD9-4E1A-8253-C1C9AB2A64D3}" dt="2023-10-12T17:38:28.195" v="381" actId="478"/>
          <ac:picMkLst>
            <pc:docMk/>
            <pc:sldMk cId="3225842592" sldId="1398"/>
            <ac:picMk id="25" creationId="{42A85C96-3431-1F42-A895-244BCA2210EE}"/>
          </ac:picMkLst>
        </pc:picChg>
        <pc:picChg chg="del mod modCrop">
          <ac:chgData name="Inês Trindade" userId="3f97d105-5265-4bce-81d2-7221ceee0ee5" providerId="ADAL" clId="{046A4022-8CD9-4E1A-8253-C1C9AB2A64D3}" dt="2023-10-12T17:41:29.796" v="413" actId="478"/>
          <ac:picMkLst>
            <pc:docMk/>
            <pc:sldMk cId="3225842592" sldId="1398"/>
            <ac:picMk id="26" creationId="{30ED13CD-CF86-CD50-035C-1C7E881F2024}"/>
          </ac:picMkLst>
        </pc:picChg>
        <pc:picChg chg="del mod modCrop">
          <ac:chgData name="Inês Trindade" userId="3f97d105-5265-4bce-81d2-7221ceee0ee5" providerId="ADAL" clId="{046A4022-8CD9-4E1A-8253-C1C9AB2A64D3}" dt="2023-10-12T17:45:19.196" v="414" actId="478"/>
          <ac:picMkLst>
            <pc:docMk/>
            <pc:sldMk cId="3225842592" sldId="1398"/>
            <ac:picMk id="27" creationId="{A28F09B5-79F0-1649-1302-7B3C8DD4B964}"/>
          </ac:picMkLst>
        </pc:picChg>
        <pc:picChg chg="del mod modCrop">
          <ac:chgData name="Inês Trindade" userId="3f97d105-5265-4bce-81d2-7221ceee0ee5" providerId="ADAL" clId="{046A4022-8CD9-4E1A-8253-C1C9AB2A64D3}" dt="2023-10-12T18:42:27.982" v="1106" actId="478"/>
          <ac:picMkLst>
            <pc:docMk/>
            <pc:sldMk cId="3225842592" sldId="1398"/>
            <ac:picMk id="34" creationId="{D1B084F9-2FED-8E0B-DBCB-75AB50F6333A}"/>
          </ac:picMkLst>
        </pc:picChg>
        <pc:picChg chg="del mod">
          <ac:chgData name="Inês Trindade" userId="3f97d105-5265-4bce-81d2-7221ceee0ee5" providerId="ADAL" clId="{046A4022-8CD9-4E1A-8253-C1C9AB2A64D3}" dt="2023-10-12T18:16:59.626" v="622" actId="478"/>
          <ac:picMkLst>
            <pc:docMk/>
            <pc:sldMk cId="3225842592" sldId="1398"/>
            <ac:picMk id="35" creationId="{71854938-89B0-1CCD-BCDB-0DEE1E253DE1}"/>
          </ac:picMkLst>
        </pc:picChg>
        <pc:picChg chg="del mod">
          <ac:chgData name="Inês Trindade" userId="3f97d105-5265-4bce-81d2-7221ceee0ee5" providerId="ADAL" clId="{046A4022-8CD9-4E1A-8253-C1C9AB2A64D3}" dt="2023-10-12T18:17:26.738" v="625" actId="478"/>
          <ac:picMkLst>
            <pc:docMk/>
            <pc:sldMk cId="3225842592" sldId="1398"/>
            <ac:picMk id="40" creationId="{1273E9D5-8A5F-586C-F0CA-8C16A796388E}"/>
          </ac:picMkLst>
        </pc:picChg>
        <pc:picChg chg="del">
          <ac:chgData name="Inês Trindade" userId="3f97d105-5265-4bce-81d2-7221ceee0ee5" providerId="ADAL" clId="{046A4022-8CD9-4E1A-8253-C1C9AB2A64D3}" dt="2023-10-12T18:17:33.545" v="626"/>
          <ac:picMkLst>
            <pc:docMk/>
            <pc:sldMk cId="3225842592" sldId="1398"/>
            <ac:picMk id="41" creationId="{7F87CE9F-F821-C83A-00BF-0AD386AE06A4}"/>
          </ac:picMkLst>
        </pc:picChg>
        <pc:picChg chg="mod">
          <ac:chgData name="Inês Trindade" userId="3f97d105-5265-4bce-81d2-7221ceee0ee5" providerId="ADAL" clId="{046A4022-8CD9-4E1A-8253-C1C9AB2A64D3}" dt="2023-10-13T15:04:06.751" v="2134" actId="14100"/>
          <ac:picMkLst>
            <pc:docMk/>
            <pc:sldMk cId="3225842592" sldId="1398"/>
            <ac:picMk id="42" creationId="{4543BB80-D5BE-C188-7406-22BF6EA0BEC9}"/>
          </ac:picMkLst>
        </pc:picChg>
        <pc:picChg chg="mod">
          <ac:chgData name="Inês Trindade" userId="3f97d105-5265-4bce-81d2-7221ceee0ee5" providerId="ADAL" clId="{046A4022-8CD9-4E1A-8253-C1C9AB2A64D3}" dt="2023-10-13T15:04:16.225" v="2145" actId="1076"/>
          <ac:picMkLst>
            <pc:docMk/>
            <pc:sldMk cId="3225842592" sldId="1398"/>
            <ac:picMk id="43" creationId="{8404FFBB-81DE-90DC-FF55-7287304E89C1}"/>
          </ac:picMkLst>
        </pc:picChg>
        <pc:picChg chg="mod">
          <ac:chgData name="Inês Trindade" userId="3f97d105-5265-4bce-81d2-7221ceee0ee5" providerId="ADAL" clId="{046A4022-8CD9-4E1A-8253-C1C9AB2A64D3}" dt="2023-10-13T15:03:32.684" v="2122" actId="1076"/>
          <ac:picMkLst>
            <pc:docMk/>
            <pc:sldMk cId="3225842592" sldId="1398"/>
            <ac:picMk id="44" creationId="{26FA5A5C-B8BA-8C82-FE0C-93F5FF920A86}"/>
          </ac:picMkLst>
        </pc:picChg>
        <pc:cxnChg chg="add del mod">
          <ac:chgData name="Inês Trindade" userId="3f97d105-5265-4bce-81d2-7221ceee0ee5" providerId="ADAL" clId="{046A4022-8CD9-4E1A-8253-C1C9AB2A64D3}" dt="2023-10-12T17:40:23.966" v="407" actId="478"/>
          <ac:cxnSpMkLst>
            <pc:docMk/>
            <pc:sldMk cId="3225842592" sldId="1398"/>
            <ac:cxnSpMk id="29" creationId="{38ECCF2C-1CB8-00A6-6A94-819C938B5DCF}"/>
          </ac:cxnSpMkLst>
        </pc:cxnChg>
        <pc:cxnChg chg="add del mod">
          <ac:chgData name="Inês Trindade" userId="3f97d105-5265-4bce-81d2-7221ceee0ee5" providerId="ADAL" clId="{046A4022-8CD9-4E1A-8253-C1C9AB2A64D3}" dt="2023-10-12T17:40:22.890" v="406" actId="478"/>
          <ac:cxnSpMkLst>
            <pc:docMk/>
            <pc:sldMk cId="3225842592" sldId="1398"/>
            <ac:cxnSpMk id="31" creationId="{411F415C-4AEE-3C03-2E44-9B2095D62901}"/>
          </ac:cxnSpMkLst>
        </pc:cxnChg>
      </pc:sldChg>
      <pc:sldChg chg="addSp modSp add mod ord">
        <pc:chgData name="Inês Trindade" userId="3f97d105-5265-4bce-81d2-7221ceee0ee5" providerId="ADAL" clId="{046A4022-8CD9-4E1A-8253-C1C9AB2A64D3}" dt="2023-10-13T15:14:14.200" v="2271" actId="14100"/>
        <pc:sldMkLst>
          <pc:docMk/>
          <pc:sldMk cId="2728004918" sldId="1399"/>
        </pc:sldMkLst>
        <pc:spChg chg="add mod">
          <ac:chgData name="Inês Trindade" userId="3f97d105-5265-4bce-81d2-7221ceee0ee5" providerId="ADAL" clId="{046A4022-8CD9-4E1A-8253-C1C9AB2A64D3}" dt="2023-10-13T15:14:14.200" v="2271" actId="14100"/>
          <ac:spMkLst>
            <pc:docMk/>
            <pc:sldMk cId="2728004918" sldId="1399"/>
            <ac:spMk id="4" creationId="{87736D63-AE24-BDDE-539C-137A4AD937D4}"/>
          </ac:spMkLst>
        </pc:spChg>
        <pc:spChg chg="add mod">
          <ac:chgData name="Inês Trindade" userId="3f97d105-5265-4bce-81d2-7221ceee0ee5" providerId="ADAL" clId="{046A4022-8CD9-4E1A-8253-C1C9AB2A64D3}" dt="2023-10-13T15:14:10.603" v="2270" actId="1076"/>
          <ac:spMkLst>
            <pc:docMk/>
            <pc:sldMk cId="2728004918" sldId="1399"/>
            <ac:spMk id="6" creationId="{55819CD7-CB15-5AD3-36C4-57353D391595}"/>
          </ac:spMkLst>
        </pc:spChg>
        <pc:spChg chg="mod">
          <ac:chgData name="Inês Trindade" userId="3f97d105-5265-4bce-81d2-7221ceee0ee5" providerId="ADAL" clId="{046A4022-8CD9-4E1A-8253-C1C9AB2A64D3}" dt="2023-10-13T15:14:04.125" v="2269" actId="1076"/>
          <ac:spMkLst>
            <pc:docMk/>
            <pc:sldMk cId="2728004918" sldId="1399"/>
            <ac:spMk id="15" creationId="{C9CDC9C5-21E7-B7C5-04DA-FE656FE379C3}"/>
          </ac:spMkLst>
        </pc:spChg>
        <pc:spChg chg="mod">
          <ac:chgData name="Inês Trindade" userId="3f97d105-5265-4bce-81d2-7221ceee0ee5" providerId="ADAL" clId="{046A4022-8CD9-4E1A-8253-C1C9AB2A64D3}" dt="2023-10-12T18:29:11.865" v="866" actId="1076"/>
          <ac:spMkLst>
            <pc:docMk/>
            <pc:sldMk cId="2728004918" sldId="1399"/>
            <ac:spMk id="16" creationId="{7D5B0595-8157-769F-A4D0-735EC90A30C2}"/>
          </ac:spMkLst>
        </pc:spChg>
        <pc:spChg chg="mod">
          <ac:chgData name="Inês Trindade" userId="3f97d105-5265-4bce-81d2-7221ceee0ee5" providerId="ADAL" clId="{046A4022-8CD9-4E1A-8253-C1C9AB2A64D3}" dt="2023-10-13T15:13:58.764" v="2268" actId="1076"/>
          <ac:spMkLst>
            <pc:docMk/>
            <pc:sldMk cId="2728004918" sldId="1399"/>
            <ac:spMk id="17" creationId="{F19B1E50-EC44-6757-25A0-7E54E51353DD}"/>
          </ac:spMkLst>
        </pc:spChg>
        <pc:spChg chg="mod">
          <ac:chgData name="Inês Trindade" userId="3f97d105-5265-4bce-81d2-7221ceee0ee5" providerId="ADAL" clId="{046A4022-8CD9-4E1A-8253-C1C9AB2A64D3}" dt="2023-10-12T18:26:27.982" v="790" actId="207"/>
          <ac:spMkLst>
            <pc:docMk/>
            <pc:sldMk cId="2728004918" sldId="1399"/>
            <ac:spMk id="18" creationId="{F5D7B2BA-3D3D-E38E-69B9-3DA260D8232F}"/>
          </ac:spMkLst>
        </pc:spChg>
        <pc:picChg chg="mod">
          <ac:chgData name="Inês Trindade" userId="3f97d105-5265-4bce-81d2-7221ceee0ee5" providerId="ADAL" clId="{046A4022-8CD9-4E1A-8253-C1C9AB2A64D3}" dt="2023-10-12T18:29:11.865" v="866" actId="1076"/>
          <ac:picMkLst>
            <pc:docMk/>
            <pc:sldMk cId="2728004918" sldId="1399"/>
            <ac:picMk id="3" creationId="{D89CDE22-19E8-760E-B2AB-E7858D19D447}"/>
          </ac:picMkLst>
        </pc:picChg>
        <pc:picChg chg="mod">
          <ac:chgData name="Inês Trindade" userId="3f97d105-5265-4bce-81d2-7221ceee0ee5" providerId="ADAL" clId="{046A4022-8CD9-4E1A-8253-C1C9AB2A64D3}" dt="2023-10-13T15:13:54.317" v="2267" actId="1076"/>
          <ac:picMkLst>
            <pc:docMk/>
            <pc:sldMk cId="2728004918" sldId="1399"/>
            <ac:picMk id="5" creationId="{4E07F331-6CD5-2B5B-6DAA-EB43EE281F4A}"/>
          </ac:picMkLst>
        </pc:picChg>
        <pc:picChg chg="mod">
          <ac:chgData name="Inês Trindade" userId="3f97d105-5265-4bce-81d2-7221ceee0ee5" providerId="ADAL" clId="{046A4022-8CD9-4E1A-8253-C1C9AB2A64D3}" dt="2023-10-12T18:29:11.865" v="866" actId="1076"/>
          <ac:picMkLst>
            <pc:docMk/>
            <pc:sldMk cId="2728004918" sldId="1399"/>
            <ac:picMk id="8" creationId="{2F8591BE-D31C-9943-CAED-C7DC27321115}"/>
          </ac:picMkLst>
        </pc:picChg>
      </pc:sldChg>
      <pc:sldChg chg="addSp delSp modSp add del mod modNotesTx">
        <pc:chgData name="Inês Trindade" userId="3f97d105-5265-4bce-81d2-7221ceee0ee5" providerId="ADAL" clId="{046A4022-8CD9-4E1A-8253-C1C9AB2A64D3}" dt="2023-10-13T16:26:41.522" v="2700" actId="207"/>
        <pc:sldMkLst>
          <pc:docMk/>
          <pc:sldMk cId="2708218927" sldId="1400"/>
        </pc:sldMkLst>
        <pc:spChg chg="mod">
          <ac:chgData name="Inês Trindade" userId="3f97d105-5265-4bce-81d2-7221ceee0ee5" providerId="ADAL" clId="{046A4022-8CD9-4E1A-8253-C1C9AB2A64D3}" dt="2023-10-13T09:23:10.859" v="1220" actId="14100"/>
          <ac:spMkLst>
            <pc:docMk/>
            <pc:sldMk cId="2708218927" sldId="1400"/>
            <ac:spMk id="3" creationId="{437895BA-CEFC-2083-CDE9-5079E36CDE53}"/>
          </ac:spMkLst>
        </pc:spChg>
        <pc:spChg chg="mod">
          <ac:chgData name="Inês Trindade" userId="3f97d105-5265-4bce-81d2-7221ceee0ee5" providerId="ADAL" clId="{046A4022-8CD9-4E1A-8253-C1C9AB2A64D3}" dt="2023-10-13T14:16:26.312" v="1664" actId="207"/>
          <ac:spMkLst>
            <pc:docMk/>
            <pc:sldMk cId="2708218927" sldId="1400"/>
            <ac:spMk id="4" creationId="{464F69F5-60CB-DC54-EFA3-7FF78745CE58}"/>
          </ac:spMkLst>
        </pc:spChg>
        <pc:spChg chg="del">
          <ac:chgData name="Inês Trindade" userId="3f97d105-5265-4bce-81d2-7221ceee0ee5" providerId="ADAL" clId="{046A4022-8CD9-4E1A-8253-C1C9AB2A64D3}" dt="2023-10-13T09:21:46.326" v="1195" actId="478"/>
          <ac:spMkLst>
            <pc:docMk/>
            <pc:sldMk cId="2708218927" sldId="1400"/>
            <ac:spMk id="6" creationId="{EE9019B0-F5CA-12A0-E32C-4DD6F8163CAF}"/>
          </ac:spMkLst>
        </pc:spChg>
        <pc:spChg chg="del">
          <ac:chgData name="Inês Trindade" userId="3f97d105-5265-4bce-81d2-7221ceee0ee5" providerId="ADAL" clId="{046A4022-8CD9-4E1A-8253-C1C9AB2A64D3}" dt="2023-10-13T09:21:46.326" v="1195" actId="478"/>
          <ac:spMkLst>
            <pc:docMk/>
            <pc:sldMk cId="2708218927" sldId="1400"/>
            <ac:spMk id="8" creationId="{60EA6009-0A92-9E84-A4E6-5884C19CC9AA}"/>
          </ac:spMkLst>
        </pc:spChg>
        <pc:spChg chg="add mod">
          <ac:chgData name="Inês Trindade" userId="3f97d105-5265-4bce-81d2-7221ceee0ee5" providerId="ADAL" clId="{046A4022-8CD9-4E1A-8253-C1C9AB2A64D3}" dt="2023-10-13T09:53:26.338" v="1404" actId="164"/>
          <ac:spMkLst>
            <pc:docMk/>
            <pc:sldMk cId="2708218927" sldId="1400"/>
            <ac:spMk id="11" creationId="{BF99F37E-B04A-DB40-305F-66EEE5591D4F}"/>
          </ac:spMkLst>
        </pc:spChg>
        <pc:spChg chg="del">
          <ac:chgData name="Inês Trindade" userId="3f97d105-5265-4bce-81d2-7221ceee0ee5" providerId="ADAL" clId="{046A4022-8CD9-4E1A-8253-C1C9AB2A64D3}" dt="2023-10-13T09:21:46.326" v="1195" actId="478"/>
          <ac:spMkLst>
            <pc:docMk/>
            <pc:sldMk cId="2708218927" sldId="1400"/>
            <ac:spMk id="12" creationId="{C3F2A97E-9942-47A3-512E-6AF608C9AF0F}"/>
          </ac:spMkLst>
        </pc:spChg>
        <pc:spChg chg="add mod">
          <ac:chgData name="Inês Trindade" userId="3f97d105-5265-4bce-81d2-7221ceee0ee5" providerId="ADAL" clId="{046A4022-8CD9-4E1A-8253-C1C9AB2A64D3}" dt="2023-10-13T09:53:26.338" v="1404" actId="164"/>
          <ac:spMkLst>
            <pc:docMk/>
            <pc:sldMk cId="2708218927" sldId="1400"/>
            <ac:spMk id="13" creationId="{B3026785-0446-61D5-B2FA-B5FB33DAB8FE}"/>
          </ac:spMkLst>
        </pc:spChg>
        <pc:spChg chg="add mod">
          <ac:chgData name="Inês Trindade" userId="3f97d105-5265-4bce-81d2-7221ceee0ee5" providerId="ADAL" clId="{046A4022-8CD9-4E1A-8253-C1C9AB2A64D3}" dt="2023-10-13T09:53:26.338" v="1404" actId="164"/>
          <ac:spMkLst>
            <pc:docMk/>
            <pc:sldMk cId="2708218927" sldId="1400"/>
            <ac:spMk id="14" creationId="{DA25FF6F-D2E7-378A-6142-2AEDD7948BD9}"/>
          </ac:spMkLst>
        </pc:spChg>
        <pc:spChg chg="add mod">
          <ac:chgData name="Inês Trindade" userId="3f97d105-5265-4bce-81d2-7221ceee0ee5" providerId="ADAL" clId="{046A4022-8CD9-4E1A-8253-C1C9AB2A64D3}" dt="2023-10-13T09:53:26.338" v="1404" actId="164"/>
          <ac:spMkLst>
            <pc:docMk/>
            <pc:sldMk cId="2708218927" sldId="1400"/>
            <ac:spMk id="15" creationId="{5F061A2C-C334-C962-1A29-233A0F6A73EC}"/>
          </ac:spMkLst>
        </pc:spChg>
        <pc:spChg chg="del">
          <ac:chgData name="Inês Trindade" userId="3f97d105-5265-4bce-81d2-7221ceee0ee5" providerId="ADAL" clId="{046A4022-8CD9-4E1A-8253-C1C9AB2A64D3}" dt="2023-10-13T09:21:46.326" v="1195" actId="478"/>
          <ac:spMkLst>
            <pc:docMk/>
            <pc:sldMk cId="2708218927" sldId="1400"/>
            <ac:spMk id="16" creationId="{A88742CD-188F-4103-6F4E-17C1E1CFD372}"/>
          </ac:spMkLst>
        </pc:spChg>
        <pc:spChg chg="add del mod">
          <ac:chgData name="Inês Trindade" userId="3f97d105-5265-4bce-81d2-7221ceee0ee5" providerId="ADAL" clId="{046A4022-8CD9-4E1A-8253-C1C9AB2A64D3}" dt="2023-10-13T09:39:53.236" v="1248"/>
          <ac:spMkLst>
            <pc:docMk/>
            <pc:sldMk cId="2708218927" sldId="1400"/>
            <ac:spMk id="17" creationId="{B15336F9-8173-0D18-8FC4-23ACC3C0B01C}"/>
          </ac:spMkLst>
        </pc:spChg>
        <pc:spChg chg="add mod">
          <ac:chgData name="Inês Trindade" userId="3f97d105-5265-4bce-81d2-7221ceee0ee5" providerId="ADAL" clId="{046A4022-8CD9-4E1A-8253-C1C9AB2A64D3}" dt="2023-10-13T16:00:30.040" v="2640" actId="1076"/>
          <ac:spMkLst>
            <pc:docMk/>
            <pc:sldMk cId="2708218927" sldId="1400"/>
            <ac:spMk id="19" creationId="{C9D1CC9A-2F93-B0E5-8E71-E6C7EBBAFD89}"/>
          </ac:spMkLst>
        </pc:spChg>
        <pc:spChg chg="del">
          <ac:chgData name="Inês Trindade" userId="3f97d105-5265-4bce-81d2-7221ceee0ee5" providerId="ADAL" clId="{046A4022-8CD9-4E1A-8253-C1C9AB2A64D3}" dt="2023-10-13T09:21:46.326" v="1195" actId="478"/>
          <ac:spMkLst>
            <pc:docMk/>
            <pc:sldMk cId="2708218927" sldId="1400"/>
            <ac:spMk id="21" creationId="{CFB964B2-E880-857F-4D68-50A70DB49111}"/>
          </ac:spMkLst>
        </pc:spChg>
        <pc:spChg chg="del">
          <ac:chgData name="Inês Trindade" userId="3f97d105-5265-4bce-81d2-7221ceee0ee5" providerId="ADAL" clId="{046A4022-8CD9-4E1A-8253-C1C9AB2A64D3}" dt="2023-10-13T09:21:46.326" v="1195" actId="478"/>
          <ac:spMkLst>
            <pc:docMk/>
            <pc:sldMk cId="2708218927" sldId="1400"/>
            <ac:spMk id="22" creationId="{3A725B9B-EA80-FA4B-B300-D7286CD120FB}"/>
          </ac:spMkLst>
        </pc:spChg>
        <pc:grpChg chg="add mod">
          <ac:chgData name="Inês Trindade" userId="3f97d105-5265-4bce-81d2-7221ceee0ee5" providerId="ADAL" clId="{046A4022-8CD9-4E1A-8253-C1C9AB2A64D3}" dt="2023-10-13T09:53:37.269" v="1405" actId="1076"/>
          <ac:grpSpMkLst>
            <pc:docMk/>
            <pc:sldMk cId="2708218927" sldId="1400"/>
            <ac:grpSpMk id="20" creationId="{DEA1EC2C-A426-7A28-8980-83091CA4B18C}"/>
          </ac:grpSpMkLst>
        </pc:grpChg>
        <pc:picChg chg="del">
          <ac:chgData name="Inês Trindade" userId="3f97d105-5265-4bce-81d2-7221ceee0ee5" providerId="ADAL" clId="{046A4022-8CD9-4E1A-8253-C1C9AB2A64D3}" dt="2023-10-13T09:21:46.326" v="1195" actId="478"/>
          <ac:picMkLst>
            <pc:docMk/>
            <pc:sldMk cId="2708218927" sldId="1400"/>
            <ac:picMk id="5" creationId="{EA7E648D-9293-27F7-B960-CA2F98EE958A}"/>
          </ac:picMkLst>
        </pc:picChg>
        <pc:picChg chg="add mod">
          <ac:chgData name="Inês Trindade" userId="3f97d105-5265-4bce-81d2-7221ceee0ee5" providerId="ADAL" clId="{046A4022-8CD9-4E1A-8253-C1C9AB2A64D3}" dt="2023-10-13T09:53:26.338" v="1404" actId="164"/>
          <ac:picMkLst>
            <pc:docMk/>
            <pc:sldMk cId="2708218927" sldId="1400"/>
            <ac:picMk id="7" creationId="{8FBB6DA8-FFE3-C4D3-4760-871A1AF3A3C4}"/>
          </ac:picMkLst>
        </pc:picChg>
        <pc:picChg chg="add mod">
          <ac:chgData name="Inês Trindade" userId="3f97d105-5265-4bce-81d2-7221ceee0ee5" providerId="ADAL" clId="{046A4022-8CD9-4E1A-8253-C1C9AB2A64D3}" dt="2023-10-13T09:53:26.338" v="1404" actId="164"/>
          <ac:picMkLst>
            <pc:docMk/>
            <pc:sldMk cId="2708218927" sldId="1400"/>
            <ac:picMk id="9" creationId="{64F6B992-78EA-A43C-BDFE-2FA6773D7609}"/>
          </ac:picMkLst>
        </pc:picChg>
        <pc:picChg chg="add mod">
          <ac:chgData name="Inês Trindade" userId="3f97d105-5265-4bce-81d2-7221ceee0ee5" providerId="ADAL" clId="{046A4022-8CD9-4E1A-8253-C1C9AB2A64D3}" dt="2023-10-13T16:26:41.522" v="2700" actId="207"/>
          <ac:picMkLst>
            <pc:docMk/>
            <pc:sldMk cId="2708218927" sldId="1400"/>
            <ac:picMk id="25" creationId="{51A682F0-DE29-3001-CBA1-89F11995FE29}"/>
          </ac:picMkLst>
        </pc:picChg>
        <pc:cxnChg chg="del">
          <ac:chgData name="Inês Trindade" userId="3f97d105-5265-4bce-81d2-7221ceee0ee5" providerId="ADAL" clId="{046A4022-8CD9-4E1A-8253-C1C9AB2A64D3}" dt="2023-10-13T09:21:46.326" v="1195" actId="478"/>
          <ac:cxnSpMkLst>
            <pc:docMk/>
            <pc:sldMk cId="2708218927" sldId="1400"/>
            <ac:cxnSpMk id="10" creationId="{4022B5E5-7DD9-3057-083B-1B6A44950393}"/>
          </ac:cxnSpMkLst>
        </pc:cxnChg>
        <pc:cxnChg chg="del">
          <ac:chgData name="Inês Trindade" userId="3f97d105-5265-4bce-81d2-7221ceee0ee5" providerId="ADAL" clId="{046A4022-8CD9-4E1A-8253-C1C9AB2A64D3}" dt="2023-10-13T09:21:46.326" v="1195" actId="478"/>
          <ac:cxnSpMkLst>
            <pc:docMk/>
            <pc:sldMk cId="2708218927" sldId="1400"/>
            <ac:cxnSpMk id="18" creationId="{ADA4AD91-788A-D034-C998-52503B49EC7A}"/>
          </ac:cxnSpMkLst>
        </pc:cxnChg>
      </pc:sldChg>
      <pc:sldChg chg="addSp delSp modSp add mod ord">
        <pc:chgData name="Inês Trindade" userId="3f97d105-5265-4bce-81d2-7221ceee0ee5" providerId="ADAL" clId="{046A4022-8CD9-4E1A-8253-C1C9AB2A64D3}" dt="2023-10-13T15:19:23.344" v="2277" actId="1076"/>
        <pc:sldMkLst>
          <pc:docMk/>
          <pc:sldMk cId="1168794823" sldId="1401"/>
        </pc:sldMkLst>
        <pc:picChg chg="add mod">
          <ac:chgData name="Inês Trindade" userId="3f97d105-5265-4bce-81d2-7221ceee0ee5" providerId="ADAL" clId="{046A4022-8CD9-4E1A-8253-C1C9AB2A64D3}" dt="2023-10-13T15:19:23.344" v="2277" actId="1076"/>
          <ac:picMkLst>
            <pc:docMk/>
            <pc:sldMk cId="1168794823" sldId="1401"/>
            <ac:picMk id="5" creationId="{95B0F4EF-414C-ED4C-44D6-5DE358F5FE6A}"/>
          </ac:picMkLst>
        </pc:picChg>
        <pc:picChg chg="del">
          <ac:chgData name="Inês Trindade" userId="3f97d105-5265-4bce-81d2-7221ceee0ee5" providerId="ADAL" clId="{046A4022-8CD9-4E1A-8253-C1C9AB2A64D3}" dt="2023-10-13T14:20:47.231" v="1690" actId="21"/>
          <ac:picMkLst>
            <pc:docMk/>
            <pc:sldMk cId="1168794823" sldId="1401"/>
            <ac:picMk id="16" creationId="{1E60E048-C8BF-289E-D2D4-3A7C8613E2E9}"/>
          </ac:picMkLst>
        </pc:picChg>
        <pc:picChg chg="del">
          <ac:chgData name="Inês Trindade" userId="3f97d105-5265-4bce-81d2-7221ceee0ee5" providerId="ADAL" clId="{046A4022-8CD9-4E1A-8253-C1C9AB2A64D3}" dt="2023-10-13T14:20:47.231" v="1690" actId="21"/>
          <ac:picMkLst>
            <pc:docMk/>
            <pc:sldMk cId="1168794823" sldId="1401"/>
            <ac:picMk id="17" creationId="{C56F82A9-7652-92A9-AD8E-4C0B092089B4}"/>
          </ac:picMkLst>
        </pc:picChg>
      </pc:sldChg>
      <pc:sldChg chg="addSp delSp modSp add mod">
        <pc:chgData name="Inês Trindade" userId="3f97d105-5265-4bce-81d2-7221ceee0ee5" providerId="ADAL" clId="{046A4022-8CD9-4E1A-8253-C1C9AB2A64D3}" dt="2023-10-13T17:46:11.803" v="2858" actId="1076"/>
        <pc:sldMkLst>
          <pc:docMk/>
          <pc:sldMk cId="485067256" sldId="1402"/>
        </pc:sldMkLst>
        <pc:spChg chg="add mod">
          <ac:chgData name="Inês Trindade" userId="3f97d105-5265-4bce-81d2-7221ceee0ee5" providerId="ADAL" clId="{046A4022-8CD9-4E1A-8253-C1C9AB2A64D3}" dt="2023-10-13T15:26:10.802" v="2307" actId="1076"/>
          <ac:spMkLst>
            <pc:docMk/>
            <pc:sldMk cId="485067256" sldId="1402"/>
            <ac:spMk id="6" creationId="{0C3E79EE-5C0A-3F61-B7BC-09E8DD2A1CB3}"/>
          </ac:spMkLst>
        </pc:spChg>
        <pc:spChg chg="add mod">
          <ac:chgData name="Inês Trindade" userId="3f97d105-5265-4bce-81d2-7221ceee0ee5" providerId="ADAL" clId="{046A4022-8CD9-4E1A-8253-C1C9AB2A64D3}" dt="2023-10-13T15:26:24.018" v="2310" actId="1076"/>
          <ac:spMkLst>
            <pc:docMk/>
            <pc:sldMk cId="485067256" sldId="1402"/>
            <ac:spMk id="7" creationId="{963486A5-F7D3-CC94-F73C-5847F9CCAB20}"/>
          </ac:spMkLst>
        </pc:spChg>
        <pc:spChg chg="add mod">
          <ac:chgData name="Inês Trindade" userId="3f97d105-5265-4bce-81d2-7221ceee0ee5" providerId="ADAL" clId="{046A4022-8CD9-4E1A-8253-C1C9AB2A64D3}" dt="2023-10-13T15:40:41.683" v="2563" actId="1076"/>
          <ac:spMkLst>
            <pc:docMk/>
            <pc:sldMk cId="485067256" sldId="1402"/>
            <ac:spMk id="8" creationId="{0A17302F-1EEE-3ECC-10D9-72DA1FF9A1E1}"/>
          </ac:spMkLst>
        </pc:spChg>
        <pc:spChg chg="add mod">
          <ac:chgData name="Inês Trindade" userId="3f97d105-5265-4bce-81d2-7221ceee0ee5" providerId="ADAL" clId="{046A4022-8CD9-4E1A-8253-C1C9AB2A64D3}" dt="2023-10-13T15:40:43.852" v="2564" actId="1076"/>
          <ac:spMkLst>
            <pc:docMk/>
            <pc:sldMk cId="485067256" sldId="1402"/>
            <ac:spMk id="11" creationId="{1E22DE4B-FB98-A502-3434-6B54F67EFF48}"/>
          </ac:spMkLst>
        </pc:spChg>
        <pc:spChg chg="add mod">
          <ac:chgData name="Inês Trindade" userId="3f97d105-5265-4bce-81d2-7221ceee0ee5" providerId="ADAL" clId="{046A4022-8CD9-4E1A-8253-C1C9AB2A64D3}" dt="2023-10-13T15:40:49.073" v="2565" actId="1076"/>
          <ac:spMkLst>
            <pc:docMk/>
            <pc:sldMk cId="485067256" sldId="1402"/>
            <ac:spMk id="12" creationId="{C1FD0D04-F83F-D770-0F8A-5120850F2296}"/>
          </ac:spMkLst>
        </pc:spChg>
        <pc:spChg chg="add mod">
          <ac:chgData name="Inês Trindade" userId="3f97d105-5265-4bce-81d2-7221ceee0ee5" providerId="ADAL" clId="{046A4022-8CD9-4E1A-8253-C1C9AB2A64D3}" dt="2023-10-13T16:21:01.785" v="2665" actId="1076"/>
          <ac:spMkLst>
            <pc:docMk/>
            <pc:sldMk cId="485067256" sldId="1402"/>
            <ac:spMk id="13" creationId="{637B8D7C-DE76-43C3-F186-4AF9F0EF3C2A}"/>
          </ac:spMkLst>
        </pc:spChg>
        <pc:spChg chg="mod">
          <ac:chgData name="Inês Trindade" userId="3f97d105-5265-4bce-81d2-7221ceee0ee5" providerId="ADAL" clId="{046A4022-8CD9-4E1A-8253-C1C9AB2A64D3}" dt="2023-10-13T17:44:18.794" v="2838"/>
          <ac:spMkLst>
            <pc:docMk/>
            <pc:sldMk cId="485067256" sldId="1402"/>
            <ac:spMk id="15" creationId="{0DAADE7D-1841-6A4C-321E-F3582ED92333}"/>
          </ac:spMkLst>
        </pc:spChg>
        <pc:spChg chg="del mod">
          <ac:chgData name="Inês Trindade" userId="3f97d105-5265-4bce-81d2-7221ceee0ee5" providerId="ADAL" clId="{046A4022-8CD9-4E1A-8253-C1C9AB2A64D3}" dt="2023-10-13T15:25:26.758" v="2302" actId="478"/>
          <ac:spMkLst>
            <pc:docMk/>
            <pc:sldMk cId="485067256" sldId="1402"/>
            <ac:spMk id="18" creationId="{7B929284-09DE-B9E7-AACB-07225A65955F}"/>
          </ac:spMkLst>
        </pc:spChg>
        <pc:spChg chg="mod">
          <ac:chgData name="Inês Trindade" userId="3f97d105-5265-4bce-81d2-7221ceee0ee5" providerId="ADAL" clId="{046A4022-8CD9-4E1A-8253-C1C9AB2A64D3}" dt="2023-10-13T17:44:18.794" v="2838"/>
          <ac:spMkLst>
            <pc:docMk/>
            <pc:sldMk cId="485067256" sldId="1402"/>
            <ac:spMk id="19" creationId="{08E44E5C-7B6A-903A-5036-F0EB55A561AE}"/>
          </ac:spMkLst>
        </pc:spChg>
        <pc:spChg chg="mod">
          <ac:chgData name="Inês Trindade" userId="3f97d105-5265-4bce-81d2-7221ceee0ee5" providerId="ADAL" clId="{046A4022-8CD9-4E1A-8253-C1C9AB2A64D3}" dt="2023-10-13T15:40:39.072" v="2562" actId="14100"/>
          <ac:spMkLst>
            <pc:docMk/>
            <pc:sldMk cId="485067256" sldId="1402"/>
            <ac:spMk id="20" creationId="{BBF7B6B6-E2C6-4737-1E7B-99798DBC31C4}"/>
          </ac:spMkLst>
        </pc:spChg>
        <pc:spChg chg="mod">
          <ac:chgData name="Inês Trindade" userId="3f97d105-5265-4bce-81d2-7221ceee0ee5" providerId="ADAL" clId="{046A4022-8CD9-4E1A-8253-C1C9AB2A64D3}" dt="2023-10-13T17:44:18.794" v="2838"/>
          <ac:spMkLst>
            <pc:docMk/>
            <pc:sldMk cId="485067256" sldId="1402"/>
            <ac:spMk id="21" creationId="{BD396DF8-49BA-DD1A-1C3F-10414B5C5592}"/>
          </ac:spMkLst>
        </pc:spChg>
        <pc:spChg chg="mod">
          <ac:chgData name="Inês Trindade" userId="3f97d105-5265-4bce-81d2-7221ceee0ee5" providerId="ADAL" clId="{046A4022-8CD9-4E1A-8253-C1C9AB2A64D3}" dt="2023-10-13T17:44:18.794" v="2838"/>
          <ac:spMkLst>
            <pc:docMk/>
            <pc:sldMk cId="485067256" sldId="1402"/>
            <ac:spMk id="22" creationId="{71DB8D1B-EEBC-AE0A-9FFE-446F2CAE68F1}"/>
          </ac:spMkLst>
        </pc:spChg>
        <pc:grpChg chg="add del mod">
          <ac:chgData name="Inês Trindade" userId="3f97d105-5265-4bce-81d2-7221ceee0ee5" providerId="ADAL" clId="{046A4022-8CD9-4E1A-8253-C1C9AB2A64D3}" dt="2023-10-13T17:44:35.619" v="2839" actId="478"/>
          <ac:grpSpMkLst>
            <pc:docMk/>
            <pc:sldMk cId="485067256" sldId="1402"/>
            <ac:grpSpMk id="14" creationId="{2BDB6213-BDE6-45CA-A583-2393BDCB12F0}"/>
          </ac:grpSpMkLst>
        </pc:grpChg>
        <pc:picChg chg="add mod">
          <ac:chgData name="Inês Trindade" userId="3f97d105-5265-4bce-81d2-7221ceee0ee5" providerId="ADAL" clId="{046A4022-8CD9-4E1A-8253-C1C9AB2A64D3}" dt="2023-10-13T17:46:06.818" v="2857" actId="1076"/>
          <ac:picMkLst>
            <pc:docMk/>
            <pc:sldMk cId="485067256" sldId="1402"/>
            <ac:picMk id="2" creationId="{28C016A4-7500-AC35-3091-0A1E540614E9}"/>
          </ac:picMkLst>
        </pc:picChg>
        <pc:picChg chg="add mod">
          <ac:chgData name="Inês Trindade" userId="3f97d105-5265-4bce-81d2-7221ceee0ee5" providerId="ADAL" clId="{046A4022-8CD9-4E1A-8253-C1C9AB2A64D3}" dt="2023-10-13T15:25:15.425" v="2299" actId="1076"/>
          <ac:picMkLst>
            <pc:docMk/>
            <pc:sldMk cId="485067256" sldId="1402"/>
            <ac:picMk id="3" creationId="{41068FAF-ED01-86BE-38E4-A42F18FCC8A7}"/>
          </ac:picMkLst>
        </pc:picChg>
        <pc:picChg chg="add mod">
          <ac:chgData name="Inês Trindade" userId="3f97d105-5265-4bce-81d2-7221ceee0ee5" providerId="ADAL" clId="{046A4022-8CD9-4E1A-8253-C1C9AB2A64D3}" dt="2023-10-13T15:25:19.437" v="2300" actId="1076"/>
          <ac:picMkLst>
            <pc:docMk/>
            <pc:sldMk cId="485067256" sldId="1402"/>
            <ac:picMk id="4" creationId="{66C73630-EFFC-1216-3F0F-277F4493D472}"/>
          </ac:picMkLst>
        </pc:picChg>
        <pc:picChg chg="add mod">
          <ac:chgData name="Inês Trindade" userId="3f97d105-5265-4bce-81d2-7221ceee0ee5" providerId="ADAL" clId="{046A4022-8CD9-4E1A-8253-C1C9AB2A64D3}" dt="2023-10-13T17:46:11.803" v="2858" actId="1076"/>
          <ac:picMkLst>
            <pc:docMk/>
            <pc:sldMk cId="485067256" sldId="1402"/>
            <ac:picMk id="5" creationId="{DC47E24A-8640-7D92-575D-CBB0A8A6FD34}"/>
          </ac:picMkLst>
        </pc:picChg>
        <pc:picChg chg="add mod">
          <ac:chgData name="Inês Trindade" userId="3f97d105-5265-4bce-81d2-7221ceee0ee5" providerId="ADAL" clId="{046A4022-8CD9-4E1A-8253-C1C9AB2A64D3}" dt="2023-10-13T16:20:44.479" v="2662" actId="1076"/>
          <ac:picMkLst>
            <pc:docMk/>
            <pc:sldMk cId="485067256" sldId="1402"/>
            <ac:picMk id="9" creationId="{621FF5A1-EEA3-B8B6-F015-95864CC5C943}"/>
          </ac:picMkLst>
        </pc:picChg>
        <pc:picChg chg="add mod">
          <ac:chgData name="Inês Trindade" userId="3f97d105-5265-4bce-81d2-7221ceee0ee5" providerId="ADAL" clId="{046A4022-8CD9-4E1A-8253-C1C9AB2A64D3}" dt="2023-10-13T16:21:06.446" v="2666" actId="1076"/>
          <ac:picMkLst>
            <pc:docMk/>
            <pc:sldMk cId="485067256" sldId="1402"/>
            <ac:picMk id="10" creationId="{29367839-42CA-0410-BE10-B608A11366AA}"/>
          </ac:picMkLst>
        </pc:picChg>
        <pc:picChg chg="del">
          <ac:chgData name="Inês Trindade" userId="3f97d105-5265-4bce-81d2-7221ceee0ee5" providerId="ADAL" clId="{046A4022-8CD9-4E1A-8253-C1C9AB2A64D3}" dt="2023-10-13T15:23:33.293" v="2289" actId="478"/>
          <ac:picMkLst>
            <pc:docMk/>
            <pc:sldMk cId="485067256" sldId="1402"/>
            <ac:picMk id="16" creationId="{1E60E048-C8BF-289E-D2D4-3A7C8613E2E9}"/>
          </ac:picMkLst>
        </pc:picChg>
        <pc:picChg chg="del">
          <ac:chgData name="Inês Trindade" userId="3f97d105-5265-4bce-81d2-7221ceee0ee5" providerId="ADAL" clId="{046A4022-8CD9-4E1A-8253-C1C9AB2A64D3}" dt="2023-10-13T15:23:34.237" v="2290" actId="478"/>
          <ac:picMkLst>
            <pc:docMk/>
            <pc:sldMk cId="485067256" sldId="1402"/>
            <ac:picMk id="17" creationId="{C56F82A9-7652-92A9-AD8E-4C0B092089B4}"/>
          </ac:picMkLst>
        </pc:picChg>
        <pc:picChg chg="mod modCrop">
          <ac:chgData name="Inês Trindade" userId="3f97d105-5265-4bce-81d2-7221ceee0ee5" providerId="ADAL" clId="{046A4022-8CD9-4E1A-8253-C1C9AB2A64D3}" dt="2023-10-13T17:46:01.696" v="2855" actId="1076"/>
          <ac:picMkLst>
            <pc:docMk/>
            <pc:sldMk cId="485067256" sldId="1402"/>
            <ac:picMk id="23" creationId="{B86345C1-4901-DDED-F69C-ACD3145FCDC1}"/>
          </ac:picMkLst>
        </pc:picChg>
      </pc:sldChg>
      <pc:sldChg chg="add del">
        <pc:chgData name="Inês Trindade" userId="3f97d105-5265-4bce-81d2-7221ceee0ee5" providerId="ADAL" clId="{046A4022-8CD9-4E1A-8253-C1C9AB2A64D3}" dt="2023-10-13T14:33:20.678" v="1963"/>
        <pc:sldMkLst>
          <pc:docMk/>
          <pc:sldMk cId="868671329" sldId="1402"/>
        </pc:sldMkLst>
      </pc:sldChg>
      <pc:sldChg chg="addSp delSp modSp add mod">
        <pc:chgData name="Inês Trindade" userId="3f97d105-5265-4bce-81d2-7221ceee0ee5" providerId="ADAL" clId="{046A4022-8CD9-4E1A-8253-C1C9AB2A64D3}" dt="2023-10-13T18:06:35.354" v="3037" actId="20577"/>
        <pc:sldMkLst>
          <pc:docMk/>
          <pc:sldMk cId="83263359" sldId="1403"/>
        </pc:sldMkLst>
        <pc:spChg chg="del">
          <ac:chgData name="Inês Trindade" userId="3f97d105-5265-4bce-81d2-7221ceee0ee5" providerId="ADAL" clId="{046A4022-8CD9-4E1A-8253-C1C9AB2A64D3}" dt="2023-10-13T17:18:13.452" v="2738" actId="478"/>
          <ac:spMkLst>
            <pc:docMk/>
            <pc:sldMk cId="83263359" sldId="1403"/>
            <ac:spMk id="7" creationId="{ADD241AA-8814-B525-B53F-50D9540504E0}"/>
          </ac:spMkLst>
        </pc:spChg>
        <pc:spChg chg="mod">
          <ac:chgData name="Inês Trindade" userId="3f97d105-5265-4bce-81d2-7221ceee0ee5" providerId="ADAL" clId="{046A4022-8CD9-4E1A-8253-C1C9AB2A64D3}" dt="2023-10-13T17:17:22.242" v="2734" actId="20577"/>
          <ac:spMkLst>
            <pc:docMk/>
            <pc:sldMk cId="83263359" sldId="1403"/>
            <ac:spMk id="9" creationId="{291D5A2A-0F02-A233-91D0-1DD02293F037}"/>
          </ac:spMkLst>
        </pc:spChg>
        <pc:spChg chg="add del mod">
          <ac:chgData name="Inês Trindade" userId="3f97d105-5265-4bce-81d2-7221ceee0ee5" providerId="ADAL" clId="{046A4022-8CD9-4E1A-8253-C1C9AB2A64D3}" dt="2023-10-13T17:34:46.850" v="2744" actId="21"/>
          <ac:spMkLst>
            <pc:docMk/>
            <pc:sldMk cId="83263359" sldId="1403"/>
            <ac:spMk id="10" creationId="{3D52123D-A9C2-FA63-7E43-1FA4FF741CA7}"/>
          </ac:spMkLst>
        </pc:spChg>
        <pc:spChg chg="add mod">
          <ac:chgData name="Inês Trindade" userId="3f97d105-5265-4bce-81d2-7221ceee0ee5" providerId="ADAL" clId="{046A4022-8CD9-4E1A-8253-C1C9AB2A64D3}" dt="2023-10-13T17:49:37.598" v="2862" actId="1076"/>
          <ac:spMkLst>
            <pc:docMk/>
            <pc:sldMk cId="83263359" sldId="1403"/>
            <ac:spMk id="11" creationId="{4DF839D5-995C-F642-042A-6D0A67FF05B4}"/>
          </ac:spMkLst>
        </pc:spChg>
        <pc:spChg chg="add mod">
          <ac:chgData name="Inês Trindade" userId="3f97d105-5265-4bce-81d2-7221ceee0ee5" providerId="ADAL" clId="{046A4022-8CD9-4E1A-8253-C1C9AB2A64D3}" dt="2023-10-13T17:49:09.720" v="2861" actId="1076"/>
          <ac:spMkLst>
            <pc:docMk/>
            <pc:sldMk cId="83263359" sldId="1403"/>
            <ac:spMk id="12" creationId="{40D34423-A8B3-2815-A69A-99124C424C09}"/>
          </ac:spMkLst>
        </pc:spChg>
        <pc:spChg chg="mod">
          <ac:chgData name="Inês Trindade" userId="3f97d105-5265-4bce-81d2-7221ceee0ee5" providerId="ADAL" clId="{046A4022-8CD9-4E1A-8253-C1C9AB2A64D3}" dt="2023-10-13T17:36:10.707" v="2772"/>
          <ac:spMkLst>
            <pc:docMk/>
            <pc:sldMk cId="83263359" sldId="1403"/>
            <ac:spMk id="23" creationId="{E0643930-A7E8-793B-9DFC-C9C835AEBF39}"/>
          </ac:spMkLst>
        </pc:spChg>
        <pc:spChg chg="mod">
          <ac:chgData name="Inês Trindade" userId="3f97d105-5265-4bce-81d2-7221ceee0ee5" providerId="ADAL" clId="{046A4022-8CD9-4E1A-8253-C1C9AB2A64D3}" dt="2023-10-13T17:36:10.707" v="2772"/>
          <ac:spMkLst>
            <pc:docMk/>
            <pc:sldMk cId="83263359" sldId="1403"/>
            <ac:spMk id="24" creationId="{D745A7A4-618F-53BE-6D92-DB0F3D43AF9A}"/>
          </ac:spMkLst>
        </pc:spChg>
        <pc:spChg chg="del">
          <ac:chgData name="Inês Trindade" userId="3f97d105-5265-4bce-81d2-7221ceee0ee5" providerId="ADAL" clId="{046A4022-8CD9-4E1A-8253-C1C9AB2A64D3}" dt="2023-10-13T17:17:28.910" v="2736" actId="478"/>
          <ac:spMkLst>
            <pc:docMk/>
            <pc:sldMk cId="83263359" sldId="1403"/>
            <ac:spMk id="26" creationId="{241A57F7-2517-0EA4-1315-B1FFA93017D5}"/>
          </ac:spMkLst>
        </pc:spChg>
        <pc:spChg chg="mod">
          <ac:chgData name="Inês Trindade" userId="3f97d105-5265-4bce-81d2-7221ceee0ee5" providerId="ADAL" clId="{046A4022-8CD9-4E1A-8253-C1C9AB2A64D3}" dt="2023-10-13T17:36:10.707" v="2772"/>
          <ac:spMkLst>
            <pc:docMk/>
            <pc:sldMk cId="83263359" sldId="1403"/>
            <ac:spMk id="27" creationId="{10B7635D-499D-B50C-E712-469F51C0C050}"/>
          </ac:spMkLst>
        </pc:spChg>
        <pc:spChg chg="mod">
          <ac:chgData name="Inês Trindade" userId="3f97d105-5265-4bce-81d2-7221ceee0ee5" providerId="ADAL" clId="{046A4022-8CD9-4E1A-8253-C1C9AB2A64D3}" dt="2023-10-13T17:37:53.429" v="2782"/>
          <ac:spMkLst>
            <pc:docMk/>
            <pc:sldMk cId="83263359" sldId="1403"/>
            <ac:spMk id="29" creationId="{70F351C1-F474-292B-7F47-9C9C8747A112}"/>
          </ac:spMkLst>
        </pc:spChg>
        <pc:spChg chg="mod">
          <ac:chgData name="Inês Trindade" userId="3f97d105-5265-4bce-81d2-7221ceee0ee5" providerId="ADAL" clId="{046A4022-8CD9-4E1A-8253-C1C9AB2A64D3}" dt="2023-10-13T17:37:53.429" v="2782"/>
          <ac:spMkLst>
            <pc:docMk/>
            <pc:sldMk cId="83263359" sldId="1403"/>
            <ac:spMk id="30" creationId="{81CCA98D-7FB0-48B5-C8EB-FBF6785E0913}"/>
          </ac:spMkLst>
        </pc:spChg>
        <pc:spChg chg="mod">
          <ac:chgData name="Inês Trindade" userId="3f97d105-5265-4bce-81d2-7221ceee0ee5" providerId="ADAL" clId="{046A4022-8CD9-4E1A-8253-C1C9AB2A64D3}" dt="2023-10-13T17:37:53.429" v="2782"/>
          <ac:spMkLst>
            <pc:docMk/>
            <pc:sldMk cId="83263359" sldId="1403"/>
            <ac:spMk id="31" creationId="{3AA13976-EBD9-2870-C923-94CEA11EF5BA}"/>
          </ac:spMkLst>
        </pc:spChg>
        <pc:spChg chg="mod">
          <ac:chgData name="Inês Trindade" userId="3f97d105-5265-4bce-81d2-7221ceee0ee5" providerId="ADAL" clId="{046A4022-8CD9-4E1A-8253-C1C9AB2A64D3}" dt="2023-10-13T17:42:09.299" v="2834" actId="6549"/>
          <ac:spMkLst>
            <pc:docMk/>
            <pc:sldMk cId="83263359" sldId="1403"/>
            <ac:spMk id="32" creationId="{03CBD9E7-191A-1249-834D-E8AA7AA6CEEA}"/>
          </ac:spMkLst>
        </pc:spChg>
        <pc:spChg chg="add del mod">
          <ac:chgData name="Inês Trindade" userId="3f97d105-5265-4bce-81d2-7221ceee0ee5" providerId="ADAL" clId="{046A4022-8CD9-4E1A-8253-C1C9AB2A64D3}" dt="2023-10-13T17:53:23.984" v="2867"/>
          <ac:spMkLst>
            <pc:docMk/>
            <pc:sldMk cId="83263359" sldId="1403"/>
            <ac:spMk id="34" creationId="{B5E2D684-90DB-C761-95B2-397C9B45BECA}"/>
          </ac:spMkLst>
        </pc:spChg>
        <pc:spChg chg="add mod">
          <ac:chgData name="Inês Trindade" userId="3f97d105-5265-4bce-81d2-7221ceee0ee5" providerId="ADAL" clId="{046A4022-8CD9-4E1A-8253-C1C9AB2A64D3}" dt="2023-10-13T18:06:35.354" v="3037" actId="20577"/>
          <ac:spMkLst>
            <pc:docMk/>
            <pc:sldMk cId="83263359" sldId="1403"/>
            <ac:spMk id="35" creationId="{C7E26351-BD7B-E06F-2490-20056A531877}"/>
          </ac:spMkLst>
        </pc:spChg>
        <pc:spChg chg="add mod">
          <ac:chgData name="Inês Trindade" userId="3f97d105-5265-4bce-81d2-7221ceee0ee5" providerId="ADAL" clId="{046A4022-8CD9-4E1A-8253-C1C9AB2A64D3}" dt="2023-10-13T18:05:17.050" v="2995" actId="1076"/>
          <ac:spMkLst>
            <pc:docMk/>
            <pc:sldMk cId="83263359" sldId="1403"/>
            <ac:spMk id="36" creationId="{CC50ED9D-C252-51C2-4B10-ABB055272C37}"/>
          </ac:spMkLst>
        </pc:spChg>
        <pc:spChg chg="add mod">
          <ac:chgData name="Inês Trindade" userId="3f97d105-5265-4bce-81d2-7221ceee0ee5" providerId="ADAL" clId="{046A4022-8CD9-4E1A-8253-C1C9AB2A64D3}" dt="2023-10-13T18:05:17.050" v="2995" actId="1076"/>
          <ac:spMkLst>
            <pc:docMk/>
            <pc:sldMk cId="83263359" sldId="1403"/>
            <ac:spMk id="39" creationId="{4CB562D5-A284-2A2B-50CD-2EB457E0C74F}"/>
          </ac:spMkLst>
        </pc:spChg>
        <pc:spChg chg="add mod">
          <ac:chgData name="Inês Trindade" userId="3f97d105-5265-4bce-81d2-7221ceee0ee5" providerId="ADAL" clId="{046A4022-8CD9-4E1A-8253-C1C9AB2A64D3}" dt="2023-10-13T18:05:17.050" v="2995" actId="1076"/>
          <ac:spMkLst>
            <pc:docMk/>
            <pc:sldMk cId="83263359" sldId="1403"/>
            <ac:spMk id="40" creationId="{CA04A0E4-FB25-3760-1FF9-205BAC82DA9F}"/>
          </ac:spMkLst>
        </pc:spChg>
        <pc:spChg chg="add mod">
          <ac:chgData name="Inês Trindade" userId="3f97d105-5265-4bce-81d2-7221ceee0ee5" providerId="ADAL" clId="{046A4022-8CD9-4E1A-8253-C1C9AB2A64D3}" dt="2023-10-13T18:05:17.050" v="2995" actId="1076"/>
          <ac:spMkLst>
            <pc:docMk/>
            <pc:sldMk cId="83263359" sldId="1403"/>
            <ac:spMk id="41" creationId="{40C5ED7D-72A8-9D0B-58AB-D29B1A23D48A}"/>
          </ac:spMkLst>
        </pc:spChg>
        <pc:spChg chg="mod">
          <ac:chgData name="Inês Trindade" userId="3f97d105-5265-4bce-81d2-7221ceee0ee5" providerId="ADAL" clId="{046A4022-8CD9-4E1A-8253-C1C9AB2A64D3}" dt="2023-10-13T18:05:41.275" v="2999"/>
          <ac:spMkLst>
            <pc:docMk/>
            <pc:sldMk cId="83263359" sldId="1403"/>
            <ac:spMk id="43" creationId="{8D7A01C0-6D35-421B-56B8-4F2341278832}"/>
          </ac:spMkLst>
        </pc:spChg>
        <pc:spChg chg="mod">
          <ac:chgData name="Inês Trindade" userId="3f97d105-5265-4bce-81d2-7221ceee0ee5" providerId="ADAL" clId="{046A4022-8CD9-4E1A-8253-C1C9AB2A64D3}" dt="2023-10-13T18:05:41.275" v="2999"/>
          <ac:spMkLst>
            <pc:docMk/>
            <pc:sldMk cId="83263359" sldId="1403"/>
            <ac:spMk id="44" creationId="{377ECA05-F8B4-1450-972B-89F19B15C94E}"/>
          </ac:spMkLst>
        </pc:spChg>
        <pc:spChg chg="mod">
          <ac:chgData name="Inês Trindade" userId="3f97d105-5265-4bce-81d2-7221ceee0ee5" providerId="ADAL" clId="{046A4022-8CD9-4E1A-8253-C1C9AB2A64D3}" dt="2023-10-13T18:05:41.275" v="2999"/>
          <ac:spMkLst>
            <pc:docMk/>
            <pc:sldMk cId="83263359" sldId="1403"/>
            <ac:spMk id="45" creationId="{5BEDD8ED-5963-E246-E11F-8C5E632063C5}"/>
          </ac:spMkLst>
        </pc:spChg>
        <pc:spChg chg="mod">
          <ac:chgData name="Inês Trindade" userId="3f97d105-5265-4bce-81d2-7221ceee0ee5" providerId="ADAL" clId="{046A4022-8CD9-4E1A-8253-C1C9AB2A64D3}" dt="2023-10-13T18:05:41.275" v="2999"/>
          <ac:spMkLst>
            <pc:docMk/>
            <pc:sldMk cId="83263359" sldId="1403"/>
            <ac:spMk id="46" creationId="{51954B03-996E-19F8-2B4B-9C5BA9C86557}"/>
          </ac:spMkLst>
        </pc:spChg>
        <pc:spChg chg="del">
          <ac:chgData name="Inês Trindade" userId="3f97d105-5265-4bce-81d2-7221ceee0ee5" providerId="ADAL" clId="{046A4022-8CD9-4E1A-8253-C1C9AB2A64D3}" dt="2023-10-13T17:17:26.848" v="2735" actId="478"/>
          <ac:spMkLst>
            <pc:docMk/>
            <pc:sldMk cId="83263359" sldId="1403"/>
            <ac:spMk id="60" creationId="{A1CDDA07-305E-3684-A654-55E47510E3AB}"/>
          </ac:spMkLst>
        </pc:spChg>
        <pc:spChg chg="del">
          <ac:chgData name="Inês Trindade" userId="3f97d105-5265-4bce-81d2-7221ceee0ee5" providerId="ADAL" clId="{046A4022-8CD9-4E1A-8253-C1C9AB2A64D3}" dt="2023-10-13T17:17:28.910" v="2736" actId="478"/>
          <ac:spMkLst>
            <pc:docMk/>
            <pc:sldMk cId="83263359" sldId="1403"/>
            <ac:spMk id="71" creationId="{76FDC683-7C14-0E35-C6D0-325122140658}"/>
          </ac:spMkLst>
        </pc:spChg>
        <pc:grpChg chg="del">
          <ac:chgData name="Inês Trindade" userId="3f97d105-5265-4bce-81d2-7221ceee0ee5" providerId="ADAL" clId="{046A4022-8CD9-4E1A-8253-C1C9AB2A64D3}" dt="2023-10-13T17:17:28.910" v="2736" actId="478"/>
          <ac:grpSpMkLst>
            <pc:docMk/>
            <pc:sldMk cId="83263359" sldId="1403"/>
            <ac:grpSpMk id="3" creationId="{4237DF26-058A-238A-BBB0-EC2BC5020000}"/>
          </ac:grpSpMkLst>
        </pc:grpChg>
        <pc:grpChg chg="add del mod">
          <ac:chgData name="Inês Trindade" userId="3f97d105-5265-4bce-81d2-7221ceee0ee5" providerId="ADAL" clId="{046A4022-8CD9-4E1A-8253-C1C9AB2A64D3}" dt="2023-10-13T17:45:41.376" v="2853" actId="478"/>
          <ac:grpSpMkLst>
            <pc:docMk/>
            <pc:sldMk cId="83263359" sldId="1403"/>
            <ac:grpSpMk id="19" creationId="{313C9CEB-B220-91AF-1E5E-7401F83490B1}"/>
          </ac:grpSpMkLst>
        </pc:grpChg>
        <pc:grpChg chg="mod">
          <ac:chgData name="Inês Trindade" userId="3f97d105-5265-4bce-81d2-7221ceee0ee5" providerId="ADAL" clId="{046A4022-8CD9-4E1A-8253-C1C9AB2A64D3}" dt="2023-10-13T17:36:10.707" v="2772"/>
          <ac:grpSpMkLst>
            <pc:docMk/>
            <pc:sldMk cId="83263359" sldId="1403"/>
            <ac:grpSpMk id="20" creationId="{5D7E6C2F-ACEA-FB67-2156-99D2F5F04D30}"/>
          </ac:grpSpMkLst>
        </pc:grpChg>
        <pc:grpChg chg="mod">
          <ac:chgData name="Inês Trindade" userId="3f97d105-5265-4bce-81d2-7221ceee0ee5" providerId="ADAL" clId="{046A4022-8CD9-4E1A-8253-C1C9AB2A64D3}" dt="2023-10-13T17:36:10.707" v="2772"/>
          <ac:grpSpMkLst>
            <pc:docMk/>
            <pc:sldMk cId="83263359" sldId="1403"/>
            <ac:grpSpMk id="22" creationId="{1D1C88AE-F45A-A542-B185-809D4DF650B4}"/>
          </ac:grpSpMkLst>
        </pc:grpChg>
        <pc:grpChg chg="add del mod">
          <ac:chgData name="Inês Trindade" userId="3f97d105-5265-4bce-81d2-7221ceee0ee5" providerId="ADAL" clId="{046A4022-8CD9-4E1A-8253-C1C9AB2A64D3}" dt="2023-10-13T17:45:05.718" v="2843" actId="478"/>
          <ac:grpSpMkLst>
            <pc:docMk/>
            <pc:sldMk cId="83263359" sldId="1403"/>
            <ac:grpSpMk id="28" creationId="{AEDFEF31-047A-118D-25AC-10A3E85C1E3F}"/>
          </ac:grpSpMkLst>
        </pc:grpChg>
        <pc:grpChg chg="add del mod">
          <ac:chgData name="Inês Trindade" userId="3f97d105-5265-4bce-81d2-7221ceee0ee5" providerId="ADAL" clId="{046A4022-8CD9-4E1A-8253-C1C9AB2A64D3}" dt="2023-10-13T18:05:55.970" v="3001" actId="478"/>
          <ac:grpSpMkLst>
            <pc:docMk/>
            <pc:sldMk cId="83263359" sldId="1403"/>
            <ac:grpSpMk id="42" creationId="{9DE3E068-D72A-ED0E-D1AA-95BDD4BEEE24}"/>
          </ac:grpSpMkLst>
        </pc:grpChg>
        <pc:picChg chg="add del mod">
          <ac:chgData name="Inês Trindade" userId="3f97d105-5265-4bce-81d2-7221ceee0ee5" providerId="ADAL" clId="{046A4022-8CD9-4E1A-8253-C1C9AB2A64D3}" dt="2023-10-13T17:34:46.850" v="2744" actId="21"/>
          <ac:picMkLst>
            <pc:docMk/>
            <pc:sldMk cId="83263359" sldId="1403"/>
            <ac:picMk id="8" creationId="{F81B97D1-B586-3FB5-CB78-AF8C57FA968C}"/>
          </ac:picMkLst>
        </pc:picChg>
        <pc:picChg chg="add mod">
          <ac:chgData name="Inês Trindade" userId="3f97d105-5265-4bce-81d2-7221ceee0ee5" providerId="ADAL" clId="{046A4022-8CD9-4E1A-8253-C1C9AB2A64D3}" dt="2023-10-13T17:54:54.998" v="2894" actId="1076"/>
          <ac:picMkLst>
            <pc:docMk/>
            <pc:sldMk cId="83263359" sldId="1403"/>
            <ac:picMk id="13" creationId="{B1FCCC01-AC5B-741E-FD62-B1C7110F651D}"/>
          </ac:picMkLst>
        </pc:picChg>
        <pc:picChg chg="add mod">
          <ac:chgData name="Inês Trindade" userId="3f97d105-5265-4bce-81d2-7221ceee0ee5" providerId="ADAL" clId="{046A4022-8CD9-4E1A-8253-C1C9AB2A64D3}" dt="2023-10-13T17:45:50.970" v="2854" actId="1076"/>
          <ac:picMkLst>
            <pc:docMk/>
            <pc:sldMk cId="83263359" sldId="1403"/>
            <ac:picMk id="14" creationId="{FEE08B85-5824-8354-853A-0F7B7AA161A9}"/>
          </ac:picMkLst>
        </pc:picChg>
        <pc:picChg chg="add mod">
          <ac:chgData name="Inês Trindade" userId="3f97d105-5265-4bce-81d2-7221ceee0ee5" providerId="ADAL" clId="{046A4022-8CD9-4E1A-8253-C1C9AB2A64D3}" dt="2023-10-13T17:45:26" v="2849" actId="1076"/>
          <ac:picMkLst>
            <pc:docMk/>
            <pc:sldMk cId="83263359" sldId="1403"/>
            <ac:picMk id="15" creationId="{4D0000E3-693F-F8B9-1578-73A7E545E11B}"/>
          </ac:picMkLst>
        </pc:picChg>
        <pc:picChg chg="add mod">
          <ac:chgData name="Inês Trindade" userId="3f97d105-5265-4bce-81d2-7221ceee0ee5" providerId="ADAL" clId="{046A4022-8CD9-4E1A-8253-C1C9AB2A64D3}" dt="2023-10-13T17:46:20.705" v="2859" actId="1076"/>
          <ac:picMkLst>
            <pc:docMk/>
            <pc:sldMk cId="83263359" sldId="1403"/>
            <ac:picMk id="16" creationId="{D834CDA3-EE34-222E-828D-5CE8D463428F}"/>
          </ac:picMkLst>
        </pc:picChg>
        <pc:picChg chg="add del mod">
          <ac:chgData name="Inês Trindade" userId="3f97d105-5265-4bce-81d2-7221ceee0ee5" providerId="ADAL" clId="{046A4022-8CD9-4E1A-8253-C1C9AB2A64D3}" dt="2023-10-13T17:50:12.539" v="2863" actId="478"/>
          <ac:picMkLst>
            <pc:docMk/>
            <pc:sldMk cId="83263359" sldId="1403"/>
            <ac:picMk id="17" creationId="{B95644B9-8D4F-18AA-4E7A-15BC6F928E98}"/>
          </ac:picMkLst>
        </pc:picChg>
        <pc:picChg chg="add del mod">
          <ac:chgData name="Inês Trindade" userId="3f97d105-5265-4bce-81d2-7221ceee0ee5" providerId="ADAL" clId="{046A4022-8CD9-4E1A-8253-C1C9AB2A64D3}" dt="2023-10-13T17:50:14.578" v="2864" actId="478"/>
          <ac:picMkLst>
            <pc:docMk/>
            <pc:sldMk cId="83263359" sldId="1403"/>
            <ac:picMk id="18" creationId="{B9A91424-1D4F-D6B8-7430-2C3FA0D8FC8D}"/>
          </ac:picMkLst>
        </pc:picChg>
        <pc:picChg chg="mod">
          <ac:chgData name="Inês Trindade" userId="3f97d105-5265-4bce-81d2-7221ceee0ee5" providerId="ADAL" clId="{046A4022-8CD9-4E1A-8253-C1C9AB2A64D3}" dt="2023-10-13T17:36:10.707" v="2772"/>
          <ac:picMkLst>
            <pc:docMk/>
            <pc:sldMk cId="83263359" sldId="1403"/>
            <ac:picMk id="21" creationId="{0FA6B5C2-76B4-86B2-77FA-C24A307A7195}"/>
          </ac:picMkLst>
        </pc:picChg>
        <pc:picChg chg="mod modCrop">
          <ac:chgData name="Inês Trindade" userId="3f97d105-5265-4bce-81d2-7221ceee0ee5" providerId="ADAL" clId="{046A4022-8CD9-4E1A-8253-C1C9AB2A64D3}" dt="2023-10-13T17:45:30.205" v="2850" actId="1076"/>
          <ac:picMkLst>
            <pc:docMk/>
            <pc:sldMk cId="83263359" sldId="1403"/>
            <ac:picMk id="33" creationId="{2078ADF9-1907-986C-A296-C98A992CDE72}"/>
          </ac:picMkLst>
        </pc:picChg>
        <pc:picChg chg="add mod">
          <ac:chgData name="Inês Trindade" userId="3f97d105-5265-4bce-81d2-7221ceee0ee5" providerId="ADAL" clId="{046A4022-8CD9-4E1A-8253-C1C9AB2A64D3}" dt="2023-10-13T18:05:17.050" v="2995" actId="1076"/>
          <ac:picMkLst>
            <pc:docMk/>
            <pc:sldMk cId="83263359" sldId="1403"/>
            <ac:picMk id="37" creationId="{1A2EAF68-0148-F999-9AC2-E4097336DC24}"/>
          </ac:picMkLst>
        </pc:picChg>
        <pc:picChg chg="add mod">
          <ac:chgData name="Inês Trindade" userId="3f97d105-5265-4bce-81d2-7221ceee0ee5" providerId="ADAL" clId="{046A4022-8CD9-4E1A-8253-C1C9AB2A64D3}" dt="2023-10-13T18:05:17.050" v="2995" actId="1076"/>
          <ac:picMkLst>
            <pc:docMk/>
            <pc:sldMk cId="83263359" sldId="1403"/>
            <ac:picMk id="38" creationId="{1BFB1124-3B17-56EC-3EB8-0F908D40F014}"/>
          </ac:picMkLst>
        </pc:picChg>
        <pc:cxnChg chg="del">
          <ac:chgData name="Inês Trindade" userId="3f97d105-5265-4bce-81d2-7221ceee0ee5" providerId="ADAL" clId="{046A4022-8CD9-4E1A-8253-C1C9AB2A64D3}" dt="2023-10-13T17:17:28.910" v="2736" actId="478"/>
          <ac:cxnSpMkLst>
            <pc:docMk/>
            <pc:sldMk cId="83263359" sldId="1403"/>
            <ac:cxnSpMk id="2" creationId="{D97371F3-DC2C-2EA7-CCF1-0DCE4C1408B2}"/>
          </ac:cxnSpMkLst>
        </pc:cxnChg>
        <pc:cxnChg chg="mod">
          <ac:chgData name="Inês Trindade" userId="3f97d105-5265-4bce-81d2-7221ceee0ee5" providerId="ADAL" clId="{046A4022-8CD9-4E1A-8253-C1C9AB2A64D3}" dt="2023-10-13T17:17:28.910" v="2736" actId="478"/>
          <ac:cxnSpMkLst>
            <pc:docMk/>
            <pc:sldMk cId="83263359" sldId="1403"/>
            <ac:cxnSpMk id="5" creationId="{9C2FAB32-A37F-9352-42B5-F35DED93027E}"/>
          </ac:cxnSpMkLst>
        </pc:cxnChg>
        <pc:cxnChg chg="del">
          <ac:chgData name="Inês Trindade" userId="3f97d105-5265-4bce-81d2-7221ceee0ee5" providerId="ADAL" clId="{046A4022-8CD9-4E1A-8253-C1C9AB2A64D3}" dt="2023-10-13T17:17:28.910" v="2736" actId="478"/>
          <ac:cxnSpMkLst>
            <pc:docMk/>
            <pc:sldMk cId="83263359" sldId="1403"/>
            <ac:cxnSpMk id="25" creationId="{E5EA3E99-7FC5-ECBD-8314-2D4633D8AC65}"/>
          </ac:cxnSpMkLst>
        </pc:cxnChg>
      </pc:sldChg>
      <pc:sldChg chg="addSp delSp modSp add mod">
        <pc:chgData name="Inês Trindade" userId="3f97d105-5265-4bce-81d2-7221ceee0ee5" providerId="ADAL" clId="{046A4022-8CD9-4E1A-8253-C1C9AB2A64D3}" dt="2023-10-13T17:35:03.202" v="2771" actId="1037"/>
        <pc:sldMkLst>
          <pc:docMk/>
          <pc:sldMk cId="839464394" sldId="1404"/>
        </pc:sldMkLst>
        <pc:spChg chg="mod">
          <ac:chgData name="Inês Trindade" userId="3f97d105-5265-4bce-81d2-7221ceee0ee5" providerId="ADAL" clId="{046A4022-8CD9-4E1A-8253-C1C9AB2A64D3}" dt="2023-10-13T17:34:56.736" v="2748" actId="1076"/>
          <ac:spMkLst>
            <pc:docMk/>
            <pc:sldMk cId="839464394" sldId="1404"/>
            <ac:spMk id="7" creationId="{ADD241AA-8814-B525-B53F-50D9540504E0}"/>
          </ac:spMkLst>
        </pc:spChg>
        <pc:spChg chg="add mod">
          <ac:chgData name="Inês Trindade" userId="3f97d105-5265-4bce-81d2-7221ceee0ee5" providerId="ADAL" clId="{046A4022-8CD9-4E1A-8253-C1C9AB2A64D3}" dt="2023-10-13T17:35:03.202" v="2771" actId="1037"/>
          <ac:spMkLst>
            <pc:docMk/>
            <pc:sldMk cId="839464394" sldId="1404"/>
            <ac:spMk id="10" creationId="{842A4983-8F93-13C7-08CC-0058D1D9BBAA}"/>
          </ac:spMkLst>
        </pc:spChg>
        <pc:spChg chg="del">
          <ac:chgData name="Inês Trindade" userId="3f97d105-5265-4bce-81d2-7221ceee0ee5" providerId="ADAL" clId="{046A4022-8CD9-4E1A-8253-C1C9AB2A64D3}" dt="2023-10-13T17:34:42.063" v="2743" actId="478"/>
          <ac:spMkLst>
            <pc:docMk/>
            <pc:sldMk cId="839464394" sldId="1404"/>
            <ac:spMk id="26" creationId="{241A57F7-2517-0EA4-1315-B1FFA93017D5}"/>
          </ac:spMkLst>
        </pc:spChg>
        <pc:spChg chg="del">
          <ac:chgData name="Inês Trindade" userId="3f97d105-5265-4bce-81d2-7221ceee0ee5" providerId="ADAL" clId="{046A4022-8CD9-4E1A-8253-C1C9AB2A64D3}" dt="2023-10-13T17:34:42.063" v="2743" actId="478"/>
          <ac:spMkLst>
            <pc:docMk/>
            <pc:sldMk cId="839464394" sldId="1404"/>
            <ac:spMk id="60" creationId="{A1CDDA07-305E-3684-A654-55E47510E3AB}"/>
          </ac:spMkLst>
        </pc:spChg>
        <pc:spChg chg="del">
          <ac:chgData name="Inês Trindade" userId="3f97d105-5265-4bce-81d2-7221ceee0ee5" providerId="ADAL" clId="{046A4022-8CD9-4E1A-8253-C1C9AB2A64D3}" dt="2023-10-13T17:34:42.063" v="2743" actId="478"/>
          <ac:spMkLst>
            <pc:docMk/>
            <pc:sldMk cId="839464394" sldId="1404"/>
            <ac:spMk id="71" creationId="{76FDC683-7C14-0E35-C6D0-325122140658}"/>
          </ac:spMkLst>
        </pc:spChg>
        <pc:grpChg chg="del">
          <ac:chgData name="Inês Trindade" userId="3f97d105-5265-4bce-81d2-7221ceee0ee5" providerId="ADAL" clId="{046A4022-8CD9-4E1A-8253-C1C9AB2A64D3}" dt="2023-10-13T17:34:42.063" v="2743" actId="478"/>
          <ac:grpSpMkLst>
            <pc:docMk/>
            <pc:sldMk cId="839464394" sldId="1404"/>
            <ac:grpSpMk id="3" creationId="{4237DF26-058A-238A-BBB0-EC2BC5020000}"/>
          </ac:grpSpMkLst>
        </pc:grpChg>
        <pc:picChg chg="add mod">
          <ac:chgData name="Inês Trindade" userId="3f97d105-5265-4bce-81d2-7221ceee0ee5" providerId="ADAL" clId="{046A4022-8CD9-4E1A-8253-C1C9AB2A64D3}" dt="2023-10-13T17:35:03.202" v="2771" actId="1037"/>
          <ac:picMkLst>
            <pc:docMk/>
            <pc:sldMk cId="839464394" sldId="1404"/>
            <ac:picMk id="8" creationId="{A8D6B3CB-8ED8-CC1E-57CF-51DEF3B271A7}"/>
          </ac:picMkLst>
        </pc:picChg>
        <pc:cxnChg chg="del">
          <ac:chgData name="Inês Trindade" userId="3f97d105-5265-4bce-81d2-7221ceee0ee5" providerId="ADAL" clId="{046A4022-8CD9-4E1A-8253-C1C9AB2A64D3}" dt="2023-10-13T17:34:42.063" v="2743" actId="478"/>
          <ac:cxnSpMkLst>
            <pc:docMk/>
            <pc:sldMk cId="839464394" sldId="1404"/>
            <ac:cxnSpMk id="2" creationId="{D97371F3-DC2C-2EA7-CCF1-0DCE4C1408B2}"/>
          </ac:cxnSpMkLst>
        </pc:cxnChg>
        <pc:cxnChg chg="mod">
          <ac:chgData name="Inês Trindade" userId="3f97d105-5265-4bce-81d2-7221ceee0ee5" providerId="ADAL" clId="{046A4022-8CD9-4E1A-8253-C1C9AB2A64D3}" dt="2023-10-13T17:34:42.063" v="2743" actId="478"/>
          <ac:cxnSpMkLst>
            <pc:docMk/>
            <pc:sldMk cId="839464394" sldId="1404"/>
            <ac:cxnSpMk id="5" creationId="{9C2FAB32-A37F-9352-42B5-F35DED93027E}"/>
          </ac:cxnSpMkLst>
        </pc:cxnChg>
        <pc:cxnChg chg="del">
          <ac:chgData name="Inês Trindade" userId="3f97d105-5265-4bce-81d2-7221ceee0ee5" providerId="ADAL" clId="{046A4022-8CD9-4E1A-8253-C1C9AB2A64D3}" dt="2023-10-13T17:34:42.063" v="2743" actId="478"/>
          <ac:cxnSpMkLst>
            <pc:docMk/>
            <pc:sldMk cId="839464394" sldId="1404"/>
            <ac:cxnSpMk id="25" creationId="{E5EA3E99-7FC5-ECBD-8314-2D4633D8AC65}"/>
          </ac:cxnSpMkLst>
        </pc:cxnChg>
      </pc:sldChg>
      <pc:sldChg chg="addSp delSp modSp add mod">
        <pc:chgData name="Inês Trindade" userId="3f97d105-5265-4bce-81d2-7221ceee0ee5" providerId="ADAL" clId="{046A4022-8CD9-4E1A-8253-C1C9AB2A64D3}" dt="2023-10-13T18:53:47.676" v="3836" actId="1076"/>
        <pc:sldMkLst>
          <pc:docMk/>
          <pc:sldMk cId="847466865" sldId="1405"/>
        </pc:sldMkLst>
        <pc:spChg chg="add del mod">
          <ac:chgData name="Inês Trindade" userId="3f97d105-5265-4bce-81d2-7221ceee0ee5" providerId="ADAL" clId="{046A4022-8CD9-4E1A-8253-C1C9AB2A64D3}" dt="2023-10-13T18:10:47.181" v="3056"/>
          <ac:spMkLst>
            <pc:docMk/>
            <pc:sldMk cId="847466865" sldId="1405"/>
            <ac:spMk id="2" creationId="{4553F7F9-3561-7DE7-DA31-51942AED0F27}"/>
          </ac:spMkLst>
        </pc:spChg>
        <pc:spChg chg="add mod">
          <ac:chgData name="Inês Trindade" userId="3f97d105-5265-4bce-81d2-7221ceee0ee5" providerId="ADAL" clId="{046A4022-8CD9-4E1A-8253-C1C9AB2A64D3}" dt="2023-10-13T18:53:47.676" v="3836" actId="1076"/>
          <ac:spMkLst>
            <pc:docMk/>
            <pc:sldMk cId="847466865" sldId="1405"/>
            <ac:spMk id="3" creationId="{B1097AC1-7B26-4E42-7DA9-22C3CA189932}"/>
          </ac:spMkLst>
        </pc:spChg>
        <pc:spChg chg="add del mod">
          <ac:chgData name="Inês Trindade" userId="3f97d105-5265-4bce-81d2-7221ceee0ee5" providerId="ADAL" clId="{046A4022-8CD9-4E1A-8253-C1C9AB2A64D3}" dt="2023-10-13T18:30:29.697" v="3400" actId="478"/>
          <ac:spMkLst>
            <pc:docMk/>
            <pc:sldMk cId="847466865" sldId="1405"/>
            <ac:spMk id="6" creationId="{D0C42080-8B56-3E33-D815-42DC3E383718}"/>
          </ac:spMkLst>
        </pc:spChg>
        <pc:spChg chg="mod">
          <ac:chgData name="Inês Trindade" userId="3f97d105-5265-4bce-81d2-7221ceee0ee5" providerId="ADAL" clId="{046A4022-8CD9-4E1A-8253-C1C9AB2A64D3}" dt="2023-10-13T18:11:49.346" v="3072" actId="20577"/>
          <ac:spMkLst>
            <pc:docMk/>
            <pc:sldMk cId="847466865" sldId="1405"/>
            <ac:spMk id="9" creationId="{291D5A2A-0F02-A233-91D0-1DD02293F037}"/>
          </ac:spMkLst>
        </pc:spChg>
        <pc:spChg chg="del">
          <ac:chgData name="Inês Trindade" userId="3f97d105-5265-4bce-81d2-7221ceee0ee5" providerId="ADAL" clId="{046A4022-8CD9-4E1A-8253-C1C9AB2A64D3}" dt="2023-10-13T18:07:08.594" v="3050" actId="478"/>
          <ac:spMkLst>
            <pc:docMk/>
            <pc:sldMk cId="847466865" sldId="1405"/>
            <ac:spMk id="11" creationId="{4DF839D5-995C-F642-042A-6D0A67FF05B4}"/>
          </ac:spMkLst>
        </pc:spChg>
        <pc:spChg chg="del">
          <ac:chgData name="Inês Trindade" userId="3f97d105-5265-4bce-81d2-7221ceee0ee5" providerId="ADAL" clId="{046A4022-8CD9-4E1A-8253-C1C9AB2A64D3}" dt="2023-10-13T18:07:08.594" v="3050" actId="478"/>
          <ac:spMkLst>
            <pc:docMk/>
            <pc:sldMk cId="847466865" sldId="1405"/>
            <ac:spMk id="12" creationId="{40D34423-A8B3-2815-A69A-99124C424C09}"/>
          </ac:spMkLst>
        </pc:spChg>
        <pc:spChg chg="add mod">
          <ac:chgData name="Inês Trindade" userId="3f97d105-5265-4bce-81d2-7221ceee0ee5" providerId="ADAL" clId="{046A4022-8CD9-4E1A-8253-C1C9AB2A64D3}" dt="2023-10-13T18:32:20.472" v="3479" actId="1076"/>
          <ac:spMkLst>
            <pc:docMk/>
            <pc:sldMk cId="847466865" sldId="1405"/>
            <ac:spMk id="22" creationId="{A682EA62-ADA4-824A-F121-0D607C591CB4}"/>
          </ac:spMkLst>
        </pc:spChg>
        <pc:spChg chg="add mod">
          <ac:chgData name="Inês Trindade" userId="3f97d105-5265-4bce-81d2-7221ceee0ee5" providerId="ADAL" clId="{046A4022-8CD9-4E1A-8253-C1C9AB2A64D3}" dt="2023-10-13T18:32:20.472" v="3479" actId="1076"/>
          <ac:spMkLst>
            <pc:docMk/>
            <pc:sldMk cId="847466865" sldId="1405"/>
            <ac:spMk id="24" creationId="{8AE4D29E-3BCF-215F-30E7-CEC5D1E2FC5E}"/>
          </ac:spMkLst>
        </pc:spChg>
        <pc:spChg chg="add mod">
          <ac:chgData name="Inês Trindade" userId="3f97d105-5265-4bce-81d2-7221ceee0ee5" providerId="ADAL" clId="{046A4022-8CD9-4E1A-8253-C1C9AB2A64D3}" dt="2023-10-13T18:33:52.043" v="3490" actId="1076"/>
          <ac:spMkLst>
            <pc:docMk/>
            <pc:sldMk cId="847466865" sldId="1405"/>
            <ac:spMk id="26" creationId="{3A619E81-6031-8981-0B1B-43CD59204936}"/>
          </ac:spMkLst>
        </pc:spChg>
        <pc:spChg chg="add mod">
          <ac:chgData name="Inês Trindade" userId="3f97d105-5265-4bce-81d2-7221ceee0ee5" providerId="ADAL" clId="{046A4022-8CD9-4E1A-8253-C1C9AB2A64D3}" dt="2023-10-13T18:36:39.731" v="3493" actId="14100"/>
          <ac:spMkLst>
            <pc:docMk/>
            <pc:sldMk cId="847466865" sldId="1405"/>
            <ac:spMk id="27" creationId="{2A75FA0D-5D5D-D9D3-B1AE-74331BF7EF38}"/>
          </ac:spMkLst>
        </pc:spChg>
        <pc:spChg chg="add mod">
          <ac:chgData name="Inês Trindade" userId="3f97d105-5265-4bce-81d2-7221ceee0ee5" providerId="ADAL" clId="{046A4022-8CD9-4E1A-8253-C1C9AB2A64D3}" dt="2023-10-13T18:53:12.745" v="3834" actId="6549"/>
          <ac:spMkLst>
            <pc:docMk/>
            <pc:sldMk cId="847466865" sldId="1405"/>
            <ac:spMk id="28" creationId="{43969962-1199-59B9-DA1B-B396AFF66A34}"/>
          </ac:spMkLst>
        </pc:spChg>
        <pc:spChg chg="del">
          <ac:chgData name="Inês Trindade" userId="3f97d105-5265-4bce-81d2-7221ceee0ee5" providerId="ADAL" clId="{046A4022-8CD9-4E1A-8253-C1C9AB2A64D3}" dt="2023-10-13T18:07:08.594" v="3050" actId="478"/>
          <ac:spMkLst>
            <pc:docMk/>
            <pc:sldMk cId="847466865" sldId="1405"/>
            <ac:spMk id="35" creationId="{C7E26351-BD7B-E06F-2490-20056A531877}"/>
          </ac:spMkLst>
        </pc:spChg>
        <pc:spChg chg="del">
          <ac:chgData name="Inês Trindade" userId="3f97d105-5265-4bce-81d2-7221ceee0ee5" providerId="ADAL" clId="{046A4022-8CD9-4E1A-8253-C1C9AB2A64D3}" dt="2023-10-13T18:07:08.594" v="3050" actId="478"/>
          <ac:spMkLst>
            <pc:docMk/>
            <pc:sldMk cId="847466865" sldId="1405"/>
            <ac:spMk id="36" creationId="{CC50ED9D-C252-51C2-4B10-ABB055272C37}"/>
          </ac:spMkLst>
        </pc:spChg>
        <pc:spChg chg="del">
          <ac:chgData name="Inês Trindade" userId="3f97d105-5265-4bce-81d2-7221ceee0ee5" providerId="ADAL" clId="{046A4022-8CD9-4E1A-8253-C1C9AB2A64D3}" dt="2023-10-13T18:07:08.594" v="3050" actId="478"/>
          <ac:spMkLst>
            <pc:docMk/>
            <pc:sldMk cId="847466865" sldId="1405"/>
            <ac:spMk id="39" creationId="{4CB562D5-A284-2A2B-50CD-2EB457E0C74F}"/>
          </ac:spMkLst>
        </pc:spChg>
        <pc:spChg chg="del">
          <ac:chgData name="Inês Trindade" userId="3f97d105-5265-4bce-81d2-7221ceee0ee5" providerId="ADAL" clId="{046A4022-8CD9-4E1A-8253-C1C9AB2A64D3}" dt="2023-10-13T18:07:08.594" v="3050" actId="478"/>
          <ac:spMkLst>
            <pc:docMk/>
            <pc:sldMk cId="847466865" sldId="1405"/>
            <ac:spMk id="40" creationId="{CA04A0E4-FB25-3760-1FF9-205BAC82DA9F}"/>
          </ac:spMkLst>
        </pc:spChg>
        <pc:spChg chg="del">
          <ac:chgData name="Inês Trindade" userId="3f97d105-5265-4bce-81d2-7221ceee0ee5" providerId="ADAL" clId="{046A4022-8CD9-4E1A-8253-C1C9AB2A64D3}" dt="2023-10-13T18:07:08.594" v="3050" actId="478"/>
          <ac:spMkLst>
            <pc:docMk/>
            <pc:sldMk cId="847466865" sldId="1405"/>
            <ac:spMk id="41" creationId="{40C5ED7D-72A8-9D0B-58AB-D29B1A23D48A}"/>
          </ac:spMkLst>
        </pc:spChg>
        <pc:picChg chg="add mod">
          <ac:chgData name="Inês Trindade" userId="3f97d105-5265-4bce-81d2-7221ceee0ee5" providerId="ADAL" clId="{046A4022-8CD9-4E1A-8253-C1C9AB2A64D3}" dt="2023-10-13T18:32:20.472" v="3479" actId="1076"/>
          <ac:picMkLst>
            <pc:docMk/>
            <pc:sldMk cId="847466865" sldId="1405"/>
            <ac:picMk id="5" creationId="{C8EE8DBD-EBB2-77BB-3C41-5930A5931E58}"/>
          </ac:picMkLst>
        </pc:picChg>
        <pc:picChg chg="add del mod">
          <ac:chgData name="Inês Trindade" userId="3f97d105-5265-4bce-81d2-7221ceee0ee5" providerId="ADAL" clId="{046A4022-8CD9-4E1A-8253-C1C9AB2A64D3}" dt="2023-10-13T18:25:25.875" v="3332" actId="478"/>
          <ac:picMkLst>
            <pc:docMk/>
            <pc:sldMk cId="847466865" sldId="1405"/>
            <ac:picMk id="8" creationId="{6FAAA0E9-22AF-4CE6-7916-A6F7229DBD50}"/>
          </ac:picMkLst>
        </pc:picChg>
        <pc:picChg chg="add del mod">
          <ac:chgData name="Inês Trindade" userId="3f97d105-5265-4bce-81d2-7221ceee0ee5" providerId="ADAL" clId="{046A4022-8CD9-4E1A-8253-C1C9AB2A64D3}" dt="2023-10-13T18:24:51.572" v="3327" actId="478"/>
          <ac:picMkLst>
            <pc:docMk/>
            <pc:sldMk cId="847466865" sldId="1405"/>
            <ac:picMk id="10" creationId="{5CCA417F-C64E-3C43-6E7D-78D7C2022657}"/>
          </ac:picMkLst>
        </pc:picChg>
        <pc:picChg chg="del">
          <ac:chgData name="Inês Trindade" userId="3f97d105-5265-4bce-81d2-7221ceee0ee5" providerId="ADAL" clId="{046A4022-8CD9-4E1A-8253-C1C9AB2A64D3}" dt="2023-10-13T18:07:08.594" v="3050" actId="478"/>
          <ac:picMkLst>
            <pc:docMk/>
            <pc:sldMk cId="847466865" sldId="1405"/>
            <ac:picMk id="13" creationId="{B1FCCC01-AC5B-741E-FD62-B1C7110F651D}"/>
          </ac:picMkLst>
        </pc:picChg>
        <pc:picChg chg="del">
          <ac:chgData name="Inês Trindade" userId="3f97d105-5265-4bce-81d2-7221ceee0ee5" providerId="ADAL" clId="{046A4022-8CD9-4E1A-8253-C1C9AB2A64D3}" dt="2023-10-13T18:07:08.594" v="3050" actId="478"/>
          <ac:picMkLst>
            <pc:docMk/>
            <pc:sldMk cId="847466865" sldId="1405"/>
            <ac:picMk id="14" creationId="{FEE08B85-5824-8354-853A-0F7B7AA161A9}"/>
          </ac:picMkLst>
        </pc:picChg>
        <pc:picChg chg="del">
          <ac:chgData name="Inês Trindade" userId="3f97d105-5265-4bce-81d2-7221ceee0ee5" providerId="ADAL" clId="{046A4022-8CD9-4E1A-8253-C1C9AB2A64D3}" dt="2023-10-13T18:07:08.594" v="3050" actId="478"/>
          <ac:picMkLst>
            <pc:docMk/>
            <pc:sldMk cId="847466865" sldId="1405"/>
            <ac:picMk id="15" creationId="{4D0000E3-693F-F8B9-1578-73A7E545E11B}"/>
          </ac:picMkLst>
        </pc:picChg>
        <pc:picChg chg="del">
          <ac:chgData name="Inês Trindade" userId="3f97d105-5265-4bce-81d2-7221ceee0ee5" providerId="ADAL" clId="{046A4022-8CD9-4E1A-8253-C1C9AB2A64D3}" dt="2023-10-13T18:07:08.594" v="3050" actId="478"/>
          <ac:picMkLst>
            <pc:docMk/>
            <pc:sldMk cId="847466865" sldId="1405"/>
            <ac:picMk id="16" creationId="{D834CDA3-EE34-222E-828D-5CE8D463428F}"/>
          </ac:picMkLst>
        </pc:picChg>
        <pc:picChg chg="add mod">
          <ac:chgData name="Inês Trindade" userId="3f97d105-5265-4bce-81d2-7221ceee0ee5" providerId="ADAL" clId="{046A4022-8CD9-4E1A-8253-C1C9AB2A64D3}" dt="2023-10-13T18:32:20.472" v="3479" actId="1076"/>
          <ac:picMkLst>
            <pc:docMk/>
            <pc:sldMk cId="847466865" sldId="1405"/>
            <ac:picMk id="18" creationId="{C9E78508-E263-ABF8-5A5C-2F72491957EB}"/>
          </ac:picMkLst>
        </pc:picChg>
        <pc:picChg chg="add mod">
          <ac:chgData name="Inês Trindade" userId="3f97d105-5265-4bce-81d2-7221ceee0ee5" providerId="ADAL" clId="{046A4022-8CD9-4E1A-8253-C1C9AB2A64D3}" dt="2023-10-13T18:32:20.472" v="3479" actId="1076"/>
          <ac:picMkLst>
            <pc:docMk/>
            <pc:sldMk cId="847466865" sldId="1405"/>
            <ac:picMk id="20" creationId="{ED430AD4-5CF4-C0D9-B5F3-15D3BE0450EE}"/>
          </ac:picMkLst>
        </pc:picChg>
        <pc:picChg chg="del">
          <ac:chgData name="Inês Trindade" userId="3f97d105-5265-4bce-81d2-7221ceee0ee5" providerId="ADAL" clId="{046A4022-8CD9-4E1A-8253-C1C9AB2A64D3}" dt="2023-10-13T18:07:08.594" v="3050" actId="478"/>
          <ac:picMkLst>
            <pc:docMk/>
            <pc:sldMk cId="847466865" sldId="1405"/>
            <ac:picMk id="33" creationId="{2078ADF9-1907-986C-A296-C98A992CDE72}"/>
          </ac:picMkLst>
        </pc:picChg>
        <pc:picChg chg="del">
          <ac:chgData name="Inês Trindade" userId="3f97d105-5265-4bce-81d2-7221ceee0ee5" providerId="ADAL" clId="{046A4022-8CD9-4E1A-8253-C1C9AB2A64D3}" dt="2023-10-13T18:07:08.594" v="3050" actId="478"/>
          <ac:picMkLst>
            <pc:docMk/>
            <pc:sldMk cId="847466865" sldId="1405"/>
            <ac:picMk id="37" creationId="{1A2EAF68-0148-F999-9AC2-E4097336DC24}"/>
          </ac:picMkLst>
        </pc:picChg>
        <pc:picChg chg="del">
          <ac:chgData name="Inês Trindade" userId="3f97d105-5265-4bce-81d2-7221ceee0ee5" providerId="ADAL" clId="{046A4022-8CD9-4E1A-8253-C1C9AB2A64D3}" dt="2023-10-13T18:07:08.594" v="3050" actId="478"/>
          <ac:picMkLst>
            <pc:docMk/>
            <pc:sldMk cId="847466865" sldId="1405"/>
            <ac:picMk id="38" creationId="{1BFB1124-3B17-56EC-3EB8-0F908D40F014}"/>
          </ac:picMkLst>
        </pc:picChg>
        <pc:picChg chg="add mod">
          <ac:chgData name="Inês Trindade" userId="3f97d105-5265-4bce-81d2-7221ceee0ee5" providerId="ADAL" clId="{046A4022-8CD9-4E1A-8253-C1C9AB2A64D3}" dt="2023-10-13T18:53:47.676" v="3836" actId="1076"/>
          <ac:picMkLst>
            <pc:docMk/>
            <pc:sldMk cId="847466865" sldId="1405"/>
            <ac:picMk id="2050" creationId="{CD203FA5-CBF2-187B-EDD0-20CB2D49296D}"/>
          </ac:picMkLst>
        </pc:picChg>
      </pc:sldChg>
    </pc:docChg>
  </pc:docChgLst>
  <pc:docChgLst>
    <pc:chgData name="Inês Trindade" userId="3f97d105-5265-4bce-81d2-7221ceee0ee5" providerId="ADAL" clId="{8EC002D3-A9AD-4E2E-AF72-2FEE5A0973BC}"/>
    <pc:docChg chg="undo redo custSel addSld delSld modSld sldOrd">
      <pc:chgData name="Inês Trindade" userId="3f97d105-5265-4bce-81d2-7221ceee0ee5" providerId="ADAL" clId="{8EC002D3-A9AD-4E2E-AF72-2FEE5A0973BC}" dt="2023-10-16T10:33:21.984" v="3184" actId="1076"/>
      <pc:docMkLst>
        <pc:docMk/>
      </pc:docMkLst>
      <pc:sldChg chg="addSp delSp modSp mod modNotesTx">
        <pc:chgData name="Inês Trindade" userId="3f97d105-5265-4bce-81d2-7221ceee0ee5" providerId="ADAL" clId="{8EC002D3-A9AD-4E2E-AF72-2FEE5A0973BC}" dt="2023-10-16T10:24:37.532" v="3183" actId="20577"/>
        <pc:sldMkLst>
          <pc:docMk/>
          <pc:sldMk cId="1275493502" sldId="519"/>
        </pc:sldMkLst>
        <pc:spChg chg="add mod">
          <ac:chgData name="Inês Trindade" userId="3f97d105-5265-4bce-81d2-7221ceee0ee5" providerId="ADAL" clId="{8EC002D3-A9AD-4E2E-AF72-2FEE5A0973BC}" dt="2023-10-15T18:35:55.522" v="2633" actId="20577"/>
          <ac:spMkLst>
            <pc:docMk/>
            <pc:sldMk cId="1275493502" sldId="519"/>
            <ac:spMk id="4" creationId="{CF698410-801F-1DF0-C0DB-544863A4B831}"/>
          </ac:spMkLst>
        </pc:spChg>
        <pc:spChg chg="add mod">
          <ac:chgData name="Inês Trindade" userId="3f97d105-5265-4bce-81d2-7221ceee0ee5" providerId="ADAL" clId="{8EC002D3-A9AD-4E2E-AF72-2FEE5A0973BC}" dt="2023-10-16T08:21:15.576" v="2908" actId="1076"/>
          <ac:spMkLst>
            <pc:docMk/>
            <pc:sldMk cId="1275493502" sldId="519"/>
            <ac:spMk id="7" creationId="{F08FE8CF-AB7F-6567-E8E6-9CC031F59267}"/>
          </ac:spMkLst>
        </pc:spChg>
        <pc:spChg chg="mod">
          <ac:chgData name="Inês Trindade" userId="3f97d105-5265-4bce-81d2-7221ceee0ee5" providerId="ADAL" clId="{8EC002D3-A9AD-4E2E-AF72-2FEE5A0973BC}" dt="2023-10-15T18:39:30.483" v="2718" actId="1036"/>
          <ac:spMkLst>
            <pc:docMk/>
            <pc:sldMk cId="1275493502" sldId="519"/>
            <ac:spMk id="11" creationId="{026534BC-139A-84EE-1828-4A081781C679}"/>
          </ac:spMkLst>
        </pc:spChg>
        <pc:spChg chg="mod">
          <ac:chgData name="Inês Trindade" userId="3f97d105-5265-4bce-81d2-7221ceee0ee5" providerId="ADAL" clId="{8EC002D3-A9AD-4E2E-AF72-2FEE5A0973BC}" dt="2023-10-16T08:09:35.861" v="2851" actId="1076"/>
          <ac:spMkLst>
            <pc:docMk/>
            <pc:sldMk cId="1275493502" sldId="519"/>
            <ac:spMk id="13" creationId="{A63B4C0E-B441-97C6-DAC6-E51BBDF3A455}"/>
          </ac:spMkLst>
        </pc:spChg>
        <pc:spChg chg="mod">
          <ac:chgData name="Inês Trindade" userId="3f97d105-5265-4bce-81d2-7221ceee0ee5" providerId="ADAL" clId="{8EC002D3-A9AD-4E2E-AF72-2FEE5A0973BC}" dt="2023-10-16T10:24:37.532" v="3183" actId="20577"/>
          <ac:spMkLst>
            <pc:docMk/>
            <pc:sldMk cId="1275493502" sldId="519"/>
            <ac:spMk id="18" creationId="{7B929284-09DE-B9E7-AACB-07225A65955F}"/>
          </ac:spMkLst>
        </pc:spChg>
        <pc:spChg chg="mod">
          <ac:chgData name="Inês Trindade" userId="3f97d105-5265-4bce-81d2-7221ceee0ee5" providerId="ADAL" clId="{8EC002D3-A9AD-4E2E-AF72-2FEE5A0973BC}" dt="2023-10-16T09:58:00.051" v="3150" actId="11"/>
          <ac:spMkLst>
            <pc:docMk/>
            <pc:sldMk cId="1275493502" sldId="519"/>
            <ac:spMk id="24" creationId="{6A3CC8EB-092E-CA95-912E-DD5E0687E6BE}"/>
          </ac:spMkLst>
        </pc:spChg>
        <pc:picChg chg="del mod">
          <ac:chgData name="Inês Trindade" userId="3f97d105-5265-4bce-81d2-7221ceee0ee5" providerId="ADAL" clId="{8EC002D3-A9AD-4E2E-AF72-2FEE5A0973BC}" dt="2023-10-15T18:37:45.312" v="2639" actId="478"/>
          <ac:picMkLst>
            <pc:docMk/>
            <pc:sldMk cId="1275493502" sldId="519"/>
            <ac:picMk id="2" creationId="{DCDA771A-DF0E-26A1-8329-BD4141558FAF}"/>
          </ac:picMkLst>
        </pc:picChg>
        <pc:picChg chg="del mod">
          <ac:chgData name="Inês Trindade" userId="3f97d105-5265-4bce-81d2-7221ceee0ee5" providerId="ADAL" clId="{8EC002D3-A9AD-4E2E-AF72-2FEE5A0973BC}" dt="2023-10-15T18:38:04.214" v="2644" actId="478"/>
          <ac:picMkLst>
            <pc:docMk/>
            <pc:sldMk cId="1275493502" sldId="519"/>
            <ac:picMk id="3" creationId="{CB6DB90E-D3DB-6BBE-4F7B-32BBFBFE3809}"/>
          </ac:picMkLst>
        </pc:picChg>
        <pc:picChg chg="mod">
          <ac:chgData name="Inês Trindade" userId="3f97d105-5265-4bce-81d2-7221ceee0ee5" providerId="ADAL" clId="{8EC002D3-A9AD-4E2E-AF72-2FEE5A0973BC}" dt="2023-10-16T08:21:09.985" v="2907" actId="1036"/>
          <ac:picMkLst>
            <pc:docMk/>
            <pc:sldMk cId="1275493502" sldId="519"/>
            <ac:picMk id="5" creationId="{65154B49-B4FB-E7E3-57EB-F11D96429507}"/>
          </ac:picMkLst>
        </pc:picChg>
        <pc:picChg chg="mod">
          <ac:chgData name="Inês Trindade" userId="3f97d105-5265-4bce-81d2-7221ceee0ee5" providerId="ADAL" clId="{8EC002D3-A9AD-4E2E-AF72-2FEE5A0973BC}" dt="2023-10-16T08:21:09.985" v="2907" actId="1036"/>
          <ac:picMkLst>
            <pc:docMk/>
            <pc:sldMk cId="1275493502" sldId="519"/>
            <ac:picMk id="6" creationId="{16EF3C5E-C580-C3A6-6EC5-6F9A05C4E3DB}"/>
          </ac:picMkLst>
        </pc:picChg>
        <pc:picChg chg="del">
          <ac:chgData name="Inês Trindade" userId="3f97d105-5265-4bce-81d2-7221ceee0ee5" providerId="ADAL" clId="{8EC002D3-A9AD-4E2E-AF72-2FEE5A0973BC}" dt="2023-10-15T17:25:00.514" v="2555" actId="478"/>
          <ac:picMkLst>
            <pc:docMk/>
            <pc:sldMk cId="1275493502" sldId="519"/>
            <ac:picMk id="9" creationId="{200EB06C-2FB8-44C6-990B-99321D2EAA05}"/>
          </ac:picMkLst>
        </pc:picChg>
        <pc:picChg chg="del">
          <ac:chgData name="Inês Trindade" userId="3f97d105-5265-4bce-81d2-7221ceee0ee5" providerId="ADAL" clId="{8EC002D3-A9AD-4E2E-AF72-2FEE5A0973BC}" dt="2023-10-15T17:25:33.069" v="2559" actId="478"/>
          <ac:picMkLst>
            <pc:docMk/>
            <pc:sldMk cId="1275493502" sldId="519"/>
            <ac:picMk id="10" creationId="{3207756B-EEEB-4B68-EBAB-CC3D160A2375}"/>
          </ac:picMkLst>
        </pc:picChg>
      </pc:sldChg>
      <pc:sldChg chg="modSp mod">
        <pc:chgData name="Inês Trindade" userId="3f97d105-5265-4bce-81d2-7221ceee0ee5" providerId="ADAL" clId="{8EC002D3-A9AD-4E2E-AF72-2FEE5A0973BC}" dt="2023-10-16T09:23:14.135" v="2964" actId="20577"/>
        <pc:sldMkLst>
          <pc:docMk/>
          <pc:sldMk cId="934217083" sldId="1010"/>
        </pc:sldMkLst>
        <pc:spChg chg="mod">
          <ac:chgData name="Inês Trindade" userId="3f97d105-5265-4bce-81d2-7221ceee0ee5" providerId="ADAL" clId="{8EC002D3-A9AD-4E2E-AF72-2FEE5A0973BC}" dt="2023-10-16T09:23:14.135" v="2964" actId="20577"/>
          <ac:spMkLst>
            <pc:docMk/>
            <pc:sldMk cId="934217083" sldId="1010"/>
            <ac:spMk id="3" creationId="{F5F343E8-FD6F-4B50-8E7F-83D2768DDEEC}"/>
          </ac:spMkLst>
        </pc:spChg>
      </pc:sldChg>
      <pc:sldChg chg="modSp mod">
        <pc:chgData name="Inês Trindade" userId="3f97d105-5265-4bce-81d2-7221ceee0ee5" providerId="ADAL" clId="{8EC002D3-A9AD-4E2E-AF72-2FEE5A0973BC}" dt="2023-10-15T18:48:51.478" v="2775" actId="14100"/>
        <pc:sldMkLst>
          <pc:docMk/>
          <pc:sldMk cId="752351206" sldId="1371"/>
        </pc:sldMkLst>
        <pc:spChg chg="mod">
          <ac:chgData name="Inês Trindade" userId="3f97d105-5265-4bce-81d2-7221ceee0ee5" providerId="ADAL" clId="{8EC002D3-A9AD-4E2E-AF72-2FEE5A0973BC}" dt="2023-10-15T18:48:29.988" v="2770" actId="1076"/>
          <ac:spMkLst>
            <pc:docMk/>
            <pc:sldMk cId="752351206" sldId="1371"/>
            <ac:spMk id="13" creationId="{00000000-0000-0000-0000-000000000000}"/>
          </ac:spMkLst>
        </pc:spChg>
        <pc:spChg chg="mod">
          <ac:chgData name="Inês Trindade" userId="3f97d105-5265-4bce-81d2-7221ceee0ee5" providerId="ADAL" clId="{8EC002D3-A9AD-4E2E-AF72-2FEE5A0973BC}" dt="2023-10-15T18:48:51.478" v="2775" actId="14100"/>
          <ac:spMkLst>
            <pc:docMk/>
            <pc:sldMk cId="752351206" sldId="1371"/>
            <ac:spMk id="15" creationId="{00000000-0000-0000-0000-000000000000}"/>
          </ac:spMkLst>
        </pc:spChg>
      </pc:sldChg>
      <pc:sldChg chg="modSp mod">
        <pc:chgData name="Inês Trindade" userId="3f97d105-5265-4bce-81d2-7221ceee0ee5" providerId="ADAL" clId="{8EC002D3-A9AD-4E2E-AF72-2FEE5A0973BC}" dt="2023-10-16T07:36:59.811" v="2797" actId="1036"/>
        <pc:sldMkLst>
          <pc:docMk/>
          <pc:sldMk cId="2049405863" sldId="1374"/>
        </pc:sldMkLst>
        <pc:spChg chg="mod">
          <ac:chgData name="Inês Trindade" userId="3f97d105-5265-4bce-81d2-7221ceee0ee5" providerId="ADAL" clId="{8EC002D3-A9AD-4E2E-AF72-2FEE5A0973BC}" dt="2023-10-15T15:27:36.882" v="531" actId="11"/>
          <ac:spMkLst>
            <pc:docMk/>
            <pc:sldMk cId="2049405863" sldId="1374"/>
            <ac:spMk id="14" creationId="{1D92A5D9-D232-BFBF-65B6-FACAA31B4691}"/>
          </ac:spMkLst>
        </pc:spChg>
        <pc:spChg chg="mod">
          <ac:chgData name="Inês Trindade" userId="3f97d105-5265-4bce-81d2-7221ceee0ee5" providerId="ADAL" clId="{8EC002D3-A9AD-4E2E-AF72-2FEE5A0973BC}" dt="2023-10-16T07:36:59.811" v="2797" actId="1036"/>
          <ac:spMkLst>
            <pc:docMk/>
            <pc:sldMk cId="2049405863" sldId="1374"/>
            <ac:spMk id="29" creationId="{7DA5CB51-3BBB-F35F-8BA8-73D80628F684}"/>
          </ac:spMkLst>
        </pc:spChg>
      </pc:sldChg>
      <pc:sldChg chg="addSp delSp modSp mod ord modNotesTx">
        <pc:chgData name="Inês Trindade" userId="3f97d105-5265-4bce-81d2-7221ceee0ee5" providerId="ADAL" clId="{8EC002D3-A9AD-4E2E-AF72-2FEE5A0973BC}" dt="2023-10-16T09:31:20.775" v="2971"/>
        <pc:sldMkLst>
          <pc:docMk/>
          <pc:sldMk cId="465874846" sldId="1395"/>
        </pc:sldMkLst>
        <pc:spChg chg="del">
          <ac:chgData name="Inês Trindade" userId="3f97d105-5265-4bce-81d2-7221ceee0ee5" providerId="ADAL" clId="{8EC002D3-A9AD-4E2E-AF72-2FEE5A0973BC}" dt="2023-10-15T11:29:30.212" v="1" actId="478"/>
          <ac:spMkLst>
            <pc:docMk/>
            <pc:sldMk cId="465874846" sldId="1395"/>
            <ac:spMk id="2" creationId="{68AA0BC9-52D9-3A36-A4EB-BD50747428E5}"/>
          </ac:spMkLst>
        </pc:spChg>
        <pc:spChg chg="add mod">
          <ac:chgData name="Inês Trindade" userId="3f97d105-5265-4bce-81d2-7221ceee0ee5" providerId="ADAL" clId="{8EC002D3-A9AD-4E2E-AF72-2FEE5A0973BC}" dt="2023-10-15T11:32:53.853" v="19" actId="20577"/>
          <ac:spMkLst>
            <pc:docMk/>
            <pc:sldMk cId="465874846" sldId="1395"/>
            <ac:spMk id="7" creationId="{93D0A43A-19F4-6E60-00EA-6E1E9D883869}"/>
          </ac:spMkLst>
        </pc:spChg>
        <pc:spChg chg="mod">
          <ac:chgData name="Inês Trindade" userId="3f97d105-5265-4bce-81d2-7221ceee0ee5" providerId="ADAL" clId="{8EC002D3-A9AD-4E2E-AF72-2FEE5A0973BC}" dt="2023-10-16T09:24:04.512" v="2966" actId="11"/>
          <ac:spMkLst>
            <pc:docMk/>
            <pc:sldMk cId="465874846" sldId="1395"/>
            <ac:spMk id="24" creationId="{6A3CC8EB-092E-CA95-912E-DD5E0687E6BE}"/>
          </ac:spMkLst>
        </pc:spChg>
        <pc:spChg chg="add mod">
          <ac:chgData name="Inês Trindade" userId="3f97d105-5265-4bce-81d2-7221ceee0ee5" providerId="ADAL" clId="{8EC002D3-A9AD-4E2E-AF72-2FEE5A0973BC}" dt="2023-10-15T18:52:07.664" v="2776" actId="1076"/>
          <ac:spMkLst>
            <pc:docMk/>
            <pc:sldMk cId="465874846" sldId="1395"/>
            <ac:spMk id="44" creationId="{954B1830-493F-5E86-B7F3-7A3C1E88387E}"/>
          </ac:spMkLst>
        </pc:spChg>
        <pc:spChg chg="add del mod">
          <ac:chgData name="Inês Trindade" userId="3f97d105-5265-4bce-81d2-7221ceee0ee5" providerId="ADAL" clId="{8EC002D3-A9AD-4E2E-AF72-2FEE5A0973BC}" dt="2023-10-15T16:08:14.259" v="2027" actId="478"/>
          <ac:spMkLst>
            <pc:docMk/>
            <pc:sldMk cId="465874846" sldId="1395"/>
            <ac:spMk id="48" creationId="{DAB540C0-9AF7-CE43-F547-CD5169092BBF}"/>
          </ac:spMkLst>
        </pc:spChg>
        <pc:spChg chg="add mod">
          <ac:chgData name="Inês Trindade" userId="3f97d105-5265-4bce-81d2-7221ceee0ee5" providerId="ADAL" clId="{8EC002D3-A9AD-4E2E-AF72-2FEE5A0973BC}" dt="2023-10-16T08:05:50.156" v="2801" actId="20577"/>
          <ac:spMkLst>
            <pc:docMk/>
            <pc:sldMk cId="465874846" sldId="1395"/>
            <ac:spMk id="50" creationId="{F5CD087B-6FF5-64B1-9FE3-1FCA1EF331DB}"/>
          </ac:spMkLst>
        </pc:spChg>
        <pc:spChg chg="add mod">
          <ac:chgData name="Inês Trindade" userId="3f97d105-5265-4bce-81d2-7221ceee0ee5" providerId="ADAL" clId="{8EC002D3-A9AD-4E2E-AF72-2FEE5A0973BC}" dt="2023-10-15T15:25:25.018" v="514" actId="1076"/>
          <ac:spMkLst>
            <pc:docMk/>
            <pc:sldMk cId="465874846" sldId="1395"/>
            <ac:spMk id="53" creationId="{42A69568-4CA4-BB61-70FF-185E73E7269C}"/>
          </ac:spMkLst>
        </pc:spChg>
        <pc:spChg chg="add mod">
          <ac:chgData name="Inês Trindade" userId="3f97d105-5265-4bce-81d2-7221ceee0ee5" providerId="ADAL" clId="{8EC002D3-A9AD-4E2E-AF72-2FEE5A0973BC}" dt="2023-10-15T15:25:20.673" v="513" actId="1076"/>
          <ac:spMkLst>
            <pc:docMk/>
            <pc:sldMk cId="465874846" sldId="1395"/>
            <ac:spMk id="54" creationId="{A2A068FC-8A2C-4C8B-F32A-538098CB7229}"/>
          </ac:spMkLst>
        </pc:spChg>
        <pc:spChg chg="add mod">
          <ac:chgData name="Inês Trindade" userId="3f97d105-5265-4bce-81d2-7221ceee0ee5" providerId="ADAL" clId="{8EC002D3-A9AD-4E2E-AF72-2FEE5A0973BC}" dt="2023-10-16T08:05:53.777" v="2803" actId="20577"/>
          <ac:spMkLst>
            <pc:docMk/>
            <pc:sldMk cId="465874846" sldId="1395"/>
            <ac:spMk id="56" creationId="{BA61E2FB-4242-4D50-064D-F020A6013ACE}"/>
          </ac:spMkLst>
        </pc:spChg>
        <pc:spChg chg="add mod">
          <ac:chgData name="Inês Trindade" userId="3f97d105-5265-4bce-81d2-7221ceee0ee5" providerId="ADAL" clId="{8EC002D3-A9AD-4E2E-AF72-2FEE5A0973BC}" dt="2023-10-15T15:24:14.231" v="483" actId="1076"/>
          <ac:spMkLst>
            <pc:docMk/>
            <pc:sldMk cId="465874846" sldId="1395"/>
            <ac:spMk id="57" creationId="{96A72488-3F53-3C18-E0F8-7CAF65FDAE0E}"/>
          </ac:spMkLst>
        </pc:spChg>
        <pc:picChg chg="add mod ord">
          <ac:chgData name="Inês Trindade" userId="3f97d105-5265-4bce-81d2-7221ceee0ee5" providerId="ADAL" clId="{8EC002D3-A9AD-4E2E-AF72-2FEE5A0973BC}" dt="2023-10-16T09:17:10.835" v="2948" actId="1076"/>
          <ac:picMkLst>
            <pc:docMk/>
            <pc:sldMk cId="465874846" sldId="1395"/>
            <ac:picMk id="4" creationId="{869BAFFE-1950-58B1-C76A-503E8175687B}"/>
          </ac:picMkLst>
        </pc:picChg>
        <pc:picChg chg="add mod ord">
          <ac:chgData name="Inês Trindade" userId="3f97d105-5265-4bce-81d2-7221ceee0ee5" providerId="ADAL" clId="{8EC002D3-A9AD-4E2E-AF72-2FEE5A0973BC}" dt="2023-10-15T16:07:39.327" v="2024" actId="14100"/>
          <ac:picMkLst>
            <pc:docMk/>
            <pc:sldMk cId="465874846" sldId="1395"/>
            <ac:picMk id="5" creationId="{5671E55D-AEFE-019B-2D14-64B6B900DCE4}"/>
          </ac:picMkLst>
        </pc:picChg>
        <pc:picChg chg="add mod ord">
          <ac:chgData name="Inês Trindade" userId="3f97d105-5265-4bce-81d2-7221ceee0ee5" providerId="ADAL" clId="{8EC002D3-A9AD-4E2E-AF72-2FEE5A0973BC}" dt="2023-10-15T16:07:39.327" v="2024" actId="14100"/>
          <ac:picMkLst>
            <pc:docMk/>
            <pc:sldMk cId="465874846" sldId="1395"/>
            <ac:picMk id="6" creationId="{9214670B-3961-2104-55CA-A3CCEA12C455}"/>
          </ac:picMkLst>
        </pc:picChg>
        <pc:picChg chg="add mod">
          <ac:chgData name="Inês Trindade" userId="3f97d105-5265-4bce-81d2-7221ceee0ee5" providerId="ADAL" clId="{8EC002D3-A9AD-4E2E-AF72-2FEE5A0973BC}" dt="2023-10-15T15:19:26.809" v="410" actId="1076"/>
          <ac:picMkLst>
            <pc:docMk/>
            <pc:sldMk cId="465874846" sldId="1395"/>
            <ac:picMk id="9" creationId="{FEF525B0-4D49-FD2A-E106-48BF0D9AF609}"/>
          </ac:picMkLst>
        </pc:picChg>
        <pc:picChg chg="add del mod">
          <ac:chgData name="Inês Trindade" userId="3f97d105-5265-4bce-81d2-7221ceee0ee5" providerId="ADAL" clId="{8EC002D3-A9AD-4E2E-AF72-2FEE5A0973BC}" dt="2023-10-15T11:46:32.132" v="61" actId="478"/>
          <ac:picMkLst>
            <pc:docMk/>
            <pc:sldMk cId="465874846" sldId="1395"/>
            <ac:picMk id="11" creationId="{FB37F4B8-FAAE-18B7-E580-8B3998E37EDA}"/>
          </ac:picMkLst>
        </pc:picChg>
        <pc:picChg chg="add mod">
          <ac:chgData name="Inês Trindade" userId="3f97d105-5265-4bce-81d2-7221ceee0ee5" providerId="ADAL" clId="{8EC002D3-A9AD-4E2E-AF72-2FEE5A0973BC}" dt="2023-10-15T15:22:56.374" v="469" actId="1076"/>
          <ac:picMkLst>
            <pc:docMk/>
            <pc:sldMk cId="465874846" sldId="1395"/>
            <ac:picMk id="13" creationId="{B7607E34-0662-A9F0-A2C2-9ABE3930822A}"/>
          </ac:picMkLst>
        </pc:picChg>
        <pc:picChg chg="add del mod">
          <ac:chgData name="Inês Trindade" userId="3f97d105-5265-4bce-81d2-7221ceee0ee5" providerId="ADAL" clId="{8EC002D3-A9AD-4E2E-AF72-2FEE5A0973BC}" dt="2023-10-15T11:45:38.936" v="40" actId="478"/>
          <ac:picMkLst>
            <pc:docMk/>
            <pc:sldMk cId="465874846" sldId="1395"/>
            <ac:picMk id="15" creationId="{598B9AE0-7C61-F985-75BB-0ADB22042106}"/>
          </ac:picMkLst>
        </pc:picChg>
        <pc:picChg chg="add mod">
          <ac:chgData name="Inês Trindade" userId="3f97d105-5265-4bce-81d2-7221ceee0ee5" providerId="ADAL" clId="{8EC002D3-A9AD-4E2E-AF72-2FEE5A0973BC}" dt="2023-10-15T15:19:26.809" v="410" actId="1076"/>
          <ac:picMkLst>
            <pc:docMk/>
            <pc:sldMk cId="465874846" sldId="1395"/>
            <ac:picMk id="17" creationId="{7D4EE685-B816-5FEC-7F03-FE9E3800F5FD}"/>
          </ac:picMkLst>
        </pc:picChg>
        <pc:picChg chg="add del mod">
          <ac:chgData name="Inês Trindade" userId="3f97d105-5265-4bce-81d2-7221ceee0ee5" providerId="ADAL" clId="{8EC002D3-A9AD-4E2E-AF72-2FEE5A0973BC}" dt="2023-10-15T11:46:31.108" v="60" actId="478"/>
          <ac:picMkLst>
            <pc:docMk/>
            <pc:sldMk cId="465874846" sldId="1395"/>
            <ac:picMk id="18" creationId="{F4086456-A00D-0617-9575-83EFA30714C4}"/>
          </ac:picMkLst>
        </pc:picChg>
        <pc:picChg chg="add del mod">
          <ac:chgData name="Inês Trindade" userId="3f97d105-5265-4bce-81d2-7221ceee0ee5" providerId="ADAL" clId="{8EC002D3-A9AD-4E2E-AF72-2FEE5A0973BC}" dt="2023-10-15T11:46:32.739" v="62" actId="478"/>
          <ac:picMkLst>
            <pc:docMk/>
            <pc:sldMk cId="465874846" sldId="1395"/>
            <ac:picMk id="19" creationId="{CDD6C6F7-1EF0-A8E7-79C7-0BBB615AD8FD}"/>
          </ac:picMkLst>
        </pc:picChg>
        <pc:picChg chg="add del mod">
          <ac:chgData name="Inês Trindade" userId="3f97d105-5265-4bce-81d2-7221ceee0ee5" providerId="ADAL" clId="{8EC002D3-A9AD-4E2E-AF72-2FEE5A0973BC}" dt="2023-10-15T11:46:29.948" v="59" actId="478"/>
          <ac:picMkLst>
            <pc:docMk/>
            <pc:sldMk cId="465874846" sldId="1395"/>
            <ac:picMk id="20" creationId="{B5B12FD2-4E20-3FC3-30FC-4AC62E925072}"/>
          </ac:picMkLst>
        </pc:picChg>
        <pc:picChg chg="add del mod">
          <ac:chgData name="Inês Trindade" userId="3f97d105-5265-4bce-81d2-7221ceee0ee5" providerId="ADAL" clId="{8EC002D3-A9AD-4E2E-AF72-2FEE5A0973BC}" dt="2023-10-15T11:48:28.935" v="74" actId="478"/>
          <ac:picMkLst>
            <pc:docMk/>
            <pc:sldMk cId="465874846" sldId="1395"/>
            <ac:picMk id="21" creationId="{878D3DDE-28EA-B2BD-1A08-4491746E6D9E}"/>
          </ac:picMkLst>
        </pc:picChg>
        <pc:picChg chg="add mod">
          <ac:chgData name="Inês Trindade" userId="3f97d105-5265-4bce-81d2-7221ceee0ee5" providerId="ADAL" clId="{8EC002D3-A9AD-4E2E-AF72-2FEE5A0973BC}" dt="2023-10-15T15:22:56.374" v="469" actId="1076"/>
          <ac:picMkLst>
            <pc:docMk/>
            <pc:sldMk cId="465874846" sldId="1395"/>
            <ac:picMk id="23" creationId="{DB92EB12-E457-9845-1A35-24952AFACF52}"/>
          </ac:picMkLst>
        </pc:picChg>
        <pc:picChg chg="add mod">
          <ac:chgData name="Inês Trindade" userId="3f97d105-5265-4bce-81d2-7221ceee0ee5" providerId="ADAL" clId="{8EC002D3-A9AD-4E2E-AF72-2FEE5A0973BC}" dt="2023-10-15T15:22:56.374" v="469" actId="1076"/>
          <ac:picMkLst>
            <pc:docMk/>
            <pc:sldMk cId="465874846" sldId="1395"/>
            <ac:picMk id="26" creationId="{C71A0C02-33D5-8C45-31E9-BA3C0CD80780}"/>
          </ac:picMkLst>
        </pc:picChg>
        <pc:picChg chg="add mod">
          <ac:chgData name="Inês Trindade" userId="3f97d105-5265-4bce-81d2-7221ceee0ee5" providerId="ADAL" clId="{8EC002D3-A9AD-4E2E-AF72-2FEE5A0973BC}" dt="2023-10-15T18:52:16.260" v="2790" actId="1036"/>
          <ac:picMkLst>
            <pc:docMk/>
            <pc:sldMk cId="465874846" sldId="1395"/>
            <ac:picMk id="28" creationId="{6D27168A-4CD8-3131-0289-C9A04315B67A}"/>
          </ac:picMkLst>
        </pc:picChg>
        <pc:picChg chg="add mod">
          <ac:chgData name="Inês Trindade" userId="3f97d105-5265-4bce-81d2-7221ceee0ee5" providerId="ADAL" clId="{8EC002D3-A9AD-4E2E-AF72-2FEE5A0973BC}" dt="2023-10-15T18:52:16.260" v="2790" actId="1036"/>
          <ac:picMkLst>
            <pc:docMk/>
            <pc:sldMk cId="465874846" sldId="1395"/>
            <ac:picMk id="30" creationId="{D988BF1D-B466-8F8E-3F6D-E4F5E782D5BC}"/>
          </ac:picMkLst>
        </pc:picChg>
        <pc:picChg chg="add mod">
          <ac:chgData name="Inês Trindade" userId="3f97d105-5265-4bce-81d2-7221ceee0ee5" providerId="ADAL" clId="{8EC002D3-A9AD-4E2E-AF72-2FEE5A0973BC}" dt="2023-10-15T18:52:16.260" v="2790" actId="1036"/>
          <ac:picMkLst>
            <pc:docMk/>
            <pc:sldMk cId="465874846" sldId="1395"/>
            <ac:picMk id="32" creationId="{501A42A6-D008-1BB1-2B85-DFDE8FF05E4E}"/>
          </ac:picMkLst>
        </pc:picChg>
        <pc:picChg chg="add mod">
          <ac:chgData name="Inês Trindade" userId="3f97d105-5265-4bce-81d2-7221ceee0ee5" providerId="ADAL" clId="{8EC002D3-A9AD-4E2E-AF72-2FEE5A0973BC}" dt="2023-10-15T18:52:16.260" v="2790" actId="1036"/>
          <ac:picMkLst>
            <pc:docMk/>
            <pc:sldMk cId="465874846" sldId="1395"/>
            <ac:picMk id="34" creationId="{DC8B3849-84A3-6A89-9DFA-AA3F877E447F}"/>
          </ac:picMkLst>
        </pc:picChg>
        <pc:picChg chg="add mod">
          <ac:chgData name="Inês Trindade" userId="3f97d105-5265-4bce-81d2-7221ceee0ee5" providerId="ADAL" clId="{8EC002D3-A9AD-4E2E-AF72-2FEE5A0973BC}" dt="2023-10-15T15:24:38.525" v="487" actId="1076"/>
          <ac:picMkLst>
            <pc:docMk/>
            <pc:sldMk cId="465874846" sldId="1395"/>
            <ac:picMk id="36" creationId="{3185E482-71A8-BF9D-C143-2A5A7F978028}"/>
          </ac:picMkLst>
        </pc:picChg>
        <pc:picChg chg="add mod">
          <ac:chgData name="Inês Trindade" userId="3f97d105-5265-4bce-81d2-7221ceee0ee5" providerId="ADAL" clId="{8EC002D3-A9AD-4E2E-AF72-2FEE5A0973BC}" dt="2023-10-15T15:38:11.543" v="610" actId="1037"/>
          <ac:picMkLst>
            <pc:docMk/>
            <pc:sldMk cId="465874846" sldId="1395"/>
            <ac:picMk id="38" creationId="{9535B1E6-67E7-DBD3-BB62-FCFCE1C13B24}"/>
          </ac:picMkLst>
        </pc:picChg>
        <pc:picChg chg="add mod">
          <ac:chgData name="Inês Trindade" userId="3f97d105-5265-4bce-81d2-7221ceee0ee5" providerId="ADAL" clId="{8EC002D3-A9AD-4E2E-AF72-2FEE5A0973BC}" dt="2023-10-15T15:38:05.047" v="581" actId="1036"/>
          <ac:picMkLst>
            <pc:docMk/>
            <pc:sldMk cId="465874846" sldId="1395"/>
            <ac:picMk id="40" creationId="{78C646C7-1CFE-E1B1-F899-45E59953E1D7}"/>
          </ac:picMkLst>
        </pc:picChg>
        <pc:picChg chg="add mod">
          <ac:chgData name="Inês Trindade" userId="3f97d105-5265-4bce-81d2-7221ceee0ee5" providerId="ADAL" clId="{8EC002D3-A9AD-4E2E-AF72-2FEE5A0973BC}" dt="2023-10-15T16:06:32.750" v="2023" actId="1076"/>
          <ac:picMkLst>
            <pc:docMk/>
            <pc:sldMk cId="465874846" sldId="1395"/>
            <ac:picMk id="42" creationId="{4CB90855-47E1-F8FA-594B-61C25804C081}"/>
          </ac:picMkLst>
        </pc:picChg>
        <pc:picChg chg="add mod">
          <ac:chgData name="Inês Trindade" userId="3f97d105-5265-4bce-81d2-7221ceee0ee5" providerId="ADAL" clId="{8EC002D3-A9AD-4E2E-AF72-2FEE5A0973BC}" dt="2023-10-15T15:19:26.809" v="410" actId="1076"/>
          <ac:picMkLst>
            <pc:docMk/>
            <pc:sldMk cId="465874846" sldId="1395"/>
            <ac:picMk id="45" creationId="{4919DC58-4729-3977-09D4-C81741264146}"/>
          </ac:picMkLst>
        </pc:picChg>
        <pc:picChg chg="add mod">
          <ac:chgData name="Inês Trindade" userId="3f97d105-5265-4bce-81d2-7221ceee0ee5" providerId="ADAL" clId="{8EC002D3-A9AD-4E2E-AF72-2FEE5A0973BC}" dt="2023-10-15T15:19:26.809" v="410" actId="1076"/>
          <ac:picMkLst>
            <pc:docMk/>
            <pc:sldMk cId="465874846" sldId="1395"/>
            <ac:picMk id="46" creationId="{0DA27D0B-8FFD-F6FE-B909-CDFC0D26F19F}"/>
          </ac:picMkLst>
        </pc:picChg>
        <pc:picChg chg="add mod">
          <ac:chgData name="Inês Trindade" userId="3f97d105-5265-4bce-81d2-7221ceee0ee5" providerId="ADAL" clId="{8EC002D3-A9AD-4E2E-AF72-2FEE5A0973BC}" dt="2023-10-15T15:25:25.018" v="514" actId="1076"/>
          <ac:picMkLst>
            <pc:docMk/>
            <pc:sldMk cId="465874846" sldId="1395"/>
            <ac:picMk id="52" creationId="{905EF6FC-4260-C35E-22D9-E291F7465EE8}"/>
          </ac:picMkLst>
        </pc:picChg>
      </pc:sldChg>
      <pc:sldChg chg="modSp mod">
        <pc:chgData name="Inês Trindade" userId="3f97d105-5265-4bce-81d2-7221ceee0ee5" providerId="ADAL" clId="{8EC002D3-A9AD-4E2E-AF72-2FEE5A0973BC}" dt="2023-10-16T09:57:48.078" v="3147" actId="11"/>
        <pc:sldMkLst>
          <pc:docMk/>
          <pc:sldMk cId="600699969" sldId="1396"/>
        </pc:sldMkLst>
        <pc:spChg chg="mod">
          <ac:chgData name="Inês Trindade" userId="3f97d105-5265-4bce-81d2-7221ceee0ee5" providerId="ADAL" clId="{8EC002D3-A9AD-4E2E-AF72-2FEE5A0973BC}" dt="2023-10-16T09:57:48.078" v="3147" actId="11"/>
          <ac:spMkLst>
            <pc:docMk/>
            <pc:sldMk cId="600699969" sldId="1396"/>
            <ac:spMk id="24" creationId="{6A3CC8EB-092E-CA95-912E-DD5E0687E6BE}"/>
          </ac:spMkLst>
        </pc:spChg>
        <pc:spChg chg="mod">
          <ac:chgData name="Inês Trindade" userId="3f97d105-5265-4bce-81d2-7221ceee0ee5" providerId="ADAL" clId="{8EC002D3-A9AD-4E2E-AF72-2FEE5A0973BC}" dt="2023-10-16T09:25:53.927" v="2969" actId="20577"/>
          <ac:spMkLst>
            <pc:docMk/>
            <pc:sldMk cId="600699969" sldId="1396"/>
            <ac:spMk id="35" creationId="{86C37B71-27ED-0B5C-3C31-475B0329182A}"/>
          </ac:spMkLst>
        </pc:spChg>
      </pc:sldChg>
      <pc:sldChg chg="modSp mod">
        <pc:chgData name="Inês Trindade" userId="3f97d105-5265-4bce-81d2-7221ceee0ee5" providerId="ADAL" clId="{8EC002D3-A9AD-4E2E-AF72-2FEE5A0973BC}" dt="2023-10-16T09:58:03.269" v="3151" actId="11"/>
        <pc:sldMkLst>
          <pc:docMk/>
          <pc:sldMk cId="3225842592" sldId="1398"/>
        </pc:sldMkLst>
        <pc:spChg chg="mod">
          <ac:chgData name="Inês Trindade" userId="3f97d105-5265-4bce-81d2-7221ceee0ee5" providerId="ADAL" clId="{8EC002D3-A9AD-4E2E-AF72-2FEE5A0973BC}" dt="2023-10-16T09:37:37.341" v="3069" actId="20577"/>
          <ac:spMkLst>
            <pc:docMk/>
            <pc:sldMk cId="3225842592" sldId="1398"/>
            <ac:spMk id="4" creationId="{57F2AFCE-EF55-DF53-D14C-233F912E4CE0}"/>
          </ac:spMkLst>
        </pc:spChg>
        <pc:spChg chg="mod">
          <ac:chgData name="Inês Trindade" userId="3f97d105-5265-4bce-81d2-7221ceee0ee5" providerId="ADAL" clId="{8EC002D3-A9AD-4E2E-AF72-2FEE5A0973BC}" dt="2023-10-15T18:40:17.024" v="2729" actId="1076"/>
          <ac:spMkLst>
            <pc:docMk/>
            <pc:sldMk cId="3225842592" sldId="1398"/>
            <ac:spMk id="18" creationId="{F5D7B2BA-3D3D-E38E-69B9-3DA260D8232F}"/>
          </ac:spMkLst>
        </pc:spChg>
        <pc:spChg chg="mod">
          <ac:chgData name="Inês Trindade" userId="3f97d105-5265-4bce-81d2-7221ceee0ee5" providerId="ADAL" clId="{8EC002D3-A9AD-4E2E-AF72-2FEE5A0973BC}" dt="2023-10-16T09:58:03.269" v="3151" actId="11"/>
          <ac:spMkLst>
            <pc:docMk/>
            <pc:sldMk cId="3225842592" sldId="1398"/>
            <ac:spMk id="24" creationId="{6A3CC8EB-092E-CA95-912E-DD5E0687E6BE}"/>
          </ac:spMkLst>
        </pc:spChg>
        <pc:picChg chg="mod">
          <ac:chgData name="Inês Trindade" userId="3f97d105-5265-4bce-81d2-7221ceee0ee5" providerId="ADAL" clId="{8EC002D3-A9AD-4E2E-AF72-2FEE5A0973BC}" dt="2023-10-16T09:51:15.552" v="3142" actId="1076"/>
          <ac:picMkLst>
            <pc:docMk/>
            <pc:sldMk cId="3225842592" sldId="1398"/>
            <ac:picMk id="3" creationId="{DB872BE8-7AA4-A9E8-2AC2-5CCFAF82228C}"/>
          </ac:picMkLst>
        </pc:picChg>
      </pc:sldChg>
      <pc:sldChg chg="addSp modSp mod">
        <pc:chgData name="Inês Trindade" userId="3f97d105-5265-4bce-81d2-7221ceee0ee5" providerId="ADAL" clId="{8EC002D3-A9AD-4E2E-AF72-2FEE5A0973BC}" dt="2023-10-16T10:33:21.984" v="3184" actId="1076"/>
        <pc:sldMkLst>
          <pc:docMk/>
          <pc:sldMk cId="2728004918" sldId="1399"/>
        </pc:sldMkLst>
        <pc:spChg chg="mod">
          <ac:chgData name="Inês Trindade" userId="3f97d105-5265-4bce-81d2-7221ceee0ee5" providerId="ADAL" clId="{8EC002D3-A9AD-4E2E-AF72-2FEE5A0973BC}" dt="2023-10-16T09:44:02.711" v="3140" actId="20577"/>
          <ac:spMkLst>
            <pc:docMk/>
            <pc:sldMk cId="2728004918" sldId="1399"/>
            <ac:spMk id="4" creationId="{87736D63-AE24-BDDE-539C-137A4AD937D4}"/>
          </ac:spMkLst>
        </pc:spChg>
        <pc:spChg chg="mod">
          <ac:chgData name="Inês Trindade" userId="3f97d105-5265-4bce-81d2-7221ceee0ee5" providerId="ADAL" clId="{8EC002D3-A9AD-4E2E-AF72-2FEE5A0973BC}" dt="2023-10-16T09:43:26.263" v="3132" actId="207"/>
          <ac:spMkLst>
            <pc:docMk/>
            <pc:sldMk cId="2728004918" sldId="1399"/>
            <ac:spMk id="6" creationId="{55819CD7-CB15-5AD3-36C4-57353D391595}"/>
          </ac:spMkLst>
        </pc:spChg>
        <pc:spChg chg="mod">
          <ac:chgData name="Inês Trindade" userId="3f97d105-5265-4bce-81d2-7221ceee0ee5" providerId="ADAL" clId="{8EC002D3-A9AD-4E2E-AF72-2FEE5A0973BC}" dt="2023-10-16T09:43:36.237" v="3133" actId="1076"/>
          <ac:spMkLst>
            <pc:docMk/>
            <pc:sldMk cId="2728004918" sldId="1399"/>
            <ac:spMk id="15" creationId="{C9CDC9C5-21E7-B7C5-04DA-FE656FE379C3}"/>
          </ac:spMkLst>
        </pc:spChg>
        <pc:spChg chg="mod">
          <ac:chgData name="Inês Trindade" userId="3f97d105-5265-4bce-81d2-7221ceee0ee5" providerId="ADAL" clId="{8EC002D3-A9AD-4E2E-AF72-2FEE5A0973BC}" dt="2023-10-16T09:43:36.237" v="3133" actId="1076"/>
          <ac:spMkLst>
            <pc:docMk/>
            <pc:sldMk cId="2728004918" sldId="1399"/>
            <ac:spMk id="16" creationId="{7D5B0595-8157-769F-A4D0-735EC90A30C2}"/>
          </ac:spMkLst>
        </pc:spChg>
        <pc:spChg chg="mod">
          <ac:chgData name="Inês Trindade" userId="3f97d105-5265-4bce-81d2-7221ceee0ee5" providerId="ADAL" clId="{8EC002D3-A9AD-4E2E-AF72-2FEE5A0973BC}" dt="2023-10-16T10:33:21.984" v="3184" actId="1076"/>
          <ac:spMkLst>
            <pc:docMk/>
            <pc:sldMk cId="2728004918" sldId="1399"/>
            <ac:spMk id="17" creationId="{F19B1E50-EC44-6757-25A0-7E54E51353DD}"/>
          </ac:spMkLst>
        </pc:spChg>
        <pc:spChg chg="mod">
          <ac:chgData name="Inês Trindade" userId="3f97d105-5265-4bce-81d2-7221ceee0ee5" providerId="ADAL" clId="{8EC002D3-A9AD-4E2E-AF72-2FEE5A0973BC}" dt="2023-10-16T09:59:20.512" v="3154" actId="11"/>
          <ac:spMkLst>
            <pc:docMk/>
            <pc:sldMk cId="2728004918" sldId="1399"/>
            <ac:spMk id="24" creationId="{6A3CC8EB-092E-CA95-912E-DD5E0687E6BE}"/>
          </ac:spMkLst>
        </pc:spChg>
        <pc:picChg chg="mod">
          <ac:chgData name="Inês Trindade" userId="3f97d105-5265-4bce-81d2-7221ceee0ee5" providerId="ADAL" clId="{8EC002D3-A9AD-4E2E-AF72-2FEE5A0973BC}" dt="2023-10-16T09:43:36.237" v="3133" actId="1076"/>
          <ac:picMkLst>
            <pc:docMk/>
            <pc:sldMk cId="2728004918" sldId="1399"/>
            <ac:picMk id="3" creationId="{D89CDE22-19E8-760E-B2AB-E7858D19D447}"/>
          </ac:picMkLst>
        </pc:picChg>
        <pc:picChg chg="mod ord">
          <ac:chgData name="Inês Trindade" userId="3f97d105-5265-4bce-81d2-7221ceee0ee5" providerId="ADAL" clId="{8EC002D3-A9AD-4E2E-AF72-2FEE5A0973BC}" dt="2023-10-16T09:43:36.237" v="3133" actId="1076"/>
          <ac:picMkLst>
            <pc:docMk/>
            <pc:sldMk cId="2728004918" sldId="1399"/>
            <ac:picMk id="5" creationId="{4E07F331-6CD5-2B5B-6DAA-EB43EE281F4A}"/>
          </ac:picMkLst>
        </pc:picChg>
        <pc:picChg chg="add mod ord">
          <ac:chgData name="Inês Trindade" userId="3f97d105-5265-4bce-81d2-7221ceee0ee5" providerId="ADAL" clId="{8EC002D3-A9AD-4E2E-AF72-2FEE5A0973BC}" dt="2023-10-16T09:43:20.055" v="3131" actId="1076"/>
          <ac:picMkLst>
            <pc:docMk/>
            <pc:sldMk cId="2728004918" sldId="1399"/>
            <ac:picMk id="7" creationId="{0ACC57E5-AB09-9F31-551F-7105F09C4573}"/>
          </ac:picMkLst>
        </pc:picChg>
        <pc:picChg chg="mod">
          <ac:chgData name="Inês Trindade" userId="3f97d105-5265-4bce-81d2-7221ceee0ee5" providerId="ADAL" clId="{8EC002D3-A9AD-4E2E-AF72-2FEE5A0973BC}" dt="2023-10-16T09:43:36.237" v="3133" actId="1076"/>
          <ac:picMkLst>
            <pc:docMk/>
            <pc:sldMk cId="2728004918" sldId="1399"/>
            <ac:picMk id="8" creationId="{2F8591BE-D31C-9943-CAED-C7DC27321115}"/>
          </ac:picMkLst>
        </pc:picChg>
      </pc:sldChg>
      <pc:sldChg chg="addSp delSp modSp mod ord modNotesTx">
        <pc:chgData name="Inês Trindade" userId="3f97d105-5265-4bce-81d2-7221ceee0ee5" providerId="ADAL" clId="{8EC002D3-A9AD-4E2E-AF72-2FEE5A0973BC}" dt="2023-10-16T09:16:31.550" v="2947"/>
        <pc:sldMkLst>
          <pc:docMk/>
          <pc:sldMk cId="2708218927" sldId="1400"/>
        </pc:sldMkLst>
        <pc:spChg chg="add mod">
          <ac:chgData name="Inês Trindade" userId="3f97d105-5265-4bce-81d2-7221ceee0ee5" providerId="ADAL" clId="{8EC002D3-A9AD-4E2E-AF72-2FEE5A0973BC}" dt="2023-10-16T09:16:31.550" v="2947"/>
          <ac:spMkLst>
            <pc:docMk/>
            <pc:sldMk cId="2708218927" sldId="1400"/>
            <ac:spMk id="2" creationId="{8F7A8B92-F96B-2533-70E1-9ED6E57F8959}"/>
          </ac:spMkLst>
        </pc:spChg>
        <pc:spChg chg="mod">
          <ac:chgData name="Inês Trindade" userId="3f97d105-5265-4bce-81d2-7221ceee0ee5" providerId="ADAL" clId="{8EC002D3-A9AD-4E2E-AF72-2FEE5A0973BC}" dt="2023-10-15T16:13:33.217" v="2032" actId="14100"/>
          <ac:spMkLst>
            <pc:docMk/>
            <pc:sldMk cId="2708218927" sldId="1400"/>
            <ac:spMk id="3" creationId="{437895BA-CEFC-2083-CDE9-5079E36CDE53}"/>
          </ac:spMkLst>
        </pc:spChg>
        <pc:spChg chg="del mod">
          <ac:chgData name="Inês Trindade" userId="3f97d105-5265-4bce-81d2-7221ceee0ee5" providerId="ADAL" clId="{8EC002D3-A9AD-4E2E-AF72-2FEE5A0973BC}" dt="2023-10-16T09:16:30.809" v="2946" actId="478"/>
          <ac:spMkLst>
            <pc:docMk/>
            <pc:sldMk cId="2708218927" sldId="1400"/>
            <ac:spMk id="24" creationId="{6A3CC8EB-092E-CA95-912E-DD5E0687E6BE}"/>
          </ac:spMkLst>
        </pc:spChg>
      </pc:sldChg>
      <pc:sldChg chg="modSp mod">
        <pc:chgData name="Inês Trindade" userId="3f97d105-5265-4bce-81d2-7221ceee0ee5" providerId="ADAL" clId="{8EC002D3-A9AD-4E2E-AF72-2FEE5A0973BC}" dt="2023-10-16T09:57:54.627" v="3148" actId="11"/>
        <pc:sldMkLst>
          <pc:docMk/>
          <pc:sldMk cId="1168794823" sldId="1401"/>
        </pc:sldMkLst>
        <pc:spChg chg="mod">
          <ac:chgData name="Inês Trindade" userId="3f97d105-5265-4bce-81d2-7221ceee0ee5" providerId="ADAL" clId="{8EC002D3-A9AD-4E2E-AF72-2FEE5A0973BC}" dt="2023-10-16T09:57:54.627" v="3148" actId="11"/>
          <ac:spMkLst>
            <pc:docMk/>
            <pc:sldMk cId="1168794823" sldId="1401"/>
            <ac:spMk id="24" creationId="{6A3CC8EB-092E-CA95-912E-DD5E0687E6BE}"/>
          </ac:spMkLst>
        </pc:spChg>
        <pc:grpChg chg="mod">
          <ac:chgData name="Inês Trindade" userId="3f97d105-5265-4bce-81d2-7221ceee0ee5" providerId="ADAL" clId="{8EC002D3-A9AD-4E2E-AF72-2FEE5A0973BC}" dt="2023-10-16T09:32:27.516" v="2991" actId="1076"/>
          <ac:grpSpMkLst>
            <pc:docMk/>
            <pc:sldMk cId="1168794823" sldId="1401"/>
            <ac:grpSpMk id="3" creationId="{390995BD-2E57-DE03-AC59-2628322ECE2C}"/>
          </ac:grpSpMkLst>
        </pc:grpChg>
        <pc:picChg chg="mod ord modCrop">
          <ac:chgData name="Inês Trindade" userId="3f97d105-5265-4bce-81d2-7221ceee0ee5" providerId="ADAL" clId="{8EC002D3-A9AD-4E2E-AF72-2FEE5A0973BC}" dt="2023-10-16T09:33:56.714" v="3041" actId="1076"/>
          <ac:picMkLst>
            <pc:docMk/>
            <pc:sldMk cId="1168794823" sldId="1401"/>
            <ac:picMk id="5" creationId="{95B0F4EF-414C-ED4C-44D6-5DE358F5FE6A}"/>
          </ac:picMkLst>
        </pc:picChg>
        <pc:picChg chg="mod">
          <ac:chgData name="Inês Trindade" userId="3f97d105-5265-4bce-81d2-7221ceee0ee5" providerId="ADAL" clId="{8EC002D3-A9AD-4E2E-AF72-2FEE5A0973BC}" dt="2023-10-16T09:32:47.079" v="3015" actId="1035"/>
          <ac:picMkLst>
            <pc:docMk/>
            <pc:sldMk cId="1168794823" sldId="1401"/>
            <ac:picMk id="14" creationId="{90F1EA7C-63FC-0D23-B9EA-91267C34E3E1}"/>
          </ac:picMkLst>
        </pc:picChg>
      </pc:sldChg>
      <pc:sldChg chg="modSp mod modNotesTx">
        <pc:chgData name="Inês Trindade" userId="3f97d105-5265-4bce-81d2-7221ceee0ee5" providerId="ADAL" clId="{8EC002D3-A9AD-4E2E-AF72-2FEE5A0973BC}" dt="2023-10-16T09:57:57.747" v="3149" actId="11"/>
        <pc:sldMkLst>
          <pc:docMk/>
          <pc:sldMk cId="485067256" sldId="1402"/>
        </pc:sldMkLst>
        <pc:spChg chg="mod">
          <ac:chgData name="Inês Trindade" userId="3f97d105-5265-4bce-81d2-7221ceee0ee5" providerId="ADAL" clId="{8EC002D3-A9AD-4E2E-AF72-2FEE5A0973BC}" dt="2023-10-15T16:49:45.548" v="2494" actId="20577"/>
          <ac:spMkLst>
            <pc:docMk/>
            <pc:sldMk cId="485067256" sldId="1402"/>
            <ac:spMk id="7" creationId="{963486A5-F7D3-CC94-F73C-5847F9CCAB20}"/>
          </ac:spMkLst>
        </pc:spChg>
        <pc:spChg chg="mod">
          <ac:chgData name="Inês Trindade" userId="3f97d105-5265-4bce-81d2-7221ceee0ee5" providerId="ADAL" clId="{8EC002D3-A9AD-4E2E-AF72-2FEE5A0973BC}" dt="2023-10-16T09:57:57.747" v="3149" actId="11"/>
          <ac:spMkLst>
            <pc:docMk/>
            <pc:sldMk cId="485067256" sldId="1402"/>
            <ac:spMk id="14" creationId="{EFBDAF98-193C-7366-D8E5-435921C2B16B}"/>
          </ac:spMkLst>
        </pc:spChg>
        <pc:spChg chg="mod">
          <ac:chgData name="Inês Trindade" userId="3f97d105-5265-4bce-81d2-7221ceee0ee5" providerId="ADAL" clId="{8EC002D3-A9AD-4E2E-AF72-2FEE5A0973BC}" dt="2023-10-15T18:36:35.741" v="2635" actId="1076"/>
          <ac:spMkLst>
            <pc:docMk/>
            <pc:sldMk cId="485067256" sldId="1402"/>
            <ac:spMk id="20" creationId="{BBF7B6B6-E2C6-4737-1E7B-99798DBC31C4}"/>
          </ac:spMkLst>
        </pc:spChg>
        <pc:picChg chg="mod">
          <ac:chgData name="Inês Trindade" userId="3f97d105-5265-4bce-81d2-7221ceee0ee5" providerId="ADAL" clId="{8EC002D3-A9AD-4E2E-AF72-2FEE5A0973BC}" dt="2023-10-16T09:33:53.986" v="3039" actId="1036"/>
          <ac:picMkLst>
            <pc:docMk/>
            <pc:sldMk cId="485067256" sldId="1402"/>
            <ac:picMk id="2" creationId="{28C016A4-7500-AC35-3091-0A1E540614E9}"/>
          </ac:picMkLst>
        </pc:picChg>
        <pc:picChg chg="mod">
          <ac:chgData name="Inês Trindade" userId="3f97d105-5265-4bce-81d2-7221ceee0ee5" providerId="ADAL" clId="{8EC002D3-A9AD-4E2E-AF72-2FEE5A0973BC}" dt="2023-10-16T09:33:53.986" v="3039" actId="1036"/>
          <ac:picMkLst>
            <pc:docMk/>
            <pc:sldMk cId="485067256" sldId="1402"/>
            <ac:picMk id="3" creationId="{41068FAF-ED01-86BE-38E4-A42F18FCC8A7}"/>
          </ac:picMkLst>
        </pc:picChg>
        <pc:picChg chg="mod">
          <ac:chgData name="Inês Trindade" userId="3f97d105-5265-4bce-81d2-7221ceee0ee5" providerId="ADAL" clId="{8EC002D3-A9AD-4E2E-AF72-2FEE5A0973BC}" dt="2023-10-16T09:33:53.986" v="3039" actId="1036"/>
          <ac:picMkLst>
            <pc:docMk/>
            <pc:sldMk cId="485067256" sldId="1402"/>
            <ac:picMk id="4" creationId="{66C73630-EFFC-1216-3F0F-277F4493D472}"/>
          </ac:picMkLst>
        </pc:picChg>
        <pc:picChg chg="mod">
          <ac:chgData name="Inês Trindade" userId="3f97d105-5265-4bce-81d2-7221ceee0ee5" providerId="ADAL" clId="{8EC002D3-A9AD-4E2E-AF72-2FEE5A0973BC}" dt="2023-10-16T09:33:53.986" v="3039" actId="1036"/>
          <ac:picMkLst>
            <pc:docMk/>
            <pc:sldMk cId="485067256" sldId="1402"/>
            <ac:picMk id="5" creationId="{DC47E24A-8640-7D92-575D-CBB0A8A6FD34}"/>
          </ac:picMkLst>
        </pc:picChg>
      </pc:sldChg>
      <pc:sldChg chg="addSp modSp mod">
        <pc:chgData name="Inês Trindade" userId="3f97d105-5265-4bce-81d2-7221ceee0ee5" providerId="ADAL" clId="{8EC002D3-A9AD-4E2E-AF72-2FEE5A0973BC}" dt="2023-10-16T09:22:59.527" v="2962" actId="20577"/>
        <pc:sldMkLst>
          <pc:docMk/>
          <pc:sldMk cId="83263359" sldId="1403"/>
        </pc:sldMkLst>
        <pc:spChg chg="add mod">
          <ac:chgData name="Inês Trindade" userId="3f97d105-5265-4bce-81d2-7221ceee0ee5" providerId="ADAL" clId="{8EC002D3-A9AD-4E2E-AF72-2FEE5A0973BC}" dt="2023-10-15T18:43:28.032" v="2744" actId="1076"/>
          <ac:spMkLst>
            <pc:docMk/>
            <pc:sldMk cId="83263359" sldId="1403"/>
            <ac:spMk id="5" creationId="{DFB574B9-39A0-3412-9646-791B1ABFFD72}"/>
          </ac:spMkLst>
        </pc:spChg>
        <pc:spChg chg="add mod">
          <ac:chgData name="Inês Trindade" userId="3f97d105-5265-4bce-81d2-7221ceee0ee5" providerId="ADAL" clId="{8EC002D3-A9AD-4E2E-AF72-2FEE5A0973BC}" dt="2023-10-15T18:43:17.219" v="2742" actId="1076"/>
          <ac:spMkLst>
            <pc:docMk/>
            <pc:sldMk cId="83263359" sldId="1403"/>
            <ac:spMk id="8" creationId="{956FAA7C-F608-3A03-0191-06638E1EAA4F}"/>
          </ac:spMkLst>
        </pc:spChg>
        <pc:spChg chg="mod">
          <ac:chgData name="Inês Trindade" userId="3f97d105-5265-4bce-81d2-7221ceee0ee5" providerId="ADAL" clId="{8EC002D3-A9AD-4E2E-AF72-2FEE5A0973BC}" dt="2023-10-16T09:22:59.527" v="2962" actId="20577"/>
          <ac:spMkLst>
            <pc:docMk/>
            <pc:sldMk cId="83263359" sldId="1403"/>
            <ac:spMk id="9" creationId="{291D5A2A-0F02-A233-91D0-1DD02293F037}"/>
          </ac:spMkLst>
        </pc:spChg>
        <pc:picChg chg="add mod">
          <ac:chgData name="Inês Trindade" userId="3f97d105-5265-4bce-81d2-7221ceee0ee5" providerId="ADAL" clId="{8EC002D3-A9AD-4E2E-AF72-2FEE5A0973BC}" dt="2023-10-15T18:25:30.157" v="2621" actId="1076"/>
          <ac:picMkLst>
            <pc:docMk/>
            <pc:sldMk cId="83263359" sldId="1403"/>
            <ac:picMk id="2" creationId="{57CC9EAF-AAF5-8DCE-AF62-BEECE881F75B}"/>
          </ac:picMkLst>
        </pc:picChg>
        <pc:picChg chg="add mod">
          <ac:chgData name="Inês Trindade" userId="3f97d105-5265-4bce-81d2-7221ceee0ee5" providerId="ADAL" clId="{8EC002D3-A9AD-4E2E-AF72-2FEE5A0973BC}" dt="2023-10-15T18:26:04.657" v="2624" actId="207"/>
          <ac:picMkLst>
            <pc:docMk/>
            <pc:sldMk cId="83263359" sldId="1403"/>
            <ac:picMk id="4" creationId="{6E180923-7B05-9180-4211-C84182E77D28}"/>
          </ac:picMkLst>
        </pc:picChg>
        <pc:picChg chg="add mod">
          <ac:chgData name="Inês Trindade" userId="3f97d105-5265-4bce-81d2-7221ceee0ee5" providerId="ADAL" clId="{8EC002D3-A9AD-4E2E-AF72-2FEE5A0973BC}" dt="2023-10-15T18:42:50.157" v="2738" actId="1076"/>
          <ac:picMkLst>
            <pc:docMk/>
            <pc:sldMk cId="83263359" sldId="1403"/>
            <ac:picMk id="6" creationId="{0D0A1DA4-178F-60F1-AB1E-B660823280B7}"/>
          </ac:picMkLst>
        </pc:picChg>
        <pc:picChg chg="add mod">
          <ac:chgData name="Inês Trindade" userId="3f97d105-5265-4bce-81d2-7221ceee0ee5" providerId="ADAL" clId="{8EC002D3-A9AD-4E2E-AF72-2FEE5A0973BC}" dt="2023-10-15T18:42:44.316" v="2737" actId="1076"/>
          <ac:picMkLst>
            <pc:docMk/>
            <pc:sldMk cId="83263359" sldId="1403"/>
            <ac:picMk id="7" creationId="{9A46B521-764F-6CD2-5444-3EC4F5A432BC}"/>
          </ac:picMkLst>
        </pc:picChg>
      </pc:sldChg>
      <pc:sldChg chg="modSp mod delCm modCm">
        <pc:chgData name="Inês Trindade" userId="3f97d105-5265-4bce-81d2-7221ceee0ee5" providerId="ADAL" clId="{8EC002D3-A9AD-4E2E-AF72-2FEE5A0973BC}" dt="2023-10-16T08:20:31.835" v="2901"/>
        <pc:sldMkLst>
          <pc:docMk/>
          <pc:sldMk cId="839464394" sldId="1404"/>
        </pc:sldMkLst>
        <pc:spChg chg="mod">
          <ac:chgData name="Inês Trindade" userId="3f97d105-5265-4bce-81d2-7221ceee0ee5" providerId="ADAL" clId="{8EC002D3-A9AD-4E2E-AF72-2FEE5A0973BC}" dt="2023-10-16T08:18:02.516" v="2861" actId="1076"/>
          <ac:spMkLst>
            <pc:docMk/>
            <pc:sldMk cId="839464394" sldId="1404"/>
            <ac:spMk id="7" creationId="{ADD241AA-8814-B525-B53F-50D9540504E0}"/>
          </ac:spMkLst>
        </pc:spChg>
        <pc:spChg chg="mod">
          <ac:chgData name="Inês Trindade" userId="3f97d105-5265-4bce-81d2-7221ceee0ee5" providerId="ADAL" clId="{8EC002D3-A9AD-4E2E-AF72-2FEE5A0973BC}" dt="2023-10-15T15:28:08.197" v="534" actId="11"/>
          <ac:spMkLst>
            <pc:docMk/>
            <pc:sldMk cId="839464394" sldId="1404"/>
            <ac:spMk id="9" creationId="{291D5A2A-0F02-A233-91D0-1DD02293F037}"/>
          </ac:spMkLst>
        </pc:spChg>
        <pc:spChg chg="mod">
          <ac:chgData name="Inês Trindade" userId="3f97d105-5265-4bce-81d2-7221ceee0ee5" providerId="ADAL" clId="{8EC002D3-A9AD-4E2E-AF72-2FEE5A0973BC}" dt="2023-10-16T08:20:23.637" v="2899" actId="20577"/>
          <ac:spMkLst>
            <pc:docMk/>
            <pc:sldMk cId="839464394" sldId="1404"/>
            <ac:spMk id="10" creationId="{842A4983-8F93-13C7-08CC-0058D1D9BBAA}"/>
          </ac:spMkLst>
        </pc:spChg>
        <pc:extLst>
          <p:ext xmlns:p="http://schemas.openxmlformats.org/presentationml/2006/main" uri="{D6D511B9-2390-475A-947B-AFAB55BFBCF1}">
            <pc226:cmChg xmlns:pc226="http://schemas.microsoft.com/office/powerpoint/2022/06/main/command" chg="del mod modRxn">
              <pc226:chgData name="Inês Trindade" userId="3f97d105-5265-4bce-81d2-7221ceee0ee5" providerId="ADAL" clId="{8EC002D3-A9AD-4E2E-AF72-2FEE5A0973BC}" dt="2023-10-16T08:20:31.835" v="2901"/>
              <pc2:cmMkLst xmlns:pc2="http://schemas.microsoft.com/office/powerpoint/2019/9/main/command">
                <pc:docMk/>
                <pc:sldMk cId="839464394" sldId="1404"/>
                <pc2:cmMk id="{CD89A41B-9BD2-420B-AC3B-43A62AB19F59}"/>
              </pc2:cmMkLst>
              <pc226:cmRplyChg chg="add">
                <pc226:chgData name="Inês Trindade" userId="3f97d105-5265-4bce-81d2-7221ceee0ee5" providerId="ADAL" clId="{8EC002D3-A9AD-4E2E-AF72-2FEE5A0973BC}" dt="2023-10-16T08:20:18.741" v="2895"/>
                <pc2:cmRplyMkLst xmlns:pc2="http://schemas.microsoft.com/office/powerpoint/2019/9/main/command">
                  <pc:docMk/>
                  <pc:sldMk cId="839464394" sldId="1404"/>
                  <pc2:cmMk id="{CD89A41B-9BD2-420B-AC3B-43A62AB19F59}"/>
                  <pc2:cmRplyMk id="{87037726-1833-49EF-8411-CF6A19F98EF7}"/>
                </pc2:cmRplyMkLst>
              </pc226:cmRplyChg>
            </pc226:cmChg>
          </p:ext>
        </pc:extLst>
      </pc:sldChg>
      <pc:sldChg chg="modSp mod">
        <pc:chgData name="Inês Trindade" userId="3f97d105-5265-4bce-81d2-7221ceee0ee5" providerId="ADAL" clId="{8EC002D3-A9AD-4E2E-AF72-2FEE5A0973BC}" dt="2023-10-16T09:56:13.490" v="3146" actId="20577"/>
        <pc:sldMkLst>
          <pc:docMk/>
          <pc:sldMk cId="847466865" sldId="1405"/>
        </pc:sldMkLst>
        <pc:spChg chg="mod">
          <ac:chgData name="Inês Trindade" userId="3f97d105-5265-4bce-81d2-7221ceee0ee5" providerId="ADAL" clId="{8EC002D3-A9AD-4E2E-AF72-2FEE5A0973BC}" dt="2023-10-15T18:21:04.506" v="2607" actId="1076"/>
          <ac:spMkLst>
            <pc:docMk/>
            <pc:sldMk cId="847466865" sldId="1405"/>
            <ac:spMk id="3" creationId="{B1097AC1-7B26-4E42-7DA9-22C3CA189932}"/>
          </ac:spMkLst>
        </pc:spChg>
        <pc:spChg chg="mod">
          <ac:chgData name="Inês Trindade" userId="3f97d105-5265-4bce-81d2-7221ceee0ee5" providerId="ADAL" clId="{8EC002D3-A9AD-4E2E-AF72-2FEE5A0973BC}" dt="2023-10-15T15:28:52.490" v="550" actId="1076"/>
          <ac:spMkLst>
            <pc:docMk/>
            <pc:sldMk cId="847466865" sldId="1405"/>
            <ac:spMk id="9" creationId="{291D5A2A-0F02-A233-91D0-1DD02293F037}"/>
          </ac:spMkLst>
        </pc:spChg>
        <pc:spChg chg="mod">
          <ac:chgData name="Inês Trindade" userId="3f97d105-5265-4bce-81d2-7221ceee0ee5" providerId="ADAL" clId="{8EC002D3-A9AD-4E2E-AF72-2FEE5A0973BC}" dt="2023-10-16T09:56:13.490" v="3146" actId="20577"/>
          <ac:spMkLst>
            <pc:docMk/>
            <pc:sldMk cId="847466865" sldId="1405"/>
            <ac:spMk id="22" creationId="{A682EA62-ADA4-824A-F121-0D607C591CB4}"/>
          </ac:spMkLst>
        </pc:spChg>
        <pc:spChg chg="mod">
          <ac:chgData name="Inês Trindade" userId="3f97d105-5265-4bce-81d2-7221ceee0ee5" providerId="ADAL" clId="{8EC002D3-A9AD-4E2E-AF72-2FEE5A0973BC}" dt="2023-10-15T18:23:50.167" v="2619" actId="1076"/>
          <ac:spMkLst>
            <pc:docMk/>
            <pc:sldMk cId="847466865" sldId="1405"/>
            <ac:spMk id="24" creationId="{8AE4D29E-3BCF-215F-30E7-CEC5D1E2FC5E}"/>
          </ac:spMkLst>
        </pc:spChg>
        <pc:spChg chg="mod">
          <ac:chgData name="Inês Trindade" userId="3f97d105-5265-4bce-81d2-7221ceee0ee5" providerId="ADAL" clId="{8EC002D3-A9AD-4E2E-AF72-2FEE5A0973BC}" dt="2023-10-15T18:23:38.367" v="2616" actId="1076"/>
          <ac:spMkLst>
            <pc:docMk/>
            <pc:sldMk cId="847466865" sldId="1405"/>
            <ac:spMk id="26" creationId="{3A619E81-6031-8981-0B1B-43CD59204936}"/>
          </ac:spMkLst>
        </pc:spChg>
        <pc:spChg chg="mod">
          <ac:chgData name="Inês Trindade" userId="3f97d105-5265-4bce-81d2-7221ceee0ee5" providerId="ADAL" clId="{8EC002D3-A9AD-4E2E-AF72-2FEE5A0973BC}" dt="2023-10-15T18:33:56.098" v="2625" actId="1076"/>
          <ac:spMkLst>
            <pc:docMk/>
            <pc:sldMk cId="847466865" sldId="1405"/>
            <ac:spMk id="28" creationId="{43969962-1199-59B9-DA1B-B396AFF66A34}"/>
          </ac:spMkLst>
        </pc:spChg>
        <pc:picChg chg="mod">
          <ac:chgData name="Inês Trindade" userId="3f97d105-5265-4bce-81d2-7221ceee0ee5" providerId="ADAL" clId="{8EC002D3-A9AD-4E2E-AF72-2FEE5A0973BC}" dt="2023-10-15T16:20:53.333" v="2485" actId="1076"/>
          <ac:picMkLst>
            <pc:docMk/>
            <pc:sldMk cId="847466865" sldId="1405"/>
            <ac:picMk id="18" creationId="{C9E78508-E263-ABF8-5A5C-2F72491957EB}"/>
          </ac:picMkLst>
        </pc:picChg>
        <pc:picChg chg="mod">
          <ac:chgData name="Inês Trindade" userId="3f97d105-5265-4bce-81d2-7221ceee0ee5" providerId="ADAL" clId="{8EC002D3-A9AD-4E2E-AF72-2FEE5A0973BC}" dt="2023-10-15T16:21:00.073" v="2487" actId="1076"/>
          <ac:picMkLst>
            <pc:docMk/>
            <pc:sldMk cId="847466865" sldId="1405"/>
            <ac:picMk id="20" creationId="{ED430AD4-5CF4-C0D9-B5F3-15D3BE0450EE}"/>
          </ac:picMkLst>
        </pc:picChg>
      </pc:sldChg>
      <pc:sldChg chg="addSp delSp modSp del mod">
        <pc:chgData name="Inês Trindade" userId="3f97d105-5265-4bce-81d2-7221ceee0ee5" providerId="ADAL" clId="{8EC002D3-A9AD-4E2E-AF72-2FEE5A0973BC}" dt="2023-10-15T18:44:35.573" v="2747" actId="2696"/>
        <pc:sldMkLst>
          <pc:docMk/>
          <pc:sldMk cId="425991167" sldId="1406"/>
        </pc:sldMkLst>
        <pc:spChg chg="del mod">
          <ac:chgData name="Inês Trindade" userId="3f97d105-5265-4bce-81d2-7221ceee0ee5" providerId="ADAL" clId="{8EC002D3-A9AD-4E2E-AF72-2FEE5A0973BC}" dt="2023-10-15T18:44:33.280" v="2746" actId="478"/>
          <ac:spMkLst>
            <pc:docMk/>
            <pc:sldMk cId="425991167" sldId="1406"/>
            <ac:spMk id="2" creationId="{86911A5A-E4A7-891E-1216-3909DD6A16F3}"/>
          </ac:spMkLst>
        </pc:spChg>
        <pc:spChg chg="add mod">
          <ac:chgData name="Inês Trindade" userId="3f97d105-5265-4bce-81d2-7221ceee0ee5" providerId="ADAL" clId="{8EC002D3-A9AD-4E2E-AF72-2FEE5A0973BC}" dt="2023-10-15T15:28:58.157" v="552"/>
          <ac:spMkLst>
            <pc:docMk/>
            <pc:sldMk cId="425991167" sldId="1406"/>
            <ac:spMk id="3" creationId="{5B8A349F-455D-5127-CBD8-CD0C196C3285}"/>
          </ac:spMkLst>
        </pc:spChg>
        <pc:spChg chg="del">
          <ac:chgData name="Inês Trindade" userId="3f97d105-5265-4bce-81d2-7221ceee0ee5" providerId="ADAL" clId="{8EC002D3-A9AD-4E2E-AF72-2FEE5A0973BC}" dt="2023-10-15T15:28:57.632" v="551" actId="478"/>
          <ac:spMkLst>
            <pc:docMk/>
            <pc:sldMk cId="425991167" sldId="1406"/>
            <ac:spMk id="9" creationId="{291D5A2A-0F02-A233-91D0-1DD02293F037}"/>
          </ac:spMkLst>
        </pc:spChg>
      </pc:sldChg>
      <pc:sldChg chg="addSp delSp modSp del mod">
        <pc:chgData name="Inês Trindade" userId="3f97d105-5265-4bce-81d2-7221ceee0ee5" providerId="ADAL" clId="{8EC002D3-A9AD-4E2E-AF72-2FEE5A0973BC}" dt="2023-10-15T18:44:55.996" v="2750" actId="2696"/>
        <pc:sldMkLst>
          <pc:docMk/>
          <pc:sldMk cId="160164692" sldId="1407"/>
        </pc:sldMkLst>
        <pc:spChg chg="mod">
          <ac:chgData name="Inês Trindade" userId="3f97d105-5265-4bce-81d2-7221ceee0ee5" providerId="ADAL" clId="{8EC002D3-A9AD-4E2E-AF72-2FEE5A0973BC}" dt="2023-10-15T16:05:41.085" v="2022" actId="20577"/>
          <ac:spMkLst>
            <pc:docMk/>
            <pc:sldMk cId="160164692" sldId="1407"/>
            <ac:spMk id="2" creationId="{86911A5A-E4A7-891E-1216-3909DD6A16F3}"/>
          </ac:spMkLst>
        </pc:spChg>
        <pc:spChg chg="add mod">
          <ac:chgData name="Inês Trindade" userId="3f97d105-5265-4bce-81d2-7221ceee0ee5" providerId="ADAL" clId="{8EC002D3-A9AD-4E2E-AF72-2FEE5A0973BC}" dt="2023-10-15T15:29:02.024" v="554"/>
          <ac:spMkLst>
            <pc:docMk/>
            <pc:sldMk cId="160164692" sldId="1407"/>
            <ac:spMk id="3" creationId="{4DB12FF8-B494-AB66-3217-4036FDFE08C5}"/>
          </ac:spMkLst>
        </pc:spChg>
        <pc:spChg chg="mod">
          <ac:chgData name="Inês Trindade" userId="3f97d105-5265-4bce-81d2-7221ceee0ee5" providerId="ADAL" clId="{8EC002D3-A9AD-4E2E-AF72-2FEE5A0973BC}" dt="2023-10-15T18:44:48.194" v="2749" actId="14100"/>
          <ac:spMkLst>
            <pc:docMk/>
            <pc:sldMk cId="160164692" sldId="1407"/>
            <ac:spMk id="4" creationId="{F78CD642-AE1E-F5FA-D2C1-016DA8D358DC}"/>
          </ac:spMkLst>
        </pc:spChg>
        <pc:spChg chg="del">
          <ac:chgData name="Inês Trindade" userId="3f97d105-5265-4bce-81d2-7221ceee0ee5" providerId="ADAL" clId="{8EC002D3-A9AD-4E2E-AF72-2FEE5A0973BC}" dt="2023-10-15T15:29:01.553" v="553" actId="478"/>
          <ac:spMkLst>
            <pc:docMk/>
            <pc:sldMk cId="160164692" sldId="1407"/>
            <ac:spMk id="9" creationId="{291D5A2A-0F02-A233-91D0-1DD02293F037}"/>
          </ac:spMkLst>
        </pc:spChg>
      </pc:sldChg>
      <pc:sldChg chg="modSp mod delCm modCm">
        <pc:chgData name="Inês Trindade" userId="3f97d105-5265-4bce-81d2-7221ceee0ee5" providerId="ADAL" clId="{8EC002D3-A9AD-4E2E-AF72-2FEE5A0973BC}" dt="2023-10-16T08:19:54.786" v="2894" actId="20577"/>
        <pc:sldMkLst>
          <pc:docMk/>
          <pc:sldMk cId="564957488" sldId="1408"/>
        </pc:sldMkLst>
        <pc:spChg chg="mod">
          <ac:chgData name="Inês Trindade" userId="3f97d105-5265-4bce-81d2-7221ceee0ee5" providerId="ADAL" clId="{8EC002D3-A9AD-4E2E-AF72-2FEE5A0973BC}" dt="2023-10-15T15:27:59.318" v="533" actId="11"/>
          <ac:spMkLst>
            <pc:docMk/>
            <pc:sldMk cId="564957488" sldId="1408"/>
            <ac:spMk id="9" creationId="{291D5A2A-0F02-A233-91D0-1DD02293F037}"/>
          </ac:spMkLst>
        </pc:spChg>
        <pc:spChg chg="mod">
          <ac:chgData name="Inês Trindade" userId="3f97d105-5265-4bce-81d2-7221ceee0ee5" providerId="ADAL" clId="{8EC002D3-A9AD-4E2E-AF72-2FEE5A0973BC}" dt="2023-10-16T08:19:54.786" v="2894" actId="20577"/>
          <ac:spMkLst>
            <pc:docMk/>
            <pc:sldMk cId="564957488" sldId="1408"/>
            <ac:spMk id="60" creationId="{A1CDDA07-305E-3684-A654-55E47510E3AB}"/>
          </ac:spMkLst>
        </pc:spChg>
        <pc:extLst>
          <p:ext xmlns:p="http://schemas.openxmlformats.org/presentationml/2006/main" uri="{D6D511B9-2390-475A-947B-AFAB55BFBCF1}">
            <pc226:cmChg xmlns:pc226="http://schemas.microsoft.com/office/powerpoint/2022/06/main/command" chg="del mod modRxn">
              <pc226:chgData name="Inês Trindade" userId="3f97d105-5265-4bce-81d2-7221ceee0ee5" providerId="ADAL" clId="{8EC002D3-A9AD-4E2E-AF72-2FEE5A0973BC}" dt="2023-10-16T08:19:40.265" v="2890"/>
              <pc2:cmMkLst xmlns:pc2="http://schemas.microsoft.com/office/powerpoint/2019/9/main/command">
                <pc:docMk/>
                <pc:sldMk cId="564957488" sldId="1408"/>
                <pc2:cmMk id="{61936C32-6ADD-4A96-8828-593891596EFD}"/>
              </pc2:cmMkLst>
            </pc226:cmChg>
            <pc226:cmChg xmlns:pc226="http://schemas.microsoft.com/office/powerpoint/2022/06/main/command" chg="del mod modRxn">
              <pc226:chgData name="Inês Trindade" userId="3f97d105-5265-4bce-81d2-7221ceee0ee5" providerId="ADAL" clId="{8EC002D3-A9AD-4E2E-AF72-2FEE5A0973BC}" dt="2023-10-16T08:19:38.349" v="2889"/>
              <pc2:cmMkLst xmlns:pc2="http://schemas.microsoft.com/office/powerpoint/2019/9/main/command">
                <pc:docMk/>
                <pc:sldMk cId="564957488" sldId="1408"/>
                <pc2:cmMk id="{B5AC6F94-D349-487B-AFA9-665A1E338777}"/>
              </pc2:cmMkLst>
            </pc226:cmChg>
          </p:ext>
        </pc:extLst>
      </pc:sldChg>
      <pc:sldChg chg="modSp mod delCm modCm">
        <pc:chgData name="Inês Trindade" userId="3f97d105-5265-4bce-81d2-7221ceee0ee5" providerId="ADAL" clId="{8EC002D3-A9AD-4E2E-AF72-2FEE5A0973BC}" dt="2023-10-16T08:15:49.955" v="2860"/>
        <pc:sldMkLst>
          <pc:docMk/>
          <pc:sldMk cId="1788203839" sldId="1409"/>
        </pc:sldMkLst>
        <pc:spChg chg="mod">
          <ac:chgData name="Inês Trindade" userId="3f97d105-5265-4bce-81d2-7221ceee0ee5" providerId="ADAL" clId="{8EC002D3-A9AD-4E2E-AF72-2FEE5A0973BC}" dt="2023-10-16T08:15:29.045" v="2858" actId="20577"/>
          <ac:spMkLst>
            <pc:docMk/>
            <pc:sldMk cId="1788203839" sldId="1409"/>
            <ac:spMk id="6" creationId="{63549502-8D1B-C9B3-B253-5595B4FECC07}"/>
          </ac:spMkLst>
        </pc:spChg>
        <pc:spChg chg="mod">
          <ac:chgData name="Inês Trindade" userId="3f97d105-5265-4bce-81d2-7221ceee0ee5" providerId="ADAL" clId="{8EC002D3-A9AD-4E2E-AF72-2FEE5A0973BC}" dt="2023-10-15T15:27:46.607" v="532" actId="11"/>
          <ac:spMkLst>
            <pc:docMk/>
            <pc:sldMk cId="1788203839" sldId="1409"/>
            <ac:spMk id="14" creationId="{1D92A5D9-D232-BFBF-65B6-FACAA31B4691}"/>
          </ac:spMkLst>
        </pc:spChg>
        <pc:extLst>
          <p:ext xmlns:p="http://schemas.openxmlformats.org/presentationml/2006/main" uri="{D6D511B9-2390-475A-947B-AFAB55BFBCF1}">
            <pc226:cmChg xmlns:pc226="http://schemas.microsoft.com/office/powerpoint/2022/06/main/command" chg="del mod modRxn">
              <pc226:chgData name="Inês Trindade" userId="3f97d105-5265-4bce-81d2-7221ceee0ee5" providerId="ADAL" clId="{8EC002D3-A9AD-4E2E-AF72-2FEE5A0973BC}" dt="2023-10-16T08:15:49.955" v="2860"/>
              <pc2:cmMkLst xmlns:pc2="http://schemas.microsoft.com/office/powerpoint/2019/9/main/command">
                <pc:docMk/>
                <pc:sldMk cId="1788203839" sldId="1409"/>
                <pc2:cmMk id="{7D3F2187-78D5-49CC-9B88-BD9B6F5C7445}"/>
              </pc2:cmMkLst>
            </pc226:cmChg>
          </p:ext>
        </pc:extLst>
      </pc:sldChg>
      <pc:sldChg chg="addSp modSp mod ord delCm modCm">
        <pc:chgData name="Inês Trindade" userId="3f97d105-5265-4bce-81d2-7221ceee0ee5" providerId="ADAL" clId="{8EC002D3-A9AD-4E2E-AF72-2FEE5A0973BC}" dt="2023-10-16T10:09:29.827" v="3182" actId="20577"/>
        <pc:sldMkLst>
          <pc:docMk/>
          <pc:sldMk cId="3586148276" sldId="1410"/>
        </pc:sldMkLst>
        <pc:spChg chg="mod">
          <ac:chgData name="Inês Trindade" userId="3f97d105-5265-4bce-81d2-7221ceee0ee5" providerId="ADAL" clId="{8EC002D3-A9AD-4E2E-AF72-2FEE5A0973BC}" dt="2023-10-16T10:09:29.827" v="3182" actId="20577"/>
          <ac:spMkLst>
            <pc:docMk/>
            <pc:sldMk cId="3586148276" sldId="1410"/>
            <ac:spMk id="3" creationId="{437895BA-CEFC-2083-CDE9-5079E36CDE53}"/>
          </ac:spMkLst>
        </pc:spChg>
        <pc:spChg chg="mod">
          <ac:chgData name="Inês Trindade" userId="3f97d105-5265-4bce-81d2-7221ceee0ee5" providerId="ADAL" clId="{8EC002D3-A9AD-4E2E-AF72-2FEE5A0973BC}" dt="2023-10-16T09:16:20.979" v="2945" actId="11"/>
          <ac:spMkLst>
            <pc:docMk/>
            <pc:sldMk cId="3586148276" sldId="1410"/>
            <ac:spMk id="24" creationId="{6A3CC8EB-092E-CA95-912E-DD5E0687E6BE}"/>
          </ac:spMkLst>
        </pc:spChg>
        <pc:picChg chg="add mod">
          <ac:chgData name="Inês Trindade" userId="3f97d105-5265-4bce-81d2-7221ceee0ee5" providerId="ADAL" clId="{8EC002D3-A9AD-4E2E-AF72-2FEE5A0973BC}" dt="2023-10-16T08:31:15.966" v="2935" actId="1076"/>
          <ac:picMkLst>
            <pc:docMk/>
            <pc:sldMk cId="3586148276" sldId="1410"/>
            <ac:picMk id="1026" creationId="{8653AE9A-2F27-4F2E-3642-7FC357B08236}"/>
          </ac:picMkLst>
        </pc:picChg>
        <pc:extLst>
          <p:ext xmlns:p="http://schemas.openxmlformats.org/presentationml/2006/main" uri="{D6D511B9-2390-475A-947B-AFAB55BFBCF1}">
            <pc226:cmChg xmlns:pc226="http://schemas.microsoft.com/office/powerpoint/2022/06/main/command" chg="del mod">
              <pc226:chgData name="Inês Trindade" userId="3f97d105-5265-4bce-81d2-7221ceee0ee5" providerId="ADAL" clId="{8EC002D3-A9AD-4E2E-AF72-2FEE5A0973BC}" dt="2023-10-16T08:26:25.209" v="2915"/>
              <pc2:cmMkLst xmlns:pc2="http://schemas.microsoft.com/office/powerpoint/2019/9/main/command">
                <pc:docMk/>
                <pc:sldMk cId="3586148276" sldId="1410"/>
                <pc2:cmMk id="{6964F924-20AF-4960-A592-A7389E0EDC76}"/>
              </pc2:cmMkLst>
              <pc226:cmRplyChg chg="add">
                <pc226:chgData name="Inês Trindade" userId="3f97d105-5265-4bce-81d2-7221ceee0ee5" providerId="ADAL" clId="{8EC002D3-A9AD-4E2E-AF72-2FEE5A0973BC}" dt="2023-10-16T08:26:21.947" v="2914"/>
                <pc2:cmRplyMkLst xmlns:pc2="http://schemas.microsoft.com/office/powerpoint/2019/9/main/command">
                  <pc:docMk/>
                  <pc:sldMk cId="3586148276" sldId="1410"/>
                  <pc2:cmMk id="{6964F924-20AF-4960-A592-A7389E0EDC76}"/>
                  <pc2:cmRplyMk id="{3D96211C-C59D-4892-A30B-C6AFCBB3A98B}"/>
                </pc2:cmRplyMkLst>
              </pc226:cmRplyChg>
            </pc226:cmChg>
          </p:ext>
        </pc:extLst>
      </pc:sldChg>
      <pc:sldChg chg="delSp modSp add del mod">
        <pc:chgData name="Inês Trindade" userId="3f97d105-5265-4bce-81d2-7221ceee0ee5" providerId="ADAL" clId="{8EC002D3-A9AD-4E2E-AF72-2FEE5A0973BC}" dt="2023-10-15T15:26:10.524" v="522" actId="47"/>
        <pc:sldMkLst>
          <pc:docMk/>
          <pc:sldMk cId="4293151078" sldId="1411"/>
        </pc:sldMkLst>
        <pc:spChg chg="del mod">
          <ac:chgData name="Inês Trindade" userId="3f97d105-5265-4bce-81d2-7221ceee0ee5" providerId="ADAL" clId="{8EC002D3-A9AD-4E2E-AF72-2FEE5A0973BC}" dt="2023-10-15T15:25:42.839" v="517"/>
          <ac:spMkLst>
            <pc:docMk/>
            <pc:sldMk cId="4293151078" sldId="1411"/>
            <ac:spMk id="2" creationId="{68AA0BC9-52D9-3A36-A4EB-BD50747428E5}"/>
          </ac:spMkLst>
        </pc:spChg>
      </pc:sldChg>
    </pc:docChg>
  </pc:docChgLst>
  <pc:docChgLst>
    <pc:chgData name="Inês Trindade" userId="3f97d105-5265-4bce-81d2-7221ceee0ee5" providerId="ADAL" clId="{BAA463AB-F284-4895-93B7-6F5CAD390D9D}"/>
    <pc:docChg chg="undo custSel addSld modSld sldOrd">
      <pc:chgData name="Inês Trindade" userId="3f97d105-5265-4bce-81d2-7221ceee0ee5" providerId="ADAL" clId="{BAA463AB-F284-4895-93B7-6F5CAD390D9D}" dt="2023-10-11T21:55:01.599" v="1488" actId="478"/>
      <pc:docMkLst>
        <pc:docMk/>
      </pc:docMkLst>
      <pc:sldChg chg="addSp delSp modSp mod ord">
        <pc:chgData name="Inês Trindade" userId="3f97d105-5265-4bce-81d2-7221ceee0ee5" providerId="ADAL" clId="{BAA463AB-F284-4895-93B7-6F5CAD390D9D}" dt="2023-10-11T21:55:01.599" v="1488" actId="478"/>
        <pc:sldMkLst>
          <pc:docMk/>
          <pc:sldMk cId="1275493502" sldId="519"/>
        </pc:sldMkLst>
        <pc:spChg chg="add mod">
          <ac:chgData name="Inês Trindade" userId="3f97d105-5265-4bce-81d2-7221ceee0ee5" providerId="ADAL" clId="{BAA463AB-F284-4895-93B7-6F5CAD390D9D}" dt="2023-10-11T17:36:25.821" v="839" actId="164"/>
          <ac:spMkLst>
            <pc:docMk/>
            <pc:sldMk cId="1275493502" sldId="519"/>
            <ac:spMk id="2" creationId="{5566B214-B0D9-5356-CD07-2199521C7073}"/>
          </ac:spMkLst>
        </pc:spChg>
        <pc:spChg chg="add del">
          <ac:chgData name="Inês Trindade" userId="3f97d105-5265-4bce-81d2-7221ceee0ee5" providerId="ADAL" clId="{BAA463AB-F284-4895-93B7-6F5CAD390D9D}" dt="2023-10-11T17:19:03.050" v="770" actId="478"/>
          <ac:spMkLst>
            <pc:docMk/>
            <pc:sldMk cId="1275493502" sldId="519"/>
            <ac:spMk id="3" creationId="{F8F75248-BEAD-8F21-F776-77F7E88CAF1A}"/>
          </ac:spMkLst>
        </pc:spChg>
        <pc:spChg chg="del">
          <ac:chgData name="Inês Trindade" userId="3f97d105-5265-4bce-81d2-7221ceee0ee5" providerId="ADAL" clId="{BAA463AB-F284-4895-93B7-6F5CAD390D9D}" dt="2023-10-11T17:13:38.314" v="735" actId="478"/>
          <ac:spMkLst>
            <pc:docMk/>
            <pc:sldMk cId="1275493502" sldId="519"/>
            <ac:spMk id="4" creationId="{464F69F5-60CB-DC54-EFA3-7FF78745CE58}"/>
          </ac:spMkLst>
        </pc:spChg>
        <pc:spChg chg="del">
          <ac:chgData name="Inês Trindade" userId="3f97d105-5265-4bce-81d2-7221ceee0ee5" providerId="ADAL" clId="{BAA463AB-F284-4895-93B7-6F5CAD390D9D}" dt="2023-10-11T17:13:36.835" v="734" actId="478"/>
          <ac:spMkLst>
            <pc:docMk/>
            <pc:sldMk cId="1275493502" sldId="519"/>
            <ac:spMk id="5" creationId="{962808CD-2C26-5583-2AA0-7E8AE61E2C74}"/>
          </ac:spMkLst>
        </pc:spChg>
        <pc:spChg chg="add del">
          <ac:chgData name="Inês Trindade" userId="3f97d105-5265-4bce-81d2-7221ceee0ee5" providerId="ADAL" clId="{BAA463AB-F284-4895-93B7-6F5CAD390D9D}" dt="2023-10-11T17:39:49.231" v="858" actId="21"/>
          <ac:spMkLst>
            <pc:docMk/>
            <pc:sldMk cId="1275493502" sldId="519"/>
            <ac:spMk id="6" creationId="{B37AC565-8649-2549-C3B1-3EE077074850}"/>
          </ac:spMkLst>
        </pc:spChg>
        <pc:spChg chg="add del">
          <ac:chgData name="Inês Trindade" userId="3f97d105-5265-4bce-81d2-7221ceee0ee5" providerId="ADAL" clId="{BAA463AB-F284-4895-93B7-6F5CAD390D9D}" dt="2023-10-11T17:39:49.231" v="858" actId="21"/>
          <ac:spMkLst>
            <pc:docMk/>
            <pc:sldMk cId="1275493502" sldId="519"/>
            <ac:spMk id="14" creationId="{2620259A-6980-C4F4-87B7-7DB1C44234BF}"/>
          </ac:spMkLst>
        </pc:spChg>
        <pc:spChg chg="add mod">
          <ac:chgData name="Inês Trindade" userId="3f97d105-5265-4bce-81d2-7221ceee0ee5" providerId="ADAL" clId="{BAA463AB-F284-4895-93B7-6F5CAD390D9D}" dt="2023-10-11T17:36:25.821" v="839" actId="164"/>
          <ac:spMkLst>
            <pc:docMk/>
            <pc:sldMk cId="1275493502" sldId="519"/>
            <ac:spMk id="20" creationId="{7D98E245-55F0-95CD-0F6A-957C4D7B55A3}"/>
          </ac:spMkLst>
        </pc:spChg>
        <pc:spChg chg="add mod">
          <ac:chgData name="Inês Trindade" userId="3f97d105-5265-4bce-81d2-7221ceee0ee5" providerId="ADAL" clId="{BAA463AB-F284-4895-93B7-6F5CAD390D9D}" dt="2023-10-11T17:36:25.821" v="839" actId="164"/>
          <ac:spMkLst>
            <pc:docMk/>
            <pc:sldMk cId="1275493502" sldId="519"/>
            <ac:spMk id="21" creationId="{BCBC79B3-95BC-4E0D-E288-8BC4E588821D}"/>
          </ac:spMkLst>
        </pc:spChg>
        <pc:spChg chg="add mod">
          <ac:chgData name="Inês Trindade" userId="3f97d105-5265-4bce-81d2-7221ceee0ee5" providerId="ADAL" clId="{BAA463AB-F284-4895-93B7-6F5CAD390D9D}" dt="2023-10-11T17:36:25.821" v="839" actId="164"/>
          <ac:spMkLst>
            <pc:docMk/>
            <pc:sldMk cId="1275493502" sldId="519"/>
            <ac:spMk id="22" creationId="{16BB9C48-5D19-1ED1-8B34-64CAA70F9CB7}"/>
          </ac:spMkLst>
        </pc:spChg>
        <pc:spChg chg="mod">
          <ac:chgData name="Inês Trindade" userId="3f97d105-5265-4bce-81d2-7221ceee0ee5" providerId="ADAL" clId="{BAA463AB-F284-4895-93B7-6F5CAD390D9D}" dt="2023-10-11T17:14:05.099" v="744" actId="20577"/>
          <ac:spMkLst>
            <pc:docMk/>
            <pc:sldMk cId="1275493502" sldId="519"/>
            <ac:spMk id="24" creationId="{6A3CC8EB-092E-CA95-912E-DD5E0687E6BE}"/>
          </ac:spMkLst>
        </pc:spChg>
        <pc:spChg chg="add del mod">
          <ac:chgData name="Inês Trindade" userId="3f97d105-5265-4bce-81d2-7221ceee0ee5" providerId="ADAL" clId="{BAA463AB-F284-4895-93B7-6F5CAD390D9D}" dt="2023-10-11T21:54:44.682" v="1479" actId="478"/>
          <ac:spMkLst>
            <pc:docMk/>
            <pc:sldMk cId="1275493502" sldId="519"/>
            <ac:spMk id="27" creationId="{502F1D31-BE0B-9EBA-E071-8CBCD54BA0B9}"/>
          </ac:spMkLst>
        </pc:spChg>
        <pc:spChg chg="add del mod">
          <ac:chgData name="Inês Trindade" userId="3f97d105-5265-4bce-81d2-7221ceee0ee5" providerId="ADAL" clId="{BAA463AB-F284-4895-93B7-6F5CAD390D9D}" dt="2023-10-11T17:42:27.936" v="892" actId="478"/>
          <ac:spMkLst>
            <pc:docMk/>
            <pc:sldMk cId="1275493502" sldId="519"/>
            <ac:spMk id="29" creationId="{B66C9E01-0ECD-8367-C977-C9026CABF100}"/>
          </ac:spMkLst>
        </pc:spChg>
        <pc:spChg chg="add del">
          <ac:chgData name="Inês Trindade" userId="3f97d105-5265-4bce-81d2-7221ceee0ee5" providerId="ADAL" clId="{BAA463AB-F284-4895-93B7-6F5CAD390D9D}" dt="2023-10-11T17:19:04.364" v="771" actId="478"/>
          <ac:spMkLst>
            <pc:docMk/>
            <pc:sldMk cId="1275493502" sldId="519"/>
            <ac:spMk id="33" creationId="{D1908259-425E-A1F9-1825-E48CDCE23ED9}"/>
          </ac:spMkLst>
        </pc:spChg>
        <pc:spChg chg="add del mod">
          <ac:chgData name="Inês Trindade" userId="3f97d105-5265-4bce-81d2-7221ceee0ee5" providerId="ADAL" clId="{BAA463AB-F284-4895-93B7-6F5CAD390D9D}" dt="2023-10-11T21:55:01.599" v="1488" actId="478"/>
          <ac:spMkLst>
            <pc:docMk/>
            <pc:sldMk cId="1275493502" sldId="519"/>
            <ac:spMk id="34" creationId="{53878EF2-BAE0-959E-FBF2-7B9147F11099}"/>
          </ac:spMkLst>
        </pc:spChg>
        <pc:spChg chg="add del mod">
          <ac:chgData name="Inês Trindade" userId="3f97d105-5265-4bce-81d2-7221ceee0ee5" providerId="ADAL" clId="{BAA463AB-F284-4895-93B7-6F5CAD390D9D}" dt="2023-10-11T21:54:50.315" v="1484" actId="478"/>
          <ac:spMkLst>
            <pc:docMk/>
            <pc:sldMk cId="1275493502" sldId="519"/>
            <ac:spMk id="35" creationId="{86C37B71-27ED-0B5C-3C31-475B0329182A}"/>
          </ac:spMkLst>
        </pc:spChg>
        <pc:spChg chg="add del mod">
          <ac:chgData name="Inês Trindade" userId="3f97d105-5265-4bce-81d2-7221ceee0ee5" providerId="ADAL" clId="{BAA463AB-F284-4895-93B7-6F5CAD390D9D}" dt="2023-10-11T18:09:09.356" v="973"/>
          <ac:spMkLst>
            <pc:docMk/>
            <pc:sldMk cId="1275493502" sldId="519"/>
            <ac:spMk id="36" creationId="{18F2D46D-DE98-BB7A-B425-8CCDEADD6F1F}"/>
          </ac:spMkLst>
        </pc:spChg>
        <pc:grpChg chg="add del mod">
          <ac:chgData name="Inês Trindade" userId="3f97d105-5265-4bce-81d2-7221ceee0ee5" providerId="ADAL" clId="{BAA463AB-F284-4895-93B7-6F5CAD390D9D}" dt="2023-10-11T17:19:12.423" v="773" actId="478"/>
          <ac:grpSpMkLst>
            <pc:docMk/>
            <pc:sldMk cId="1275493502" sldId="519"/>
            <ac:grpSpMk id="8" creationId="{1560907B-9C5F-67AA-391A-0128D81C91AE}"/>
          </ac:grpSpMkLst>
        </pc:grpChg>
        <pc:grpChg chg="add mod">
          <ac:chgData name="Inês Trindade" userId="3f97d105-5265-4bce-81d2-7221ceee0ee5" providerId="ADAL" clId="{BAA463AB-F284-4895-93B7-6F5CAD390D9D}" dt="2023-10-11T21:30:44.998" v="1377" actId="164"/>
          <ac:grpSpMkLst>
            <pc:docMk/>
            <pc:sldMk cId="1275493502" sldId="519"/>
            <ac:grpSpMk id="12" creationId="{C30D0140-58BE-5463-A122-A594CCDBD0AE}"/>
          </ac:grpSpMkLst>
        </pc:grpChg>
        <pc:grpChg chg="add del mod">
          <ac:chgData name="Inês Trindade" userId="3f97d105-5265-4bce-81d2-7221ceee0ee5" providerId="ADAL" clId="{BAA463AB-F284-4895-93B7-6F5CAD390D9D}" dt="2023-10-11T21:54:47.024" v="1480" actId="478"/>
          <ac:grpSpMkLst>
            <pc:docMk/>
            <pc:sldMk cId="1275493502" sldId="519"/>
            <ac:grpSpMk id="26" creationId="{DF4D2D61-9A1E-4664-7419-3AD03D3403CC}"/>
          </ac:grpSpMkLst>
        </pc:grpChg>
        <pc:picChg chg="add mod ord">
          <ac:chgData name="Inês Trindade" userId="3f97d105-5265-4bce-81d2-7221ceee0ee5" providerId="ADAL" clId="{BAA463AB-F284-4895-93B7-6F5CAD390D9D}" dt="2023-10-11T21:29:59.298" v="1372" actId="1076"/>
          <ac:picMkLst>
            <pc:docMk/>
            <pc:sldMk cId="1275493502" sldId="519"/>
            <ac:picMk id="4" creationId="{8314AA2F-409B-D546-C878-3DCE2B3EFB64}"/>
          </ac:picMkLst>
        </pc:picChg>
        <pc:picChg chg="add mod ord modCrop">
          <ac:chgData name="Inês Trindade" userId="3f97d105-5265-4bce-81d2-7221ceee0ee5" providerId="ADAL" clId="{BAA463AB-F284-4895-93B7-6F5CAD390D9D}" dt="2023-10-11T21:29:43.123" v="1368" actId="732"/>
          <ac:picMkLst>
            <pc:docMk/>
            <pc:sldMk cId="1275493502" sldId="519"/>
            <ac:picMk id="6" creationId="{05319D87-38F0-2DB3-7B6F-3D6C3EB476C1}"/>
          </ac:picMkLst>
        </pc:picChg>
        <pc:picChg chg="add del mod">
          <ac:chgData name="Inês Trindade" userId="3f97d105-5265-4bce-81d2-7221ceee0ee5" providerId="ADAL" clId="{BAA463AB-F284-4895-93B7-6F5CAD390D9D}" dt="2023-10-11T17:39:49.231" v="858" actId="21"/>
          <ac:picMkLst>
            <pc:docMk/>
            <pc:sldMk cId="1275493502" sldId="519"/>
            <ac:picMk id="7" creationId="{62931EFC-FD2C-E7B1-20BC-2A0B7145675A}"/>
          </ac:picMkLst>
        </pc:picChg>
        <pc:picChg chg="add mod modCrop">
          <ac:chgData name="Inês Trindade" userId="3f97d105-5265-4bce-81d2-7221ceee0ee5" providerId="ADAL" clId="{BAA463AB-F284-4895-93B7-6F5CAD390D9D}" dt="2023-10-11T21:29:48.487" v="1369" actId="1076"/>
          <ac:picMkLst>
            <pc:docMk/>
            <pc:sldMk cId="1275493502" sldId="519"/>
            <ac:picMk id="7" creationId="{F96C9627-927C-C365-81A4-C6B457E1F61F}"/>
          </ac:picMkLst>
        </pc:picChg>
        <pc:picChg chg="add mod">
          <ac:chgData name="Inês Trindade" userId="3f97d105-5265-4bce-81d2-7221ceee0ee5" providerId="ADAL" clId="{BAA463AB-F284-4895-93B7-6F5CAD390D9D}" dt="2023-10-11T21:54:57.756" v="1487" actId="1076"/>
          <ac:picMkLst>
            <pc:docMk/>
            <pc:sldMk cId="1275493502" sldId="519"/>
            <ac:picMk id="14" creationId="{90F1EA7C-63FC-0D23-B9EA-91267C34E3E1}"/>
          </ac:picMkLst>
        </pc:picChg>
        <pc:picChg chg="add del mod">
          <ac:chgData name="Inês Trindade" userId="3f97d105-5265-4bce-81d2-7221ceee0ee5" providerId="ADAL" clId="{BAA463AB-F284-4895-93B7-6F5CAD390D9D}" dt="2023-10-11T17:39:49.231" v="858" actId="21"/>
          <ac:picMkLst>
            <pc:docMk/>
            <pc:sldMk cId="1275493502" sldId="519"/>
            <ac:picMk id="15" creationId="{6607CB99-E884-9E5A-6620-306BEBC6F6CB}"/>
          </ac:picMkLst>
        </pc:picChg>
        <pc:picChg chg="add del mod">
          <ac:chgData name="Inês Trindade" userId="3f97d105-5265-4bce-81d2-7221ceee0ee5" providerId="ADAL" clId="{BAA463AB-F284-4895-93B7-6F5CAD390D9D}" dt="2023-10-11T17:39:49.231" v="858" actId="21"/>
          <ac:picMkLst>
            <pc:docMk/>
            <pc:sldMk cId="1275493502" sldId="519"/>
            <ac:picMk id="16" creationId="{798B6CB4-F3AA-3790-D20F-CB0B0B16A457}"/>
          </ac:picMkLst>
        </pc:picChg>
        <pc:picChg chg="add del mod">
          <ac:chgData name="Inês Trindade" userId="3f97d105-5265-4bce-81d2-7221ceee0ee5" providerId="ADAL" clId="{BAA463AB-F284-4895-93B7-6F5CAD390D9D}" dt="2023-10-11T17:39:49.231" v="858" actId="21"/>
          <ac:picMkLst>
            <pc:docMk/>
            <pc:sldMk cId="1275493502" sldId="519"/>
            <ac:picMk id="17" creationId="{297DBD5F-CC21-16FF-30B3-C209C491E73F}"/>
          </ac:picMkLst>
        </pc:picChg>
        <pc:picChg chg="add del mod">
          <ac:chgData name="Inês Trindade" userId="3f97d105-5265-4bce-81d2-7221ceee0ee5" providerId="ADAL" clId="{BAA463AB-F284-4895-93B7-6F5CAD390D9D}" dt="2023-10-11T17:19:01.449" v="769" actId="478"/>
          <ac:picMkLst>
            <pc:docMk/>
            <pc:sldMk cId="1275493502" sldId="519"/>
            <ac:picMk id="18" creationId="{61BDAF8A-3D96-7F63-6DA8-21C9BB057D3C}"/>
          </ac:picMkLst>
        </pc:picChg>
        <pc:picChg chg="add del">
          <ac:chgData name="Inês Trindade" userId="3f97d105-5265-4bce-81d2-7221ceee0ee5" providerId="ADAL" clId="{BAA463AB-F284-4895-93B7-6F5CAD390D9D}" dt="2023-10-11T17:19:00.581" v="767" actId="478"/>
          <ac:picMkLst>
            <pc:docMk/>
            <pc:sldMk cId="1275493502" sldId="519"/>
            <ac:picMk id="19" creationId="{1E5A3844-72D2-B3A4-3C2A-CD6A7B1B1430}"/>
          </ac:picMkLst>
        </pc:picChg>
        <pc:picChg chg="add del mod">
          <ac:chgData name="Inês Trindade" userId="3f97d105-5265-4bce-81d2-7221ceee0ee5" providerId="ADAL" clId="{BAA463AB-F284-4895-93B7-6F5CAD390D9D}" dt="2023-10-11T21:54:47.656" v="1481" actId="478"/>
          <ac:picMkLst>
            <pc:docMk/>
            <pc:sldMk cId="1275493502" sldId="519"/>
            <ac:picMk id="25" creationId="{060CD87C-2D04-4E3F-E0C6-F0B1549662DB}"/>
          </ac:picMkLst>
        </pc:picChg>
        <pc:picChg chg="add del">
          <ac:chgData name="Inês Trindade" userId="3f97d105-5265-4bce-81d2-7221ceee0ee5" providerId="ADAL" clId="{BAA463AB-F284-4895-93B7-6F5CAD390D9D}" dt="2023-10-11T17:19:00.581" v="767" actId="478"/>
          <ac:picMkLst>
            <pc:docMk/>
            <pc:sldMk cId="1275493502" sldId="519"/>
            <ac:picMk id="30" creationId="{AD15EF8C-C8DC-9523-E3D8-764668D68A3A}"/>
          </ac:picMkLst>
        </pc:picChg>
        <pc:picChg chg="add del">
          <ac:chgData name="Inês Trindade" userId="3f97d105-5265-4bce-81d2-7221ceee0ee5" providerId="ADAL" clId="{BAA463AB-F284-4895-93B7-6F5CAD390D9D}" dt="2023-10-11T17:19:00.581" v="767" actId="478"/>
          <ac:picMkLst>
            <pc:docMk/>
            <pc:sldMk cId="1275493502" sldId="519"/>
            <ac:picMk id="32" creationId="{A0C866EA-334F-3B98-DD9A-FBEF060288A2}"/>
          </ac:picMkLst>
        </pc:picChg>
        <pc:picChg chg="add del mod">
          <ac:chgData name="Inês Trindade" userId="3f97d105-5265-4bce-81d2-7221ceee0ee5" providerId="ADAL" clId="{BAA463AB-F284-4895-93B7-6F5CAD390D9D}" dt="2023-10-11T17:34:47.004" v="834" actId="478"/>
          <ac:picMkLst>
            <pc:docMk/>
            <pc:sldMk cId="1275493502" sldId="519"/>
            <ac:picMk id="1026" creationId="{95F4F406-14B8-AD33-6041-54C49F32B201}"/>
          </ac:picMkLst>
        </pc:picChg>
        <pc:picChg chg="add del">
          <ac:chgData name="Inês Trindade" userId="3f97d105-5265-4bce-81d2-7221ceee0ee5" providerId="ADAL" clId="{BAA463AB-F284-4895-93B7-6F5CAD390D9D}" dt="2023-10-11T17:35:07.353" v="836" actId="478"/>
          <ac:picMkLst>
            <pc:docMk/>
            <pc:sldMk cId="1275493502" sldId="519"/>
            <ac:picMk id="1028" creationId="{616D0CCA-1955-BF8D-587C-B55077844DFC}"/>
          </ac:picMkLst>
        </pc:picChg>
        <pc:picChg chg="add del mod">
          <ac:chgData name="Inês Trindade" userId="3f97d105-5265-4bce-81d2-7221ceee0ee5" providerId="ADAL" clId="{BAA463AB-F284-4895-93B7-6F5CAD390D9D}" dt="2023-10-11T21:54:48.269" v="1482" actId="478"/>
          <ac:picMkLst>
            <pc:docMk/>
            <pc:sldMk cId="1275493502" sldId="519"/>
            <ac:picMk id="1030" creationId="{79F9B584-2B70-FE60-6F1A-7737F16ADABB}"/>
          </ac:picMkLst>
        </pc:picChg>
        <pc:picChg chg="add del mod">
          <ac:chgData name="Inês Trindade" userId="3f97d105-5265-4bce-81d2-7221ceee0ee5" providerId="ADAL" clId="{BAA463AB-F284-4895-93B7-6F5CAD390D9D}" dt="2023-10-11T21:54:48.852" v="1483" actId="478"/>
          <ac:picMkLst>
            <pc:docMk/>
            <pc:sldMk cId="1275493502" sldId="519"/>
            <ac:picMk id="1032" creationId="{DBEE1AB8-E893-F202-55A9-61BE9DA16B50}"/>
          </ac:picMkLst>
        </pc:picChg>
        <pc:cxnChg chg="add mod">
          <ac:chgData name="Inês Trindade" userId="3f97d105-5265-4bce-81d2-7221ceee0ee5" providerId="ADAL" clId="{BAA463AB-F284-4895-93B7-6F5CAD390D9D}" dt="2023-10-11T21:30:44.998" v="1377" actId="164"/>
          <ac:cxnSpMkLst>
            <pc:docMk/>
            <pc:sldMk cId="1275493502" sldId="519"/>
            <ac:cxnSpMk id="9" creationId="{BB1D0B6D-3593-619E-37D8-CE56C20405A4}"/>
          </ac:cxnSpMkLst>
        </pc:cxnChg>
        <pc:cxnChg chg="add mod">
          <ac:chgData name="Inês Trindade" userId="3f97d105-5265-4bce-81d2-7221ceee0ee5" providerId="ADAL" clId="{BAA463AB-F284-4895-93B7-6F5CAD390D9D}" dt="2023-10-11T21:30:44.998" v="1377" actId="164"/>
          <ac:cxnSpMkLst>
            <pc:docMk/>
            <pc:sldMk cId="1275493502" sldId="519"/>
            <ac:cxnSpMk id="11" creationId="{77492E76-7414-3904-8BFD-CE561256D494}"/>
          </ac:cxnSpMkLst>
        </pc:cxnChg>
      </pc:sldChg>
      <pc:sldChg chg="modSp mod">
        <pc:chgData name="Inês Trindade" userId="3f97d105-5265-4bce-81d2-7221ceee0ee5" providerId="ADAL" clId="{BAA463AB-F284-4895-93B7-6F5CAD390D9D}" dt="2023-10-11T07:55:16.775" v="3" actId="14100"/>
        <pc:sldMkLst>
          <pc:docMk/>
          <pc:sldMk cId="752351206" sldId="1371"/>
        </pc:sldMkLst>
        <pc:spChg chg="mod">
          <ac:chgData name="Inês Trindade" userId="3f97d105-5265-4bce-81d2-7221ceee0ee5" providerId="ADAL" clId="{BAA463AB-F284-4895-93B7-6F5CAD390D9D}" dt="2023-10-11T07:55:16.775" v="3" actId="14100"/>
          <ac:spMkLst>
            <pc:docMk/>
            <pc:sldMk cId="752351206" sldId="1371"/>
            <ac:spMk id="15" creationId="{00000000-0000-0000-0000-000000000000}"/>
          </ac:spMkLst>
        </pc:spChg>
      </pc:sldChg>
      <pc:sldChg chg="addSp modSp">
        <pc:chgData name="Inês Trindade" userId="3f97d105-5265-4bce-81d2-7221ceee0ee5" providerId="ADAL" clId="{BAA463AB-F284-4895-93B7-6F5CAD390D9D}" dt="2023-10-11T17:39:50.883" v="859"/>
        <pc:sldMkLst>
          <pc:docMk/>
          <pc:sldMk cId="1749799297" sldId="1375"/>
        </pc:sldMkLst>
        <pc:spChg chg="add mod">
          <ac:chgData name="Inês Trindade" userId="3f97d105-5265-4bce-81d2-7221ceee0ee5" providerId="ADAL" clId="{BAA463AB-F284-4895-93B7-6F5CAD390D9D}" dt="2023-10-11T17:39:50.883" v="859"/>
          <ac:spMkLst>
            <pc:docMk/>
            <pc:sldMk cId="1749799297" sldId="1375"/>
            <ac:spMk id="4" creationId="{4041DB46-A553-9497-1091-0D61C781DD6C}"/>
          </ac:spMkLst>
        </pc:spChg>
        <pc:spChg chg="add mod">
          <ac:chgData name="Inês Trindade" userId="3f97d105-5265-4bce-81d2-7221ceee0ee5" providerId="ADAL" clId="{BAA463AB-F284-4895-93B7-6F5CAD390D9D}" dt="2023-10-11T17:39:50.883" v="859"/>
          <ac:spMkLst>
            <pc:docMk/>
            <pc:sldMk cId="1749799297" sldId="1375"/>
            <ac:spMk id="6" creationId="{B9CF6573-6C74-854D-CD79-D3598DA3AD19}"/>
          </ac:spMkLst>
        </pc:spChg>
        <pc:picChg chg="add mod">
          <ac:chgData name="Inês Trindade" userId="3f97d105-5265-4bce-81d2-7221ceee0ee5" providerId="ADAL" clId="{BAA463AB-F284-4895-93B7-6F5CAD390D9D}" dt="2023-10-11T17:39:50.883" v="859"/>
          <ac:picMkLst>
            <pc:docMk/>
            <pc:sldMk cId="1749799297" sldId="1375"/>
            <ac:picMk id="3" creationId="{7194A18D-55F3-FFA2-80FC-97ADAD7F1F68}"/>
          </ac:picMkLst>
        </pc:picChg>
        <pc:picChg chg="add mod">
          <ac:chgData name="Inês Trindade" userId="3f97d105-5265-4bce-81d2-7221ceee0ee5" providerId="ADAL" clId="{BAA463AB-F284-4895-93B7-6F5CAD390D9D}" dt="2023-10-11T17:39:50.883" v="859"/>
          <ac:picMkLst>
            <pc:docMk/>
            <pc:sldMk cId="1749799297" sldId="1375"/>
            <ac:picMk id="5" creationId="{8DF3A3E4-C356-13B5-B19F-74EFC427DC5D}"/>
          </ac:picMkLst>
        </pc:picChg>
        <pc:picChg chg="add mod">
          <ac:chgData name="Inês Trindade" userId="3f97d105-5265-4bce-81d2-7221ceee0ee5" providerId="ADAL" clId="{BAA463AB-F284-4895-93B7-6F5CAD390D9D}" dt="2023-10-11T17:39:50.883" v="859"/>
          <ac:picMkLst>
            <pc:docMk/>
            <pc:sldMk cId="1749799297" sldId="1375"/>
            <ac:picMk id="7" creationId="{7CFD1EB8-5740-31CE-021B-E0CD8A4D764F}"/>
          </ac:picMkLst>
        </pc:picChg>
        <pc:picChg chg="add mod">
          <ac:chgData name="Inês Trindade" userId="3f97d105-5265-4bce-81d2-7221ceee0ee5" providerId="ADAL" clId="{BAA463AB-F284-4895-93B7-6F5CAD390D9D}" dt="2023-10-11T17:39:50.883" v="859"/>
          <ac:picMkLst>
            <pc:docMk/>
            <pc:sldMk cId="1749799297" sldId="1375"/>
            <ac:picMk id="8" creationId="{86B07187-1D86-28CF-C781-0782830E2A40}"/>
          </ac:picMkLst>
        </pc:picChg>
      </pc:sldChg>
      <pc:sldChg chg="addSp delSp modSp mod">
        <pc:chgData name="Inês Trindade" userId="3f97d105-5265-4bce-81d2-7221ceee0ee5" providerId="ADAL" clId="{BAA463AB-F284-4895-93B7-6F5CAD390D9D}" dt="2023-10-11T21:23:01.697" v="1331" actId="14100"/>
        <pc:sldMkLst>
          <pc:docMk/>
          <pc:sldMk cId="465874846" sldId="1395"/>
        </pc:sldMkLst>
        <pc:spChg chg="add mod">
          <ac:chgData name="Inês Trindade" userId="3f97d105-5265-4bce-81d2-7221ceee0ee5" providerId="ADAL" clId="{BAA463AB-F284-4895-93B7-6F5CAD390D9D}" dt="2023-10-11T16:14:49.245" v="323" actId="113"/>
          <ac:spMkLst>
            <pc:docMk/>
            <pc:sldMk cId="465874846" sldId="1395"/>
            <ac:spMk id="3" creationId="{437895BA-CEFC-2083-CDE9-5079E36CDE53}"/>
          </ac:spMkLst>
        </pc:spChg>
        <pc:spChg chg="mod">
          <ac:chgData name="Inês Trindade" userId="3f97d105-5265-4bce-81d2-7221ceee0ee5" providerId="ADAL" clId="{BAA463AB-F284-4895-93B7-6F5CAD390D9D}" dt="2023-10-11T16:14:44.904" v="322" actId="1076"/>
          <ac:spMkLst>
            <pc:docMk/>
            <pc:sldMk cId="465874846" sldId="1395"/>
            <ac:spMk id="4" creationId="{464F69F5-60CB-DC54-EFA3-7FF78745CE58}"/>
          </ac:spMkLst>
        </pc:spChg>
        <pc:spChg chg="del">
          <ac:chgData name="Inês Trindade" userId="3f97d105-5265-4bce-81d2-7221ceee0ee5" providerId="ADAL" clId="{BAA463AB-F284-4895-93B7-6F5CAD390D9D}" dt="2023-10-11T15:49:29.445" v="6" actId="478"/>
          <ac:spMkLst>
            <pc:docMk/>
            <pc:sldMk cId="465874846" sldId="1395"/>
            <ac:spMk id="5" creationId="{962808CD-2C26-5583-2AA0-7E8AE61E2C74}"/>
          </ac:spMkLst>
        </pc:spChg>
        <pc:spChg chg="add mod">
          <ac:chgData name="Inês Trindade" userId="3f97d105-5265-4bce-81d2-7221ceee0ee5" providerId="ADAL" clId="{BAA463AB-F284-4895-93B7-6F5CAD390D9D}" dt="2023-10-11T17:18:24.418" v="766" actId="20577"/>
          <ac:spMkLst>
            <pc:docMk/>
            <pc:sldMk cId="465874846" sldId="1395"/>
            <ac:spMk id="6" creationId="{EE9019B0-F5CA-12A0-E32C-4DD6F8163CAF}"/>
          </ac:spMkLst>
        </pc:spChg>
        <pc:spChg chg="add mod">
          <ac:chgData name="Inês Trindade" userId="3f97d105-5265-4bce-81d2-7221ceee0ee5" providerId="ADAL" clId="{BAA463AB-F284-4895-93B7-6F5CAD390D9D}" dt="2023-10-11T21:23:01.697" v="1331" actId="14100"/>
          <ac:spMkLst>
            <pc:docMk/>
            <pc:sldMk cId="465874846" sldId="1395"/>
            <ac:spMk id="8" creationId="{60EA6009-0A92-9E84-A4E6-5884C19CC9AA}"/>
          </ac:spMkLst>
        </pc:spChg>
        <pc:spChg chg="add del mod">
          <ac:chgData name="Inês Trindade" userId="3f97d105-5265-4bce-81d2-7221ceee0ee5" providerId="ADAL" clId="{BAA463AB-F284-4895-93B7-6F5CAD390D9D}" dt="2023-10-11T16:05:54.191" v="182" actId="478"/>
          <ac:spMkLst>
            <pc:docMk/>
            <pc:sldMk cId="465874846" sldId="1395"/>
            <ac:spMk id="8" creationId="{71BA97E8-1A80-7EE9-2D32-46F4107C31E6}"/>
          </ac:spMkLst>
        </pc:spChg>
        <pc:spChg chg="add mod">
          <ac:chgData name="Inês Trindade" userId="3f97d105-5265-4bce-81d2-7221ceee0ee5" providerId="ADAL" clId="{BAA463AB-F284-4895-93B7-6F5CAD390D9D}" dt="2023-10-11T16:58:01.105" v="618" actId="1035"/>
          <ac:spMkLst>
            <pc:docMk/>
            <pc:sldMk cId="465874846" sldId="1395"/>
            <ac:spMk id="12" creationId="{C3F2A97E-9942-47A3-512E-6AF608C9AF0F}"/>
          </ac:spMkLst>
        </pc:spChg>
        <pc:spChg chg="add del mod">
          <ac:chgData name="Inês Trindade" userId="3f97d105-5265-4bce-81d2-7221ceee0ee5" providerId="ADAL" clId="{BAA463AB-F284-4895-93B7-6F5CAD390D9D}" dt="2023-10-11T16:17:41.100" v="342" actId="478"/>
          <ac:spMkLst>
            <pc:docMk/>
            <pc:sldMk cId="465874846" sldId="1395"/>
            <ac:spMk id="14" creationId="{854C671F-7CAA-B77F-43C6-90785C695006}"/>
          </ac:spMkLst>
        </pc:spChg>
        <pc:spChg chg="add mod">
          <ac:chgData name="Inês Trindade" userId="3f97d105-5265-4bce-81d2-7221ceee0ee5" providerId="ADAL" clId="{BAA463AB-F284-4895-93B7-6F5CAD390D9D}" dt="2023-10-11T17:01:08.990" v="723" actId="1076"/>
          <ac:spMkLst>
            <pc:docMk/>
            <pc:sldMk cId="465874846" sldId="1395"/>
            <ac:spMk id="16" creationId="{A88742CD-188F-4103-6F4E-17C1E1CFD372}"/>
          </ac:spMkLst>
        </pc:spChg>
        <pc:spChg chg="add mod">
          <ac:chgData name="Inês Trindade" userId="3f97d105-5265-4bce-81d2-7221ceee0ee5" providerId="ADAL" clId="{BAA463AB-F284-4895-93B7-6F5CAD390D9D}" dt="2023-10-11T21:20:44.594" v="1149" actId="20577"/>
          <ac:spMkLst>
            <pc:docMk/>
            <pc:sldMk cId="465874846" sldId="1395"/>
            <ac:spMk id="21" creationId="{CFB964B2-E880-857F-4D68-50A70DB49111}"/>
          </ac:spMkLst>
        </pc:spChg>
        <pc:spChg chg="add mod">
          <ac:chgData name="Inês Trindade" userId="3f97d105-5265-4bce-81d2-7221ceee0ee5" providerId="ADAL" clId="{BAA463AB-F284-4895-93B7-6F5CAD390D9D}" dt="2023-10-11T17:01:59.116" v="728" actId="208"/>
          <ac:spMkLst>
            <pc:docMk/>
            <pc:sldMk cId="465874846" sldId="1395"/>
            <ac:spMk id="22" creationId="{3A725B9B-EA80-FA4B-B300-D7286CD120FB}"/>
          </ac:spMkLst>
        </pc:spChg>
        <pc:picChg chg="add mod">
          <ac:chgData name="Inês Trindade" userId="3f97d105-5265-4bce-81d2-7221ceee0ee5" providerId="ADAL" clId="{BAA463AB-F284-4895-93B7-6F5CAD390D9D}" dt="2023-10-11T21:21:43.620" v="1165" actId="1076"/>
          <ac:picMkLst>
            <pc:docMk/>
            <pc:sldMk cId="465874846" sldId="1395"/>
            <ac:picMk id="5" creationId="{EA7E648D-9293-27F7-B960-CA2F98EE958A}"/>
          </ac:picMkLst>
        </pc:picChg>
        <pc:cxnChg chg="add mod">
          <ac:chgData name="Inês Trindade" userId="3f97d105-5265-4bce-81d2-7221ceee0ee5" providerId="ADAL" clId="{BAA463AB-F284-4895-93B7-6F5CAD390D9D}" dt="2023-10-11T17:02:27.897" v="733" actId="14100"/>
          <ac:cxnSpMkLst>
            <pc:docMk/>
            <pc:sldMk cId="465874846" sldId="1395"/>
            <ac:cxnSpMk id="10" creationId="{4022B5E5-7DD9-3057-083B-1B6A44950393}"/>
          </ac:cxnSpMkLst>
        </pc:cxnChg>
        <pc:cxnChg chg="add mod">
          <ac:chgData name="Inês Trindade" userId="3f97d105-5265-4bce-81d2-7221ceee0ee5" providerId="ADAL" clId="{BAA463AB-F284-4895-93B7-6F5CAD390D9D}" dt="2023-10-11T16:58:59.130" v="627" actId="208"/>
          <ac:cxnSpMkLst>
            <pc:docMk/>
            <pc:sldMk cId="465874846" sldId="1395"/>
            <ac:cxnSpMk id="18" creationId="{ADA4AD91-788A-D034-C998-52503B49EC7A}"/>
          </ac:cxnSpMkLst>
        </pc:cxnChg>
      </pc:sldChg>
      <pc:sldChg chg="delSp modSp add mod ord">
        <pc:chgData name="Inês Trindade" userId="3f97d105-5265-4bce-81d2-7221ceee0ee5" providerId="ADAL" clId="{BAA463AB-F284-4895-93B7-6F5CAD390D9D}" dt="2023-10-11T21:54:04.750" v="1478" actId="1076"/>
        <pc:sldMkLst>
          <pc:docMk/>
          <pc:sldMk cId="600699969" sldId="1396"/>
        </pc:sldMkLst>
        <pc:spChg chg="mod">
          <ac:chgData name="Inês Trindade" userId="3f97d105-5265-4bce-81d2-7221ceee0ee5" providerId="ADAL" clId="{BAA463AB-F284-4895-93B7-6F5CAD390D9D}" dt="2023-10-11T21:49:23.169" v="1426" actId="2711"/>
          <ac:spMkLst>
            <pc:docMk/>
            <pc:sldMk cId="600699969" sldId="1396"/>
            <ac:spMk id="22" creationId="{16BB9C48-5D19-1ED1-8B34-64CAA70F9CB7}"/>
          </ac:spMkLst>
        </pc:spChg>
        <pc:spChg chg="mod">
          <ac:chgData name="Inês Trindade" userId="3f97d105-5265-4bce-81d2-7221ceee0ee5" providerId="ADAL" clId="{BAA463AB-F284-4895-93B7-6F5CAD390D9D}" dt="2023-10-11T21:53:54.565" v="1474" actId="1076"/>
          <ac:spMkLst>
            <pc:docMk/>
            <pc:sldMk cId="600699969" sldId="1396"/>
            <ac:spMk id="27" creationId="{502F1D31-BE0B-9EBA-E071-8CBCD54BA0B9}"/>
          </ac:spMkLst>
        </pc:spChg>
        <pc:spChg chg="mod">
          <ac:chgData name="Inês Trindade" userId="3f97d105-5265-4bce-81d2-7221ceee0ee5" providerId="ADAL" clId="{BAA463AB-F284-4895-93B7-6F5CAD390D9D}" dt="2023-10-11T21:52:16.972" v="1460" actId="207"/>
          <ac:spMkLst>
            <pc:docMk/>
            <pc:sldMk cId="600699969" sldId="1396"/>
            <ac:spMk id="34" creationId="{53878EF2-BAE0-959E-FBF2-7B9147F11099}"/>
          </ac:spMkLst>
        </pc:spChg>
        <pc:spChg chg="mod">
          <ac:chgData name="Inês Trindade" userId="3f97d105-5265-4bce-81d2-7221ceee0ee5" providerId="ADAL" clId="{BAA463AB-F284-4895-93B7-6F5CAD390D9D}" dt="2023-10-11T21:53:32.450" v="1468" actId="1076"/>
          <ac:spMkLst>
            <pc:docMk/>
            <pc:sldMk cId="600699969" sldId="1396"/>
            <ac:spMk id="35" creationId="{86C37B71-27ED-0B5C-3C31-475B0329182A}"/>
          </ac:spMkLst>
        </pc:spChg>
        <pc:grpChg chg="del mod">
          <ac:chgData name="Inês Trindade" userId="3f97d105-5265-4bce-81d2-7221ceee0ee5" providerId="ADAL" clId="{BAA463AB-F284-4895-93B7-6F5CAD390D9D}" dt="2023-10-11T21:46:37.918" v="1397" actId="478"/>
          <ac:grpSpMkLst>
            <pc:docMk/>
            <pc:sldMk cId="600699969" sldId="1396"/>
            <ac:grpSpMk id="12" creationId="{C30D0140-58BE-5463-A122-A594CCDBD0AE}"/>
          </ac:grpSpMkLst>
        </pc:grpChg>
        <pc:grpChg chg="mod">
          <ac:chgData name="Inês Trindade" userId="3f97d105-5265-4bce-81d2-7221ceee0ee5" providerId="ADAL" clId="{BAA463AB-F284-4895-93B7-6F5CAD390D9D}" dt="2023-10-11T21:54:04.750" v="1478" actId="1076"/>
          <ac:grpSpMkLst>
            <pc:docMk/>
            <pc:sldMk cId="600699969" sldId="1396"/>
            <ac:grpSpMk id="26" creationId="{DF4D2D61-9A1E-4664-7419-3AD03D3403CC}"/>
          </ac:grpSpMkLst>
        </pc:grpChg>
        <pc:picChg chg="del">
          <ac:chgData name="Inês Trindade" userId="3f97d105-5265-4bce-81d2-7221ceee0ee5" providerId="ADAL" clId="{BAA463AB-F284-4895-93B7-6F5CAD390D9D}" dt="2023-10-11T21:46:33.458" v="1393" actId="478"/>
          <ac:picMkLst>
            <pc:docMk/>
            <pc:sldMk cId="600699969" sldId="1396"/>
            <ac:picMk id="4" creationId="{8314AA2F-409B-D546-C878-3DCE2B3EFB64}"/>
          </ac:picMkLst>
        </pc:picChg>
        <pc:picChg chg="del">
          <ac:chgData name="Inês Trindade" userId="3f97d105-5265-4bce-81d2-7221ceee0ee5" providerId="ADAL" clId="{BAA463AB-F284-4895-93B7-6F5CAD390D9D}" dt="2023-10-11T21:46:35.326" v="1395" actId="478"/>
          <ac:picMkLst>
            <pc:docMk/>
            <pc:sldMk cId="600699969" sldId="1396"/>
            <ac:picMk id="6" creationId="{05319D87-38F0-2DB3-7B6F-3D6C3EB476C1}"/>
          </ac:picMkLst>
        </pc:picChg>
        <pc:picChg chg="del">
          <ac:chgData name="Inês Trindade" userId="3f97d105-5265-4bce-81d2-7221ceee0ee5" providerId="ADAL" clId="{BAA463AB-F284-4895-93B7-6F5CAD390D9D}" dt="2023-10-11T21:46:34.336" v="1394" actId="478"/>
          <ac:picMkLst>
            <pc:docMk/>
            <pc:sldMk cId="600699969" sldId="1396"/>
            <ac:picMk id="7" creationId="{F96C9627-927C-C365-81A4-C6B457E1F61F}"/>
          </ac:picMkLst>
        </pc:picChg>
        <pc:picChg chg="mod">
          <ac:chgData name="Inês Trindade" userId="3f97d105-5265-4bce-81d2-7221ceee0ee5" providerId="ADAL" clId="{BAA463AB-F284-4895-93B7-6F5CAD390D9D}" dt="2023-10-11T21:54:00.916" v="1477" actId="1076"/>
          <ac:picMkLst>
            <pc:docMk/>
            <pc:sldMk cId="600699969" sldId="1396"/>
            <ac:picMk id="25" creationId="{060CD87C-2D04-4E3F-E0C6-F0B1549662DB}"/>
          </ac:picMkLst>
        </pc:picChg>
        <pc:picChg chg="mod">
          <ac:chgData name="Inês Trindade" userId="3f97d105-5265-4bce-81d2-7221ceee0ee5" providerId="ADAL" clId="{BAA463AB-F284-4895-93B7-6F5CAD390D9D}" dt="2023-10-11T21:53:49.650" v="1473" actId="1076"/>
          <ac:picMkLst>
            <pc:docMk/>
            <pc:sldMk cId="600699969" sldId="1396"/>
            <ac:picMk id="1030" creationId="{79F9B584-2B70-FE60-6F1A-7737F16ADABB}"/>
          </ac:picMkLst>
        </pc:picChg>
        <pc:picChg chg="mod">
          <ac:chgData name="Inês Trindade" userId="3f97d105-5265-4bce-81d2-7221ceee0ee5" providerId="ADAL" clId="{BAA463AB-F284-4895-93B7-6F5CAD390D9D}" dt="2023-10-11T21:53:06.512" v="1463" actId="1076"/>
          <ac:picMkLst>
            <pc:docMk/>
            <pc:sldMk cId="600699969" sldId="1396"/>
            <ac:picMk id="1032" creationId="{DBEE1AB8-E893-F202-55A9-61BE9DA16B50}"/>
          </ac:picMkLst>
        </pc:picChg>
      </pc:sldChg>
    </pc:docChg>
  </pc:docChgLst>
  <pc:docChgLst>
    <pc:chgData name="Isabel Andrade" userId="8e677a89-810b-480e-9c63-f483b94f0246" providerId="ADAL" clId="{A2B3116D-BFF4-4F78-B4FD-552677A7F7F8}"/>
    <pc:docChg chg="modSld">
      <pc:chgData name="Isabel Andrade" userId="8e677a89-810b-480e-9c63-f483b94f0246" providerId="ADAL" clId="{A2B3116D-BFF4-4F78-B4FD-552677A7F7F8}" dt="2023-10-16T08:19:15.546" v="13"/>
      <pc:docMkLst>
        <pc:docMk/>
      </pc:docMkLst>
      <pc:sldChg chg="addCm">
        <pc:chgData name="Isabel Andrade" userId="8e677a89-810b-480e-9c63-f483b94f0246" providerId="ADAL" clId="{A2B3116D-BFF4-4F78-B4FD-552677A7F7F8}" dt="2023-10-16T08:16:09.691" v="9"/>
        <pc:sldMkLst>
          <pc:docMk/>
          <pc:sldMk cId="839464394" sldId="1404"/>
        </pc:sldMkLst>
        <pc:extLst>
          <p:ext xmlns:p="http://schemas.openxmlformats.org/presentationml/2006/main" uri="{D6D511B9-2390-475A-947B-AFAB55BFBCF1}">
            <pc226:cmChg xmlns:pc226="http://schemas.microsoft.com/office/powerpoint/2022/06/main/command" chg="add">
              <pc226:chgData name="Isabel Andrade" userId="8e677a89-810b-480e-9c63-f483b94f0246" providerId="ADAL" clId="{A2B3116D-BFF4-4F78-B4FD-552677A7F7F8}" dt="2023-10-16T08:16:09.691" v="9"/>
              <pc2:cmMkLst xmlns:pc2="http://schemas.microsoft.com/office/powerpoint/2019/9/main/command">
                <pc:docMk/>
                <pc:sldMk cId="839464394" sldId="1404"/>
                <pc2:cmMk id="{CD89A41B-9BD2-420B-AC3B-43A62AB19F59}"/>
              </pc2:cmMkLst>
            </pc226:cmChg>
          </p:ext>
        </pc:extLst>
      </pc:sldChg>
      <pc:sldChg chg="modSp mod">
        <pc:chgData name="Isabel Andrade" userId="8e677a89-810b-480e-9c63-f483b94f0246" providerId="ADAL" clId="{A2B3116D-BFF4-4F78-B4FD-552677A7F7F8}" dt="2023-10-16T08:17:54.757" v="12" actId="6549"/>
        <pc:sldMkLst>
          <pc:docMk/>
          <pc:sldMk cId="847466865" sldId="1405"/>
        </pc:sldMkLst>
        <pc:spChg chg="mod">
          <ac:chgData name="Isabel Andrade" userId="8e677a89-810b-480e-9c63-f483b94f0246" providerId="ADAL" clId="{A2B3116D-BFF4-4F78-B4FD-552677A7F7F8}" dt="2023-10-16T08:17:54.757" v="12" actId="6549"/>
          <ac:spMkLst>
            <pc:docMk/>
            <pc:sldMk cId="847466865" sldId="1405"/>
            <ac:spMk id="3" creationId="{B1097AC1-7B26-4E42-7DA9-22C3CA189932}"/>
          </ac:spMkLst>
        </pc:spChg>
      </pc:sldChg>
      <pc:sldChg chg="modSp mod addCm delCm">
        <pc:chgData name="Isabel Andrade" userId="8e677a89-810b-480e-9c63-f483b94f0246" providerId="ADAL" clId="{A2B3116D-BFF4-4F78-B4FD-552677A7F7F8}" dt="2023-10-16T08:15:40.660" v="8"/>
        <pc:sldMkLst>
          <pc:docMk/>
          <pc:sldMk cId="564957488" sldId="1408"/>
        </pc:sldMkLst>
        <pc:spChg chg="mod">
          <ac:chgData name="Isabel Andrade" userId="8e677a89-810b-480e-9c63-f483b94f0246" providerId="ADAL" clId="{A2B3116D-BFF4-4F78-B4FD-552677A7F7F8}" dt="2023-10-16T08:11:58.673" v="4" actId="20577"/>
          <ac:spMkLst>
            <pc:docMk/>
            <pc:sldMk cId="564957488" sldId="1408"/>
            <ac:spMk id="60" creationId="{A1CDDA07-305E-3684-A654-55E47510E3AB}"/>
          </ac:spMkLst>
        </pc:spChg>
        <pc:extLst>
          <p:ext xmlns:p="http://schemas.openxmlformats.org/presentationml/2006/main" uri="{D6D511B9-2390-475A-947B-AFAB55BFBCF1}">
            <pc226:cmChg xmlns:pc226="http://schemas.microsoft.com/office/powerpoint/2022/06/main/command" chg="add">
              <pc226:chgData name="Isabel Andrade" userId="8e677a89-810b-480e-9c63-f483b94f0246" providerId="ADAL" clId="{A2B3116D-BFF4-4F78-B4FD-552677A7F7F8}" dt="2023-10-16T08:15:40.660" v="8"/>
              <pc2:cmMkLst xmlns:pc2="http://schemas.microsoft.com/office/powerpoint/2019/9/main/command">
                <pc:docMk/>
                <pc:sldMk cId="564957488" sldId="1408"/>
                <pc2:cmMk id="{61936C32-6ADD-4A96-8828-593891596EFD}"/>
              </pc2:cmMkLst>
            </pc226:cmChg>
            <pc226:cmChg xmlns:pc226="http://schemas.microsoft.com/office/powerpoint/2022/06/main/command" chg="add">
              <pc226:chgData name="Isabel Andrade" userId="8e677a89-810b-480e-9c63-f483b94f0246" providerId="ADAL" clId="{A2B3116D-BFF4-4F78-B4FD-552677A7F7F8}" dt="2023-10-16T08:14:59.685" v="7"/>
              <pc2:cmMkLst xmlns:pc2="http://schemas.microsoft.com/office/powerpoint/2019/9/main/command">
                <pc:docMk/>
                <pc:sldMk cId="564957488" sldId="1408"/>
                <pc2:cmMk id="{B5AC6F94-D349-487B-AFA9-665A1E338777}"/>
              </pc2:cmMkLst>
            </pc226:cmChg>
            <pc226:cmChg xmlns:pc226="http://schemas.microsoft.com/office/powerpoint/2022/06/main/command" chg="add del">
              <pc226:chgData name="Isabel Andrade" userId="8e677a89-810b-480e-9c63-f483b94f0246" providerId="ADAL" clId="{A2B3116D-BFF4-4F78-B4FD-552677A7F7F8}" dt="2023-10-16T08:14:49.005" v="6"/>
              <pc2:cmMkLst xmlns:pc2="http://schemas.microsoft.com/office/powerpoint/2019/9/main/command">
                <pc:docMk/>
                <pc:sldMk cId="564957488" sldId="1408"/>
                <pc2:cmMk id="{5BC1DADE-957A-41FE-811A-604BF6CC265A}"/>
              </pc2:cmMkLst>
            </pc226:cmChg>
          </p:ext>
        </pc:extLst>
      </pc:sldChg>
      <pc:sldChg chg="addCm">
        <pc:chgData name="Isabel Andrade" userId="8e677a89-810b-480e-9c63-f483b94f0246" providerId="ADAL" clId="{A2B3116D-BFF4-4F78-B4FD-552677A7F7F8}" dt="2023-10-16T08:10:46.862" v="0"/>
        <pc:sldMkLst>
          <pc:docMk/>
          <pc:sldMk cId="1788203839" sldId="1409"/>
        </pc:sldMkLst>
        <pc:extLst>
          <p:ext xmlns:p="http://schemas.openxmlformats.org/presentationml/2006/main" uri="{D6D511B9-2390-475A-947B-AFAB55BFBCF1}">
            <pc226:cmChg xmlns:pc226="http://schemas.microsoft.com/office/powerpoint/2022/06/main/command" chg="add">
              <pc226:chgData name="Isabel Andrade" userId="8e677a89-810b-480e-9c63-f483b94f0246" providerId="ADAL" clId="{A2B3116D-BFF4-4F78-B4FD-552677A7F7F8}" dt="2023-10-16T08:10:46.862" v="0"/>
              <pc2:cmMkLst xmlns:pc2="http://schemas.microsoft.com/office/powerpoint/2019/9/main/command">
                <pc:docMk/>
                <pc:sldMk cId="1788203839" sldId="1409"/>
                <pc2:cmMk id="{7D3F2187-78D5-49CC-9B88-BD9B6F5C7445}"/>
              </pc2:cmMkLst>
            </pc226:cmChg>
          </p:ext>
        </pc:extLst>
      </pc:sldChg>
      <pc:sldChg chg="addCm">
        <pc:chgData name="Isabel Andrade" userId="8e677a89-810b-480e-9c63-f483b94f0246" providerId="ADAL" clId="{A2B3116D-BFF4-4F78-B4FD-552677A7F7F8}" dt="2023-10-16T08:19:15.546" v="13"/>
        <pc:sldMkLst>
          <pc:docMk/>
          <pc:sldMk cId="3586148276" sldId="1410"/>
        </pc:sldMkLst>
        <pc:extLst>
          <p:ext xmlns:p="http://schemas.openxmlformats.org/presentationml/2006/main" uri="{D6D511B9-2390-475A-947B-AFAB55BFBCF1}">
            <pc226:cmChg xmlns:pc226="http://schemas.microsoft.com/office/powerpoint/2022/06/main/command" chg="add">
              <pc226:chgData name="Isabel Andrade" userId="8e677a89-810b-480e-9c63-f483b94f0246" providerId="ADAL" clId="{A2B3116D-BFF4-4F78-B4FD-552677A7F7F8}" dt="2023-10-16T08:19:15.546" v="13"/>
              <pc2:cmMkLst xmlns:pc2="http://schemas.microsoft.com/office/powerpoint/2019/9/main/command">
                <pc:docMk/>
                <pc:sldMk cId="3586148276" sldId="1410"/>
                <pc2:cmMk id="{6964F924-20AF-4960-A592-A7389E0EDC76}"/>
              </pc2:cmMkLst>
            </pc226:cmChg>
          </p:ext>
        </pc:extLst>
      </pc:sldChg>
    </pc:docChg>
  </pc:docChgLst>
  <pc:docChgLst>
    <pc:chgData name="Diogo Rosa" userId="S::diogo.rosa@ersar.pt::e0c53db6-d50a-46c0-aa73-f2e89390705f" providerId="AD" clId="Web-{6C0590F3-8B26-4B74-94F8-AF088B5CD835}"/>
    <pc:docChg chg="modSld">
      <pc:chgData name="Diogo Rosa" userId="S::diogo.rosa@ersar.pt::e0c53db6-d50a-46c0-aa73-f2e89390705f" providerId="AD" clId="Web-{6C0590F3-8B26-4B74-94F8-AF088B5CD835}" dt="2023-10-16T08:41:07.214" v="1" actId="14100"/>
      <pc:docMkLst>
        <pc:docMk/>
      </pc:docMkLst>
      <pc:sldChg chg="modSp">
        <pc:chgData name="Diogo Rosa" userId="S::diogo.rosa@ersar.pt::e0c53db6-d50a-46c0-aa73-f2e89390705f" providerId="AD" clId="Web-{6C0590F3-8B26-4B74-94F8-AF088B5CD835}" dt="2023-10-16T08:41:07.214" v="1" actId="14100"/>
        <pc:sldMkLst>
          <pc:docMk/>
          <pc:sldMk cId="600699969" sldId="1396"/>
        </pc:sldMkLst>
        <pc:spChg chg="mod">
          <ac:chgData name="Diogo Rosa" userId="S::diogo.rosa@ersar.pt::e0c53db6-d50a-46c0-aa73-f2e89390705f" providerId="AD" clId="Web-{6C0590F3-8B26-4B74-94F8-AF088B5CD835}" dt="2023-10-16T08:41:07.214" v="1" actId="14100"/>
          <ac:spMkLst>
            <pc:docMk/>
            <pc:sldMk cId="600699969" sldId="1396"/>
            <ac:spMk id="3" creationId="{E3ED67F1-EBA5-2108-9013-B53808030C85}"/>
          </ac:spMkLst>
        </pc:spChg>
      </pc:sldChg>
    </pc:docChg>
  </pc:docChgLst>
  <pc:docChgLst>
    <pc:chgData name="Rita Silva" userId="S::rita.silva@ersar.pt::f007f31a-5a3a-43a5-ae85-ad9eb71862d6" providerId="AD" clId="Web-{B7A49E94-06CB-40DD-9F1A-55D29AB61C2A}"/>
    <pc:docChg chg="modSld">
      <pc:chgData name="Rita Silva" userId="S::rita.silva@ersar.pt::f007f31a-5a3a-43a5-ae85-ad9eb71862d6" providerId="AD" clId="Web-{B7A49E94-06CB-40DD-9F1A-55D29AB61C2A}" dt="2024-10-11T11:31:46.324" v="316" actId="20577"/>
      <pc:docMkLst>
        <pc:docMk/>
      </pc:docMkLst>
      <pc:sldChg chg="addSp delSp modSp">
        <pc:chgData name="Rita Silva" userId="S::rita.silva@ersar.pt::f007f31a-5a3a-43a5-ae85-ad9eb71862d6" providerId="AD" clId="Web-{B7A49E94-06CB-40DD-9F1A-55D29AB61C2A}" dt="2024-10-11T11:28:08.693" v="249"/>
        <pc:sldMkLst>
          <pc:docMk/>
          <pc:sldMk cId="1910596305" sldId="518"/>
        </pc:sldMkLst>
        <pc:spChg chg="add mod">
          <ac:chgData name="Rita Silva" userId="S::rita.silva@ersar.pt::f007f31a-5a3a-43a5-ae85-ad9eb71862d6" providerId="AD" clId="Web-{B7A49E94-06CB-40DD-9F1A-55D29AB61C2A}" dt="2024-10-11T11:26:07.267" v="129" actId="14100"/>
          <ac:spMkLst>
            <pc:docMk/>
            <pc:sldMk cId="1910596305" sldId="518"/>
            <ac:spMk id="5" creationId="{9288516E-77A3-24C5-7B5E-5DBFC75AAFC7}"/>
          </ac:spMkLst>
        </pc:spChg>
        <pc:spChg chg="add del mod">
          <ac:chgData name="Rita Silva" userId="S::rita.silva@ersar.pt::f007f31a-5a3a-43a5-ae85-ad9eb71862d6" providerId="AD" clId="Web-{B7A49E94-06CB-40DD-9F1A-55D29AB61C2A}" dt="2024-10-11T11:28:08.693" v="249"/>
          <ac:spMkLst>
            <pc:docMk/>
            <pc:sldMk cId="1910596305" sldId="518"/>
            <ac:spMk id="11" creationId="{4DEE0B67-4E42-72AE-E2EE-AD15921E5515}"/>
          </ac:spMkLst>
        </pc:spChg>
      </pc:sldChg>
      <pc:sldChg chg="addSp modSp">
        <pc:chgData name="Rita Silva" userId="S::rita.silva@ersar.pt::f007f31a-5a3a-43a5-ae85-ad9eb71862d6" providerId="AD" clId="Web-{B7A49E94-06CB-40DD-9F1A-55D29AB61C2A}" dt="2024-10-11T11:30:09.024" v="314" actId="20577"/>
        <pc:sldMkLst>
          <pc:docMk/>
          <pc:sldMk cId="1837835793" sldId="1007"/>
        </pc:sldMkLst>
        <pc:spChg chg="add mod">
          <ac:chgData name="Rita Silva" userId="S::rita.silva@ersar.pt::f007f31a-5a3a-43a5-ae85-ad9eb71862d6" providerId="AD" clId="Web-{B7A49E94-06CB-40DD-9F1A-55D29AB61C2A}" dt="2024-10-11T11:29:17.648" v="260" actId="20577"/>
          <ac:spMkLst>
            <pc:docMk/>
            <pc:sldMk cId="1837835793" sldId="1007"/>
            <ac:spMk id="9" creationId="{2AAB9141-83DB-8BA9-7BAF-111C87031CCA}"/>
          </ac:spMkLst>
        </pc:spChg>
        <pc:spChg chg="add mod">
          <ac:chgData name="Rita Silva" userId="S::rita.silva@ersar.pt::f007f31a-5a3a-43a5-ae85-ad9eb71862d6" providerId="AD" clId="Web-{B7A49E94-06CB-40DD-9F1A-55D29AB61C2A}" dt="2024-10-11T11:30:09.024" v="314" actId="20577"/>
          <ac:spMkLst>
            <pc:docMk/>
            <pc:sldMk cId="1837835793" sldId="1007"/>
            <ac:spMk id="13" creationId="{FAE77583-5A97-3C04-8C98-3D9EF0C7096B}"/>
          </ac:spMkLst>
        </pc:spChg>
      </pc:sldChg>
      <pc:sldChg chg="addSp modSp">
        <pc:chgData name="Rita Silva" userId="S::rita.silva@ersar.pt::f007f31a-5a3a-43a5-ae85-ad9eb71862d6" providerId="AD" clId="Web-{B7A49E94-06CB-40DD-9F1A-55D29AB61C2A}" dt="2024-10-11T11:27:32.191" v="214" actId="14100"/>
        <pc:sldMkLst>
          <pc:docMk/>
          <pc:sldMk cId="2989800827" sldId="1416"/>
        </pc:sldMkLst>
        <pc:spChg chg="add mod">
          <ac:chgData name="Rita Silva" userId="S::rita.silva@ersar.pt::f007f31a-5a3a-43a5-ae85-ad9eb71862d6" providerId="AD" clId="Web-{B7A49E94-06CB-40DD-9F1A-55D29AB61C2A}" dt="2024-10-11T11:26:43.034" v="143" actId="20577"/>
          <ac:spMkLst>
            <pc:docMk/>
            <pc:sldMk cId="2989800827" sldId="1416"/>
            <ac:spMk id="5" creationId="{31BB8710-C7BD-E4AD-64CC-7F511A4B8972}"/>
          </ac:spMkLst>
        </pc:spChg>
        <pc:spChg chg="add mod">
          <ac:chgData name="Rita Silva" userId="S::rita.silva@ersar.pt::f007f31a-5a3a-43a5-ae85-ad9eb71862d6" providerId="AD" clId="Web-{B7A49E94-06CB-40DD-9F1A-55D29AB61C2A}" dt="2024-10-11T11:27:32.191" v="214" actId="14100"/>
          <ac:spMkLst>
            <pc:docMk/>
            <pc:sldMk cId="2989800827" sldId="1416"/>
            <ac:spMk id="6" creationId="{0BBCF573-42A1-B95A-C424-027FCE50CF16}"/>
          </ac:spMkLst>
        </pc:spChg>
      </pc:sldChg>
      <pc:sldChg chg="modSp">
        <pc:chgData name="Rita Silva" userId="S::rita.silva@ersar.pt::f007f31a-5a3a-43a5-ae85-ad9eb71862d6" providerId="AD" clId="Web-{B7A49E94-06CB-40DD-9F1A-55D29AB61C2A}" dt="2024-10-11T11:31:46.324" v="316" actId="20577"/>
        <pc:sldMkLst>
          <pc:docMk/>
          <pc:sldMk cId="1745714003" sldId="1421"/>
        </pc:sldMkLst>
        <pc:spChg chg="mod">
          <ac:chgData name="Rita Silva" userId="S::rita.silva@ersar.pt::f007f31a-5a3a-43a5-ae85-ad9eb71862d6" providerId="AD" clId="Web-{B7A49E94-06CB-40DD-9F1A-55D29AB61C2A}" dt="2024-10-11T11:31:46.324" v="316" actId="20577"/>
          <ac:spMkLst>
            <pc:docMk/>
            <pc:sldMk cId="1745714003" sldId="1421"/>
            <ac:spMk id="5" creationId="{0C30CECF-0E7D-0A66-6A09-28AA9B0A6194}"/>
          </ac:spMkLst>
        </pc:spChg>
      </pc:sldChg>
    </pc:docChg>
  </pc:docChgLst>
  <pc:docChgLst>
    <pc:chgData name="Inês Trindade" userId="3f97d105-5265-4bce-81d2-7221ceee0ee5" providerId="ADAL" clId="{2CF64A70-A59B-48C5-86CE-898F3AC9D25A}"/>
    <pc:docChg chg="undo custSel addSld delSld modSld sldOrd">
      <pc:chgData name="Inês Trindade" userId="3f97d105-5265-4bce-81d2-7221ceee0ee5" providerId="ADAL" clId="{2CF64A70-A59B-48C5-86CE-898F3AC9D25A}" dt="2024-10-13T17:13:42.933" v="3810" actId="1076"/>
      <pc:docMkLst>
        <pc:docMk/>
      </pc:docMkLst>
      <pc:sldChg chg="addSp delSp modSp mod modTransition modAnim">
        <pc:chgData name="Inês Trindade" userId="3f97d105-5265-4bce-81d2-7221ceee0ee5" providerId="ADAL" clId="{2CF64A70-A59B-48C5-86CE-898F3AC9D25A}" dt="2024-10-13T16:45:56.615" v="3763"/>
        <pc:sldMkLst>
          <pc:docMk/>
          <pc:sldMk cId="1636009863" sldId="348"/>
        </pc:sldMkLst>
        <pc:spChg chg="mod">
          <ac:chgData name="Inês Trindade" userId="3f97d105-5265-4bce-81d2-7221ceee0ee5" providerId="ADAL" clId="{2CF64A70-A59B-48C5-86CE-898F3AC9D25A}" dt="2024-10-10T21:56:21.114" v="1577" actId="20577"/>
          <ac:spMkLst>
            <pc:docMk/>
            <pc:sldMk cId="1636009863" sldId="348"/>
            <ac:spMk id="5" creationId="{00000000-0000-0000-0000-000000000000}"/>
          </ac:spMkLst>
        </pc:spChg>
        <pc:picChg chg="add del mod">
          <ac:chgData name="Inês Trindade" userId="3f97d105-5265-4bce-81d2-7221ceee0ee5" providerId="ADAL" clId="{2CF64A70-A59B-48C5-86CE-898F3AC9D25A}" dt="2024-10-13T16:45:56.615" v="3763"/>
          <ac:picMkLst>
            <pc:docMk/>
            <pc:sldMk cId="1636009863" sldId="348"/>
            <ac:picMk id="6" creationId="{D2C3C789-E18E-986A-3443-C8F53DF47F7B}"/>
          </ac:picMkLst>
        </pc:picChg>
      </pc:sldChg>
      <pc:sldChg chg="add del ord">
        <pc:chgData name="Inês Trindade" userId="3f97d105-5265-4bce-81d2-7221ceee0ee5" providerId="ADAL" clId="{2CF64A70-A59B-48C5-86CE-898F3AC9D25A}" dt="2024-10-10T16:14:40.621" v="204" actId="2696"/>
        <pc:sldMkLst>
          <pc:docMk/>
          <pc:sldMk cId="4074691575" sldId="516"/>
        </pc:sldMkLst>
      </pc:sldChg>
      <pc:sldChg chg="addSp delSp modSp add mod ord modTransition modAnim">
        <pc:chgData name="Inês Trindade" userId="3f97d105-5265-4bce-81d2-7221ceee0ee5" providerId="ADAL" clId="{2CF64A70-A59B-48C5-86CE-898F3AC9D25A}" dt="2024-10-13T16:45:56.615" v="3763"/>
        <pc:sldMkLst>
          <pc:docMk/>
          <pc:sldMk cId="1910596305" sldId="518"/>
        </pc:sldMkLst>
        <pc:spChg chg="add mod">
          <ac:chgData name="Inês Trindade" userId="3f97d105-5265-4bce-81d2-7221ceee0ee5" providerId="ADAL" clId="{2CF64A70-A59B-48C5-86CE-898F3AC9D25A}" dt="2024-10-11T08:39:21.443" v="1777" actId="1036"/>
          <ac:spMkLst>
            <pc:docMk/>
            <pc:sldMk cId="1910596305" sldId="518"/>
            <ac:spMk id="2" creationId="{E3A126F2-F776-BE98-B326-D42DF8AA0146}"/>
          </ac:spMkLst>
        </pc:spChg>
        <pc:spChg chg="del">
          <ac:chgData name="Inês Trindade" userId="3f97d105-5265-4bce-81d2-7221ceee0ee5" providerId="ADAL" clId="{2CF64A70-A59B-48C5-86CE-898F3AC9D25A}" dt="2024-10-11T11:52:40.597" v="3377" actId="478"/>
          <ac:spMkLst>
            <pc:docMk/>
            <pc:sldMk cId="1910596305" sldId="518"/>
            <ac:spMk id="5" creationId="{9288516E-77A3-24C5-7B5E-5DBFC75AAFC7}"/>
          </ac:spMkLst>
        </pc:spChg>
        <pc:spChg chg="mod">
          <ac:chgData name="Inês Trindade" userId="3f97d105-5265-4bce-81d2-7221ceee0ee5" providerId="ADAL" clId="{2CF64A70-A59B-48C5-86CE-898F3AC9D25A}" dt="2024-10-11T08:39:05.816" v="1776" actId="1076"/>
          <ac:spMkLst>
            <pc:docMk/>
            <pc:sldMk cId="1910596305" sldId="518"/>
            <ac:spMk id="8" creationId="{00000000-0000-0000-0000-000000000000}"/>
          </ac:spMkLst>
        </pc:spChg>
        <pc:spChg chg="mod">
          <ac:chgData name="Inês Trindade" userId="3f97d105-5265-4bce-81d2-7221ceee0ee5" providerId="ADAL" clId="{2CF64A70-A59B-48C5-86CE-898F3AC9D25A}" dt="2024-10-10T18:32:04.807" v="764" actId="14100"/>
          <ac:spMkLst>
            <pc:docMk/>
            <pc:sldMk cId="1910596305" sldId="518"/>
            <ac:spMk id="10" creationId="{06E76DE1-FFE2-D3AA-0E01-85EBD49A9740}"/>
          </ac:spMkLst>
        </pc:spChg>
        <pc:spChg chg="mod">
          <ac:chgData name="Inês Trindade" userId="3f97d105-5265-4bce-81d2-7221ceee0ee5" providerId="ADAL" clId="{2CF64A70-A59B-48C5-86CE-898F3AC9D25A}" dt="2024-10-10T18:32:29.996" v="774" actId="113"/>
          <ac:spMkLst>
            <pc:docMk/>
            <pc:sldMk cId="1910596305" sldId="518"/>
            <ac:spMk id="15" creationId="{3602EC51-8696-32A7-26C1-00718402E912}"/>
          </ac:spMkLst>
        </pc:spChg>
        <pc:spChg chg="mod">
          <ac:chgData name="Inês Trindade" userId="3f97d105-5265-4bce-81d2-7221ceee0ee5" providerId="ADAL" clId="{2CF64A70-A59B-48C5-86CE-898F3AC9D25A}" dt="2024-10-10T17:06:53.614" v="587" actId="20577"/>
          <ac:spMkLst>
            <pc:docMk/>
            <pc:sldMk cId="1910596305" sldId="518"/>
            <ac:spMk id="17" creationId="{F3C30B7C-4822-1EFE-E0C4-A2F432BAC6CA}"/>
          </ac:spMkLst>
        </pc:spChg>
        <pc:spChg chg="mod">
          <ac:chgData name="Inês Trindade" userId="3f97d105-5265-4bce-81d2-7221ceee0ee5" providerId="ADAL" clId="{2CF64A70-A59B-48C5-86CE-898F3AC9D25A}" dt="2024-10-11T08:37:37.101" v="1771" actId="208"/>
          <ac:spMkLst>
            <pc:docMk/>
            <pc:sldMk cId="1910596305" sldId="518"/>
            <ac:spMk id="20" creationId="{98A98556-EDA0-5308-F6AF-2A5CB02F3994}"/>
          </ac:spMkLst>
        </pc:spChg>
        <pc:spChg chg="add mod">
          <ac:chgData name="Inês Trindade" userId="3f97d105-5265-4bce-81d2-7221ceee0ee5" providerId="ADAL" clId="{2CF64A70-A59B-48C5-86CE-898F3AC9D25A}" dt="2024-10-10T18:28:48.539" v="752" actId="20577"/>
          <ac:spMkLst>
            <pc:docMk/>
            <pc:sldMk cId="1910596305" sldId="518"/>
            <ac:spMk id="21" creationId="{BB098D85-334F-BC4B-CC0D-F5CC59ACCD44}"/>
          </ac:spMkLst>
        </pc:spChg>
        <pc:spChg chg="mod">
          <ac:chgData name="Inês Trindade" userId="3f97d105-5265-4bce-81d2-7221ceee0ee5" providerId="ADAL" clId="{2CF64A70-A59B-48C5-86CE-898F3AC9D25A}" dt="2024-10-11T08:37:56.671" v="1775" actId="208"/>
          <ac:spMkLst>
            <pc:docMk/>
            <pc:sldMk cId="1910596305" sldId="518"/>
            <ac:spMk id="22" creationId="{933CF5EC-CB72-6036-8B92-46C34DB52188}"/>
          </ac:spMkLst>
        </pc:spChg>
        <pc:spChg chg="mod">
          <ac:chgData name="Inês Trindade" userId="3f97d105-5265-4bce-81d2-7221ceee0ee5" providerId="ADAL" clId="{2CF64A70-A59B-48C5-86CE-898F3AC9D25A}" dt="2024-10-11T08:37:45.751" v="1773" actId="208"/>
          <ac:spMkLst>
            <pc:docMk/>
            <pc:sldMk cId="1910596305" sldId="518"/>
            <ac:spMk id="23" creationId="{8998D05B-41FD-A898-799D-47B36AAB6113}"/>
          </ac:spMkLst>
        </pc:spChg>
        <pc:spChg chg="del mod">
          <ac:chgData name="Inês Trindade" userId="3f97d105-5265-4bce-81d2-7221ceee0ee5" providerId="ADAL" clId="{2CF64A70-A59B-48C5-86CE-898F3AC9D25A}" dt="2024-10-10T16:26:14.432" v="279" actId="478"/>
          <ac:spMkLst>
            <pc:docMk/>
            <pc:sldMk cId="1910596305" sldId="518"/>
            <ac:spMk id="25" creationId="{7AD09051-B0A7-EDAF-2850-0B35AEBF623E}"/>
          </ac:spMkLst>
        </pc:spChg>
        <pc:spChg chg="add del mod">
          <ac:chgData name="Inês Trindade" userId="3f97d105-5265-4bce-81d2-7221ceee0ee5" providerId="ADAL" clId="{2CF64A70-A59B-48C5-86CE-898F3AC9D25A}" dt="2024-10-10T17:55:02.975" v="641" actId="478"/>
          <ac:spMkLst>
            <pc:docMk/>
            <pc:sldMk cId="1910596305" sldId="518"/>
            <ac:spMk id="34" creationId="{E485CCD5-DABB-D15A-1F37-8D2D5B1D3AC9}"/>
          </ac:spMkLst>
        </pc:spChg>
        <pc:picChg chg="add mod">
          <ac:chgData name="Inês Trindade" userId="3f97d105-5265-4bce-81d2-7221ceee0ee5" providerId="ADAL" clId="{2CF64A70-A59B-48C5-86CE-898F3AC9D25A}" dt="2024-10-10T16:40:21.376" v="357" actId="1076"/>
          <ac:picMkLst>
            <pc:docMk/>
            <pc:sldMk cId="1910596305" sldId="518"/>
            <ac:picMk id="4" creationId="{591F13D7-5322-D046-9C69-F70101E6715A}"/>
          </ac:picMkLst>
        </pc:picChg>
        <pc:picChg chg="del">
          <ac:chgData name="Inês Trindade" userId="3f97d105-5265-4bce-81d2-7221ceee0ee5" providerId="ADAL" clId="{2CF64A70-A59B-48C5-86CE-898F3AC9D25A}" dt="2024-10-10T16:40:41.612" v="358" actId="478"/>
          <ac:picMkLst>
            <pc:docMk/>
            <pc:sldMk cId="1910596305" sldId="518"/>
            <ac:picMk id="5" creationId="{0115E841-010C-429B-A7A1-0A347F79434B}"/>
          </ac:picMkLst>
        </pc:picChg>
        <pc:picChg chg="add del mod">
          <ac:chgData name="Inês Trindade" userId="3f97d105-5265-4bce-81d2-7221ceee0ee5" providerId="ADAL" clId="{2CF64A70-A59B-48C5-86CE-898F3AC9D25A}" dt="2024-10-13T16:45:56.615" v="3763"/>
          <ac:picMkLst>
            <pc:docMk/>
            <pc:sldMk cId="1910596305" sldId="518"/>
            <ac:picMk id="6" creationId="{3E4857C9-E4B4-B41D-996F-E90F2B1A636E}"/>
          </ac:picMkLst>
        </pc:picChg>
        <pc:picChg chg="add mod ord">
          <ac:chgData name="Inês Trindade" userId="3f97d105-5265-4bce-81d2-7221ceee0ee5" providerId="ADAL" clId="{2CF64A70-A59B-48C5-86CE-898F3AC9D25A}" dt="2024-10-10T17:55:57.386" v="648" actId="1036"/>
          <ac:picMkLst>
            <pc:docMk/>
            <pc:sldMk cId="1910596305" sldId="518"/>
            <ac:picMk id="7" creationId="{46D0BB51-BC30-B9A2-5C46-5A0AA6F3DB5C}"/>
          </ac:picMkLst>
        </pc:picChg>
        <pc:picChg chg="del">
          <ac:chgData name="Inês Trindade" userId="3f97d105-5265-4bce-81d2-7221ceee0ee5" providerId="ADAL" clId="{2CF64A70-A59B-48C5-86CE-898F3AC9D25A}" dt="2024-10-10T16:41:08.714" v="365" actId="478"/>
          <ac:picMkLst>
            <pc:docMk/>
            <pc:sldMk cId="1910596305" sldId="518"/>
            <ac:picMk id="12" creationId="{76C39CBA-7C88-FEF5-872C-D5B42AE553B4}"/>
          </ac:picMkLst>
        </pc:picChg>
        <pc:picChg chg="add mod">
          <ac:chgData name="Inês Trindade" userId="3f97d105-5265-4bce-81d2-7221ceee0ee5" providerId="ADAL" clId="{2CF64A70-A59B-48C5-86CE-898F3AC9D25A}" dt="2024-10-10T16:42:49.183" v="373" actId="14100"/>
          <ac:picMkLst>
            <pc:docMk/>
            <pc:sldMk cId="1910596305" sldId="518"/>
            <ac:picMk id="13" creationId="{D83D65E4-47F4-FBFC-A0A6-D156137DBC8D}"/>
          </ac:picMkLst>
        </pc:picChg>
        <pc:picChg chg="add del mod">
          <ac:chgData name="Inês Trindade" userId="3f97d105-5265-4bce-81d2-7221ceee0ee5" providerId="ADAL" clId="{2CF64A70-A59B-48C5-86CE-898F3AC9D25A}" dt="2024-10-10T17:06:46.417" v="585" actId="478"/>
          <ac:picMkLst>
            <pc:docMk/>
            <pc:sldMk cId="1910596305" sldId="518"/>
            <ac:picMk id="16" creationId="{944BAFF9-36E6-4C4B-4939-74EFB2967A26}"/>
          </ac:picMkLst>
        </pc:picChg>
        <pc:picChg chg="del">
          <ac:chgData name="Inês Trindade" userId="3f97d105-5265-4bce-81d2-7221ceee0ee5" providerId="ADAL" clId="{2CF64A70-A59B-48C5-86CE-898F3AC9D25A}" dt="2024-10-10T16:39:54.363" v="354" actId="478"/>
          <ac:picMkLst>
            <pc:docMk/>
            <pc:sldMk cId="1910596305" sldId="518"/>
            <ac:picMk id="31" creationId="{CF0891E0-3BEF-D84C-DA80-110DD96AB487}"/>
          </ac:picMkLst>
        </pc:picChg>
        <pc:picChg chg="del">
          <ac:chgData name="Inês Trindade" userId="3f97d105-5265-4bce-81d2-7221ceee0ee5" providerId="ADAL" clId="{2CF64A70-A59B-48C5-86CE-898F3AC9D25A}" dt="2024-10-10T16:39:55.260" v="355" actId="478"/>
          <ac:picMkLst>
            <pc:docMk/>
            <pc:sldMk cId="1910596305" sldId="518"/>
            <ac:picMk id="39" creationId="{4072675A-4469-0371-0DFC-54E640C8537A}"/>
          </ac:picMkLst>
        </pc:picChg>
      </pc:sldChg>
      <pc:sldChg chg="del ord">
        <pc:chgData name="Inês Trindade" userId="3f97d105-5265-4bce-81d2-7221ceee0ee5" providerId="ADAL" clId="{2CF64A70-A59B-48C5-86CE-898F3AC9D25A}" dt="2024-10-10T21:06:06.177" v="1044" actId="47"/>
        <pc:sldMkLst>
          <pc:docMk/>
          <pc:sldMk cId="1275493502" sldId="519"/>
        </pc:sldMkLst>
      </pc:sldChg>
      <pc:sldChg chg="add del ord">
        <pc:chgData name="Inês Trindade" userId="3f97d105-5265-4bce-81d2-7221ceee0ee5" providerId="ADAL" clId="{2CF64A70-A59B-48C5-86CE-898F3AC9D25A}" dt="2024-10-10T16:14:54.369" v="205" actId="2696"/>
        <pc:sldMkLst>
          <pc:docMk/>
          <pc:sldMk cId="1628261121" sldId="520"/>
        </pc:sldMkLst>
      </pc:sldChg>
      <pc:sldChg chg="addSp delSp modSp add mod ord modTransition modAnim">
        <pc:chgData name="Inês Trindade" userId="3f97d105-5265-4bce-81d2-7221ceee0ee5" providerId="ADAL" clId="{2CF64A70-A59B-48C5-86CE-898F3AC9D25A}" dt="2024-10-13T16:45:56.615" v="3763"/>
        <pc:sldMkLst>
          <pc:docMk/>
          <pc:sldMk cId="1837835793" sldId="1007"/>
        </pc:sldMkLst>
        <pc:spChg chg="add mod">
          <ac:chgData name="Inês Trindade" userId="3f97d105-5265-4bce-81d2-7221ceee0ee5" providerId="ADAL" clId="{2CF64A70-A59B-48C5-86CE-898F3AC9D25A}" dt="2024-10-11T08:01:22.404" v="1595"/>
          <ac:spMkLst>
            <pc:docMk/>
            <pc:sldMk cId="1837835793" sldId="1007"/>
            <ac:spMk id="2" creationId="{64AB8204-218D-7F47-C101-87B51988B354}"/>
          </ac:spMkLst>
        </pc:spChg>
        <pc:spChg chg="add del mod">
          <ac:chgData name="Inês Trindade" userId="3f97d105-5265-4bce-81d2-7221ceee0ee5" providerId="ADAL" clId="{2CF64A70-A59B-48C5-86CE-898F3AC9D25A}" dt="2024-10-10T20:46:48.423" v="882" actId="478"/>
          <ac:spMkLst>
            <pc:docMk/>
            <pc:sldMk cId="1837835793" sldId="1007"/>
            <ac:spMk id="2" creationId="{B6817682-A431-80B7-5827-131F6E6E78B8}"/>
          </ac:spMkLst>
        </pc:spChg>
        <pc:spChg chg="add mod">
          <ac:chgData name="Inês Trindade" userId="3f97d105-5265-4bce-81d2-7221ceee0ee5" providerId="ADAL" clId="{2CF64A70-A59B-48C5-86CE-898F3AC9D25A}" dt="2024-10-11T08:42:45.007" v="1786" actId="1076"/>
          <ac:spMkLst>
            <pc:docMk/>
            <pc:sldMk cId="1837835793" sldId="1007"/>
            <ac:spMk id="3" creationId="{AF5EA620-2C1C-0797-D393-4E491D852853}"/>
          </ac:spMkLst>
        </pc:spChg>
        <pc:spChg chg="add mod ord">
          <ac:chgData name="Inês Trindade" userId="3f97d105-5265-4bce-81d2-7221ceee0ee5" providerId="ADAL" clId="{2CF64A70-A59B-48C5-86CE-898F3AC9D25A}" dt="2024-10-11T08:43:00.508" v="1787" actId="167"/>
          <ac:spMkLst>
            <pc:docMk/>
            <pc:sldMk cId="1837835793" sldId="1007"/>
            <ac:spMk id="4" creationId="{53FB6E2B-362A-32E5-0C7C-1EE3C47B3A37}"/>
          </ac:spMkLst>
        </pc:spChg>
        <pc:spChg chg="add mod">
          <ac:chgData name="Inês Trindade" userId="3f97d105-5265-4bce-81d2-7221ceee0ee5" providerId="ADAL" clId="{2CF64A70-A59B-48C5-86CE-898F3AC9D25A}" dt="2024-10-11T08:42:45.007" v="1786" actId="1076"/>
          <ac:spMkLst>
            <pc:docMk/>
            <pc:sldMk cId="1837835793" sldId="1007"/>
            <ac:spMk id="5" creationId="{9442DCD7-DF35-61E6-0FF3-82B9AAD8F2DA}"/>
          </ac:spMkLst>
        </pc:spChg>
        <pc:spChg chg="add del mod">
          <ac:chgData name="Inês Trindade" userId="3f97d105-5265-4bce-81d2-7221ceee0ee5" providerId="ADAL" clId="{2CF64A70-A59B-48C5-86CE-898F3AC9D25A}" dt="2024-10-10T21:30:49.136" v="1235" actId="478"/>
          <ac:spMkLst>
            <pc:docMk/>
            <pc:sldMk cId="1837835793" sldId="1007"/>
            <ac:spMk id="5" creationId="{A5C97E74-9723-3CC4-7C44-70FA1ACB09C5}"/>
          </ac:spMkLst>
        </pc:spChg>
        <pc:spChg chg="add mod">
          <ac:chgData name="Inês Trindade" userId="3f97d105-5265-4bce-81d2-7221ceee0ee5" providerId="ADAL" clId="{2CF64A70-A59B-48C5-86CE-898F3AC9D25A}" dt="2024-10-10T21:21:18.554" v="1182" actId="1076"/>
          <ac:spMkLst>
            <pc:docMk/>
            <pc:sldMk cId="1837835793" sldId="1007"/>
            <ac:spMk id="6" creationId="{E1D90720-952C-2177-D434-7F5E87E53DE3}"/>
          </ac:spMkLst>
        </pc:spChg>
        <pc:spChg chg="add del mod">
          <ac:chgData name="Inês Trindade" userId="3f97d105-5265-4bce-81d2-7221ceee0ee5" providerId="ADAL" clId="{2CF64A70-A59B-48C5-86CE-898F3AC9D25A}" dt="2024-10-10T21:33:27.222" v="1280" actId="478"/>
          <ac:spMkLst>
            <pc:docMk/>
            <pc:sldMk cId="1837835793" sldId="1007"/>
            <ac:spMk id="8" creationId="{AD72F481-8F8C-4360-8092-8FE0DD379E84}"/>
          </ac:spMkLst>
        </pc:spChg>
        <pc:spChg chg="add mod">
          <ac:chgData name="Inês Trindade" userId="3f97d105-5265-4bce-81d2-7221ceee0ee5" providerId="ADAL" clId="{2CF64A70-A59B-48C5-86CE-898F3AC9D25A}" dt="2024-10-11T08:42:45.007" v="1786" actId="1076"/>
          <ac:spMkLst>
            <pc:docMk/>
            <pc:sldMk cId="1837835793" sldId="1007"/>
            <ac:spMk id="8" creationId="{E0E49637-0CA1-41D2-926C-71CFC4BB066B}"/>
          </ac:spMkLst>
        </pc:spChg>
        <pc:spChg chg="del">
          <ac:chgData name="Inês Trindade" userId="3f97d105-5265-4bce-81d2-7221ceee0ee5" providerId="ADAL" clId="{2CF64A70-A59B-48C5-86CE-898F3AC9D25A}" dt="2024-10-11T11:43:00.211" v="3347" actId="478"/>
          <ac:spMkLst>
            <pc:docMk/>
            <pc:sldMk cId="1837835793" sldId="1007"/>
            <ac:spMk id="9" creationId="{2AAB9141-83DB-8BA9-7BAF-111C87031CCA}"/>
          </ac:spMkLst>
        </pc:spChg>
        <pc:spChg chg="add del mod">
          <ac:chgData name="Inês Trindade" userId="3f97d105-5265-4bce-81d2-7221ceee0ee5" providerId="ADAL" clId="{2CF64A70-A59B-48C5-86CE-898F3AC9D25A}" dt="2024-10-11T08:01:21.900" v="1594" actId="478"/>
          <ac:spMkLst>
            <pc:docMk/>
            <pc:sldMk cId="1837835793" sldId="1007"/>
            <ac:spMk id="9" creationId="{5D532B12-B39F-55BA-C604-6B7EC318AB66}"/>
          </ac:spMkLst>
        </pc:spChg>
        <pc:spChg chg="mod">
          <ac:chgData name="Inês Trindade" userId="3f97d105-5265-4bce-81d2-7221ceee0ee5" providerId="ADAL" clId="{2CF64A70-A59B-48C5-86CE-898F3AC9D25A}" dt="2024-10-10T21:20:47.453" v="1180" actId="20577"/>
          <ac:spMkLst>
            <pc:docMk/>
            <pc:sldMk cId="1837835793" sldId="1007"/>
            <ac:spMk id="11" creationId="{F4B034AE-3C11-148D-A352-20E408A24F15}"/>
          </ac:spMkLst>
        </pc:spChg>
        <pc:spChg chg="mod">
          <ac:chgData name="Inês Trindade" userId="3f97d105-5265-4bce-81d2-7221ceee0ee5" providerId="ADAL" clId="{2CF64A70-A59B-48C5-86CE-898F3AC9D25A}" dt="2024-10-11T07:58:15.892" v="1580" actId="20577"/>
          <ac:spMkLst>
            <pc:docMk/>
            <pc:sldMk cId="1837835793" sldId="1007"/>
            <ac:spMk id="12" creationId="{2F35DCC0-6816-4042-96A1-C62E978ABA78}"/>
          </ac:spMkLst>
        </pc:spChg>
        <pc:spChg chg="del">
          <ac:chgData name="Inês Trindade" userId="3f97d105-5265-4bce-81d2-7221ceee0ee5" providerId="ADAL" clId="{2CF64A70-A59B-48C5-86CE-898F3AC9D25A}" dt="2024-10-11T11:46:38.180" v="3348" actId="478"/>
          <ac:spMkLst>
            <pc:docMk/>
            <pc:sldMk cId="1837835793" sldId="1007"/>
            <ac:spMk id="13" creationId="{FAE77583-5A97-3C04-8C98-3D9EF0C7096B}"/>
          </ac:spMkLst>
        </pc:spChg>
        <pc:spChg chg="del mod">
          <ac:chgData name="Inês Trindade" userId="3f97d105-5265-4bce-81d2-7221ceee0ee5" providerId="ADAL" clId="{2CF64A70-A59B-48C5-86CE-898F3AC9D25A}" dt="2024-10-10T18:40:27.078" v="833" actId="478"/>
          <ac:spMkLst>
            <pc:docMk/>
            <pc:sldMk cId="1837835793" sldId="1007"/>
            <ac:spMk id="15" creationId="{1E667632-DC52-8A8C-1D89-E6C102D57DBB}"/>
          </ac:spMkLst>
        </pc:spChg>
        <pc:spChg chg="mod">
          <ac:chgData name="Inês Trindade" userId="3f97d105-5265-4bce-81d2-7221ceee0ee5" providerId="ADAL" clId="{2CF64A70-A59B-48C5-86CE-898F3AC9D25A}" dt="2024-10-11T08:43:08.556" v="1804" actId="20577"/>
          <ac:spMkLst>
            <pc:docMk/>
            <pc:sldMk cId="1837835793" sldId="1007"/>
            <ac:spMk id="16" creationId="{AEE5100D-CA90-FDDD-86E6-A62CC72F3870}"/>
          </ac:spMkLst>
        </pc:spChg>
        <pc:spChg chg="del">
          <ac:chgData name="Inês Trindade" userId="3f97d105-5265-4bce-81d2-7221ceee0ee5" providerId="ADAL" clId="{2CF64A70-A59B-48C5-86CE-898F3AC9D25A}" dt="2024-10-10T18:30:51.297" v="756" actId="478"/>
          <ac:spMkLst>
            <pc:docMk/>
            <pc:sldMk cId="1837835793" sldId="1007"/>
            <ac:spMk id="17" creationId="{5CDCBF4F-45A3-E416-90E3-ED6FE062D0EF}"/>
          </ac:spMkLst>
        </pc:spChg>
        <pc:spChg chg="del topLvl">
          <ac:chgData name="Inês Trindade" userId="3f97d105-5265-4bce-81d2-7221ceee0ee5" providerId="ADAL" clId="{2CF64A70-A59B-48C5-86CE-898F3AC9D25A}" dt="2024-10-11T08:42:37.964" v="1784" actId="478"/>
          <ac:spMkLst>
            <pc:docMk/>
            <pc:sldMk cId="1837835793" sldId="1007"/>
            <ac:spMk id="20" creationId="{CD6BA976-DECC-805D-F3EF-CA9E0CBC17A9}"/>
          </ac:spMkLst>
        </pc:spChg>
        <pc:spChg chg="del">
          <ac:chgData name="Inês Trindade" userId="3f97d105-5265-4bce-81d2-7221ceee0ee5" providerId="ADAL" clId="{2CF64A70-A59B-48C5-86CE-898F3AC9D25A}" dt="2024-10-11T08:42:31.524" v="1783" actId="478"/>
          <ac:spMkLst>
            <pc:docMk/>
            <pc:sldMk cId="1837835793" sldId="1007"/>
            <ac:spMk id="21" creationId="{D30D66E0-520B-F7AB-8DCA-63D05D08FFB0}"/>
          </ac:spMkLst>
        </pc:spChg>
        <pc:spChg chg="del topLvl">
          <ac:chgData name="Inês Trindade" userId="3f97d105-5265-4bce-81d2-7221ceee0ee5" providerId="ADAL" clId="{2CF64A70-A59B-48C5-86CE-898F3AC9D25A}" dt="2024-10-11T08:42:29.559" v="1782" actId="478"/>
          <ac:spMkLst>
            <pc:docMk/>
            <pc:sldMk cId="1837835793" sldId="1007"/>
            <ac:spMk id="22" creationId="{89688B72-CA73-9EE3-3070-339A78140CC0}"/>
          </ac:spMkLst>
        </pc:spChg>
        <pc:spChg chg="mod">
          <ac:chgData name="Inês Trindade" userId="3f97d105-5265-4bce-81d2-7221ceee0ee5" providerId="ADAL" clId="{2CF64A70-A59B-48C5-86CE-898F3AC9D25A}" dt="2024-10-11T11:51:42.409" v="3376" actId="20577"/>
          <ac:spMkLst>
            <pc:docMk/>
            <pc:sldMk cId="1837835793" sldId="1007"/>
            <ac:spMk id="26" creationId="{A1EE59B6-8BD2-9E40-7C08-5F6C31AC4AB7}"/>
          </ac:spMkLst>
        </pc:spChg>
        <pc:spChg chg="add del mod">
          <ac:chgData name="Inês Trindade" userId="3f97d105-5265-4bce-81d2-7221ceee0ee5" providerId="ADAL" clId="{2CF64A70-A59B-48C5-86CE-898F3AC9D25A}" dt="2024-10-10T21:20:25.077" v="1154" actId="478"/>
          <ac:spMkLst>
            <pc:docMk/>
            <pc:sldMk cId="1837835793" sldId="1007"/>
            <ac:spMk id="32" creationId="{727FBBC2-1EBB-7956-56F8-D257F31B2820}"/>
          </ac:spMkLst>
        </pc:spChg>
        <pc:spChg chg="mod">
          <ac:chgData name="Inês Trindade" userId="3f97d105-5265-4bce-81d2-7221ceee0ee5" providerId="ADAL" clId="{2CF64A70-A59B-48C5-86CE-898F3AC9D25A}" dt="2024-10-11T08:43:25.397" v="1806" actId="1036"/>
          <ac:spMkLst>
            <pc:docMk/>
            <pc:sldMk cId="1837835793" sldId="1007"/>
            <ac:spMk id="38" creationId="{BC63F8DB-235B-2A63-A882-4F8CFA9987F3}"/>
          </ac:spMkLst>
        </pc:spChg>
        <pc:spChg chg="add mod">
          <ac:chgData name="Inês Trindade" userId="3f97d105-5265-4bce-81d2-7221ceee0ee5" providerId="ADAL" clId="{2CF64A70-A59B-48C5-86CE-898F3AC9D25A}" dt="2024-10-10T18:36:40.282" v="800" actId="1076"/>
          <ac:spMkLst>
            <pc:docMk/>
            <pc:sldMk cId="1837835793" sldId="1007"/>
            <ac:spMk id="45" creationId="{40764680-8BDE-DE9C-7F36-9B2733B6964B}"/>
          </ac:spMkLst>
        </pc:spChg>
        <pc:spChg chg="add mod">
          <ac:chgData name="Inês Trindade" userId="3f97d105-5265-4bce-81d2-7221ceee0ee5" providerId="ADAL" clId="{2CF64A70-A59B-48C5-86CE-898F3AC9D25A}" dt="2024-10-10T18:36:40.282" v="800" actId="1076"/>
          <ac:spMkLst>
            <pc:docMk/>
            <pc:sldMk cId="1837835793" sldId="1007"/>
            <ac:spMk id="46" creationId="{AB6D3A55-CB5F-029E-89C4-0B868D09C4E4}"/>
          </ac:spMkLst>
        </pc:spChg>
        <pc:spChg chg="add mod">
          <ac:chgData name="Inês Trindade" userId="3f97d105-5265-4bce-81d2-7221ceee0ee5" providerId="ADAL" clId="{2CF64A70-A59B-48C5-86CE-898F3AC9D25A}" dt="2024-10-10T18:36:40.282" v="800" actId="1076"/>
          <ac:spMkLst>
            <pc:docMk/>
            <pc:sldMk cId="1837835793" sldId="1007"/>
            <ac:spMk id="48" creationId="{A3FB60F3-87B5-BCED-F40C-F3D1E6904AC6}"/>
          </ac:spMkLst>
        </pc:spChg>
        <pc:spChg chg="add mod">
          <ac:chgData name="Inês Trindade" userId="3f97d105-5265-4bce-81d2-7221ceee0ee5" providerId="ADAL" clId="{2CF64A70-A59B-48C5-86CE-898F3AC9D25A}" dt="2024-10-10T18:39:13.823" v="812"/>
          <ac:spMkLst>
            <pc:docMk/>
            <pc:sldMk cId="1837835793" sldId="1007"/>
            <ac:spMk id="50" creationId="{18CD40F1-0367-9120-421E-E335039EE396}"/>
          </ac:spMkLst>
        </pc:spChg>
        <pc:spChg chg="add mod">
          <ac:chgData name="Inês Trindade" userId="3f97d105-5265-4bce-81d2-7221ceee0ee5" providerId="ADAL" clId="{2CF64A70-A59B-48C5-86CE-898F3AC9D25A}" dt="2024-10-10T18:39:13.823" v="812"/>
          <ac:spMkLst>
            <pc:docMk/>
            <pc:sldMk cId="1837835793" sldId="1007"/>
            <ac:spMk id="52" creationId="{1A018C6D-3AB0-F0E6-3E3B-309A81A01335}"/>
          </ac:spMkLst>
        </pc:spChg>
        <pc:spChg chg="add mod">
          <ac:chgData name="Inês Trindade" userId="3f97d105-5265-4bce-81d2-7221ceee0ee5" providerId="ADAL" clId="{2CF64A70-A59B-48C5-86CE-898F3AC9D25A}" dt="2024-10-10T18:40:19.747" v="831" actId="1076"/>
          <ac:spMkLst>
            <pc:docMk/>
            <pc:sldMk cId="1837835793" sldId="1007"/>
            <ac:spMk id="54" creationId="{4238F211-1A11-DBCB-8BD6-A55EB331D67A}"/>
          </ac:spMkLst>
        </pc:spChg>
        <pc:spChg chg="add del mod">
          <ac:chgData name="Inês Trindade" userId="3f97d105-5265-4bce-81d2-7221ceee0ee5" providerId="ADAL" clId="{2CF64A70-A59B-48C5-86CE-898F3AC9D25A}" dt="2024-10-11T11:42:56.827" v="3345" actId="478"/>
          <ac:spMkLst>
            <pc:docMk/>
            <pc:sldMk cId="1837835793" sldId="1007"/>
            <ac:spMk id="56" creationId="{CCEA0158-260D-CF69-E7F4-493E31246965}"/>
          </ac:spMkLst>
        </pc:spChg>
        <pc:grpChg chg="del topLvl">
          <ac:chgData name="Inês Trindade" userId="3f97d105-5265-4bce-81d2-7221ceee0ee5" providerId="ADAL" clId="{2CF64A70-A59B-48C5-86CE-898F3AC9D25A}" dt="2024-10-11T08:42:37.964" v="1784" actId="478"/>
          <ac:grpSpMkLst>
            <pc:docMk/>
            <pc:sldMk cId="1837835793" sldId="1007"/>
            <ac:grpSpMk id="23" creationId="{67EFF949-8642-1CBC-5059-DC69F8DF60EA}"/>
          </ac:grpSpMkLst>
        </pc:grpChg>
        <pc:grpChg chg="del mod">
          <ac:chgData name="Inês Trindade" userId="3f97d105-5265-4bce-81d2-7221ceee0ee5" providerId="ADAL" clId="{2CF64A70-A59B-48C5-86CE-898F3AC9D25A}" dt="2024-10-11T08:42:29.559" v="1782" actId="478"/>
          <ac:grpSpMkLst>
            <pc:docMk/>
            <pc:sldMk cId="1837835793" sldId="1007"/>
            <ac:grpSpMk id="24" creationId="{81D16AB8-C63D-3959-468A-06512992DFD9}"/>
          </ac:grpSpMkLst>
        </pc:grpChg>
        <pc:grpChg chg="add del mod">
          <ac:chgData name="Inês Trindade" userId="3f97d105-5265-4bce-81d2-7221ceee0ee5" providerId="ADAL" clId="{2CF64A70-A59B-48C5-86CE-898F3AC9D25A}" dt="2024-10-10T18:39:32.683" v="815" actId="478"/>
          <ac:grpSpMkLst>
            <pc:docMk/>
            <pc:sldMk cId="1837835793" sldId="1007"/>
            <ac:grpSpMk id="34" creationId="{F3C54A2A-0365-F1A5-0603-919453A532E8}"/>
          </ac:grpSpMkLst>
        </pc:grpChg>
        <pc:grpChg chg="add del mod">
          <ac:chgData name="Inês Trindade" userId="3f97d105-5265-4bce-81d2-7221ceee0ee5" providerId="ADAL" clId="{2CF64A70-A59B-48C5-86CE-898F3AC9D25A}" dt="2024-10-10T18:39:33.454" v="816" actId="478"/>
          <ac:grpSpMkLst>
            <pc:docMk/>
            <pc:sldMk cId="1837835793" sldId="1007"/>
            <ac:grpSpMk id="41" creationId="{C762601B-0D8E-715A-E022-5F665F2D7899}"/>
          </ac:grpSpMkLst>
        </pc:grpChg>
        <pc:picChg chg="add del mod">
          <ac:chgData name="Inês Trindade" userId="3f97d105-5265-4bce-81d2-7221ceee0ee5" providerId="ADAL" clId="{2CF64A70-A59B-48C5-86CE-898F3AC9D25A}" dt="2024-10-10T20:46:49.763" v="883" actId="478"/>
          <ac:picMkLst>
            <pc:docMk/>
            <pc:sldMk cId="1837835793" sldId="1007"/>
            <ac:picMk id="3" creationId="{823DA7CE-9E3C-FD37-D950-CB6A1D5E1531}"/>
          </ac:picMkLst>
        </pc:picChg>
        <pc:picChg chg="del">
          <ac:chgData name="Inês Trindade" userId="3f97d105-5265-4bce-81d2-7221ceee0ee5" providerId="ADAL" clId="{2CF64A70-A59B-48C5-86CE-898F3AC9D25A}" dt="2024-10-10T16:47:23.875" v="380" actId="478"/>
          <ac:picMkLst>
            <pc:docMk/>
            <pc:sldMk cId="1837835793" sldId="1007"/>
            <ac:picMk id="5" creationId="{15A6DBD0-9062-F548-DD90-1DAA964E2D82}"/>
          </ac:picMkLst>
        </pc:picChg>
        <pc:picChg chg="add del mod">
          <ac:chgData name="Inês Trindade" userId="3f97d105-5265-4bce-81d2-7221ceee0ee5" providerId="ADAL" clId="{2CF64A70-A59B-48C5-86CE-898F3AC9D25A}" dt="2024-10-10T18:33:02.358" v="776" actId="478"/>
          <ac:picMkLst>
            <pc:docMk/>
            <pc:sldMk cId="1837835793" sldId="1007"/>
            <ac:picMk id="6" creationId="{FD613AA0-4159-A090-5697-08C3B593AAA9}"/>
          </ac:picMkLst>
        </pc:picChg>
        <pc:picChg chg="add mod">
          <ac:chgData name="Inês Trindade" userId="3f97d105-5265-4bce-81d2-7221ceee0ee5" providerId="ADAL" clId="{2CF64A70-A59B-48C5-86CE-898F3AC9D25A}" dt="2024-10-10T21:22:03.184" v="1196" actId="1036"/>
          <ac:picMkLst>
            <pc:docMk/>
            <pc:sldMk cId="1837835793" sldId="1007"/>
            <ac:picMk id="7" creationId="{E9AA0EBC-E116-A590-982A-6B0C9185C795}"/>
          </ac:picMkLst>
        </pc:picChg>
        <pc:picChg chg="add del mod">
          <ac:chgData name="Inês Trindade" userId="3f97d105-5265-4bce-81d2-7221ceee0ee5" providerId="ADAL" clId="{2CF64A70-A59B-48C5-86CE-898F3AC9D25A}" dt="2024-10-10T18:33:03.052" v="777" actId="478"/>
          <ac:picMkLst>
            <pc:docMk/>
            <pc:sldMk cId="1837835793" sldId="1007"/>
            <ac:picMk id="8" creationId="{2F90E4DC-02C2-1EBE-84F5-33FAE422150F}"/>
          </ac:picMkLst>
        </pc:picChg>
        <pc:picChg chg="del">
          <ac:chgData name="Inês Trindade" userId="3f97d105-5265-4bce-81d2-7221ceee0ee5" providerId="ADAL" clId="{2CF64A70-A59B-48C5-86CE-898F3AC9D25A}" dt="2024-10-10T16:47:26.519" v="381" actId="478"/>
          <ac:picMkLst>
            <pc:docMk/>
            <pc:sldMk cId="1837835793" sldId="1007"/>
            <ac:picMk id="9" creationId="{409B3ADE-4FE2-06A0-4F6C-A59C6700DC53}"/>
          </ac:picMkLst>
        </pc:picChg>
        <pc:picChg chg="topLvl">
          <ac:chgData name="Inês Trindade" userId="3f97d105-5265-4bce-81d2-7221ceee0ee5" providerId="ADAL" clId="{2CF64A70-A59B-48C5-86CE-898F3AC9D25A}" dt="2024-10-11T08:42:37.964" v="1784" actId="478"/>
          <ac:picMkLst>
            <pc:docMk/>
            <pc:sldMk cId="1837835793" sldId="1007"/>
            <ac:picMk id="10" creationId="{F28289E7-4A30-CB8F-9A8A-8BBDCD0A194E}"/>
          </ac:picMkLst>
        </pc:picChg>
        <pc:picChg chg="add del mod">
          <ac:chgData name="Inês Trindade" userId="3f97d105-5265-4bce-81d2-7221ceee0ee5" providerId="ADAL" clId="{2CF64A70-A59B-48C5-86CE-898F3AC9D25A}" dt="2024-10-13T16:45:56.615" v="3763"/>
          <ac:picMkLst>
            <pc:docMk/>
            <pc:sldMk cId="1837835793" sldId="1007"/>
            <ac:picMk id="14" creationId="{7E0E51D5-BB4C-CCBC-C9C5-2CA02260B470}"/>
          </ac:picMkLst>
        </pc:picChg>
        <pc:picChg chg="add del mod">
          <ac:chgData name="Inês Trindade" userId="3f97d105-5265-4bce-81d2-7221ceee0ee5" providerId="ADAL" clId="{2CF64A70-A59B-48C5-86CE-898F3AC9D25A}" dt="2024-10-10T18:33:01.448" v="775" actId="478"/>
          <ac:picMkLst>
            <pc:docMk/>
            <pc:sldMk cId="1837835793" sldId="1007"/>
            <ac:picMk id="14" creationId="{C9A3CD68-4C05-3D6D-4FCB-EF77EC7F87F2}"/>
          </ac:picMkLst>
        </pc:picChg>
        <pc:picChg chg="add del mod">
          <ac:chgData name="Inês Trindade" userId="3f97d105-5265-4bce-81d2-7221ceee0ee5" providerId="ADAL" clId="{2CF64A70-A59B-48C5-86CE-898F3AC9D25A}" dt="2024-10-10T18:39:42.210" v="822" actId="478"/>
          <ac:picMkLst>
            <pc:docMk/>
            <pc:sldMk cId="1837835793" sldId="1007"/>
            <ac:picMk id="19" creationId="{CE8B83DF-2C4E-FE18-5E21-8166DEACA97A}"/>
          </ac:picMkLst>
        </pc:picChg>
        <pc:picChg chg="add del mod">
          <ac:chgData name="Inês Trindade" userId="3f97d105-5265-4bce-81d2-7221ceee0ee5" providerId="ADAL" clId="{2CF64A70-A59B-48C5-86CE-898F3AC9D25A}" dt="2024-10-10T18:33:03.541" v="778" actId="478"/>
          <ac:picMkLst>
            <pc:docMk/>
            <pc:sldMk cId="1837835793" sldId="1007"/>
            <ac:picMk id="25" creationId="{C45A7B9E-E1E7-5077-C661-368B604AE587}"/>
          </ac:picMkLst>
        </pc:picChg>
        <pc:picChg chg="del mod">
          <ac:chgData name="Inês Trindade" userId="3f97d105-5265-4bce-81d2-7221ceee0ee5" providerId="ADAL" clId="{2CF64A70-A59B-48C5-86CE-898F3AC9D25A}" dt="2024-10-10T18:39:41.245" v="821" actId="478"/>
          <ac:picMkLst>
            <pc:docMk/>
            <pc:sldMk cId="1837835793" sldId="1007"/>
            <ac:picMk id="28" creationId="{1BA1BDAB-12C0-F1A5-05F5-5E43D2DA4FBC}"/>
          </ac:picMkLst>
        </pc:picChg>
        <pc:picChg chg="add mod">
          <ac:chgData name="Inês Trindade" userId="3f97d105-5265-4bce-81d2-7221ceee0ee5" providerId="ADAL" clId="{2CF64A70-A59B-48C5-86CE-898F3AC9D25A}" dt="2024-10-10T20:49:40.057" v="891" actId="1076"/>
          <ac:picMkLst>
            <pc:docMk/>
            <pc:sldMk cId="1837835793" sldId="1007"/>
            <ac:picMk id="29" creationId="{D52DEDA2-D289-196D-F029-9B00319EFFA7}"/>
          </ac:picMkLst>
        </pc:picChg>
        <pc:picChg chg="add mod">
          <ac:chgData name="Inês Trindade" userId="3f97d105-5265-4bce-81d2-7221ceee0ee5" providerId="ADAL" clId="{2CF64A70-A59B-48C5-86CE-898F3AC9D25A}" dt="2024-10-10T18:33:37.801" v="779" actId="1076"/>
          <ac:picMkLst>
            <pc:docMk/>
            <pc:sldMk cId="1837835793" sldId="1007"/>
            <ac:picMk id="31" creationId="{5D1438FD-2AA2-C443-6EB2-B948E955EF17}"/>
          </ac:picMkLst>
        </pc:picChg>
        <pc:picChg chg="del">
          <ac:chgData name="Inês Trindade" userId="3f97d105-5265-4bce-81d2-7221ceee0ee5" providerId="ADAL" clId="{2CF64A70-A59B-48C5-86CE-898F3AC9D25A}" dt="2024-10-10T16:53:28.637" v="409" actId="478"/>
          <ac:picMkLst>
            <pc:docMk/>
            <pc:sldMk cId="1837835793" sldId="1007"/>
            <ac:picMk id="33" creationId="{D3F2BB88-0434-E0E6-7019-2AA60B331D4E}"/>
          </ac:picMkLst>
        </pc:picChg>
        <pc:picChg chg="del">
          <ac:chgData name="Inês Trindade" userId="3f97d105-5265-4bce-81d2-7221ceee0ee5" providerId="ADAL" clId="{2CF64A70-A59B-48C5-86CE-898F3AC9D25A}" dt="2024-10-10T16:50:17.148" v="382" actId="478"/>
          <ac:picMkLst>
            <pc:docMk/>
            <pc:sldMk cId="1837835793" sldId="1007"/>
            <ac:picMk id="35" creationId="{6A0C685C-DB99-B341-1C76-314A10E08AB6}"/>
          </ac:picMkLst>
        </pc:picChg>
        <pc:picChg chg="mod">
          <ac:chgData name="Inês Trindade" userId="3f97d105-5265-4bce-81d2-7221ceee0ee5" providerId="ADAL" clId="{2CF64A70-A59B-48C5-86CE-898F3AC9D25A}" dt="2024-10-10T18:35:48.192" v="794"/>
          <ac:picMkLst>
            <pc:docMk/>
            <pc:sldMk cId="1837835793" sldId="1007"/>
            <ac:picMk id="39" creationId="{294595A1-8096-1285-3A29-9E991A0F26F6}"/>
          </ac:picMkLst>
        </pc:picChg>
        <pc:picChg chg="mod">
          <ac:chgData name="Inês Trindade" userId="3f97d105-5265-4bce-81d2-7221ceee0ee5" providerId="ADAL" clId="{2CF64A70-A59B-48C5-86CE-898F3AC9D25A}" dt="2024-10-10T18:35:48.192" v="794"/>
          <ac:picMkLst>
            <pc:docMk/>
            <pc:sldMk cId="1837835793" sldId="1007"/>
            <ac:picMk id="40" creationId="{C4A004FE-F02A-F3A5-5BCA-1B47B41DC1BC}"/>
          </ac:picMkLst>
        </pc:picChg>
        <pc:picChg chg="mod">
          <ac:chgData name="Inês Trindade" userId="3f97d105-5265-4bce-81d2-7221ceee0ee5" providerId="ADAL" clId="{2CF64A70-A59B-48C5-86CE-898F3AC9D25A}" dt="2024-10-10T18:35:48.192" v="794"/>
          <ac:picMkLst>
            <pc:docMk/>
            <pc:sldMk cId="1837835793" sldId="1007"/>
            <ac:picMk id="42" creationId="{E3F763C2-EC54-3512-A1F4-5CCACAF63BF6}"/>
          </ac:picMkLst>
        </pc:picChg>
        <pc:picChg chg="mod">
          <ac:chgData name="Inês Trindade" userId="3f97d105-5265-4bce-81d2-7221ceee0ee5" providerId="ADAL" clId="{2CF64A70-A59B-48C5-86CE-898F3AC9D25A}" dt="2024-10-10T18:35:48.192" v="794"/>
          <ac:picMkLst>
            <pc:docMk/>
            <pc:sldMk cId="1837835793" sldId="1007"/>
            <ac:picMk id="43" creationId="{A6BC439B-F12A-179E-7FC9-3361CFA5D412}"/>
          </ac:picMkLst>
        </pc:picChg>
        <pc:picChg chg="add mod">
          <ac:chgData name="Inês Trindade" userId="3f97d105-5265-4bce-81d2-7221ceee0ee5" providerId="ADAL" clId="{2CF64A70-A59B-48C5-86CE-898F3AC9D25A}" dt="2024-10-10T18:36:40.282" v="800" actId="1076"/>
          <ac:picMkLst>
            <pc:docMk/>
            <pc:sldMk cId="1837835793" sldId="1007"/>
            <ac:picMk id="44" creationId="{29D395BA-CCF4-997C-06DF-2EF1FDD3D790}"/>
          </ac:picMkLst>
        </pc:picChg>
        <pc:picChg chg="add mod">
          <ac:chgData name="Inês Trindade" userId="3f97d105-5265-4bce-81d2-7221ceee0ee5" providerId="ADAL" clId="{2CF64A70-A59B-48C5-86CE-898F3AC9D25A}" dt="2024-10-10T18:36:40.282" v="800" actId="1076"/>
          <ac:picMkLst>
            <pc:docMk/>
            <pc:sldMk cId="1837835793" sldId="1007"/>
            <ac:picMk id="47" creationId="{0168C3F8-889A-3ECE-25AA-EAD9280DE0C6}"/>
          </ac:picMkLst>
        </pc:picChg>
        <pc:picChg chg="add mod">
          <ac:chgData name="Inês Trindade" userId="3f97d105-5265-4bce-81d2-7221ceee0ee5" providerId="ADAL" clId="{2CF64A70-A59B-48C5-86CE-898F3AC9D25A}" dt="2024-10-10T18:39:13.823" v="812"/>
          <ac:picMkLst>
            <pc:docMk/>
            <pc:sldMk cId="1837835793" sldId="1007"/>
            <ac:picMk id="51" creationId="{B4235B71-D0D9-E946-2C65-4A74932040AD}"/>
          </ac:picMkLst>
        </pc:picChg>
        <pc:picChg chg="add del mod">
          <ac:chgData name="Inês Trindade" userId="3f97d105-5265-4bce-81d2-7221ceee0ee5" providerId="ADAL" clId="{2CF64A70-A59B-48C5-86CE-898F3AC9D25A}" dt="2024-10-11T11:42:58.745" v="3346" actId="478"/>
          <ac:picMkLst>
            <pc:docMk/>
            <pc:sldMk cId="1837835793" sldId="1007"/>
            <ac:picMk id="55" creationId="{907D642D-D1C4-BF47-D5BF-3731472D38B8}"/>
          </ac:picMkLst>
        </pc:picChg>
        <pc:cxnChg chg="add mod">
          <ac:chgData name="Inês Trindade" userId="3f97d105-5265-4bce-81d2-7221ceee0ee5" providerId="ADAL" clId="{2CF64A70-A59B-48C5-86CE-898F3AC9D25A}" dt="2024-10-10T18:39:13.823" v="812"/>
          <ac:cxnSpMkLst>
            <pc:docMk/>
            <pc:sldMk cId="1837835793" sldId="1007"/>
            <ac:cxnSpMk id="49" creationId="{63E12DC3-91FC-0C89-6104-08007E2B1A27}"/>
          </ac:cxnSpMkLst>
        </pc:cxnChg>
        <pc:cxnChg chg="add mod">
          <ac:chgData name="Inês Trindade" userId="3f97d105-5265-4bce-81d2-7221ceee0ee5" providerId="ADAL" clId="{2CF64A70-A59B-48C5-86CE-898F3AC9D25A}" dt="2024-10-10T18:40:13.090" v="829" actId="1076"/>
          <ac:cxnSpMkLst>
            <pc:docMk/>
            <pc:sldMk cId="1837835793" sldId="1007"/>
            <ac:cxnSpMk id="53" creationId="{6503BAD6-F747-3E2E-9FB9-F3FD48288BA1}"/>
          </ac:cxnSpMkLst>
        </pc:cxnChg>
      </pc:sldChg>
      <pc:sldChg chg="addSp delSp modSp mod modTransition modAnim">
        <pc:chgData name="Inês Trindade" userId="3f97d105-5265-4bce-81d2-7221ceee0ee5" providerId="ADAL" clId="{2CF64A70-A59B-48C5-86CE-898F3AC9D25A}" dt="2024-10-13T16:45:56.615" v="3763"/>
        <pc:sldMkLst>
          <pc:docMk/>
          <pc:sldMk cId="934217083" sldId="1010"/>
        </pc:sldMkLst>
        <pc:spChg chg="mod">
          <ac:chgData name="Inês Trindade" userId="3f97d105-5265-4bce-81d2-7221ceee0ee5" providerId="ADAL" clId="{2CF64A70-A59B-48C5-86CE-898F3AC9D25A}" dt="2024-10-10T21:33:45.857" v="1282" actId="6549"/>
          <ac:spMkLst>
            <pc:docMk/>
            <pc:sldMk cId="934217083" sldId="1010"/>
            <ac:spMk id="3" creationId="{F5F343E8-FD6F-4B50-8E7F-83D2768DDEEC}"/>
          </ac:spMkLst>
        </pc:spChg>
        <pc:picChg chg="add del mod">
          <ac:chgData name="Inês Trindade" userId="3f97d105-5265-4bce-81d2-7221ceee0ee5" providerId="ADAL" clId="{2CF64A70-A59B-48C5-86CE-898F3AC9D25A}" dt="2024-10-13T16:25:12.103" v="3757"/>
          <ac:picMkLst>
            <pc:docMk/>
            <pc:sldMk cId="934217083" sldId="1010"/>
            <ac:picMk id="4" creationId="{B7D9E875-2650-7D54-4644-218896FA4EA9}"/>
          </ac:picMkLst>
        </pc:picChg>
        <pc:picChg chg="add del mod">
          <ac:chgData name="Inês Trindade" userId="3f97d105-5265-4bce-81d2-7221ceee0ee5" providerId="ADAL" clId="{2CF64A70-A59B-48C5-86CE-898F3AC9D25A}" dt="2024-10-13T16:28:57.521" v="3759"/>
          <ac:picMkLst>
            <pc:docMk/>
            <pc:sldMk cId="934217083" sldId="1010"/>
            <ac:picMk id="9" creationId="{6F197072-6DE9-1D11-B989-917D81A4ED66}"/>
          </ac:picMkLst>
        </pc:picChg>
        <pc:picChg chg="add del mod">
          <ac:chgData name="Inês Trindade" userId="3f97d105-5265-4bce-81d2-7221ceee0ee5" providerId="ADAL" clId="{2CF64A70-A59B-48C5-86CE-898F3AC9D25A}" dt="2024-10-13T16:30:24.914" v="3761"/>
          <ac:picMkLst>
            <pc:docMk/>
            <pc:sldMk cId="934217083" sldId="1010"/>
            <ac:picMk id="11" creationId="{168EA46E-2C8B-2193-86E4-EA9BDD15FFAC}"/>
          </ac:picMkLst>
        </pc:picChg>
        <pc:picChg chg="add del mod">
          <ac:chgData name="Inês Trindade" userId="3f97d105-5265-4bce-81d2-7221ceee0ee5" providerId="ADAL" clId="{2CF64A70-A59B-48C5-86CE-898F3AC9D25A}" dt="2024-10-13T16:45:56.615" v="3763"/>
          <ac:picMkLst>
            <pc:docMk/>
            <pc:sldMk cId="934217083" sldId="1010"/>
            <ac:picMk id="13" creationId="{7CE6A8B2-7A4A-9A48-BE4D-A034EA096D9E}"/>
          </ac:picMkLst>
        </pc:picChg>
      </pc:sldChg>
      <pc:sldChg chg="addSp delSp modSp add del mod ord">
        <pc:chgData name="Inês Trindade" userId="3f97d105-5265-4bce-81d2-7221ceee0ee5" providerId="ADAL" clId="{2CF64A70-A59B-48C5-86CE-898F3AC9D25A}" dt="2024-10-10T18:45:19.737" v="839" actId="47"/>
        <pc:sldMkLst>
          <pc:docMk/>
          <pc:sldMk cId="3973727692" sldId="1370"/>
        </pc:sldMkLst>
        <pc:spChg chg="add del mod">
          <ac:chgData name="Inês Trindade" userId="3f97d105-5265-4bce-81d2-7221ceee0ee5" providerId="ADAL" clId="{2CF64A70-A59B-48C5-86CE-898F3AC9D25A}" dt="2024-10-10T18:23:00.643" v="741" actId="478"/>
          <ac:spMkLst>
            <pc:docMk/>
            <pc:sldMk cId="3973727692" sldId="1370"/>
            <ac:spMk id="3" creationId="{10A182E5-5C1E-03F1-0B7E-BFCCA34EE9ED}"/>
          </ac:spMkLst>
        </pc:spChg>
        <pc:spChg chg="add mod">
          <ac:chgData name="Inês Trindade" userId="3f97d105-5265-4bce-81d2-7221ceee0ee5" providerId="ADAL" clId="{2CF64A70-A59B-48C5-86CE-898F3AC9D25A}" dt="2024-10-10T16:25:31.858" v="241"/>
          <ac:spMkLst>
            <pc:docMk/>
            <pc:sldMk cId="3973727692" sldId="1370"/>
            <ac:spMk id="6" creationId="{F648C5EF-0264-4530-649D-D671AA0C12FD}"/>
          </ac:spMkLst>
        </pc:spChg>
        <pc:spChg chg="add mod">
          <ac:chgData name="Inês Trindade" userId="3f97d105-5265-4bce-81d2-7221ceee0ee5" providerId="ADAL" clId="{2CF64A70-A59B-48C5-86CE-898F3AC9D25A}" dt="2024-10-10T18:23:01.115" v="742"/>
          <ac:spMkLst>
            <pc:docMk/>
            <pc:sldMk cId="3973727692" sldId="1370"/>
            <ac:spMk id="7" creationId="{D4C38A1C-CFC2-E2D2-A214-A326B1748250}"/>
          </ac:spMkLst>
        </pc:spChg>
        <pc:spChg chg="del mod">
          <ac:chgData name="Inês Trindade" userId="3f97d105-5265-4bce-81d2-7221ceee0ee5" providerId="ADAL" clId="{2CF64A70-A59B-48C5-86CE-898F3AC9D25A}" dt="2024-10-10T16:25:34.432" v="242" actId="478"/>
          <ac:spMkLst>
            <pc:docMk/>
            <pc:sldMk cId="3973727692" sldId="1370"/>
            <ac:spMk id="41" creationId="{8347D926-C9F3-B15E-F3FC-118FFA8DF6BE}"/>
          </ac:spMkLst>
        </pc:spChg>
      </pc:sldChg>
      <pc:sldChg chg="addSp delSp modSp mod modTransition modAnim">
        <pc:chgData name="Inês Trindade" userId="3f97d105-5265-4bce-81d2-7221ceee0ee5" providerId="ADAL" clId="{2CF64A70-A59B-48C5-86CE-898F3AC9D25A}" dt="2024-10-13T16:45:56.615" v="3763"/>
        <pc:sldMkLst>
          <pc:docMk/>
          <pc:sldMk cId="752351206" sldId="1371"/>
        </pc:sldMkLst>
        <pc:spChg chg="mod">
          <ac:chgData name="Inês Trindade" userId="3f97d105-5265-4bce-81d2-7221ceee0ee5" providerId="ADAL" clId="{2CF64A70-A59B-48C5-86CE-898F3AC9D25A}" dt="2024-10-10T14:53:32.888" v="6" actId="20577"/>
          <ac:spMkLst>
            <pc:docMk/>
            <pc:sldMk cId="752351206" sldId="1371"/>
            <ac:spMk id="2" creationId="{00000000-0000-0000-0000-000000000000}"/>
          </ac:spMkLst>
        </pc:spChg>
        <pc:spChg chg="mod">
          <ac:chgData name="Inês Trindade" userId="3f97d105-5265-4bce-81d2-7221ceee0ee5" providerId="ADAL" clId="{2CF64A70-A59B-48C5-86CE-898F3AC9D25A}" dt="2024-10-10T14:57:10.802" v="144" actId="1076"/>
          <ac:spMkLst>
            <pc:docMk/>
            <pc:sldMk cId="752351206" sldId="1371"/>
            <ac:spMk id="13" creationId="{00000000-0000-0000-0000-000000000000}"/>
          </ac:spMkLst>
        </pc:spChg>
        <pc:spChg chg="mod">
          <ac:chgData name="Inês Trindade" userId="3f97d105-5265-4bce-81d2-7221ceee0ee5" providerId="ADAL" clId="{2CF64A70-A59B-48C5-86CE-898F3AC9D25A}" dt="2024-10-10T16:19:26.080" v="210" actId="1076"/>
          <ac:spMkLst>
            <pc:docMk/>
            <pc:sldMk cId="752351206" sldId="1371"/>
            <ac:spMk id="15" creationId="{00000000-0000-0000-0000-000000000000}"/>
          </ac:spMkLst>
        </pc:spChg>
        <pc:picChg chg="add del mod">
          <ac:chgData name="Inês Trindade" userId="3f97d105-5265-4bce-81d2-7221ceee0ee5" providerId="ADAL" clId="{2CF64A70-A59B-48C5-86CE-898F3AC9D25A}" dt="2024-10-13T16:25:12.103" v="3757"/>
          <ac:picMkLst>
            <pc:docMk/>
            <pc:sldMk cId="752351206" sldId="1371"/>
            <ac:picMk id="5" creationId="{E0BB8FCC-2856-A8E2-CCB5-3FDA9AA5EB0A}"/>
          </ac:picMkLst>
        </pc:picChg>
        <pc:picChg chg="add del mod">
          <ac:chgData name="Inês Trindade" userId="3f97d105-5265-4bce-81d2-7221ceee0ee5" providerId="ADAL" clId="{2CF64A70-A59B-48C5-86CE-898F3AC9D25A}" dt="2024-10-13T16:28:57.521" v="3759"/>
          <ac:picMkLst>
            <pc:docMk/>
            <pc:sldMk cId="752351206" sldId="1371"/>
            <ac:picMk id="11" creationId="{6BB55D80-8794-D862-329A-0A88757C5048}"/>
          </ac:picMkLst>
        </pc:picChg>
        <pc:picChg chg="add del mod">
          <ac:chgData name="Inês Trindade" userId="3f97d105-5265-4bce-81d2-7221ceee0ee5" providerId="ADAL" clId="{2CF64A70-A59B-48C5-86CE-898F3AC9D25A}" dt="2024-10-13T16:30:24.914" v="3761"/>
          <ac:picMkLst>
            <pc:docMk/>
            <pc:sldMk cId="752351206" sldId="1371"/>
            <ac:picMk id="16" creationId="{F2CDABBB-E441-5236-8923-5B0C1C9DF981}"/>
          </ac:picMkLst>
        </pc:picChg>
        <pc:picChg chg="add del mod">
          <ac:chgData name="Inês Trindade" userId="3f97d105-5265-4bce-81d2-7221ceee0ee5" providerId="ADAL" clId="{2CF64A70-A59B-48C5-86CE-898F3AC9D25A}" dt="2024-10-13T16:45:56.615" v="3763"/>
          <ac:picMkLst>
            <pc:docMk/>
            <pc:sldMk cId="752351206" sldId="1371"/>
            <ac:picMk id="20" creationId="{F75263B4-2CCA-0CFC-AA8C-CB1F57998858}"/>
          </ac:picMkLst>
        </pc:picChg>
      </pc:sldChg>
      <pc:sldChg chg="del ord">
        <pc:chgData name="Inês Trindade" userId="3f97d105-5265-4bce-81d2-7221ceee0ee5" providerId="ADAL" clId="{2CF64A70-A59B-48C5-86CE-898F3AC9D25A}" dt="2024-10-10T18:52:11.473" v="859" actId="47"/>
        <pc:sldMkLst>
          <pc:docMk/>
          <pc:sldMk cId="2049405863" sldId="1374"/>
        </pc:sldMkLst>
      </pc:sldChg>
      <pc:sldChg chg="add del ord">
        <pc:chgData name="Inês Trindade" userId="3f97d105-5265-4bce-81d2-7221ceee0ee5" providerId="ADAL" clId="{2CF64A70-A59B-48C5-86CE-898F3AC9D25A}" dt="2024-10-10T16:04:45.636" v="179" actId="47"/>
        <pc:sldMkLst>
          <pc:docMk/>
          <pc:sldMk cId="1749799297" sldId="1375"/>
        </pc:sldMkLst>
      </pc:sldChg>
      <pc:sldChg chg="addSp delSp modSp add del mod ord">
        <pc:chgData name="Inês Trindade" userId="3f97d105-5265-4bce-81d2-7221ceee0ee5" providerId="ADAL" clId="{2CF64A70-A59B-48C5-86CE-898F3AC9D25A}" dt="2024-10-10T21:32:15.346" v="1241" actId="47"/>
        <pc:sldMkLst>
          <pc:docMk/>
          <pc:sldMk cId="717046199" sldId="1377"/>
        </pc:sldMkLst>
        <pc:spChg chg="mod">
          <ac:chgData name="Inês Trindade" userId="3f97d105-5265-4bce-81d2-7221ceee0ee5" providerId="ADAL" clId="{2CF64A70-A59B-48C5-86CE-898F3AC9D25A}" dt="2024-10-10T16:29:41.321" v="346" actId="14100"/>
          <ac:spMkLst>
            <pc:docMk/>
            <pc:sldMk cId="717046199" sldId="1377"/>
            <ac:spMk id="3" creationId="{90C5D45F-0F1E-AFCA-A91A-7A5BCCD87FAF}"/>
          </ac:spMkLst>
        </pc:spChg>
        <pc:spChg chg="del">
          <ac:chgData name="Inês Trindade" userId="3f97d105-5265-4bce-81d2-7221ceee0ee5" providerId="ADAL" clId="{2CF64A70-A59B-48C5-86CE-898F3AC9D25A}" dt="2024-10-10T18:22:37.159" v="737" actId="478"/>
          <ac:spMkLst>
            <pc:docMk/>
            <pc:sldMk cId="717046199" sldId="1377"/>
            <ac:spMk id="4" creationId="{980F2341-C477-CBAB-09A1-54A58AEC543C}"/>
          </ac:spMkLst>
        </pc:spChg>
        <pc:spChg chg="add mod">
          <ac:chgData name="Inês Trindade" userId="3f97d105-5265-4bce-81d2-7221ceee0ee5" providerId="ADAL" clId="{2CF64A70-A59B-48C5-86CE-898F3AC9D25A}" dt="2024-10-10T21:31:12.756" v="1237" actId="255"/>
          <ac:spMkLst>
            <pc:docMk/>
            <pc:sldMk cId="717046199" sldId="1377"/>
            <ac:spMk id="5" creationId="{55034F67-5094-CA70-0828-0AC89E599B07}"/>
          </ac:spMkLst>
        </pc:spChg>
        <pc:spChg chg="mod">
          <ac:chgData name="Inês Trindade" userId="3f97d105-5265-4bce-81d2-7221ceee0ee5" providerId="ADAL" clId="{2CF64A70-A59B-48C5-86CE-898F3AC9D25A}" dt="2024-10-10T16:29:52.183" v="347" actId="1076"/>
          <ac:spMkLst>
            <pc:docMk/>
            <pc:sldMk cId="717046199" sldId="1377"/>
            <ac:spMk id="26" creationId="{241A57F7-2517-0EA4-1315-B1FFA93017D5}"/>
          </ac:spMkLst>
        </pc:spChg>
        <pc:spChg chg="mod">
          <ac:chgData name="Inês Trindade" userId="3f97d105-5265-4bce-81d2-7221ceee0ee5" providerId="ADAL" clId="{2CF64A70-A59B-48C5-86CE-898F3AC9D25A}" dt="2024-10-10T16:29:52.183" v="347" actId="1076"/>
          <ac:spMkLst>
            <pc:docMk/>
            <pc:sldMk cId="717046199" sldId="1377"/>
            <ac:spMk id="60" creationId="{A1CDDA07-305E-3684-A654-55E47510E3AB}"/>
          </ac:spMkLst>
        </pc:spChg>
        <pc:spChg chg="mod">
          <ac:chgData name="Inês Trindade" userId="3f97d105-5265-4bce-81d2-7221ceee0ee5" providerId="ADAL" clId="{2CF64A70-A59B-48C5-86CE-898F3AC9D25A}" dt="2024-10-10T16:29:52.183" v="347" actId="1076"/>
          <ac:spMkLst>
            <pc:docMk/>
            <pc:sldMk cId="717046199" sldId="1377"/>
            <ac:spMk id="71" creationId="{76FDC683-7C14-0E35-C6D0-325122140658}"/>
          </ac:spMkLst>
        </pc:spChg>
        <pc:spChg chg="mod">
          <ac:chgData name="Inês Trindade" userId="3f97d105-5265-4bce-81d2-7221ceee0ee5" providerId="ADAL" clId="{2CF64A70-A59B-48C5-86CE-898F3AC9D25A}" dt="2024-10-10T16:29:52.183" v="347" actId="1076"/>
          <ac:spMkLst>
            <pc:docMk/>
            <pc:sldMk cId="717046199" sldId="1377"/>
            <ac:spMk id="78" creationId="{5C96CD65-B4E1-B8AC-458A-15EA8CC35C6A}"/>
          </ac:spMkLst>
        </pc:spChg>
        <pc:spChg chg="mod">
          <ac:chgData name="Inês Trindade" userId="3f97d105-5265-4bce-81d2-7221ceee0ee5" providerId="ADAL" clId="{2CF64A70-A59B-48C5-86CE-898F3AC9D25A}" dt="2024-10-10T16:29:52.183" v="347" actId="1076"/>
          <ac:spMkLst>
            <pc:docMk/>
            <pc:sldMk cId="717046199" sldId="1377"/>
            <ac:spMk id="79" creationId="{F7118F16-6D80-D532-DDA2-819F9C3E9BDC}"/>
          </ac:spMkLst>
        </pc:spChg>
        <pc:spChg chg="mod">
          <ac:chgData name="Inês Trindade" userId="3f97d105-5265-4bce-81d2-7221ceee0ee5" providerId="ADAL" clId="{2CF64A70-A59B-48C5-86CE-898F3AC9D25A}" dt="2024-10-10T16:29:52.183" v="347" actId="1076"/>
          <ac:spMkLst>
            <pc:docMk/>
            <pc:sldMk cId="717046199" sldId="1377"/>
            <ac:spMk id="80" creationId="{2BFDD954-9655-0CFB-7CF2-F571C5733107}"/>
          </ac:spMkLst>
        </pc:spChg>
        <pc:grpChg chg="mod">
          <ac:chgData name="Inês Trindade" userId="3f97d105-5265-4bce-81d2-7221ceee0ee5" providerId="ADAL" clId="{2CF64A70-A59B-48C5-86CE-898F3AC9D25A}" dt="2024-10-10T16:29:52.183" v="347" actId="1076"/>
          <ac:grpSpMkLst>
            <pc:docMk/>
            <pc:sldMk cId="717046199" sldId="1377"/>
            <ac:grpSpMk id="20" creationId="{03466BD4-DDFB-32E8-819F-2E9CFEC61741}"/>
          </ac:grpSpMkLst>
        </pc:grpChg>
        <pc:grpChg chg="mod">
          <ac:chgData name="Inês Trindade" userId="3f97d105-5265-4bce-81d2-7221ceee0ee5" providerId="ADAL" clId="{2CF64A70-A59B-48C5-86CE-898F3AC9D25A}" dt="2024-10-10T16:29:52.183" v="347" actId="1076"/>
          <ac:grpSpMkLst>
            <pc:docMk/>
            <pc:sldMk cId="717046199" sldId="1377"/>
            <ac:grpSpMk id="27" creationId="{491365B0-235C-1CFD-D572-C070948230A2}"/>
          </ac:grpSpMkLst>
        </pc:grpChg>
        <pc:cxnChg chg="mod">
          <ac:chgData name="Inês Trindade" userId="3f97d105-5265-4bce-81d2-7221ceee0ee5" providerId="ADAL" clId="{2CF64A70-A59B-48C5-86CE-898F3AC9D25A}" dt="2024-10-10T16:29:52.183" v="347" actId="1076"/>
          <ac:cxnSpMkLst>
            <pc:docMk/>
            <pc:sldMk cId="717046199" sldId="1377"/>
            <ac:cxnSpMk id="2" creationId="{D97371F3-DC2C-2EA7-CCF1-0DCE4C1408B2}"/>
          </ac:cxnSpMkLst>
        </pc:cxnChg>
        <pc:cxnChg chg="mod">
          <ac:chgData name="Inês Trindade" userId="3f97d105-5265-4bce-81d2-7221ceee0ee5" providerId="ADAL" clId="{2CF64A70-A59B-48C5-86CE-898F3AC9D25A}" dt="2024-10-10T16:29:52.183" v="347" actId="1076"/>
          <ac:cxnSpMkLst>
            <pc:docMk/>
            <pc:sldMk cId="717046199" sldId="1377"/>
            <ac:cxnSpMk id="25" creationId="{E5EA3E99-7FC5-ECBD-8314-2D4633D8AC65}"/>
          </ac:cxnSpMkLst>
        </pc:cxnChg>
        <pc:cxnChg chg="mod">
          <ac:chgData name="Inês Trindade" userId="3f97d105-5265-4bce-81d2-7221ceee0ee5" providerId="ADAL" clId="{2CF64A70-A59B-48C5-86CE-898F3AC9D25A}" dt="2024-10-10T16:29:52.183" v="347" actId="1076"/>
          <ac:cxnSpMkLst>
            <pc:docMk/>
            <pc:sldMk cId="717046199" sldId="1377"/>
            <ac:cxnSpMk id="77" creationId="{AD844C92-1708-1710-3821-5C0D77876769}"/>
          </ac:cxnSpMkLst>
        </pc:cxnChg>
      </pc:sldChg>
      <pc:sldChg chg="add del">
        <pc:chgData name="Inês Trindade" userId="3f97d105-5265-4bce-81d2-7221ceee0ee5" providerId="ADAL" clId="{2CF64A70-A59B-48C5-86CE-898F3AC9D25A}" dt="2024-10-10T16:22:35.366" v="238" actId="47"/>
        <pc:sldMkLst>
          <pc:docMk/>
          <pc:sldMk cId="1792615347" sldId="1378"/>
        </pc:sldMkLst>
      </pc:sldChg>
      <pc:sldChg chg="addSp delSp modSp add del mod">
        <pc:chgData name="Inês Trindade" userId="3f97d105-5265-4bce-81d2-7221ceee0ee5" providerId="ADAL" clId="{2CF64A70-A59B-48C5-86CE-898F3AC9D25A}" dt="2024-10-11T10:03:40.049" v="2001" actId="2696"/>
        <pc:sldMkLst>
          <pc:docMk/>
          <pc:sldMk cId="2013316882" sldId="1381"/>
        </pc:sldMkLst>
        <pc:spChg chg="add mod">
          <ac:chgData name="Inês Trindade" userId="3f97d105-5265-4bce-81d2-7221ceee0ee5" providerId="ADAL" clId="{2CF64A70-A59B-48C5-86CE-898F3AC9D25A}" dt="2024-10-11T08:40:05.240" v="1779"/>
          <ac:spMkLst>
            <pc:docMk/>
            <pc:sldMk cId="2013316882" sldId="1381"/>
            <ac:spMk id="2" creationId="{2D23923E-D32E-F840-FB00-96EF9BDD052C}"/>
          </ac:spMkLst>
        </pc:spChg>
        <pc:spChg chg="mod">
          <ac:chgData name="Inês Trindade" userId="3f97d105-5265-4bce-81d2-7221ceee0ee5" providerId="ADAL" clId="{2CF64A70-A59B-48C5-86CE-898F3AC9D25A}" dt="2024-10-11T09:45:03.719" v="1810" actId="20577"/>
          <ac:spMkLst>
            <pc:docMk/>
            <pc:sldMk cId="2013316882" sldId="1381"/>
            <ac:spMk id="4" creationId="{ECF6B5DC-E994-C178-0B71-49F7C1FD599B}"/>
          </ac:spMkLst>
        </pc:spChg>
        <pc:spChg chg="del">
          <ac:chgData name="Inês Trindade" userId="3f97d105-5265-4bce-81d2-7221ceee0ee5" providerId="ADAL" clId="{2CF64A70-A59B-48C5-86CE-898F3AC9D25A}" dt="2024-10-11T09:44:54.554" v="1808" actId="478"/>
          <ac:spMkLst>
            <pc:docMk/>
            <pc:sldMk cId="2013316882" sldId="1381"/>
            <ac:spMk id="7" creationId="{ACFE810E-0C90-F9A1-1EE9-4F300574A22B}"/>
          </ac:spMkLst>
        </pc:spChg>
        <pc:spChg chg="del">
          <ac:chgData name="Inês Trindade" userId="3f97d105-5265-4bce-81d2-7221ceee0ee5" providerId="ADAL" clId="{2CF64A70-A59B-48C5-86CE-898F3AC9D25A}" dt="2024-10-11T08:40:04.246" v="1778" actId="478"/>
          <ac:spMkLst>
            <pc:docMk/>
            <pc:sldMk cId="2013316882" sldId="1381"/>
            <ac:spMk id="14" creationId="{1D92A5D9-D232-BFBF-65B6-FACAA31B4691}"/>
          </ac:spMkLst>
        </pc:spChg>
      </pc:sldChg>
      <pc:sldChg chg="addSp modSp add del mod">
        <pc:chgData name="Inês Trindade" userId="3f97d105-5265-4bce-81d2-7221ceee0ee5" providerId="ADAL" clId="{2CF64A70-A59B-48C5-86CE-898F3AC9D25A}" dt="2024-10-10T21:42:55.733" v="1339" actId="47"/>
        <pc:sldMkLst>
          <pc:docMk/>
          <pc:sldMk cId="391379684" sldId="1383"/>
        </pc:sldMkLst>
        <pc:spChg chg="add mod">
          <ac:chgData name="Inês Trindade" userId="3f97d105-5265-4bce-81d2-7221ceee0ee5" providerId="ADAL" clId="{2CF64A70-A59B-48C5-86CE-898F3AC9D25A}" dt="2024-10-10T21:37:28.171" v="1305" actId="1076"/>
          <ac:spMkLst>
            <pc:docMk/>
            <pc:sldMk cId="391379684" sldId="1383"/>
            <ac:spMk id="2" creationId="{BABACCE2-D122-FCFC-3F3F-B252D2BCA97E}"/>
          </ac:spMkLst>
        </pc:spChg>
        <pc:spChg chg="mod">
          <ac:chgData name="Inês Trindade" userId="3f97d105-5265-4bce-81d2-7221ceee0ee5" providerId="ADAL" clId="{2CF64A70-A59B-48C5-86CE-898F3AC9D25A}" dt="2024-10-10T21:37:45.997" v="1309" actId="1076"/>
          <ac:spMkLst>
            <pc:docMk/>
            <pc:sldMk cId="391379684" sldId="1383"/>
            <ac:spMk id="4" creationId="{D9A93C74-396C-CE85-673B-ACE4BEA1376D}"/>
          </ac:spMkLst>
        </pc:spChg>
        <pc:spChg chg="mod">
          <ac:chgData name="Inês Trindade" userId="3f97d105-5265-4bce-81d2-7221ceee0ee5" providerId="ADAL" clId="{2CF64A70-A59B-48C5-86CE-898F3AC9D25A}" dt="2024-10-10T21:37:45.997" v="1309" actId="1076"/>
          <ac:spMkLst>
            <pc:docMk/>
            <pc:sldMk cId="391379684" sldId="1383"/>
            <ac:spMk id="5" creationId="{5E5AC395-CBD8-4B12-E5B7-5F37BEF5067B}"/>
          </ac:spMkLst>
        </pc:spChg>
        <pc:spChg chg="mod">
          <ac:chgData name="Inês Trindade" userId="3f97d105-5265-4bce-81d2-7221ceee0ee5" providerId="ADAL" clId="{2CF64A70-A59B-48C5-86CE-898F3AC9D25A}" dt="2024-10-10T21:37:45.997" v="1309" actId="1076"/>
          <ac:spMkLst>
            <pc:docMk/>
            <pc:sldMk cId="391379684" sldId="1383"/>
            <ac:spMk id="6" creationId="{859B0330-4A09-B446-1EDF-40D5517FF1FE}"/>
          </ac:spMkLst>
        </pc:spChg>
        <pc:spChg chg="mod">
          <ac:chgData name="Inês Trindade" userId="3f97d105-5265-4bce-81d2-7221ceee0ee5" providerId="ADAL" clId="{2CF64A70-A59B-48C5-86CE-898F3AC9D25A}" dt="2024-10-10T21:37:45.997" v="1309" actId="1076"/>
          <ac:spMkLst>
            <pc:docMk/>
            <pc:sldMk cId="391379684" sldId="1383"/>
            <ac:spMk id="7" creationId="{1B9A449A-EFBD-1E83-4EEB-E12E45B9FE61}"/>
          </ac:spMkLst>
        </pc:spChg>
        <pc:spChg chg="mod">
          <ac:chgData name="Inês Trindade" userId="3f97d105-5265-4bce-81d2-7221ceee0ee5" providerId="ADAL" clId="{2CF64A70-A59B-48C5-86CE-898F3AC9D25A}" dt="2024-10-10T21:37:40.145" v="1308" actId="1076"/>
          <ac:spMkLst>
            <pc:docMk/>
            <pc:sldMk cId="391379684" sldId="1383"/>
            <ac:spMk id="14" creationId="{1D92A5D9-D232-BFBF-65B6-FACAA31B4691}"/>
          </ac:spMkLst>
        </pc:spChg>
        <pc:spChg chg="mod">
          <ac:chgData name="Inês Trindade" userId="3f97d105-5265-4bce-81d2-7221ceee0ee5" providerId="ADAL" clId="{2CF64A70-A59B-48C5-86CE-898F3AC9D25A}" dt="2024-10-10T21:37:45.997" v="1309" actId="1076"/>
          <ac:spMkLst>
            <pc:docMk/>
            <pc:sldMk cId="391379684" sldId="1383"/>
            <ac:spMk id="29" creationId="{7A98CFF3-CFA1-55C6-271D-11BE67DD9714}"/>
          </ac:spMkLst>
        </pc:spChg>
        <pc:spChg chg="mod">
          <ac:chgData name="Inês Trindade" userId="3f97d105-5265-4bce-81d2-7221ceee0ee5" providerId="ADAL" clId="{2CF64A70-A59B-48C5-86CE-898F3AC9D25A}" dt="2024-10-10T21:37:45.997" v="1309" actId="1076"/>
          <ac:spMkLst>
            <pc:docMk/>
            <pc:sldMk cId="391379684" sldId="1383"/>
            <ac:spMk id="30" creationId="{A96AD5FF-15DC-16C1-05C6-75BB871DEE09}"/>
          </ac:spMkLst>
        </pc:spChg>
        <pc:spChg chg="mod">
          <ac:chgData name="Inês Trindade" userId="3f97d105-5265-4bce-81d2-7221ceee0ee5" providerId="ADAL" clId="{2CF64A70-A59B-48C5-86CE-898F3AC9D25A}" dt="2024-10-10T21:37:45.997" v="1309" actId="1076"/>
          <ac:spMkLst>
            <pc:docMk/>
            <pc:sldMk cId="391379684" sldId="1383"/>
            <ac:spMk id="31" creationId="{07569732-D701-3870-D2AE-D53FA1DA8D00}"/>
          </ac:spMkLst>
        </pc:spChg>
        <pc:spChg chg="mod">
          <ac:chgData name="Inês Trindade" userId="3f97d105-5265-4bce-81d2-7221ceee0ee5" providerId="ADAL" clId="{2CF64A70-A59B-48C5-86CE-898F3AC9D25A}" dt="2024-10-10T21:37:45.997" v="1309" actId="1076"/>
          <ac:spMkLst>
            <pc:docMk/>
            <pc:sldMk cId="391379684" sldId="1383"/>
            <ac:spMk id="32" creationId="{5077237B-680F-66C9-36A6-9E3692EE12E2}"/>
          </ac:spMkLst>
        </pc:spChg>
        <pc:spChg chg="mod">
          <ac:chgData name="Inês Trindade" userId="3f97d105-5265-4bce-81d2-7221ceee0ee5" providerId="ADAL" clId="{2CF64A70-A59B-48C5-86CE-898F3AC9D25A}" dt="2024-10-10T21:37:45.997" v="1309" actId="1076"/>
          <ac:spMkLst>
            <pc:docMk/>
            <pc:sldMk cId="391379684" sldId="1383"/>
            <ac:spMk id="33" creationId="{0DE6137A-25A7-68A6-56ED-4E178B5FA8FD}"/>
          </ac:spMkLst>
        </pc:spChg>
        <pc:spChg chg="mod">
          <ac:chgData name="Inês Trindade" userId="3f97d105-5265-4bce-81d2-7221ceee0ee5" providerId="ADAL" clId="{2CF64A70-A59B-48C5-86CE-898F3AC9D25A}" dt="2024-10-10T21:37:45.997" v="1309" actId="1076"/>
          <ac:spMkLst>
            <pc:docMk/>
            <pc:sldMk cId="391379684" sldId="1383"/>
            <ac:spMk id="34" creationId="{4D121372-AB7A-5283-7C8C-C355487F1519}"/>
          </ac:spMkLst>
        </pc:spChg>
        <pc:spChg chg="mod">
          <ac:chgData name="Inês Trindade" userId="3f97d105-5265-4bce-81d2-7221ceee0ee5" providerId="ADAL" clId="{2CF64A70-A59B-48C5-86CE-898F3AC9D25A}" dt="2024-10-10T21:37:45.997" v="1309" actId="1076"/>
          <ac:spMkLst>
            <pc:docMk/>
            <pc:sldMk cId="391379684" sldId="1383"/>
            <ac:spMk id="35" creationId="{1172ADD7-FCEE-6230-4B23-32F413EDFB2F}"/>
          </ac:spMkLst>
        </pc:spChg>
        <pc:spChg chg="mod">
          <ac:chgData name="Inês Trindade" userId="3f97d105-5265-4bce-81d2-7221ceee0ee5" providerId="ADAL" clId="{2CF64A70-A59B-48C5-86CE-898F3AC9D25A}" dt="2024-10-10T21:37:45.997" v="1309" actId="1076"/>
          <ac:spMkLst>
            <pc:docMk/>
            <pc:sldMk cId="391379684" sldId="1383"/>
            <ac:spMk id="36" creationId="{DAF4F868-8F3D-5292-A6D5-2A7AB81CD81F}"/>
          </ac:spMkLst>
        </pc:spChg>
        <pc:spChg chg="mod">
          <ac:chgData name="Inês Trindade" userId="3f97d105-5265-4bce-81d2-7221ceee0ee5" providerId="ADAL" clId="{2CF64A70-A59B-48C5-86CE-898F3AC9D25A}" dt="2024-10-10T21:37:45.997" v="1309" actId="1076"/>
          <ac:spMkLst>
            <pc:docMk/>
            <pc:sldMk cId="391379684" sldId="1383"/>
            <ac:spMk id="37" creationId="{ED162E7B-ABE3-34D7-F649-C5682F43962C}"/>
          </ac:spMkLst>
        </pc:spChg>
        <pc:spChg chg="mod">
          <ac:chgData name="Inês Trindade" userId="3f97d105-5265-4bce-81d2-7221ceee0ee5" providerId="ADAL" clId="{2CF64A70-A59B-48C5-86CE-898F3AC9D25A}" dt="2024-10-10T21:37:45.997" v="1309" actId="1076"/>
          <ac:spMkLst>
            <pc:docMk/>
            <pc:sldMk cId="391379684" sldId="1383"/>
            <ac:spMk id="38" creationId="{6268C26C-2724-5A7B-B874-82530417BB9E}"/>
          </ac:spMkLst>
        </pc:spChg>
        <pc:spChg chg="mod">
          <ac:chgData name="Inês Trindade" userId="3f97d105-5265-4bce-81d2-7221ceee0ee5" providerId="ADAL" clId="{2CF64A70-A59B-48C5-86CE-898F3AC9D25A}" dt="2024-10-10T21:37:45.997" v="1309" actId="1076"/>
          <ac:spMkLst>
            <pc:docMk/>
            <pc:sldMk cId="391379684" sldId="1383"/>
            <ac:spMk id="39" creationId="{73912B83-7945-4F0C-7E39-BABB912CAFBF}"/>
          </ac:spMkLst>
        </pc:spChg>
        <pc:spChg chg="mod">
          <ac:chgData name="Inês Trindade" userId="3f97d105-5265-4bce-81d2-7221ceee0ee5" providerId="ADAL" clId="{2CF64A70-A59B-48C5-86CE-898F3AC9D25A}" dt="2024-10-10T21:37:45.997" v="1309" actId="1076"/>
          <ac:spMkLst>
            <pc:docMk/>
            <pc:sldMk cId="391379684" sldId="1383"/>
            <ac:spMk id="40" creationId="{89CD82EC-F02F-3149-CD80-2640813CE722}"/>
          </ac:spMkLst>
        </pc:spChg>
        <pc:spChg chg="mod">
          <ac:chgData name="Inês Trindade" userId="3f97d105-5265-4bce-81d2-7221ceee0ee5" providerId="ADAL" clId="{2CF64A70-A59B-48C5-86CE-898F3AC9D25A}" dt="2024-10-10T21:37:45.997" v="1309" actId="1076"/>
          <ac:spMkLst>
            <pc:docMk/>
            <pc:sldMk cId="391379684" sldId="1383"/>
            <ac:spMk id="41" creationId="{773E5318-024F-8257-2802-E99EA7D63CE1}"/>
          </ac:spMkLst>
        </pc:spChg>
        <pc:spChg chg="mod">
          <ac:chgData name="Inês Trindade" userId="3f97d105-5265-4bce-81d2-7221ceee0ee5" providerId="ADAL" clId="{2CF64A70-A59B-48C5-86CE-898F3AC9D25A}" dt="2024-10-10T21:37:45.997" v="1309" actId="1076"/>
          <ac:spMkLst>
            <pc:docMk/>
            <pc:sldMk cId="391379684" sldId="1383"/>
            <ac:spMk id="42" creationId="{FFFEBAD6-C18E-4EEC-F8CE-3EF72833459D}"/>
          </ac:spMkLst>
        </pc:spChg>
        <pc:spChg chg="mod">
          <ac:chgData name="Inês Trindade" userId="3f97d105-5265-4bce-81d2-7221ceee0ee5" providerId="ADAL" clId="{2CF64A70-A59B-48C5-86CE-898F3AC9D25A}" dt="2024-10-10T21:37:45.997" v="1309" actId="1076"/>
          <ac:spMkLst>
            <pc:docMk/>
            <pc:sldMk cId="391379684" sldId="1383"/>
            <ac:spMk id="43" creationId="{3E4831A7-C911-E18A-CD7D-B9D233D53E4A}"/>
          </ac:spMkLst>
        </pc:spChg>
        <pc:spChg chg="mod">
          <ac:chgData name="Inês Trindade" userId="3f97d105-5265-4bce-81d2-7221ceee0ee5" providerId="ADAL" clId="{2CF64A70-A59B-48C5-86CE-898F3AC9D25A}" dt="2024-10-10T21:37:45.997" v="1309" actId="1076"/>
          <ac:spMkLst>
            <pc:docMk/>
            <pc:sldMk cId="391379684" sldId="1383"/>
            <ac:spMk id="44" creationId="{5D1526AC-9680-41CD-966B-9AE6CFB5EF20}"/>
          </ac:spMkLst>
        </pc:spChg>
        <pc:spChg chg="mod">
          <ac:chgData name="Inês Trindade" userId="3f97d105-5265-4bce-81d2-7221ceee0ee5" providerId="ADAL" clId="{2CF64A70-A59B-48C5-86CE-898F3AC9D25A}" dt="2024-10-10T21:37:45.997" v="1309" actId="1076"/>
          <ac:spMkLst>
            <pc:docMk/>
            <pc:sldMk cId="391379684" sldId="1383"/>
            <ac:spMk id="45" creationId="{0DA6AB7B-FEDE-51A7-8E49-5AB7C93A0A14}"/>
          </ac:spMkLst>
        </pc:spChg>
        <pc:spChg chg="mod">
          <ac:chgData name="Inês Trindade" userId="3f97d105-5265-4bce-81d2-7221ceee0ee5" providerId="ADAL" clId="{2CF64A70-A59B-48C5-86CE-898F3AC9D25A}" dt="2024-10-10T21:37:45.997" v="1309" actId="1076"/>
          <ac:spMkLst>
            <pc:docMk/>
            <pc:sldMk cId="391379684" sldId="1383"/>
            <ac:spMk id="46" creationId="{BB7892DE-56F4-2C1E-FF60-46CD0E69A60E}"/>
          </ac:spMkLst>
        </pc:spChg>
        <pc:spChg chg="mod">
          <ac:chgData name="Inês Trindade" userId="3f97d105-5265-4bce-81d2-7221ceee0ee5" providerId="ADAL" clId="{2CF64A70-A59B-48C5-86CE-898F3AC9D25A}" dt="2024-10-10T21:37:45.997" v="1309" actId="1076"/>
          <ac:spMkLst>
            <pc:docMk/>
            <pc:sldMk cId="391379684" sldId="1383"/>
            <ac:spMk id="47" creationId="{F27BA6EB-83EB-43A6-7ED1-351E99FD7B6F}"/>
          </ac:spMkLst>
        </pc:spChg>
        <pc:spChg chg="mod">
          <ac:chgData name="Inês Trindade" userId="3f97d105-5265-4bce-81d2-7221ceee0ee5" providerId="ADAL" clId="{2CF64A70-A59B-48C5-86CE-898F3AC9D25A}" dt="2024-10-10T21:37:45.997" v="1309" actId="1076"/>
          <ac:spMkLst>
            <pc:docMk/>
            <pc:sldMk cId="391379684" sldId="1383"/>
            <ac:spMk id="48" creationId="{C3A3D91E-49C8-BB23-F3F3-8DDB5171557D}"/>
          </ac:spMkLst>
        </pc:spChg>
        <pc:spChg chg="mod">
          <ac:chgData name="Inês Trindade" userId="3f97d105-5265-4bce-81d2-7221ceee0ee5" providerId="ADAL" clId="{2CF64A70-A59B-48C5-86CE-898F3AC9D25A}" dt="2024-10-10T21:37:45.997" v="1309" actId="1076"/>
          <ac:spMkLst>
            <pc:docMk/>
            <pc:sldMk cId="391379684" sldId="1383"/>
            <ac:spMk id="49" creationId="{EEC1D119-164A-DF34-B57D-8656C8689BE0}"/>
          </ac:spMkLst>
        </pc:spChg>
        <pc:spChg chg="mod">
          <ac:chgData name="Inês Trindade" userId="3f97d105-5265-4bce-81d2-7221ceee0ee5" providerId="ADAL" clId="{2CF64A70-A59B-48C5-86CE-898F3AC9D25A}" dt="2024-10-10T21:37:45.997" v="1309" actId="1076"/>
          <ac:spMkLst>
            <pc:docMk/>
            <pc:sldMk cId="391379684" sldId="1383"/>
            <ac:spMk id="50" creationId="{D2C62B44-5974-CD4E-F526-DEA8D3140A20}"/>
          </ac:spMkLst>
        </pc:spChg>
        <pc:spChg chg="mod">
          <ac:chgData name="Inês Trindade" userId="3f97d105-5265-4bce-81d2-7221ceee0ee5" providerId="ADAL" clId="{2CF64A70-A59B-48C5-86CE-898F3AC9D25A}" dt="2024-10-10T21:37:45.997" v="1309" actId="1076"/>
          <ac:spMkLst>
            <pc:docMk/>
            <pc:sldMk cId="391379684" sldId="1383"/>
            <ac:spMk id="51" creationId="{AFBCE980-2B46-9B77-A82B-0B5A5FB178B9}"/>
          </ac:spMkLst>
        </pc:spChg>
        <pc:spChg chg="mod">
          <ac:chgData name="Inês Trindade" userId="3f97d105-5265-4bce-81d2-7221ceee0ee5" providerId="ADAL" clId="{2CF64A70-A59B-48C5-86CE-898F3AC9D25A}" dt="2024-10-10T21:37:45.997" v="1309" actId="1076"/>
          <ac:spMkLst>
            <pc:docMk/>
            <pc:sldMk cId="391379684" sldId="1383"/>
            <ac:spMk id="52" creationId="{8F2FB23C-9EBA-7F07-F722-8CFEF365BFBF}"/>
          </ac:spMkLst>
        </pc:spChg>
      </pc:sldChg>
      <pc:sldChg chg="addSp delSp modSp add del mod">
        <pc:chgData name="Inês Trindade" userId="3f97d105-5265-4bce-81d2-7221ceee0ee5" providerId="ADAL" clId="{2CF64A70-A59B-48C5-86CE-898F3AC9D25A}" dt="2024-10-11T10:34:08.940" v="2489" actId="47"/>
        <pc:sldMkLst>
          <pc:docMk/>
          <pc:sldMk cId="217924747" sldId="1387"/>
        </pc:sldMkLst>
        <pc:spChg chg="add mod">
          <ac:chgData name="Inês Trindade" userId="3f97d105-5265-4bce-81d2-7221ceee0ee5" providerId="ADAL" clId="{2CF64A70-A59B-48C5-86CE-898F3AC9D25A}" dt="2024-10-11T09:45:28.134" v="1816" actId="20577"/>
          <ac:spMkLst>
            <pc:docMk/>
            <pc:sldMk cId="217924747" sldId="1387"/>
            <ac:spMk id="2" creationId="{2446D665-1050-663A-28C7-1A4635FFF4D3}"/>
          </ac:spMkLst>
        </pc:spChg>
        <pc:spChg chg="del mod">
          <ac:chgData name="Inês Trindade" userId="3f97d105-5265-4bce-81d2-7221ceee0ee5" providerId="ADAL" clId="{2CF64A70-A59B-48C5-86CE-898F3AC9D25A}" dt="2024-10-10T21:39:19.859" v="1317" actId="478"/>
          <ac:spMkLst>
            <pc:docMk/>
            <pc:sldMk cId="217924747" sldId="1387"/>
            <ac:spMk id="2" creationId="{6D7A0DB2-5028-20BB-9541-009BF51FF324}"/>
          </ac:spMkLst>
        </pc:spChg>
        <pc:spChg chg="add mod">
          <ac:chgData name="Inês Trindade" userId="3f97d105-5265-4bce-81d2-7221ceee0ee5" providerId="ADAL" clId="{2CF64A70-A59B-48C5-86CE-898F3AC9D25A}" dt="2024-10-10T21:39:34.813" v="1319"/>
          <ac:spMkLst>
            <pc:docMk/>
            <pc:sldMk cId="217924747" sldId="1387"/>
            <ac:spMk id="3" creationId="{8A97CB4B-FAC5-C7A3-C48C-4E342EC917D6}"/>
          </ac:spMkLst>
        </pc:spChg>
        <pc:spChg chg="mod">
          <ac:chgData name="Inês Trindade" userId="3f97d105-5265-4bce-81d2-7221ceee0ee5" providerId="ADAL" clId="{2CF64A70-A59B-48C5-86CE-898F3AC9D25A}" dt="2024-10-10T21:39:32.734" v="1318" actId="1076"/>
          <ac:spMkLst>
            <pc:docMk/>
            <pc:sldMk cId="217924747" sldId="1387"/>
            <ac:spMk id="4" creationId="{05905ED7-14EB-5384-5F14-AC1E9BA7C0CD}"/>
          </ac:spMkLst>
        </pc:spChg>
        <pc:spChg chg="del mod">
          <ac:chgData name="Inês Trindade" userId="3f97d105-5265-4bce-81d2-7221ceee0ee5" providerId="ADAL" clId="{2CF64A70-A59B-48C5-86CE-898F3AC9D25A}" dt="2024-10-10T21:40:10.845" v="1328" actId="478"/>
          <ac:spMkLst>
            <pc:docMk/>
            <pc:sldMk cId="217924747" sldId="1387"/>
            <ac:spMk id="5" creationId="{DC2B83C7-9939-AAF5-923F-8ACEABD51C0D}"/>
          </ac:spMkLst>
        </pc:spChg>
        <pc:spChg chg="del mod">
          <ac:chgData name="Inês Trindade" userId="3f97d105-5265-4bce-81d2-7221ceee0ee5" providerId="ADAL" clId="{2CF64A70-A59B-48C5-86CE-898F3AC9D25A}" dt="2024-10-10T21:40:09.190" v="1327" actId="478"/>
          <ac:spMkLst>
            <pc:docMk/>
            <pc:sldMk cId="217924747" sldId="1387"/>
            <ac:spMk id="6" creationId="{EADAA48C-2CBF-BBA2-9177-3C90F0AABC35}"/>
          </ac:spMkLst>
        </pc:spChg>
        <pc:spChg chg="del mod">
          <ac:chgData name="Inês Trindade" userId="3f97d105-5265-4bce-81d2-7221ceee0ee5" providerId="ADAL" clId="{2CF64A70-A59B-48C5-86CE-898F3AC9D25A}" dt="2024-10-10T21:40:17.861" v="1330" actId="478"/>
          <ac:spMkLst>
            <pc:docMk/>
            <pc:sldMk cId="217924747" sldId="1387"/>
            <ac:spMk id="7" creationId="{338B8623-2E22-E5F5-D354-D80B604AF0DE}"/>
          </ac:spMkLst>
        </pc:spChg>
        <pc:spChg chg="add del mod">
          <ac:chgData name="Inês Trindade" userId="3f97d105-5265-4bce-81d2-7221ceee0ee5" providerId="ADAL" clId="{2CF64A70-A59B-48C5-86CE-898F3AC9D25A}" dt="2024-10-10T21:44:15.429" v="1345" actId="478"/>
          <ac:spMkLst>
            <pc:docMk/>
            <pc:sldMk cId="217924747" sldId="1387"/>
            <ac:spMk id="8" creationId="{0411D75F-7A89-8FDE-5ED0-7289E2F9D707}"/>
          </ac:spMkLst>
        </pc:spChg>
        <pc:spChg chg="add del mod">
          <ac:chgData name="Inês Trindade" userId="3f97d105-5265-4bce-81d2-7221ceee0ee5" providerId="ADAL" clId="{2CF64A70-A59B-48C5-86CE-898F3AC9D25A}" dt="2024-10-10T21:48:03.733" v="1380" actId="478"/>
          <ac:spMkLst>
            <pc:docMk/>
            <pc:sldMk cId="217924747" sldId="1387"/>
            <ac:spMk id="9" creationId="{63262ED5-3A9D-DA7E-3B77-3F633EBE77CF}"/>
          </ac:spMkLst>
        </pc:spChg>
        <pc:spChg chg="del mod">
          <ac:chgData name="Inês Trindade" userId="3f97d105-5265-4bce-81d2-7221ceee0ee5" providerId="ADAL" clId="{2CF64A70-A59B-48C5-86CE-898F3AC9D25A}" dt="2024-10-10T21:40:24.158" v="1332" actId="478"/>
          <ac:spMkLst>
            <pc:docMk/>
            <pc:sldMk cId="217924747" sldId="1387"/>
            <ac:spMk id="15" creationId="{0F8A468F-EAB7-0DD8-1443-8BA892560CEC}"/>
          </ac:spMkLst>
        </pc:spChg>
        <pc:spChg chg="mod">
          <ac:chgData name="Inês Trindade" userId="3f97d105-5265-4bce-81d2-7221ceee0ee5" providerId="ADAL" clId="{2CF64A70-A59B-48C5-86CE-898F3AC9D25A}" dt="2024-10-11T07:59:00.931" v="1583" actId="20577"/>
          <ac:spMkLst>
            <pc:docMk/>
            <pc:sldMk cId="217924747" sldId="1387"/>
            <ac:spMk id="16" creationId="{E6D24CB8-089E-1586-B1CB-79F6EC69FD9A}"/>
          </ac:spMkLst>
        </pc:spChg>
        <pc:spChg chg="mod">
          <ac:chgData name="Inês Trindade" userId="3f97d105-5265-4bce-81d2-7221ceee0ee5" providerId="ADAL" clId="{2CF64A70-A59B-48C5-86CE-898F3AC9D25A}" dt="2024-10-10T21:41:26.530" v="1337" actId="1076"/>
          <ac:spMkLst>
            <pc:docMk/>
            <pc:sldMk cId="217924747" sldId="1387"/>
            <ac:spMk id="17" creationId="{1FEFECD9-9F7C-E65C-4691-4C4A3D240DD5}"/>
          </ac:spMkLst>
        </pc:spChg>
        <pc:spChg chg="mod">
          <ac:chgData name="Inês Trindade" userId="3f97d105-5265-4bce-81d2-7221ceee0ee5" providerId="ADAL" clId="{2CF64A70-A59B-48C5-86CE-898F3AC9D25A}" dt="2024-10-10T21:45:03.772" v="1356" actId="1076"/>
          <ac:spMkLst>
            <pc:docMk/>
            <pc:sldMk cId="217924747" sldId="1387"/>
            <ac:spMk id="18" creationId="{D6304DB7-19A2-40CD-AC4D-0A50164E6A94}"/>
          </ac:spMkLst>
        </pc:spChg>
        <pc:spChg chg="del mod">
          <ac:chgData name="Inês Trindade" userId="3f97d105-5265-4bce-81d2-7221ceee0ee5" providerId="ADAL" clId="{2CF64A70-A59B-48C5-86CE-898F3AC9D25A}" dt="2024-10-10T21:39:39.609" v="1320" actId="478"/>
          <ac:spMkLst>
            <pc:docMk/>
            <pc:sldMk cId="217924747" sldId="1387"/>
            <ac:spMk id="19" creationId="{49CC0156-1A09-261E-2E31-D5716377366A}"/>
          </ac:spMkLst>
        </pc:spChg>
        <pc:spChg chg="add mod">
          <ac:chgData name="Inês Trindade" userId="3f97d105-5265-4bce-81d2-7221ceee0ee5" providerId="ADAL" clId="{2CF64A70-A59B-48C5-86CE-898F3AC9D25A}" dt="2024-10-10T21:46:02.116" v="1370" actId="20577"/>
          <ac:spMkLst>
            <pc:docMk/>
            <pc:sldMk cId="217924747" sldId="1387"/>
            <ac:spMk id="21" creationId="{5574A797-439A-2741-5061-FCA0B0D9667E}"/>
          </ac:spMkLst>
        </pc:spChg>
        <pc:spChg chg="add mod">
          <ac:chgData name="Inês Trindade" userId="3f97d105-5265-4bce-81d2-7221ceee0ee5" providerId="ADAL" clId="{2CF64A70-A59B-48C5-86CE-898F3AC9D25A}" dt="2024-10-10T21:47:21.789" v="1377" actId="14100"/>
          <ac:spMkLst>
            <pc:docMk/>
            <pc:sldMk cId="217924747" sldId="1387"/>
            <ac:spMk id="22" creationId="{3ADCB807-1233-3DCF-7F4B-483D23E3D037}"/>
          </ac:spMkLst>
        </pc:spChg>
        <pc:spChg chg="add del mod">
          <ac:chgData name="Inês Trindade" userId="3f97d105-5265-4bce-81d2-7221ceee0ee5" providerId="ADAL" clId="{2CF64A70-A59B-48C5-86CE-898F3AC9D25A}" dt="2024-10-11T08:01:41.442" v="1599" actId="478"/>
          <ac:spMkLst>
            <pc:docMk/>
            <pc:sldMk cId="217924747" sldId="1387"/>
            <ac:spMk id="23" creationId="{62B41358-A1C1-5566-24A5-1F63E91C4816}"/>
          </ac:spMkLst>
        </pc:spChg>
        <pc:grpChg chg="del mod">
          <ac:chgData name="Inês Trindade" userId="3f97d105-5265-4bce-81d2-7221ceee0ee5" providerId="ADAL" clId="{2CF64A70-A59B-48C5-86CE-898F3AC9D25A}" dt="2024-10-10T21:39:58.676" v="1326" actId="478"/>
          <ac:grpSpMkLst>
            <pc:docMk/>
            <pc:sldMk cId="217924747" sldId="1387"/>
            <ac:grpSpMk id="10" creationId="{39FE5BC1-824D-ECDB-B378-B6486E303061}"/>
          </ac:grpSpMkLst>
        </pc:grpChg>
      </pc:sldChg>
      <pc:sldChg chg="addSp delSp modSp add del mod">
        <pc:chgData name="Inês Trindade" userId="3f97d105-5265-4bce-81d2-7221ceee0ee5" providerId="ADAL" clId="{2CF64A70-A59B-48C5-86CE-898F3AC9D25A}" dt="2024-10-10T21:47:33.435" v="1378" actId="47"/>
        <pc:sldMkLst>
          <pc:docMk/>
          <pc:sldMk cId="241593228" sldId="1389"/>
        </pc:sldMkLst>
        <pc:spChg chg="del">
          <ac:chgData name="Inês Trindade" userId="3f97d105-5265-4bce-81d2-7221ceee0ee5" providerId="ADAL" clId="{2CF64A70-A59B-48C5-86CE-898F3AC9D25A}" dt="2024-10-10T21:25:38.649" v="1199" actId="478"/>
          <ac:spMkLst>
            <pc:docMk/>
            <pc:sldMk cId="241593228" sldId="1389"/>
            <ac:spMk id="3" creationId="{176062FD-EF55-318E-D0F3-6A154EDF89A3}"/>
          </ac:spMkLst>
        </pc:spChg>
        <pc:spChg chg="add mod">
          <ac:chgData name="Inês Trindade" userId="3f97d105-5265-4bce-81d2-7221ceee0ee5" providerId="ADAL" clId="{2CF64A70-A59B-48C5-86CE-898F3AC9D25A}" dt="2024-10-10T21:25:39.121" v="1200"/>
          <ac:spMkLst>
            <pc:docMk/>
            <pc:sldMk cId="241593228" sldId="1389"/>
            <ac:spMk id="4" creationId="{CF1A6CF6-D056-E8DA-9BC4-4E2A0A8F7E1C}"/>
          </ac:spMkLst>
        </pc:spChg>
        <pc:spChg chg="mod">
          <ac:chgData name="Inês Trindade" userId="3f97d105-5265-4bce-81d2-7221ceee0ee5" providerId="ADAL" clId="{2CF64A70-A59B-48C5-86CE-898F3AC9D25A}" dt="2024-10-10T21:26:43.747" v="1213" actId="1035"/>
          <ac:spMkLst>
            <pc:docMk/>
            <pc:sldMk cId="241593228" sldId="1389"/>
            <ac:spMk id="8" creationId="{EBBB5A33-FE0D-DA6D-91E1-90053355F0BD}"/>
          </ac:spMkLst>
        </pc:spChg>
        <pc:spChg chg="mod">
          <ac:chgData name="Inês Trindade" userId="3f97d105-5265-4bce-81d2-7221ceee0ee5" providerId="ADAL" clId="{2CF64A70-A59B-48C5-86CE-898F3AC9D25A}" dt="2024-10-10T21:25:45.357" v="1201" actId="1076"/>
          <ac:spMkLst>
            <pc:docMk/>
            <pc:sldMk cId="241593228" sldId="1389"/>
            <ac:spMk id="12" creationId="{251D3CF9-86E0-A945-1542-EF99C52C2FA1}"/>
          </ac:spMkLst>
        </pc:spChg>
      </pc:sldChg>
      <pc:sldChg chg="addSp delSp modSp mod ord modTransition modAnim">
        <pc:chgData name="Inês Trindade" userId="3f97d105-5265-4bce-81d2-7221ceee0ee5" providerId="ADAL" clId="{2CF64A70-A59B-48C5-86CE-898F3AC9D25A}" dt="2024-10-13T16:45:56.615" v="3763"/>
        <pc:sldMkLst>
          <pc:docMk/>
          <pc:sldMk cId="465874846" sldId="1395"/>
        </pc:sldMkLst>
        <pc:spChg chg="add del mod">
          <ac:chgData name="Inês Trindade" userId="3f97d105-5265-4bce-81d2-7221ceee0ee5" providerId="ADAL" clId="{2CF64A70-A59B-48C5-86CE-898F3AC9D25A}" dt="2024-10-10T21:33:06.912" v="1277" actId="478"/>
          <ac:spMkLst>
            <pc:docMk/>
            <pc:sldMk cId="465874846" sldId="1395"/>
            <ac:spMk id="2" creationId="{2E7E4609-6797-8AC5-EF85-26D82AAD01A4}"/>
          </ac:spMkLst>
        </pc:spChg>
        <pc:spChg chg="add mod">
          <ac:chgData name="Inês Trindade" userId="3f97d105-5265-4bce-81d2-7221ceee0ee5" providerId="ADAL" clId="{2CF64A70-A59B-48C5-86CE-898F3AC9D25A}" dt="2024-10-11T08:00:57.864" v="1591"/>
          <ac:spMkLst>
            <pc:docMk/>
            <pc:sldMk cId="465874846" sldId="1395"/>
            <ac:spMk id="2" creationId="{EE307A9A-27A6-7962-35CF-4577A023B4D0}"/>
          </ac:spMkLst>
        </pc:spChg>
        <pc:spChg chg="add mod">
          <ac:chgData name="Inês Trindade" userId="3f97d105-5265-4bce-81d2-7221ceee0ee5" providerId="ADAL" clId="{2CF64A70-A59B-48C5-86CE-898F3AC9D25A}" dt="2024-10-10T21:32:45.023" v="1276" actId="20577"/>
          <ac:spMkLst>
            <pc:docMk/>
            <pc:sldMk cId="465874846" sldId="1395"/>
            <ac:spMk id="3" creationId="{5878F6ED-3C41-5B8A-8F49-217BED5C5B89}"/>
          </ac:spMkLst>
        </pc:spChg>
        <pc:spChg chg="del mod">
          <ac:chgData name="Inês Trindade" userId="3f97d105-5265-4bce-81d2-7221ceee0ee5" providerId="ADAL" clId="{2CF64A70-A59B-48C5-86CE-898F3AC9D25A}" dt="2024-10-11T08:21:10.376" v="1724" actId="478"/>
          <ac:spMkLst>
            <pc:docMk/>
            <pc:sldMk cId="465874846" sldId="1395"/>
            <ac:spMk id="7" creationId="{93D0A43A-19F4-6E60-00EA-6E1E9D883869}"/>
          </ac:spMkLst>
        </pc:spChg>
        <pc:spChg chg="add del mod">
          <ac:chgData name="Inês Trindade" userId="3f97d105-5265-4bce-81d2-7221ceee0ee5" providerId="ADAL" clId="{2CF64A70-A59B-48C5-86CE-898F3AC9D25A}" dt="2024-10-11T08:00:57.392" v="1590" actId="478"/>
          <ac:spMkLst>
            <pc:docMk/>
            <pc:sldMk cId="465874846" sldId="1395"/>
            <ac:spMk id="8" creationId="{4D8371DE-2997-E14A-655B-1BF5A976DE15}"/>
          </ac:spMkLst>
        </pc:spChg>
        <pc:spChg chg="add del mod">
          <ac:chgData name="Inês Trindade" userId="3f97d105-5265-4bce-81d2-7221ceee0ee5" providerId="ADAL" clId="{2CF64A70-A59B-48C5-86CE-898F3AC9D25A}" dt="2024-10-11T08:04:47.667" v="1630" actId="21"/>
          <ac:spMkLst>
            <pc:docMk/>
            <pc:sldMk cId="465874846" sldId="1395"/>
            <ac:spMk id="10" creationId="{D1CC8BE1-820A-9016-58FA-844ED1BC481A}"/>
          </ac:spMkLst>
        </pc:spChg>
        <pc:spChg chg="add mod">
          <ac:chgData name="Inês Trindade" userId="3f97d105-5265-4bce-81d2-7221ceee0ee5" providerId="ADAL" clId="{2CF64A70-A59B-48C5-86CE-898F3AC9D25A}" dt="2024-10-11T15:06:43.828" v="3536" actId="1076"/>
          <ac:spMkLst>
            <pc:docMk/>
            <pc:sldMk cId="465874846" sldId="1395"/>
            <ac:spMk id="12" creationId="{D1CC8BE1-820A-9016-58FA-844ED1BC481A}"/>
          </ac:spMkLst>
        </pc:spChg>
        <pc:spChg chg="add mod">
          <ac:chgData name="Inês Trindade" userId="3f97d105-5265-4bce-81d2-7221ceee0ee5" providerId="ADAL" clId="{2CF64A70-A59B-48C5-86CE-898F3AC9D25A}" dt="2024-10-11T09:44:21.252" v="1807" actId="1076"/>
          <ac:spMkLst>
            <pc:docMk/>
            <pc:sldMk cId="465874846" sldId="1395"/>
            <ac:spMk id="19" creationId="{10735942-4FDB-17B2-76BA-B9387DE4CF37}"/>
          </ac:spMkLst>
        </pc:spChg>
        <pc:spChg chg="add mod">
          <ac:chgData name="Inês Trindade" userId="3f97d105-5265-4bce-81d2-7221ceee0ee5" providerId="ADAL" clId="{2CF64A70-A59B-48C5-86CE-898F3AC9D25A}" dt="2024-10-11T08:08:16.653" v="1655" actId="164"/>
          <ac:spMkLst>
            <pc:docMk/>
            <pc:sldMk cId="465874846" sldId="1395"/>
            <ac:spMk id="20" creationId="{10FA6808-7298-A48B-CE66-82C8CE1D354C}"/>
          </ac:spMkLst>
        </pc:spChg>
        <pc:spChg chg="add mod">
          <ac:chgData name="Inês Trindade" userId="3f97d105-5265-4bce-81d2-7221ceee0ee5" providerId="ADAL" clId="{2CF64A70-A59B-48C5-86CE-898F3AC9D25A}" dt="2024-10-11T09:44:21.252" v="1807" actId="1076"/>
          <ac:spMkLst>
            <pc:docMk/>
            <pc:sldMk cId="465874846" sldId="1395"/>
            <ac:spMk id="21" creationId="{DFFB16CF-FD8B-1A0E-D57C-4AB5A1E63C00}"/>
          </ac:spMkLst>
        </pc:spChg>
        <pc:spChg chg="del">
          <ac:chgData name="Inês Trindade" userId="3f97d105-5265-4bce-81d2-7221ceee0ee5" providerId="ADAL" clId="{2CF64A70-A59B-48C5-86CE-898F3AC9D25A}" dt="2024-10-10T21:09:38.704" v="1052" actId="478"/>
          <ac:spMkLst>
            <pc:docMk/>
            <pc:sldMk cId="465874846" sldId="1395"/>
            <ac:spMk id="24" creationId="{6A3CC8EB-092E-CA95-912E-DD5E0687E6BE}"/>
          </ac:spMkLst>
        </pc:spChg>
        <pc:spChg chg="add del mod">
          <ac:chgData name="Inês Trindade" userId="3f97d105-5265-4bce-81d2-7221ceee0ee5" providerId="ADAL" clId="{2CF64A70-A59B-48C5-86CE-898F3AC9D25A}" dt="2024-10-11T08:29:33.357" v="1756" actId="478"/>
          <ac:spMkLst>
            <pc:docMk/>
            <pc:sldMk cId="465874846" sldId="1395"/>
            <ac:spMk id="29" creationId="{E2FA0A5C-54B0-0019-4E78-BD25809E1671}"/>
          </ac:spMkLst>
        </pc:spChg>
        <pc:spChg chg="mod">
          <ac:chgData name="Inês Trindade" userId="3f97d105-5265-4bce-81d2-7221ceee0ee5" providerId="ADAL" clId="{2CF64A70-A59B-48C5-86CE-898F3AC9D25A}" dt="2024-10-11T08:30:17.577" v="1763" actId="14100"/>
          <ac:spMkLst>
            <pc:docMk/>
            <pc:sldMk cId="465874846" sldId="1395"/>
            <ac:spMk id="44" creationId="{954B1830-493F-5E86-B7F3-7A3C1E88387E}"/>
          </ac:spMkLst>
        </pc:spChg>
        <pc:spChg chg="del">
          <ac:chgData name="Inês Trindade" userId="3f97d105-5265-4bce-81d2-7221ceee0ee5" providerId="ADAL" clId="{2CF64A70-A59B-48C5-86CE-898F3AC9D25A}" dt="2024-10-11T08:06:49.953" v="1641" actId="478"/>
          <ac:spMkLst>
            <pc:docMk/>
            <pc:sldMk cId="465874846" sldId="1395"/>
            <ac:spMk id="50" creationId="{F5CD087B-6FF5-64B1-9FE3-1FCA1EF331DB}"/>
          </ac:spMkLst>
        </pc:spChg>
        <pc:spChg chg="del mod">
          <ac:chgData name="Inês Trindade" userId="3f97d105-5265-4bce-81d2-7221ceee0ee5" providerId="ADAL" clId="{2CF64A70-A59B-48C5-86CE-898F3AC9D25A}" dt="2024-10-11T08:11:14.540" v="1689" actId="478"/>
          <ac:spMkLst>
            <pc:docMk/>
            <pc:sldMk cId="465874846" sldId="1395"/>
            <ac:spMk id="53" creationId="{42A69568-4CA4-BB61-70FF-185E73E7269C}"/>
          </ac:spMkLst>
        </pc:spChg>
        <pc:spChg chg="del mod">
          <ac:chgData name="Inês Trindade" userId="3f97d105-5265-4bce-81d2-7221ceee0ee5" providerId="ADAL" clId="{2CF64A70-A59B-48C5-86CE-898F3AC9D25A}" dt="2024-10-11T08:11:14.540" v="1689" actId="478"/>
          <ac:spMkLst>
            <pc:docMk/>
            <pc:sldMk cId="465874846" sldId="1395"/>
            <ac:spMk id="54" creationId="{A2A068FC-8A2C-4C8B-F32A-538098CB7229}"/>
          </ac:spMkLst>
        </pc:spChg>
        <pc:spChg chg="del">
          <ac:chgData name="Inês Trindade" userId="3f97d105-5265-4bce-81d2-7221ceee0ee5" providerId="ADAL" clId="{2CF64A70-A59B-48C5-86CE-898F3AC9D25A}" dt="2024-10-11T08:06:49.953" v="1641" actId="478"/>
          <ac:spMkLst>
            <pc:docMk/>
            <pc:sldMk cId="465874846" sldId="1395"/>
            <ac:spMk id="56" creationId="{BA61E2FB-4242-4D50-064D-F020A6013ACE}"/>
          </ac:spMkLst>
        </pc:spChg>
        <pc:spChg chg="del">
          <ac:chgData name="Inês Trindade" userId="3f97d105-5265-4bce-81d2-7221ceee0ee5" providerId="ADAL" clId="{2CF64A70-A59B-48C5-86CE-898F3AC9D25A}" dt="2024-10-11T08:06:49.953" v="1641" actId="478"/>
          <ac:spMkLst>
            <pc:docMk/>
            <pc:sldMk cId="465874846" sldId="1395"/>
            <ac:spMk id="57" creationId="{96A72488-3F53-3C18-E0F8-7CAF65FDAE0E}"/>
          </ac:spMkLst>
        </pc:spChg>
        <pc:grpChg chg="add del mod">
          <ac:chgData name="Inês Trindade" userId="3f97d105-5265-4bce-81d2-7221ceee0ee5" providerId="ADAL" clId="{2CF64A70-A59B-48C5-86CE-898F3AC9D25A}" dt="2024-10-11T08:08:35.249" v="1659" actId="478"/>
          <ac:grpSpMkLst>
            <pc:docMk/>
            <pc:sldMk cId="465874846" sldId="1395"/>
            <ac:grpSpMk id="22" creationId="{25367268-65A9-5FF3-EC5A-0B989807137B}"/>
          </ac:grpSpMkLst>
        </pc:grpChg>
        <pc:grpChg chg="add del mod">
          <ac:chgData name="Inês Trindade" userId="3f97d105-5265-4bce-81d2-7221ceee0ee5" providerId="ADAL" clId="{2CF64A70-A59B-48C5-86CE-898F3AC9D25A}" dt="2024-10-11T08:20:52.223" v="1720" actId="478"/>
          <ac:grpSpMkLst>
            <pc:docMk/>
            <pc:sldMk cId="465874846" sldId="1395"/>
            <ac:grpSpMk id="25" creationId="{584B265D-603F-EF9A-9D0A-FB45F3E226CC}"/>
          </ac:grpSpMkLst>
        </pc:grpChg>
        <pc:picChg chg="mod">
          <ac:chgData name="Inês Trindade" userId="3f97d105-5265-4bce-81d2-7221ceee0ee5" providerId="ADAL" clId="{2CF64A70-A59B-48C5-86CE-898F3AC9D25A}" dt="2024-10-11T08:09:57.628" v="1676" actId="164"/>
          <ac:picMkLst>
            <pc:docMk/>
            <pc:sldMk cId="465874846" sldId="1395"/>
            <ac:picMk id="4" creationId="{869BAFFE-1950-58B1-C76A-503E8175687B}"/>
          </ac:picMkLst>
        </pc:picChg>
        <pc:picChg chg="mod">
          <ac:chgData name="Inês Trindade" userId="3f97d105-5265-4bce-81d2-7221ceee0ee5" providerId="ADAL" clId="{2CF64A70-A59B-48C5-86CE-898F3AC9D25A}" dt="2024-10-11T08:09:57.628" v="1676" actId="164"/>
          <ac:picMkLst>
            <pc:docMk/>
            <pc:sldMk cId="465874846" sldId="1395"/>
            <ac:picMk id="5" creationId="{5671E55D-AEFE-019B-2D14-64B6B900DCE4}"/>
          </ac:picMkLst>
        </pc:picChg>
        <pc:picChg chg="mod">
          <ac:chgData name="Inês Trindade" userId="3f97d105-5265-4bce-81d2-7221ceee0ee5" providerId="ADAL" clId="{2CF64A70-A59B-48C5-86CE-898F3AC9D25A}" dt="2024-10-11T08:09:57.628" v="1676" actId="164"/>
          <ac:picMkLst>
            <pc:docMk/>
            <pc:sldMk cId="465874846" sldId="1395"/>
            <ac:picMk id="6" creationId="{9214670B-3961-2104-55CA-A3CCEA12C455}"/>
          </ac:picMkLst>
        </pc:picChg>
        <pc:picChg chg="add del mod">
          <ac:chgData name="Inês Trindade" userId="3f97d105-5265-4bce-81d2-7221ceee0ee5" providerId="ADAL" clId="{2CF64A70-A59B-48C5-86CE-898F3AC9D25A}" dt="2024-10-13T16:45:56.615" v="3763"/>
          <ac:picMkLst>
            <pc:docMk/>
            <pc:sldMk cId="465874846" sldId="1395"/>
            <ac:picMk id="9" creationId="{3EB36133-A8F1-4D7F-BBA9-E09C510F8808}"/>
          </ac:picMkLst>
        </pc:picChg>
        <pc:picChg chg="del">
          <ac:chgData name="Inês Trindade" userId="3f97d105-5265-4bce-81d2-7221ceee0ee5" providerId="ADAL" clId="{2CF64A70-A59B-48C5-86CE-898F3AC9D25A}" dt="2024-10-11T08:06:49.953" v="1641" actId="478"/>
          <ac:picMkLst>
            <pc:docMk/>
            <pc:sldMk cId="465874846" sldId="1395"/>
            <ac:picMk id="9" creationId="{FEF525B0-4D49-FD2A-E106-48BF0D9AF609}"/>
          </ac:picMkLst>
        </pc:picChg>
        <pc:picChg chg="add del mod">
          <ac:chgData name="Inês Trindade" userId="3f97d105-5265-4bce-81d2-7221ceee0ee5" providerId="ADAL" clId="{2CF64A70-A59B-48C5-86CE-898F3AC9D25A}" dt="2024-10-11T08:04:47.667" v="1630" actId="21"/>
          <ac:picMkLst>
            <pc:docMk/>
            <pc:sldMk cId="465874846" sldId="1395"/>
            <ac:picMk id="11" creationId="{350CB2C4-8DB6-D875-5DB9-C330291CB220}"/>
          </ac:picMkLst>
        </pc:picChg>
        <pc:picChg chg="del">
          <ac:chgData name="Inês Trindade" userId="3f97d105-5265-4bce-81d2-7221ceee0ee5" providerId="ADAL" clId="{2CF64A70-A59B-48C5-86CE-898F3AC9D25A}" dt="2024-10-11T08:06:49.953" v="1641" actId="478"/>
          <ac:picMkLst>
            <pc:docMk/>
            <pc:sldMk cId="465874846" sldId="1395"/>
            <ac:picMk id="13" creationId="{B7607E34-0662-A9F0-A2C2-9ABE3930822A}"/>
          </ac:picMkLst>
        </pc:picChg>
        <pc:picChg chg="add mod">
          <ac:chgData name="Inês Trindade" userId="3f97d105-5265-4bce-81d2-7221ceee0ee5" providerId="ADAL" clId="{2CF64A70-A59B-48C5-86CE-898F3AC9D25A}" dt="2024-10-11T08:21:16.288" v="1725" actId="1076"/>
          <ac:picMkLst>
            <pc:docMk/>
            <pc:sldMk cId="465874846" sldId="1395"/>
            <ac:picMk id="14" creationId="{350CB2C4-8DB6-D875-5DB9-C330291CB220}"/>
          </ac:picMkLst>
        </pc:picChg>
        <pc:picChg chg="add mod">
          <ac:chgData name="Inês Trindade" userId="3f97d105-5265-4bce-81d2-7221ceee0ee5" providerId="ADAL" clId="{2CF64A70-A59B-48C5-86CE-898F3AC9D25A}" dt="2024-10-11T08:08:16.653" v="1655" actId="164"/>
          <ac:picMkLst>
            <pc:docMk/>
            <pc:sldMk cId="465874846" sldId="1395"/>
            <ac:picMk id="15" creationId="{765F1BE9-5021-7E6D-B8FC-857E54F36B74}"/>
          </ac:picMkLst>
        </pc:picChg>
        <pc:picChg chg="add mod">
          <ac:chgData name="Inês Trindade" userId="3f97d105-5265-4bce-81d2-7221ceee0ee5" providerId="ADAL" clId="{2CF64A70-A59B-48C5-86CE-898F3AC9D25A}" dt="2024-10-11T08:08:16.653" v="1655" actId="164"/>
          <ac:picMkLst>
            <pc:docMk/>
            <pc:sldMk cId="465874846" sldId="1395"/>
            <ac:picMk id="16" creationId="{53D30320-1367-6485-BFFF-AD775F01A1B2}"/>
          </ac:picMkLst>
        </pc:picChg>
        <pc:picChg chg="del">
          <ac:chgData name="Inês Trindade" userId="3f97d105-5265-4bce-81d2-7221ceee0ee5" providerId="ADAL" clId="{2CF64A70-A59B-48C5-86CE-898F3AC9D25A}" dt="2024-10-11T08:06:49.953" v="1641" actId="478"/>
          <ac:picMkLst>
            <pc:docMk/>
            <pc:sldMk cId="465874846" sldId="1395"/>
            <ac:picMk id="17" creationId="{7D4EE685-B816-5FEC-7F03-FE9E3800F5FD}"/>
          </ac:picMkLst>
        </pc:picChg>
        <pc:picChg chg="add mod">
          <ac:chgData name="Inês Trindade" userId="3f97d105-5265-4bce-81d2-7221ceee0ee5" providerId="ADAL" clId="{2CF64A70-A59B-48C5-86CE-898F3AC9D25A}" dt="2024-10-11T08:08:16.653" v="1655" actId="164"/>
          <ac:picMkLst>
            <pc:docMk/>
            <pc:sldMk cId="465874846" sldId="1395"/>
            <ac:picMk id="18" creationId="{327E2066-15A0-D4CA-CBD1-BE06DBA12F7C}"/>
          </ac:picMkLst>
        </pc:picChg>
        <pc:picChg chg="del">
          <ac:chgData name="Inês Trindade" userId="3f97d105-5265-4bce-81d2-7221ceee0ee5" providerId="ADAL" clId="{2CF64A70-A59B-48C5-86CE-898F3AC9D25A}" dt="2024-10-11T08:06:49.953" v="1641" actId="478"/>
          <ac:picMkLst>
            <pc:docMk/>
            <pc:sldMk cId="465874846" sldId="1395"/>
            <ac:picMk id="23" creationId="{DB92EB12-E457-9845-1A35-24952AFACF52}"/>
          </ac:picMkLst>
        </pc:picChg>
        <pc:picChg chg="mod modCrop">
          <ac:chgData name="Inês Trindade" userId="3f97d105-5265-4bce-81d2-7221ceee0ee5" providerId="ADAL" clId="{2CF64A70-A59B-48C5-86CE-898F3AC9D25A}" dt="2024-10-11T09:44:21.252" v="1807" actId="1076"/>
          <ac:picMkLst>
            <pc:docMk/>
            <pc:sldMk cId="465874846" sldId="1395"/>
            <ac:picMk id="24" creationId="{11E2866A-0F44-1DE2-3A5B-CEDA910460C0}"/>
          </ac:picMkLst>
        </pc:picChg>
        <pc:picChg chg="del">
          <ac:chgData name="Inês Trindade" userId="3f97d105-5265-4bce-81d2-7221ceee0ee5" providerId="ADAL" clId="{2CF64A70-A59B-48C5-86CE-898F3AC9D25A}" dt="2024-10-11T08:06:49.953" v="1641" actId="478"/>
          <ac:picMkLst>
            <pc:docMk/>
            <pc:sldMk cId="465874846" sldId="1395"/>
            <ac:picMk id="26" creationId="{C71A0C02-33D5-8C45-31E9-BA3C0CD80780}"/>
          </ac:picMkLst>
        </pc:picChg>
        <pc:picChg chg="del">
          <ac:chgData name="Inês Trindade" userId="3f97d105-5265-4bce-81d2-7221ceee0ee5" providerId="ADAL" clId="{2CF64A70-A59B-48C5-86CE-898F3AC9D25A}" dt="2024-10-11T08:06:49.953" v="1641" actId="478"/>
          <ac:picMkLst>
            <pc:docMk/>
            <pc:sldMk cId="465874846" sldId="1395"/>
            <ac:picMk id="28" creationId="{6D27168A-4CD8-3131-0289-C9A04315B67A}"/>
          </ac:picMkLst>
        </pc:picChg>
        <pc:picChg chg="del">
          <ac:chgData name="Inês Trindade" userId="3f97d105-5265-4bce-81d2-7221ceee0ee5" providerId="ADAL" clId="{2CF64A70-A59B-48C5-86CE-898F3AC9D25A}" dt="2024-10-11T08:06:49.953" v="1641" actId="478"/>
          <ac:picMkLst>
            <pc:docMk/>
            <pc:sldMk cId="465874846" sldId="1395"/>
            <ac:picMk id="30" creationId="{D988BF1D-B466-8F8E-3F6D-E4F5E782D5BC}"/>
          </ac:picMkLst>
        </pc:picChg>
        <pc:picChg chg="del">
          <ac:chgData name="Inês Trindade" userId="3f97d105-5265-4bce-81d2-7221ceee0ee5" providerId="ADAL" clId="{2CF64A70-A59B-48C5-86CE-898F3AC9D25A}" dt="2024-10-11T08:06:49.953" v="1641" actId="478"/>
          <ac:picMkLst>
            <pc:docMk/>
            <pc:sldMk cId="465874846" sldId="1395"/>
            <ac:picMk id="32" creationId="{501A42A6-D008-1BB1-2B85-DFDE8FF05E4E}"/>
          </ac:picMkLst>
        </pc:picChg>
        <pc:picChg chg="del">
          <ac:chgData name="Inês Trindade" userId="3f97d105-5265-4bce-81d2-7221ceee0ee5" providerId="ADAL" clId="{2CF64A70-A59B-48C5-86CE-898F3AC9D25A}" dt="2024-10-11T08:06:49.953" v="1641" actId="478"/>
          <ac:picMkLst>
            <pc:docMk/>
            <pc:sldMk cId="465874846" sldId="1395"/>
            <ac:picMk id="34" creationId="{DC8B3849-84A3-6A89-9DFA-AA3F877E447F}"/>
          </ac:picMkLst>
        </pc:picChg>
        <pc:picChg chg="del">
          <ac:chgData name="Inês Trindade" userId="3f97d105-5265-4bce-81d2-7221ceee0ee5" providerId="ADAL" clId="{2CF64A70-A59B-48C5-86CE-898F3AC9D25A}" dt="2024-10-11T08:06:49.953" v="1641" actId="478"/>
          <ac:picMkLst>
            <pc:docMk/>
            <pc:sldMk cId="465874846" sldId="1395"/>
            <ac:picMk id="36" creationId="{3185E482-71A8-BF9D-C143-2A5A7F978028}"/>
          </ac:picMkLst>
        </pc:picChg>
        <pc:picChg chg="del">
          <ac:chgData name="Inês Trindade" userId="3f97d105-5265-4bce-81d2-7221ceee0ee5" providerId="ADAL" clId="{2CF64A70-A59B-48C5-86CE-898F3AC9D25A}" dt="2024-10-11T08:06:49.953" v="1641" actId="478"/>
          <ac:picMkLst>
            <pc:docMk/>
            <pc:sldMk cId="465874846" sldId="1395"/>
            <ac:picMk id="38" creationId="{9535B1E6-67E7-DBD3-BB62-FCFCE1C13B24}"/>
          </ac:picMkLst>
        </pc:picChg>
        <pc:picChg chg="del">
          <ac:chgData name="Inês Trindade" userId="3f97d105-5265-4bce-81d2-7221ceee0ee5" providerId="ADAL" clId="{2CF64A70-A59B-48C5-86CE-898F3AC9D25A}" dt="2024-10-11T08:06:46.198" v="1640" actId="478"/>
          <ac:picMkLst>
            <pc:docMk/>
            <pc:sldMk cId="465874846" sldId="1395"/>
            <ac:picMk id="40" creationId="{78C646C7-1CFE-E1B1-F899-45E59953E1D7}"/>
          </ac:picMkLst>
        </pc:picChg>
        <pc:picChg chg="del">
          <ac:chgData name="Inês Trindade" userId="3f97d105-5265-4bce-81d2-7221ceee0ee5" providerId="ADAL" clId="{2CF64A70-A59B-48C5-86CE-898F3AC9D25A}" dt="2024-10-11T08:06:49.953" v="1641" actId="478"/>
          <ac:picMkLst>
            <pc:docMk/>
            <pc:sldMk cId="465874846" sldId="1395"/>
            <ac:picMk id="42" creationId="{4CB90855-47E1-F8FA-594B-61C25804C081}"/>
          </ac:picMkLst>
        </pc:picChg>
        <pc:picChg chg="del">
          <ac:chgData name="Inês Trindade" userId="3f97d105-5265-4bce-81d2-7221ceee0ee5" providerId="ADAL" clId="{2CF64A70-A59B-48C5-86CE-898F3AC9D25A}" dt="2024-10-11T08:06:49.953" v="1641" actId="478"/>
          <ac:picMkLst>
            <pc:docMk/>
            <pc:sldMk cId="465874846" sldId="1395"/>
            <ac:picMk id="45" creationId="{4919DC58-4729-3977-09D4-C81741264146}"/>
          </ac:picMkLst>
        </pc:picChg>
        <pc:picChg chg="del">
          <ac:chgData name="Inês Trindade" userId="3f97d105-5265-4bce-81d2-7221ceee0ee5" providerId="ADAL" clId="{2CF64A70-A59B-48C5-86CE-898F3AC9D25A}" dt="2024-10-11T08:06:49.953" v="1641" actId="478"/>
          <ac:picMkLst>
            <pc:docMk/>
            <pc:sldMk cId="465874846" sldId="1395"/>
            <ac:picMk id="46" creationId="{0DA27D0B-8FFD-F6FE-B909-CDFC0D26F19F}"/>
          </ac:picMkLst>
        </pc:picChg>
        <pc:picChg chg="del mod">
          <ac:chgData name="Inês Trindade" userId="3f97d105-5265-4bce-81d2-7221ceee0ee5" providerId="ADAL" clId="{2CF64A70-A59B-48C5-86CE-898F3AC9D25A}" dt="2024-10-11T08:11:14.540" v="1689" actId="478"/>
          <ac:picMkLst>
            <pc:docMk/>
            <pc:sldMk cId="465874846" sldId="1395"/>
            <ac:picMk id="52" creationId="{905EF6FC-4260-C35E-22D9-E291F7465EE8}"/>
          </ac:picMkLst>
        </pc:picChg>
      </pc:sldChg>
      <pc:sldChg chg="addSp delSp modSp del mod ord">
        <pc:chgData name="Inês Trindade" userId="3f97d105-5265-4bce-81d2-7221ceee0ee5" providerId="ADAL" clId="{2CF64A70-A59B-48C5-86CE-898F3AC9D25A}" dt="2024-10-10T21:06:02.931" v="1043" actId="47"/>
        <pc:sldMkLst>
          <pc:docMk/>
          <pc:sldMk cId="600699969" sldId="1396"/>
        </pc:sldMkLst>
        <pc:spChg chg="add mod">
          <ac:chgData name="Inês Trindade" userId="3f97d105-5265-4bce-81d2-7221ceee0ee5" providerId="ADAL" clId="{2CF64A70-A59B-48C5-86CE-898F3AC9D25A}" dt="2024-10-10T18:45:57.631" v="845"/>
          <ac:spMkLst>
            <pc:docMk/>
            <pc:sldMk cId="600699969" sldId="1396"/>
            <ac:spMk id="5" creationId="{1AB00550-27BA-EDE5-2F1E-3E4336DB7F15}"/>
          </ac:spMkLst>
        </pc:spChg>
        <pc:spChg chg="add mod">
          <ac:chgData name="Inês Trindade" userId="3f97d105-5265-4bce-81d2-7221ceee0ee5" providerId="ADAL" clId="{2CF64A70-A59B-48C5-86CE-898F3AC9D25A}" dt="2024-10-10T18:47:02.681" v="856" actId="1076"/>
          <ac:spMkLst>
            <pc:docMk/>
            <pc:sldMk cId="600699969" sldId="1396"/>
            <ac:spMk id="6" creationId="{E5A9A6AD-81A5-1F8C-D445-C0B769D7CCF3}"/>
          </ac:spMkLst>
        </pc:spChg>
        <pc:spChg chg="del">
          <ac:chgData name="Inês Trindade" userId="3f97d105-5265-4bce-81d2-7221ceee0ee5" providerId="ADAL" clId="{2CF64A70-A59B-48C5-86CE-898F3AC9D25A}" dt="2024-10-10T18:45:57.016" v="844" actId="478"/>
          <ac:spMkLst>
            <pc:docMk/>
            <pc:sldMk cId="600699969" sldId="1396"/>
            <ac:spMk id="24" creationId="{6A3CC8EB-092E-CA95-912E-DD5E0687E6BE}"/>
          </ac:spMkLst>
        </pc:spChg>
        <pc:spChg chg="mod">
          <ac:chgData name="Inês Trindade" userId="3f97d105-5265-4bce-81d2-7221ceee0ee5" providerId="ADAL" clId="{2CF64A70-A59B-48C5-86CE-898F3AC9D25A}" dt="2024-10-10T18:47:13.094" v="857" actId="1076"/>
          <ac:spMkLst>
            <pc:docMk/>
            <pc:sldMk cId="600699969" sldId="1396"/>
            <ac:spMk id="35" creationId="{86C37B71-27ED-0B5C-3C31-475B0329182A}"/>
          </ac:spMkLst>
        </pc:spChg>
        <pc:picChg chg="mod">
          <ac:chgData name="Inês Trindade" userId="3f97d105-5265-4bce-81d2-7221ceee0ee5" providerId="ADAL" clId="{2CF64A70-A59B-48C5-86CE-898F3AC9D25A}" dt="2024-10-10T18:47:13.094" v="857" actId="1076"/>
          <ac:picMkLst>
            <pc:docMk/>
            <pc:sldMk cId="600699969" sldId="1396"/>
            <ac:picMk id="4" creationId="{6134286D-1A69-7098-EA5B-852484E6D621}"/>
          </ac:picMkLst>
        </pc:picChg>
        <pc:picChg chg="mod">
          <ac:chgData name="Inês Trindade" userId="3f97d105-5265-4bce-81d2-7221ceee0ee5" providerId="ADAL" clId="{2CF64A70-A59B-48C5-86CE-898F3AC9D25A}" dt="2024-10-10T18:47:13.094" v="857" actId="1076"/>
          <ac:picMkLst>
            <pc:docMk/>
            <pc:sldMk cId="600699969" sldId="1396"/>
            <ac:picMk id="1032" creationId="{DBEE1AB8-E893-F202-55A9-61BE9DA16B50}"/>
          </ac:picMkLst>
        </pc:picChg>
      </pc:sldChg>
      <pc:sldChg chg="del ord">
        <pc:chgData name="Inês Trindade" userId="3f97d105-5265-4bce-81d2-7221ceee0ee5" providerId="ADAL" clId="{2CF64A70-A59B-48C5-86CE-898F3AC9D25A}" dt="2024-10-10T21:10:17.710" v="1055" actId="47"/>
        <pc:sldMkLst>
          <pc:docMk/>
          <pc:sldMk cId="3225842592" sldId="1398"/>
        </pc:sldMkLst>
      </pc:sldChg>
      <pc:sldChg chg="del ord">
        <pc:chgData name="Inês Trindade" userId="3f97d105-5265-4bce-81d2-7221ceee0ee5" providerId="ADAL" clId="{2CF64A70-A59B-48C5-86CE-898F3AC9D25A}" dt="2024-10-10T21:06:22.711" v="1045" actId="47"/>
        <pc:sldMkLst>
          <pc:docMk/>
          <pc:sldMk cId="2728004918" sldId="1399"/>
        </pc:sldMkLst>
      </pc:sldChg>
      <pc:sldChg chg="addSp delSp modSp del mod ord">
        <pc:chgData name="Inês Trindade" userId="3f97d105-5265-4bce-81d2-7221ceee0ee5" providerId="ADAL" clId="{2CF64A70-A59B-48C5-86CE-898F3AC9D25A}" dt="2024-10-10T20:56:11.552" v="971" actId="47"/>
        <pc:sldMkLst>
          <pc:docMk/>
          <pc:sldMk cId="2708218927" sldId="1400"/>
        </pc:sldMkLst>
        <pc:spChg chg="del">
          <ac:chgData name="Inês Trindade" userId="3f97d105-5265-4bce-81d2-7221ceee0ee5" providerId="ADAL" clId="{2CF64A70-A59B-48C5-86CE-898F3AC9D25A}" dt="2024-10-10T18:42:39.515" v="837" actId="478"/>
          <ac:spMkLst>
            <pc:docMk/>
            <pc:sldMk cId="2708218927" sldId="1400"/>
            <ac:spMk id="2" creationId="{8F7A8B92-F96B-2533-70E1-9ED6E57F8959}"/>
          </ac:spMkLst>
        </pc:spChg>
        <pc:spChg chg="add del mod">
          <ac:chgData name="Inês Trindade" userId="3f97d105-5265-4bce-81d2-7221ceee0ee5" providerId="ADAL" clId="{2CF64A70-A59B-48C5-86CE-898F3AC9D25A}" dt="2024-10-10T18:45:44.522" v="842" actId="478"/>
          <ac:spMkLst>
            <pc:docMk/>
            <pc:sldMk cId="2708218927" sldId="1400"/>
            <ac:spMk id="5" creationId="{05D9207F-177E-933E-8C95-02EC59814D24}"/>
          </ac:spMkLst>
        </pc:spChg>
        <pc:spChg chg="add mod">
          <ac:chgData name="Inês Trindade" userId="3f97d105-5265-4bce-81d2-7221ceee0ee5" providerId="ADAL" clId="{2CF64A70-A59B-48C5-86CE-898F3AC9D25A}" dt="2024-10-10T18:45:45.206" v="843"/>
          <ac:spMkLst>
            <pc:docMk/>
            <pc:sldMk cId="2708218927" sldId="1400"/>
            <ac:spMk id="6" creationId="{02362AC4-EC7F-7419-93F5-C05CB29EACAA}"/>
          </ac:spMkLst>
        </pc:spChg>
      </pc:sldChg>
      <pc:sldChg chg="del ord">
        <pc:chgData name="Inês Trindade" userId="3f97d105-5265-4bce-81d2-7221ceee0ee5" providerId="ADAL" clId="{2CF64A70-A59B-48C5-86CE-898F3AC9D25A}" dt="2024-10-10T20:56:04.725" v="970" actId="47"/>
        <pc:sldMkLst>
          <pc:docMk/>
          <pc:sldMk cId="1168794823" sldId="1401"/>
        </pc:sldMkLst>
      </pc:sldChg>
      <pc:sldChg chg="addSp delSp modSp add del mod ord">
        <pc:chgData name="Inês Trindade" userId="3f97d105-5265-4bce-81d2-7221ceee0ee5" providerId="ADAL" clId="{2CF64A70-A59B-48C5-86CE-898F3AC9D25A}" dt="2024-10-10T21:00:21.349" v="997" actId="47"/>
        <pc:sldMkLst>
          <pc:docMk/>
          <pc:sldMk cId="485067256" sldId="1402"/>
        </pc:sldMkLst>
        <pc:spChg chg="mod">
          <ac:chgData name="Inês Trindade" userId="3f97d105-5265-4bce-81d2-7221ceee0ee5" providerId="ADAL" clId="{2CF64A70-A59B-48C5-86CE-898F3AC9D25A}" dt="2024-10-10T17:03:30.590" v="554" actId="20577"/>
          <ac:spMkLst>
            <pc:docMk/>
            <pc:sldMk cId="485067256" sldId="1402"/>
            <ac:spMk id="6" creationId="{0C3E79EE-5C0A-3F61-B7BC-09E8DD2A1CB3}"/>
          </ac:spMkLst>
        </pc:spChg>
        <pc:spChg chg="del">
          <ac:chgData name="Inês Trindade" userId="3f97d105-5265-4bce-81d2-7221ceee0ee5" providerId="ADAL" clId="{2CF64A70-A59B-48C5-86CE-898F3AC9D25A}" dt="2024-10-10T20:51:18.376" v="906" actId="478"/>
          <ac:spMkLst>
            <pc:docMk/>
            <pc:sldMk cId="485067256" sldId="1402"/>
            <ac:spMk id="7" creationId="{963486A5-F7D3-CC94-F73C-5847F9CCAB20}"/>
          </ac:spMkLst>
        </pc:spChg>
        <pc:spChg chg="mod">
          <ac:chgData name="Inês Trindade" userId="3f97d105-5265-4bce-81d2-7221ceee0ee5" providerId="ADAL" clId="{2CF64A70-A59B-48C5-86CE-898F3AC9D25A}" dt="2024-10-10T18:34:47.423" v="786" actId="1076"/>
          <ac:spMkLst>
            <pc:docMk/>
            <pc:sldMk cId="485067256" sldId="1402"/>
            <ac:spMk id="8" creationId="{0A17302F-1EEE-3ECC-10D9-72DA1FF9A1E1}"/>
          </ac:spMkLst>
        </pc:spChg>
        <pc:spChg chg="mod">
          <ac:chgData name="Inês Trindade" userId="3f97d105-5265-4bce-81d2-7221ceee0ee5" providerId="ADAL" clId="{2CF64A70-A59B-48C5-86CE-898F3AC9D25A}" dt="2024-10-10T18:34:47.423" v="786" actId="1076"/>
          <ac:spMkLst>
            <pc:docMk/>
            <pc:sldMk cId="485067256" sldId="1402"/>
            <ac:spMk id="11" creationId="{1E22DE4B-FB98-A502-3434-6B54F67EFF48}"/>
          </ac:spMkLst>
        </pc:spChg>
        <pc:spChg chg="mod">
          <ac:chgData name="Inês Trindade" userId="3f97d105-5265-4bce-81d2-7221ceee0ee5" providerId="ADAL" clId="{2CF64A70-A59B-48C5-86CE-898F3AC9D25A}" dt="2024-10-10T18:34:47.423" v="786" actId="1076"/>
          <ac:spMkLst>
            <pc:docMk/>
            <pc:sldMk cId="485067256" sldId="1402"/>
            <ac:spMk id="12" creationId="{C1FD0D04-F83F-D770-0F8A-5120850F2296}"/>
          </ac:spMkLst>
        </pc:spChg>
        <pc:spChg chg="mod">
          <ac:chgData name="Inês Trindade" userId="3f97d105-5265-4bce-81d2-7221ceee0ee5" providerId="ADAL" clId="{2CF64A70-A59B-48C5-86CE-898F3AC9D25A}" dt="2024-10-10T18:34:47.423" v="786" actId="1076"/>
          <ac:spMkLst>
            <pc:docMk/>
            <pc:sldMk cId="485067256" sldId="1402"/>
            <ac:spMk id="13" creationId="{637B8D7C-DE76-43C3-F186-4AF9F0EF3C2A}"/>
          </ac:spMkLst>
        </pc:spChg>
        <pc:spChg chg="del">
          <ac:chgData name="Inês Trindade" userId="3f97d105-5265-4bce-81d2-7221ceee0ee5" providerId="ADAL" clId="{2CF64A70-A59B-48C5-86CE-898F3AC9D25A}" dt="2024-10-10T18:34:21.082" v="782" actId="478"/>
          <ac:spMkLst>
            <pc:docMk/>
            <pc:sldMk cId="485067256" sldId="1402"/>
            <ac:spMk id="14" creationId="{EFBDAF98-193C-7366-D8E5-435921C2B16B}"/>
          </ac:spMkLst>
        </pc:spChg>
        <pc:spChg chg="mod">
          <ac:chgData name="Inês Trindade" userId="3f97d105-5265-4bce-81d2-7221ceee0ee5" providerId="ADAL" clId="{2CF64A70-A59B-48C5-86CE-898F3AC9D25A}" dt="2024-10-10T18:34:47.423" v="786" actId="1076"/>
          <ac:spMkLst>
            <pc:docMk/>
            <pc:sldMk cId="485067256" sldId="1402"/>
            <ac:spMk id="20" creationId="{BBF7B6B6-E2C6-4737-1E7B-99798DBC31C4}"/>
          </ac:spMkLst>
        </pc:spChg>
        <pc:spChg chg="add mod">
          <ac:chgData name="Inês Trindade" userId="3f97d105-5265-4bce-81d2-7221ceee0ee5" providerId="ADAL" clId="{2CF64A70-A59B-48C5-86CE-898F3AC9D25A}" dt="2024-10-10T20:51:23.302" v="908" actId="1076"/>
          <ac:spMkLst>
            <pc:docMk/>
            <pc:sldMk cId="485067256" sldId="1402"/>
            <ac:spMk id="22" creationId="{5F1DE673-7209-EE1F-F722-820ADA6D2714}"/>
          </ac:spMkLst>
        </pc:spChg>
        <pc:spChg chg="add mod">
          <ac:chgData name="Inês Trindade" userId="3f97d105-5265-4bce-81d2-7221ceee0ee5" providerId="ADAL" clId="{2CF64A70-A59B-48C5-86CE-898F3AC9D25A}" dt="2024-10-10T17:01:11.747" v="518" actId="1036"/>
          <ac:spMkLst>
            <pc:docMk/>
            <pc:sldMk cId="485067256" sldId="1402"/>
            <ac:spMk id="22" creationId="{F18B13D9-65AA-BBEC-7F21-37F695DF7960}"/>
          </ac:spMkLst>
        </pc:spChg>
        <pc:spChg chg="add mod">
          <ac:chgData name="Inês Trindade" userId="3f97d105-5265-4bce-81d2-7221ceee0ee5" providerId="ADAL" clId="{2CF64A70-A59B-48C5-86CE-898F3AC9D25A}" dt="2024-10-10T17:01:32.705" v="521" actId="1076"/>
          <ac:spMkLst>
            <pc:docMk/>
            <pc:sldMk cId="485067256" sldId="1402"/>
            <ac:spMk id="24" creationId="{FDC72B95-7EAF-7786-2F15-FC8685D5BB9E}"/>
          </ac:spMkLst>
        </pc:spChg>
        <pc:spChg chg="add mod">
          <ac:chgData name="Inês Trindade" userId="3f97d105-5265-4bce-81d2-7221ceee0ee5" providerId="ADAL" clId="{2CF64A70-A59B-48C5-86CE-898F3AC9D25A}" dt="2024-10-10T18:34:26.720" v="784" actId="1076"/>
          <ac:spMkLst>
            <pc:docMk/>
            <pc:sldMk cId="485067256" sldId="1402"/>
            <ac:spMk id="31" creationId="{38279D03-029F-EA2D-F18A-4BDCD8E3DCD0}"/>
          </ac:spMkLst>
        </pc:spChg>
        <pc:spChg chg="add mod">
          <ac:chgData name="Inês Trindade" userId="3f97d105-5265-4bce-81d2-7221ceee0ee5" providerId="ADAL" clId="{2CF64A70-A59B-48C5-86CE-898F3AC9D25A}" dt="2024-10-10T18:34:38.765" v="785" actId="1076"/>
          <ac:spMkLst>
            <pc:docMk/>
            <pc:sldMk cId="485067256" sldId="1402"/>
            <ac:spMk id="32" creationId="{D3CCA03D-8406-6244-0592-111A32464C02}"/>
          </ac:spMkLst>
        </pc:spChg>
        <pc:spChg chg="add mod">
          <ac:chgData name="Inês Trindade" userId="3f97d105-5265-4bce-81d2-7221ceee0ee5" providerId="ADAL" clId="{2CF64A70-A59B-48C5-86CE-898F3AC9D25A}" dt="2024-10-10T18:36:23.297" v="798" actId="571"/>
          <ac:spMkLst>
            <pc:docMk/>
            <pc:sldMk cId="485067256" sldId="1402"/>
            <ac:spMk id="34" creationId="{238F696E-7E83-EFAE-4C86-3120A40722C7}"/>
          </ac:spMkLst>
        </pc:spChg>
        <pc:grpChg chg="add mod">
          <ac:chgData name="Inês Trindade" userId="3f97d105-5265-4bce-81d2-7221ceee0ee5" providerId="ADAL" clId="{2CF64A70-A59B-48C5-86CE-898F3AC9D25A}" dt="2024-10-10T17:04:08.873" v="583" actId="1076"/>
          <ac:grpSpMkLst>
            <pc:docMk/>
            <pc:sldMk cId="485067256" sldId="1402"/>
            <ac:grpSpMk id="29" creationId="{711B9AA6-57C2-C85B-8498-3947AB1DD9C3}"/>
          </ac:grpSpMkLst>
        </pc:grpChg>
        <pc:grpChg chg="add mod">
          <ac:chgData name="Inês Trindade" userId="3f97d105-5265-4bce-81d2-7221ceee0ee5" providerId="ADAL" clId="{2CF64A70-A59B-48C5-86CE-898F3AC9D25A}" dt="2024-10-10T17:03:57.576" v="580" actId="14100"/>
          <ac:grpSpMkLst>
            <pc:docMk/>
            <pc:sldMk cId="485067256" sldId="1402"/>
            <ac:grpSpMk id="30" creationId="{8957F168-1A46-8B58-B24E-6771AE7E6792}"/>
          </ac:grpSpMkLst>
        </pc:grpChg>
        <pc:picChg chg="del">
          <ac:chgData name="Inês Trindade" userId="3f97d105-5265-4bce-81d2-7221ceee0ee5" providerId="ADAL" clId="{2CF64A70-A59B-48C5-86CE-898F3AC9D25A}" dt="2024-10-10T20:49:35.701" v="888" actId="478"/>
          <ac:picMkLst>
            <pc:docMk/>
            <pc:sldMk cId="485067256" sldId="1402"/>
            <ac:picMk id="2" creationId="{28C016A4-7500-AC35-3091-0A1E540614E9}"/>
          </ac:picMkLst>
        </pc:picChg>
        <pc:picChg chg="del">
          <ac:chgData name="Inês Trindade" userId="3f97d105-5265-4bce-81d2-7221ceee0ee5" providerId="ADAL" clId="{2CF64A70-A59B-48C5-86CE-898F3AC9D25A}" dt="2024-10-10T20:50:06.216" v="895" actId="478"/>
          <ac:picMkLst>
            <pc:docMk/>
            <pc:sldMk cId="485067256" sldId="1402"/>
            <ac:picMk id="3" creationId="{41068FAF-ED01-86BE-38E4-A42F18FCC8A7}"/>
          </ac:picMkLst>
        </pc:picChg>
        <pc:picChg chg="mod">
          <ac:chgData name="Inês Trindade" userId="3f97d105-5265-4bce-81d2-7221ceee0ee5" providerId="ADAL" clId="{2CF64A70-A59B-48C5-86CE-898F3AC9D25A}" dt="2024-10-10T18:35:15.957" v="792" actId="1076"/>
          <ac:picMkLst>
            <pc:docMk/>
            <pc:sldMk cId="485067256" sldId="1402"/>
            <ac:picMk id="4" creationId="{66C73630-EFFC-1216-3F0F-277F4493D472}"/>
          </ac:picMkLst>
        </pc:picChg>
        <pc:picChg chg="mod">
          <ac:chgData name="Inês Trindade" userId="3f97d105-5265-4bce-81d2-7221ceee0ee5" providerId="ADAL" clId="{2CF64A70-A59B-48C5-86CE-898F3AC9D25A}" dt="2024-10-10T18:35:18.102" v="793" actId="1076"/>
          <ac:picMkLst>
            <pc:docMk/>
            <pc:sldMk cId="485067256" sldId="1402"/>
            <ac:picMk id="5" creationId="{DC47E24A-8640-7D92-575D-CBB0A8A6FD34}"/>
          </ac:picMkLst>
        </pc:picChg>
        <pc:picChg chg="mod">
          <ac:chgData name="Inês Trindade" userId="3f97d105-5265-4bce-81d2-7221ceee0ee5" providerId="ADAL" clId="{2CF64A70-A59B-48C5-86CE-898F3AC9D25A}" dt="2024-10-10T18:34:47.423" v="786" actId="1076"/>
          <ac:picMkLst>
            <pc:docMk/>
            <pc:sldMk cId="485067256" sldId="1402"/>
            <ac:picMk id="9" creationId="{621FF5A1-EEA3-B8B6-F015-95864CC5C943}"/>
          </ac:picMkLst>
        </pc:picChg>
        <pc:picChg chg="mod">
          <ac:chgData name="Inês Trindade" userId="3f97d105-5265-4bce-81d2-7221ceee0ee5" providerId="ADAL" clId="{2CF64A70-A59B-48C5-86CE-898F3AC9D25A}" dt="2024-10-10T18:34:47.423" v="786" actId="1076"/>
          <ac:picMkLst>
            <pc:docMk/>
            <pc:sldMk cId="485067256" sldId="1402"/>
            <ac:picMk id="10" creationId="{29367839-42CA-0410-BE10-B608A11366AA}"/>
          </ac:picMkLst>
        </pc:picChg>
        <pc:picChg chg="del">
          <ac:chgData name="Inês Trindade" userId="3f97d105-5265-4bce-81d2-7221ceee0ee5" providerId="ADAL" clId="{2CF64A70-A59B-48C5-86CE-898F3AC9D25A}" dt="2024-10-10T17:03:00.094" v="546" actId="478"/>
          <ac:picMkLst>
            <pc:docMk/>
            <pc:sldMk cId="485067256" sldId="1402"/>
            <ac:picMk id="15" creationId="{CDE38444-7C5D-C32F-84D3-216F4D857151}"/>
          </ac:picMkLst>
        </pc:picChg>
        <pc:picChg chg="del">
          <ac:chgData name="Inês Trindade" userId="3f97d105-5265-4bce-81d2-7221ceee0ee5" providerId="ADAL" clId="{2CF64A70-A59B-48C5-86CE-898F3AC9D25A}" dt="2024-10-10T17:02:59.261" v="545" actId="478"/>
          <ac:picMkLst>
            <pc:docMk/>
            <pc:sldMk cId="485067256" sldId="1402"/>
            <ac:picMk id="16" creationId="{608F8622-5FD2-6DED-34E0-D6CAF79C622A}"/>
          </ac:picMkLst>
        </pc:picChg>
        <pc:picChg chg="add mod ord">
          <ac:chgData name="Inês Trindade" userId="3f97d105-5265-4bce-81d2-7221ceee0ee5" providerId="ADAL" clId="{2CF64A70-A59B-48C5-86CE-898F3AC9D25A}" dt="2024-10-10T18:35:11.328" v="790" actId="1076"/>
          <ac:picMkLst>
            <pc:docMk/>
            <pc:sldMk cId="485067256" sldId="1402"/>
            <ac:picMk id="17" creationId="{6975FD74-4C11-B71E-6F57-52D233C13541}"/>
          </ac:picMkLst>
        </pc:picChg>
        <pc:picChg chg="add mod ord modCrop">
          <ac:chgData name="Inês Trindade" userId="3f97d105-5265-4bce-81d2-7221ceee0ee5" providerId="ADAL" clId="{2CF64A70-A59B-48C5-86CE-898F3AC9D25A}" dt="2024-10-10T20:50:38.232" v="902" actId="1076"/>
          <ac:picMkLst>
            <pc:docMk/>
            <pc:sldMk cId="485067256" sldId="1402"/>
            <ac:picMk id="17" creationId="{F706A6BF-8922-0DC7-F64E-AFCCF009FA7B}"/>
          </ac:picMkLst>
        </pc:picChg>
        <pc:picChg chg="add mod">
          <ac:chgData name="Inês Trindade" userId="3f97d105-5265-4bce-81d2-7221ceee0ee5" providerId="ADAL" clId="{2CF64A70-A59B-48C5-86CE-898F3AC9D25A}" dt="2024-10-10T18:35:13.343" v="791" actId="1076"/>
          <ac:picMkLst>
            <pc:docMk/>
            <pc:sldMk cId="485067256" sldId="1402"/>
            <ac:picMk id="18" creationId="{90968BC2-F34A-7F80-1E6A-93E183B92B59}"/>
          </ac:picMkLst>
        </pc:picChg>
        <pc:picChg chg="add mod ord">
          <ac:chgData name="Inês Trindade" userId="3f97d105-5265-4bce-81d2-7221ceee0ee5" providerId="ADAL" clId="{2CF64A70-A59B-48C5-86CE-898F3AC9D25A}" dt="2024-10-10T20:51:00.416" v="905" actId="1076"/>
          <ac:picMkLst>
            <pc:docMk/>
            <pc:sldMk cId="485067256" sldId="1402"/>
            <ac:picMk id="18" creationId="{9E7E1A89-F902-CCB1-2292-0D3D09F2B143}"/>
          </ac:picMkLst>
        </pc:picChg>
        <pc:picChg chg="mod">
          <ac:chgData name="Inês Trindade" userId="3f97d105-5265-4bce-81d2-7221ceee0ee5" providerId="ADAL" clId="{2CF64A70-A59B-48C5-86CE-898F3AC9D25A}" dt="2024-10-10T17:04:01.905" v="581" actId="1076"/>
          <ac:picMkLst>
            <pc:docMk/>
            <pc:sldMk cId="485067256" sldId="1402"/>
            <ac:picMk id="19" creationId="{A52A41E7-5FDE-265A-746D-7BD22D3A6120}"/>
          </ac:picMkLst>
        </pc:picChg>
        <pc:picChg chg="mod">
          <ac:chgData name="Inês Trindade" userId="3f97d105-5265-4bce-81d2-7221ceee0ee5" providerId="ADAL" clId="{2CF64A70-A59B-48C5-86CE-898F3AC9D25A}" dt="2024-10-10T17:03:49.787" v="579" actId="1035"/>
          <ac:picMkLst>
            <pc:docMk/>
            <pc:sldMk cId="485067256" sldId="1402"/>
            <ac:picMk id="21" creationId="{C7C61D30-BBB3-B716-3E58-8E1D7E8769A8}"/>
          </ac:picMkLst>
        </pc:picChg>
        <pc:picChg chg="mod">
          <ac:chgData name="Inês Trindade" userId="3f97d105-5265-4bce-81d2-7221ceee0ee5" providerId="ADAL" clId="{2CF64A70-A59B-48C5-86CE-898F3AC9D25A}" dt="2024-10-10T20:50:44.569" v="904" actId="14100"/>
          <ac:picMkLst>
            <pc:docMk/>
            <pc:sldMk cId="485067256" sldId="1402"/>
            <ac:picMk id="23" creationId="{B86345C1-4901-DDED-F69C-ACD3145FCDC1}"/>
          </ac:picMkLst>
        </pc:picChg>
        <pc:picChg chg="add mod">
          <ac:chgData name="Inês Trindade" userId="3f97d105-5265-4bce-81d2-7221ceee0ee5" providerId="ADAL" clId="{2CF64A70-A59B-48C5-86CE-898F3AC9D25A}" dt="2024-10-10T17:03:37.428" v="555" actId="164"/>
          <ac:picMkLst>
            <pc:docMk/>
            <pc:sldMk cId="485067256" sldId="1402"/>
            <ac:picMk id="25" creationId="{A44D2E15-9850-4949-DEE1-133BCCD5E374}"/>
          </ac:picMkLst>
        </pc:picChg>
        <pc:picChg chg="add mod">
          <ac:chgData name="Inês Trindade" userId="3f97d105-5265-4bce-81d2-7221ceee0ee5" providerId="ADAL" clId="{2CF64A70-A59B-48C5-86CE-898F3AC9D25A}" dt="2024-10-10T17:03:37.428" v="555" actId="164"/>
          <ac:picMkLst>
            <pc:docMk/>
            <pc:sldMk cId="485067256" sldId="1402"/>
            <ac:picMk id="26" creationId="{E12EDBB6-21E0-F875-5486-40C5013A175D}"/>
          </ac:picMkLst>
        </pc:picChg>
        <pc:picChg chg="add mod">
          <ac:chgData name="Inês Trindade" userId="3f97d105-5265-4bce-81d2-7221ceee0ee5" providerId="ADAL" clId="{2CF64A70-A59B-48C5-86CE-898F3AC9D25A}" dt="2024-10-10T17:03:16.663" v="549" actId="164"/>
          <ac:picMkLst>
            <pc:docMk/>
            <pc:sldMk cId="485067256" sldId="1402"/>
            <ac:picMk id="27" creationId="{577D4660-C5FE-948F-523C-8BBD6CED2B58}"/>
          </ac:picMkLst>
        </pc:picChg>
        <pc:picChg chg="add mod">
          <ac:chgData name="Inês Trindade" userId="3f97d105-5265-4bce-81d2-7221ceee0ee5" providerId="ADAL" clId="{2CF64A70-A59B-48C5-86CE-898F3AC9D25A}" dt="2024-10-10T17:03:16.663" v="549" actId="164"/>
          <ac:picMkLst>
            <pc:docMk/>
            <pc:sldMk cId="485067256" sldId="1402"/>
            <ac:picMk id="28" creationId="{B1B94422-5232-C2C1-7FB3-312FB3FE21D1}"/>
          </ac:picMkLst>
        </pc:picChg>
        <pc:picChg chg="add mod">
          <ac:chgData name="Inês Trindade" userId="3f97d105-5265-4bce-81d2-7221ceee0ee5" providerId="ADAL" clId="{2CF64A70-A59B-48C5-86CE-898F3AC9D25A}" dt="2024-10-10T18:36:23.297" v="798" actId="571"/>
          <ac:picMkLst>
            <pc:docMk/>
            <pc:sldMk cId="485067256" sldId="1402"/>
            <ac:picMk id="33" creationId="{526AF7A5-575C-A429-A8CD-F3ADE1D64767}"/>
          </ac:picMkLst>
        </pc:picChg>
      </pc:sldChg>
      <pc:sldChg chg="del ord">
        <pc:chgData name="Inês Trindade" userId="3f97d105-5265-4bce-81d2-7221ceee0ee5" providerId="ADAL" clId="{2CF64A70-A59B-48C5-86CE-898F3AC9D25A}" dt="2024-10-10T16:08:22.688" v="191" actId="47"/>
        <pc:sldMkLst>
          <pc:docMk/>
          <pc:sldMk cId="83263359" sldId="1403"/>
        </pc:sldMkLst>
      </pc:sldChg>
      <pc:sldChg chg="modSp add del mod ord">
        <pc:chgData name="Inês Trindade" userId="3f97d105-5265-4bce-81d2-7221ceee0ee5" providerId="ADAL" clId="{2CF64A70-A59B-48C5-86CE-898F3AC9D25A}" dt="2024-10-11T08:41:23.728" v="1781" actId="47"/>
        <pc:sldMkLst>
          <pc:docMk/>
          <pc:sldMk cId="839464394" sldId="1404"/>
        </pc:sldMkLst>
        <pc:spChg chg="mod">
          <ac:chgData name="Inês Trindade" userId="3f97d105-5265-4bce-81d2-7221ceee0ee5" providerId="ADAL" clId="{2CF64A70-A59B-48C5-86CE-898F3AC9D25A}" dt="2024-10-11T08:03:40.334" v="1626" actId="20577"/>
          <ac:spMkLst>
            <pc:docMk/>
            <pc:sldMk cId="839464394" sldId="1404"/>
            <ac:spMk id="7" creationId="{ADD241AA-8814-B525-B53F-50D9540504E0}"/>
          </ac:spMkLst>
        </pc:spChg>
        <pc:spChg chg="mod">
          <ac:chgData name="Inês Trindade" userId="3f97d105-5265-4bce-81d2-7221ceee0ee5" providerId="ADAL" clId="{2CF64A70-A59B-48C5-86CE-898F3AC9D25A}" dt="2024-10-11T08:01:30.608" v="1596" actId="14100"/>
          <ac:spMkLst>
            <pc:docMk/>
            <pc:sldMk cId="839464394" sldId="1404"/>
            <ac:spMk id="9" creationId="{291D5A2A-0F02-A233-91D0-1DD02293F037}"/>
          </ac:spMkLst>
        </pc:spChg>
        <pc:spChg chg="mod">
          <ac:chgData name="Inês Trindade" userId="3f97d105-5265-4bce-81d2-7221ceee0ee5" providerId="ADAL" clId="{2CF64A70-A59B-48C5-86CE-898F3AC9D25A}" dt="2024-10-11T08:03:27.979" v="1624" actId="113"/>
          <ac:spMkLst>
            <pc:docMk/>
            <pc:sldMk cId="839464394" sldId="1404"/>
            <ac:spMk id="10" creationId="{842A4983-8F93-13C7-08CC-0058D1D9BBAA}"/>
          </ac:spMkLst>
        </pc:spChg>
      </pc:sldChg>
      <pc:sldChg chg="addSp delSp modSp del mod ord">
        <pc:chgData name="Inês Trindade" userId="3f97d105-5265-4bce-81d2-7221ceee0ee5" providerId="ADAL" clId="{2CF64A70-A59B-48C5-86CE-898F3AC9D25A}" dt="2024-10-10T21:29:07.396" v="1214" actId="47"/>
        <pc:sldMkLst>
          <pc:docMk/>
          <pc:sldMk cId="847466865" sldId="1405"/>
        </pc:sldMkLst>
        <pc:spChg chg="add mod">
          <ac:chgData name="Inês Trindade" userId="3f97d105-5265-4bce-81d2-7221ceee0ee5" providerId="ADAL" clId="{2CF64A70-A59B-48C5-86CE-898F3AC9D25A}" dt="2024-10-10T21:19:46.348" v="1109"/>
          <ac:spMkLst>
            <pc:docMk/>
            <pc:sldMk cId="847466865" sldId="1405"/>
            <ac:spMk id="2" creationId="{033539B7-08C2-3E61-70F3-7E700F7B536A}"/>
          </ac:spMkLst>
        </pc:spChg>
        <pc:spChg chg="del">
          <ac:chgData name="Inês Trindade" userId="3f97d105-5265-4bce-81d2-7221ceee0ee5" providerId="ADAL" clId="{2CF64A70-A59B-48C5-86CE-898F3AC9D25A}" dt="2024-10-10T21:19:31.644" v="1108" actId="478"/>
          <ac:spMkLst>
            <pc:docMk/>
            <pc:sldMk cId="847466865" sldId="1405"/>
            <ac:spMk id="9" creationId="{291D5A2A-0F02-A233-91D0-1DD02293F037}"/>
          </ac:spMkLst>
        </pc:spChg>
      </pc:sldChg>
      <pc:sldChg chg="del ord">
        <pc:chgData name="Inês Trindade" userId="3f97d105-5265-4bce-81d2-7221ceee0ee5" providerId="ADAL" clId="{2CF64A70-A59B-48C5-86CE-898F3AC9D25A}" dt="2024-10-10T20:58:49.208" v="994" actId="47"/>
        <pc:sldMkLst>
          <pc:docMk/>
          <pc:sldMk cId="564957488" sldId="1408"/>
        </pc:sldMkLst>
      </pc:sldChg>
      <pc:sldChg chg="addSp delSp modSp del mod ord">
        <pc:chgData name="Inês Trindade" userId="3f97d105-5265-4bce-81d2-7221ceee0ee5" providerId="ADAL" clId="{2CF64A70-A59B-48C5-86CE-898F3AC9D25A}" dt="2024-10-11T08:40:08.813" v="1780" actId="47"/>
        <pc:sldMkLst>
          <pc:docMk/>
          <pc:sldMk cId="1788203839" sldId="1409"/>
        </pc:sldMkLst>
        <pc:spChg chg="add mod">
          <ac:chgData name="Inês Trindade" userId="3f97d105-5265-4bce-81d2-7221ceee0ee5" providerId="ADAL" clId="{2CF64A70-A59B-48C5-86CE-898F3AC9D25A}" dt="2024-10-11T08:02:25.654" v="1604" actId="20577"/>
          <ac:spMkLst>
            <pc:docMk/>
            <pc:sldMk cId="1788203839" sldId="1409"/>
            <ac:spMk id="2" creationId="{3FD73A34-2C3B-DE6C-07BC-E2683E902A29}"/>
          </ac:spMkLst>
        </pc:spChg>
        <pc:spChg chg="mod">
          <ac:chgData name="Inês Trindade" userId="3f97d105-5265-4bce-81d2-7221ceee0ee5" providerId="ADAL" clId="{2CF64A70-A59B-48C5-86CE-898F3AC9D25A}" dt="2024-10-11T08:02:36.004" v="1623" actId="6549"/>
          <ac:spMkLst>
            <pc:docMk/>
            <pc:sldMk cId="1788203839" sldId="1409"/>
            <ac:spMk id="4" creationId="{38A3C622-845C-0868-7002-E7C2AF6D58A7}"/>
          </ac:spMkLst>
        </pc:spChg>
        <pc:spChg chg="add del">
          <ac:chgData name="Inês Trindade" userId="3f97d105-5265-4bce-81d2-7221ceee0ee5" providerId="ADAL" clId="{2CF64A70-A59B-48C5-86CE-898F3AC9D25A}" dt="2024-10-11T08:36:11.288" v="1768" actId="22"/>
          <ac:spMkLst>
            <pc:docMk/>
            <pc:sldMk cId="1788203839" sldId="1409"/>
            <ac:spMk id="9" creationId="{BB8A49C6-7E79-34A0-745B-D9B6DCD0089A}"/>
          </ac:spMkLst>
        </pc:spChg>
        <pc:spChg chg="del mod">
          <ac:chgData name="Inês Trindade" userId="3f97d105-5265-4bce-81d2-7221ceee0ee5" providerId="ADAL" clId="{2CF64A70-A59B-48C5-86CE-898F3AC9D25A}" dt="2024-10-11T08:01:36.965" v="1597" actId="478"/>
          <ac:spMkLst>
            <pc:docMk/>
            <pc:sldMk cId="1788203839" sldId="1409"/>
            <ac:spMk id="14" creationId="{1D92A5D9-D232-BFBF-65B6-FACAA31B4691}"/>
          </ac:spMkLst>
        </pc:spChg>
      </pc:sldChg>
      <pc:sldChg chg="add del ord">
        <pc:chgData name="Inês Trindade" userId="3f97d105-5265-4bce-81d2-7221ceee0ee5" providerId="ADAL" clId="{2CF64A70-A59B-48C5-86CE-898F3AC9D25A}" dt="2024-10-10T20:55:19.126" v="969" actId="47"/>
        <pc:sldMkLst>
          <pc:docMk/>
          <pc:sldMk cId="3586148276" sldId="1410"/>
        </pc:sldMkLst>
      </pc:sldChg>
      <pc:sldChg chg="modSp add del mod">
        <pc:chgData name="Inês Trindade" userId="3f97d105-5265-4bce-81d2-7221ceee0ee5" providerId="ADAL" clId="{2CF64A70-A59B-48C5-86CE-898F3AC9D25A}" dt="2024-10-10T16:21:31.826" v="233" actId="47"/>
        <pc:sldMkLst>
          <pc:docMk/>
          <pc:sldMk cId="2217985006" sldId="1411"/>
        </pc:sldMkLst>
        <pc:spChg chg="mod">
          <ac:chgData name="Inês Trindade" userId="3f97d105-5265-4bce-81d2-7221ceee0ee5" providerId="ADAL" clId="{2CF64A70-A59B-48C5-86CE-898F3AC9D25A}" dt="2024-10-10T16:14:01.778" v="203" actId="11"/>
          <ac:spMkLst>
            <pc:docMk/>
            <pc:sldMk cId="2217985006" sldId="1411"/>
            <ac:spMk id="24" creationId="{6A3CC8EB-092E-CA95-912E-DD5E0687E6BE}"/>
          </ac:spMkLst>
        </pc:spChg>
      </pc:sldChg>
      <pc:sldChg chg="add del">
        <pc:chgData name="Inês Trindade" userId="3f97d105-5265-4bce-81d2-7221ceee0ee5" providerId="ADAL" clId="{2CF64A70-A59B-48C5-86CE-898F3AC9D25A}" dt="2024-10-10T20:59:17.355" v="996" actId="47"/>
        <pc:sldMkLst>
          <pc:docMk/>
          <pc:sldMk cId="743385846" sldId="1412"/>
        </pc:sldMkLst>
      </pc:sldChg>
      <pc:sldChg chg="add del">
        <pc:chgData name="Inês Trindade" userId="3f97d105-5265-4bce-81d2-7221ceee0ee5" providerId="ADAL" clId="{2CF64A70-A59B-48C5-86CE-898F3AC9D25A}" dt="2024-10-10T18:48:15.494" v="858" actId="47"/>
        <pc:sldMkLst>
          <pc:docMk/>
          <pc:sldMk cId="540324246" sldId="1413"/>
        </pc:sldMkLst>
      </pc:sldChg>
      <pc:sldChg chg="addSp delSp modSp new mod ord modTransition modAnim">
        <pc:chgData name="Inês Trindade" userId="3f97d105-5265-4bce-81d2-7221ceee0ee5" providerId="ADAL" clId="{2CF64A70-A59B-48C5-86CE-898F3AC9D25A}" dt="2024-10-13T16:45:56.615" v="3763"/>
        <pc:sldMkLst>
          <pc:docMk/>
          <pc:sldMk cId="2993892418" sldId="1414"/>
        </pc:sldMkLst>
        <pc:spChg chg="del">
          <ac:chgData name="Inês Trindade" userId="3f97d105-5265-4bce-81d2-7221ceee0ee5" providerId="ADAL" clId="{2CF64A70-A59B-48C5-86CE-898F3AC9D25A}" dt="2024-10-10T15:53:18.259" v="160" actId="478"/>
          <ac:spMkLst>
            <pc:docMk/>
            <pc:sldMk cId="2993892418" sldId="1414"/>
            <ac:spMk id="2" creationId="{CF5D138D-07E4-7237-CB5C-58417D724517}"/>
          </ac:spMkLst>
        </pc:spChg>
        <pc:spChg chg="mod">
          <ac:chgData name="Inês Trindade" userId="3f97d105-5265-4bce-81d2-7221ceee0ee5" providerId="ADAL" clId="{2CF64A70-A59B-48C5-86CE-898F3AC9D25A}" dt="2024-10-10T20:53:26.362" v="916" actId="20577"/>
          <ac:spMkLst>
            <pc:docMk/>
            <pc:sldMk cId="2993892418" sldId="1414"/>
            <ac:spMk id="3" creationId="{E9BFCAC8-3A84-7336-1F7E-31270C234B66}"/>
          </ac:spMkLst>
        </pc:spChg>
        <pc:picChg chg="add del mod">
          <ac:chgData name="Inês Trindade" userId="3f97d105-5265-4bce-81d2-7221ceee0ee5" providerId="ADAL" clId="{2CF64A70-A59B-48C5-86CE-898F3AC9D25A}" dt="2024-10-13T16:25:12.103" v="3757"/>
          <ac:picMkLst>
            <pc:docMk/>
            <pc:sldMk cId="2993892418" sldId="1414"/>
            <ac:picMk id="4" creationId="{1BFCD5CC-1BBC-1A25-EB88-1F2327CF8D44}"/>
          </ac:picMkLst>
        </pc:picChg>
        <pc:picChg chg="add del mod">
          <ac:chgData name="Inês Trindade" userId="3f97d105-5265-4bce-81d2-7221ceee0ee5" providerId="ADAL" clId="{2CF64A70-A59B-48C5-86CE-898F3AC9D25A}" dt="2024-10-13T16:28:57.521" v="3759"/>
          <ac:picMkLst>
            <pc:docMk/>
            <pc:sldMk cId="2993892418" sldId="1414"/>
            <ac:picMk id="7" creationId="{949EF7F8-0F0A-C47E-70FB-08E391110FAE}"/>
          </ac:picMkLst>
        </pc:picChg>
        <pc:picChg chg="add del mod">
          <ac:chgData name="Inês Trindade" userId="3f97d105-5265-4bce-81d2-7221ceee0ee5" providerId="ADAL" clId="{2CF64A70-A59B-48C5-86CE-898F3AC9D25A}" dt="2024-10-13T16:30:24.914" v="3761"/>
          <ac:picMkLst>
            <pc:docMk/>
            <pc:sldMk cId="2993892418" sldId="1414"/>
            <ac:picMk id="9" creationId="{53ACF6EE-2B7B-2233-4935-32EE52045918}"/>
          </ac:picMkLst>
        </pc:picChg>
        <pc:picChg chg="add del mod">
          <ac:chgData name="Inês Trindade" userId="3f97d105-5265-4bce-81d2-7221ceee0ee5" providerId="ADAL" clId="{2CF64A70-A59B-48C5-86CE-898F3AC9D25A}" dt="2024-10-13T16:45:56.615" v="3763"/>
          <ac:picMkLst>
            <pc:docMk/>
            <pc:sldMk cId="2993892418" sldId="1414"/>
            <ac:picMk id="11" creationId="{89C8EF3A-6207-F706-5F20-92C7A9E97A77}"/>
          </ac:picMkLst>
        </pc:picChg>
      </pc:sldChg>
      <pc:sldChg chg="new del">
        <pc:chgData name="Inês Trindade" userId="3f97d105-5265-4bce-81d2-7221ceee0ee5" providerId="ADAL" clId="{2CF64A70-A59B-48C5-86CE-898F3AC9D25A}" dt="2024-10-10T15:52:34.587" v="156" actId="680"/>
        <pc:sldMkLst>
          <pc:docMk/>
          <pc:sldMk cId="4271349546" sldId="1414"/>
        </pc:sldMkLst>
      </pc:sldChg>
      <pc:sldChg chg="addSp delSp modSp add del mod ord">
        <pc:chgData name="Inês Trindade" userId="3f97d105-5265-4bce-81d2-7221ceee0ee5" providerId="ADAL" clId="{2CF64A70-A59B-48C5-86CE-898F3AC9D25A}" dt="2024-10-10T21:32:16.919" v="1242" actId="47"/>
        <pc:sldMkLst>
          <pc:docMk/>
          <pc:sldMk cId="1216763740" sldId="1415"/>
        </pc:sldMkLst>
        <pc:spChg chg="add mod">
          <ac:chgData name="Inês Trindade" userId="3f97d105-5265-4bce-81d2-7221ceee0ee5" providerId="ADAL" clId="{2CF64A70-A59B-48C5-86CE-898F3AC9D25A}" dt="2024-10-10T16:30:02.910" v="349"/>
          <ac:spMkLst>
            <pc:docMk/>
            <pc:sldMk cId="1216763740" sldId="1415"/>
            <ac:spMk id="11" creationId="{31001B4B-E3F2-64F1-E933-91418F895746}"/>
          </ac:spMkLst>
        </pc:spChg>
        <pc:spChg chg="add mod">
          <ac:chgData name="Inês Trindade" userId="3f97d105-5265-4bce-81d2-7221ceee0ee5" providerId="ADAL" clId="{2CF64A70-A59B-48C5-86CE-898F3AC9D25A}" dt="2024-10-10T21:31:18.700" v="1238" actId="255"/>
          <ac:spMkLst>
            <pc:docMk/>
            <pc:sldMk cId="1216763740" sldId="1415"/>
            <ac:spMk id="12" creationId="{019E5CA1-C57F-38D4-39A5-072F2EAE441A}"/>
          </ac:spMkLst>
        </pc:spChg>
        <pc:spChg chg="del">
          <ac:chgData name="Inês Trindade" userId="3f97d105-5265-4bce-81d2-7221ceee0ee5" providerId="ADAL" clId="{2CF64A70-A59B-48C5-86CE-898F3AC9D25A}" dt="2024-10-10T18:22:41.881" v="739" actId="478"/>
          <ac:spMkLst>
            <pc:docMk/>
            <pc:sldMk cId="1216763740" sldId="1415"/>
            <ac:spMk id="23" creationId="{B16756E4-55F1-1B87-C66A-ECB6452332E5}"/>
          </ac:spMkLst>
        </pc:spChg>
        <pc:spChg chg="del">
          <ac:chgData name="Inês Trindade" userId="3f97d105-5265-4bce-81d2-7221ceee0ee5" providerId="ADAL" clId="{2CF64A70-A59B-48C5-86CE-898F3AC9D25A}" dt="2024-10-10T16:30:02.549" v="348" actId="478"/>
          <ac:spMkLst>
            <pc:docMk/>
            <pc:sldMk cId="1216763740" sldId="1415"/>
            <ac:spMk id="24" creationId="{0D714494-593E-B300-2F12-7254D1439AF4}"/>
          </ac:spMkLst>
        </pc:spChg>
      </pc:sldChg>
      <pc:sldChg chg="addSp delSp modSp add mod ord modTransition modAnim">
        <pc:chgData name="Inês Trindade" userId="3f97d105-5265-4bce-81d2-7221ceee0ee5" providerId="ADAL" clId="{2CF64A70-A59B-48C5-86CE-898F3AC9D25A}" dt="2024-10-13T16:45:56.615" v="3763"/>
        <pc:sldMkLst>
          <pc:docMk/>
          <pc:sldMk cId="2989800827" sldId="1416"/>
        </pc:sldMkLst>
        <pc:spChg chg="del">
          <ac:chgData name="Inês Trindade" userId="3f97d105-5265-4bce-81d2-7221ceee0ee5" providerId="ADAL" clId="{2CF64A70-A59B-48C5-86CE-898F3AC9D25A}" dt="2024-10-11T11:37:56.910" v="3252" actId="478"/>
          <ac:spMkLst>
            <pc:docMk/>
            <pc:sldMk cId="2989800827" sldId="1416"/>
            <ac:spMk id="5" creationId="{31BB8710-C7BD-E4AD-64CC-7F511A4B8972}"/>
          </ac:spMkLst>
        </pc:spChg>
        <pc:spChg chg="del">
          <ac:chgData name="Inês Trindade" userId="3f97d105-5265-4bce-81d2-7221ceee0ee5" providerId="ADAL" clId="{2CF64A70-A59B-48C5-86CE-898F3AC9D25A}" dt="2024-10-11T11:39:48.070" v="3304" actId="478"/>
          <ac:spMkLst>
            <pc:docMk/>
            <pc:sldMk cId="2989800827" sldId="1416"/>
            <ac:spMk id="6" creationId="{0BBCF573-42A1-B95A-C424-027FCE50CF16}"/>
          </ac:spMkLst>
        </pc:spChg>
        <pc:spChg chg="add del mod">
          <ac:chgData name="Inês Trindade" userId="3f97d105-5265-4bce-81d2-7221ceee0ee5" providerId="ADAL" clId="{2CF64A70-A59B-48C5-86CE-898F3AC9D25A}" dt="2024-10-11T08:05:01.028" v="1632" actId="21"/>
          <ac:spMkLst>
            <pc:docMk/>
            <pc:sldMk cId="2989800827" sldId="1416"/>
            <ac:spMk id="10" creationId="{D1CC8BE1-820A-9016-58FA-844ED1BC481A}"/>
          </ac:spMkLst>
        </pc:spChg>
        <pc:spChg chg="mod">
          <ac:chgData name="Inês Trindade" userId="3f97d105-5265-4bce-81d2-7221ceee0ee5" providerId="ADAL" clId="{2CF64A70-A59B-48C5-86CE-898F3AC9D25A}" dt="2024-10-11T08:34:30.207" v="1766" actId="20577"/>
          <ac:spMkLst>
            <pc:docMk/>
            <pc:sldMk cId="2989800827" sldId="1416"/>
            <ac:spMk id="20" creationId="{B5D152FB-131F-7BA1-050C-51267FE6579E}"/>
          </ac:spMkLst>
        </pc:spChg>
        <pc:spChg chg="mod">
          <ac:chgData name="Inês Trindade" userId="3f97d105-5265-4bce-81d2-7221ceee0ee5" providerId="ADAL" clId="{2CF64A70-A59B-48C5-86CE-898F3AC9D25A}" dt="2024-10-11T07:54:27.702" v="1579" actId="113"/>
          <ac:spMkLst>
            <pc:docMk/>
            <pc:sldMk cId="2989800827" sldId="1416"/>
            <ac:spMk id="21" creationId="{4660BEB1-1E18-3A49-C7AD-D577FFF5BE63}"/>
          </ac:spMkLst>
        </pc:spChg>
        <pc:spChg chg="mod">
          <ac:chgData name="Inês Trindade" userId="3f97d105-5265-4bce-81d2-7221ceee0ee5" providerId="ADAL" clId="{2CF64A70-A59B-48C5-86CE-898F3AC9D25A}" dt="2024-10-11T08:00:49.925" v="1589" actId="108"/>
          <ac:spMkLst>
            <pc:docMk/>
            <pc:sldMk cId="2989800827" sldId="1416"/>
            <ac:spMk id="24" creationId="{6A3CC8EB-092E-CA95-912E-DD5E0687E6BE}"/>
          </ac:spMkLst>
        </pc:spChg>
        <pc:spChg chg="mod">
          <ac:chgData name="Inês Trindade" userId="3f97d105-5265-4bce-81d2-7221ceee0ee5" providerId="ADAL" clId="{2CF64A70-A59B-48C5-86CE-898F3AC9D25A}" dt="2024-10-11T11:40:51.616" v="3344" actId="20577"/>
          <ac:spMkLst>
            <pc:docMk/>
            <pc:sldMk cId="2989800827" sldId="1416"/>
            <ac:spMk id="26" creationId="{C18A5FB5-8F61-D923-C422-F03868054C77}"/>
          </ac:spMkLst>
        </pc:spChg>
        <pc:spChg chg="mod">
          <ac:chgData name="Inês Trindade" userId="3f97d105-5265-4bce-81d2-7221ceee0ee5" providerId="ADAL" clId="{2CF64A70-A59B-48C5-86CE-898F3AC9D25A}" dt="2024-10-11T11:39:10.509" v="3262" actId="790"/>
          <ac:spMkLst>
            <pc:docMk/>
            <pc:sldMk cId="2989800827" sldId="1416"/>
            <ac:spMk id="85" creationId="{00000000-0000-0000-0000-000000000000}"/>
          </ac:spMkLst>
        </pc:spChg>
        <pc:spChg chg="mod">
          <ac:chgData name="Inês Trindade" userId="3f97d105-5265-4bce-81d2-7221ceee0ee5" providerId="ADAL" clId="{2CF64A70-A59B-48C5-86CE-898F3AC9D25A}" dt="2024-10-11T11:39:07.678" v="3261" actId="790"/>
          <ac:spMkLst>
            <pc:docMk/>
            <pc:sldMk cId="2989800827" sldId="1416"/>
            <ac:spMk id="87" creationId="{00000000-0000-0000-0000-000000000000}"/>
          </ac:spMkLst>
        </pc:spChg>
        <pc:spChg chg="mod">
          <ac:chgData name="Inês Trindade" userId="3f97d105-5265-4bce-81d2-7221ceee0ee5" providerId="ADAL" clId="{2CF64A70-A59B-48C5-86CE-898F3AC9D25A}" dt="2024-10-11T11:39:11.848" v="3263" actId="790"/>
          <ac:spMkLst>
            <pc:docMk/>
            <pc:sldMk cId="2989800827" sldId="1416"/>
            <ac:spMk id="91" creationId="{00000000-0000-0000-0000-000000000000}"/>
          </ac:spMkLst>
        </pc:spChg>
        <pc:picChg chg="add del mod">
          <ac:chgData name="Inês Trindade" userId="3f97d105-5265-4bce-81d2-7221ceee0ee5" providerId="ADAL" clId="{2CF64A70-A59B-48C5-86CE-898F3AC9D25A}" dt="2024-10-13T16:28:57.521" v="3759"/>
          <ac:picMkLst>
            <pc:docMk/>
            <pc:sldMk cId="2989800827" sldId="1416"/>
            <ac:picMk id="8" creationId="{78F26CB0-64A4-4B0D-2EE4-5721A8C8669E}"/>
          </ac:picMkLst>
        </pc:picChg>
        <pc:picChg chg="add del mod">
          <ac:chgData name="Inês Trindade" userId="3f97d105-5265-4bce-81d2-7221ceee0ee5" providerId="ADAL" clId="{2CF64A70-A59B-48C5-86CE-898F3AC9D25A}" dt="2024-10-11T08:05:01.028" v="1632" actId="21"/>
          <ac:picMkLst>
            <pc:docMk/>
            <pc:sldMk cId="2989800827" sldId="1416"/>
            <ac:picMk id="11" creationId="{350CB2C4-8DB6-D875-5DB9-C330291CB220}"/>
          </ac:picMkLst>
        </pc:picChg>
        <pc:picChg chg="add del mod">
          <ac:chgData name="Inês Trindade" userId="3f97d105-5265-4bce-81d2-7221ceee0ee5" providerId="ADAL" clId="{2CF64A70-A59B-48C5-86CE-898F3AC9D25A}" dt="2024-10-13T16:30:24.914" v="3761"/>
          <ac:picMkLst>
            <pc:docMk/>
            <pc:sldMk cId="2989800827" sldId="1416"/>
            <ac:picMk id="12" creationId="{F28E162A-14E8-AB2A-FE9D-8FC5B948E228}"/>
          </ac:picMkLst>
        </pc:picChg>
        <pc:picChg chg="add del mod">
          <ac:chgData name="Inês Trindade" userId="3f97d105-5265-4bce-81d2-7221ceee0ee5" providerId="ADAL" clId="{2CF64A70-A59B-48C5-86CE-898F3AC9D25A}" dt="2024-10-13T16:45:56.615" v="3763"/>
          <ac:picMkLst>
            <pc:docMk/>
            <pc:sldMk cId="2989800827" sldId="1416"/>
            <ac:picMk id="15" creationId="{7EE81ABB-08D5-1229-E047-5B8F2B3FFAED}"/>
          </ac:picMkLst>
        </pc:picChg>
      </pc:sldChg>
      <pc:sldChg chg="add del">
        <pc:chgData name="Inês Trindade" userId="3f97d105-5265-4bce-81d2-7221ceee0ee5" providerId="ADAL" clId="{2CF64A70-A59B-48C5-86CE-898F3AC9D25A}" dt="2024-10-10T20:46:18.705" v="881"/>
        <pc:sldMkLst>
          <pc:docMk/>
          <pc:sldMk cId="894956788" sldId="1417"/>
        </pc:sldMkLst>
      </pc:sldChg>
      <pc:sldChg chg="addSp delSp modSp add del mod">
        <pc:chgData name="Inês Trindade" userId="3f97d105-5265-4bce-81d2-7221ceee0ee5" providerId="ADAL" clId="{2CF64A70-A59B-48C5-86CE-898F3AC9D25A}" dt="2024-10-11T11:29:02.631" v="3027" actId="47"/>
        <pc:sldMkLst>
          <pc:docMk/>
          <pc:sldMk cId="3961966551" sldId="1417"/>
        </pc:sldMkLst>
        <pc:spChg chg="add mod">
          <ac:chgData name="Inês Trindade" userId="3f97d105-5265-4bce-81d2-7221ceee0ee5" providerId="ADAL" clId="{2CF64A70-A59B-48C5-86CE-898F3AC9D25A}" dt="2024-10-11T11:09:36.960" v="2808" actId="113"/>
          <ac:spMkLst>
            <pc:docMk/>
            <pc:sldMk cId="3961966551" sldId="1417"/>
            <ac:spMk id="3" creationId="{825C3B9C-2678-CCCD-9456-E5A460543FE8}"/>
          </ac:spMkLst>
        </pc:spChg>
        <pc:spChg chg="del">
          <ac:chgData name="Inês Trindade" userId="3f97d105-5265-4bce-81d2-7221ceee0ee5" providerId="ADAL" clId="{2CF64A70-A59B-48C5-86CE-898F3AC9D25A}" dt="2024-10-10T21:48:21.961" v="1383" actId="478"/>
          <ac:spMkLst>
            <pc:docMk/>
            <pc:sldMk cId="3961966551" sldId="1417"/>
            <ac:spMk id="3" creationId="{8A97CB4B-FAC5-C7A3-C48C-4E342EC917D6}"/>
          </ac:spMkLst>
        </pc:spChg>
        <pc:spChg chg="del">
          <ac:chgData name="Inês Trindade" userId="3f97d105-5265-4bce-81d2-7221ceee0ee5" providerId="ADAL" clId="{2CF64A70-A59B-48C5-86CE-898F3AC9D25A}" dt="2024-10-10T21:48:21.961" v="1383" actId="478"/>
          <ac:spMkLst>
            <pc:docMk/>
            <pc:sldMk cId="3961966551" sldId="1417"/>
            <ac:spMk id="4" creationId="{05905ED7-14EB-5384-5F14-AC1E9BA7C0CD}"/>
          </ac:spMkLst>
        </pc:spChg>
        <pc:spChg chg="add del mod">
          <ac:chgData name="Inês Trindade" userId="3f97d105-5265-4bce-81d2-7221ceee0ee5" providerId="ADAL" clId="{2CF64A70-A59B-48C5-86CE-898F3AC9D25A}" dt="2024-10-11T08:04:11.481" v="1627" actId="478"/>
          <ac:spMkLst>
            <pc:docMk/>
            <pc:sldMk cId="3961966551" sldId="1417"/>
            <ac:spMk id="5" creationId="{1C6B879C-912A-44A5-D6DE-E9118E15C935}"/>
          </ac:spMkLst>
        </pc:spChg>
        <pc:spChg chg="del">
          <ac:chgData name="Inês Trindade" userId="3f97d105-5265-4bce-81d2-7221ceee0ee5" providerId="ADAL" clId="{2CF64A70-A59B-48C5-86CE-898F3AC9D25A}" dt="2024-10-10T21:48:21.961" v="1383" actId="478"/>
          <ac:spMkLst>
            <pc:docMk/>
            <pc:sldMk cId="3961966551" sldId="1417"/>
            <ac:spMk id="16" creationId="{E6D24CB8-089E-1586-B1CB-79F6EC69FD9A}"/>
          </ac:spMkLst>
        </pc:spChg>
        <pc:spChg chg="del">
          <ac:chgData name="Inês Trindade" userId="3f97d105-5265-4bce-81d2-7221ceee0ee5" providerId="ADAL" clId="{2CF64A70-A59B-48C5-86CE-898F3AC9D25A}" dt="2024-10-10T21:48:21.961" v="1383" actId="478"/>
          <ac:spMkLst>
            <pc:docMk/>
            <pc:sldMk cId="3961966551" sldId="1417"/>
            <ac:spMk id="17" creationId="{1FEFECD9-9F7C-E65C-4691-4C4A3D240DD5}"/>
          </ac:spMkLst>
        </pc:spChg>
        <pc:spChg chg="del">
          <ac:chgData name="Inês Trindade" userId="3f97d105-5265-4bce-81d2-7221ceee0ee5" providerId="ADAL" clId="{2CF64A70-A59B-48C5-86CE-898F3AC9D25A}" dt="2024-10-10T21:48:21.961" v="1383" actId="478"/>
          <ac:spMkLst>
            <pc:docMk/>
            <pc:sldMk cId="3961966551" sldId="1417"/>
            <ac:spMk id="18" creationId="{D6304DB7-19A2-40CD-AC4D-0A50164E6A94}"/>
          </ac:spMkLst>
        </pc:spChg>
        <pc:spChg chg="del">
          <ac:chgData name="Inês Trindade" userId="3f97d105-5265-4bce-81d2-7221ceee0ee5" providerId="ADAL" clId="{2CF64A70-A59B-48C5-86CE-898F3AC9D25A}" dt="2024-10-10T21:48:21.961" v="1383" actId="478"/>
          <ac:spMkLst>
            <pc:docMk/>
            <pc:sldMk cId="3961966551" sldId="1417"/>
            <ac:spMk id="21" creationId="{5574A797-439A-2741-5061-FCA0B0D9667E}"/>
          </ac:spMkLst>
        </pc:spChg>
        <pc:spChg chg="del">
          <ac:chgData name="Inês Trindade" userId="3f97d105-5265-4bce-81d2-7221ceee0ee5" providerId="ADAL" clId="{2CF64A70-A59B-48C5-86CE-898F3AC9D25A}" dt="2024-10-10T21:48:21.961" v="1383" actId="478"/>
          <ac:spMkLst>
            <pc:docMk/>
            <pc:sldMk cId="3961966551" sldId="1417"/>
            <ac:spMk id="22" creationId="{3ADCB807-1233-3DCF-7F4B-483D23E3D037}"/>
          </ac:spMkLst>
        </pc:spChg>
        <pc:spChg chg="mod">
          <ac:chgData name="Inês Trindade" userId="3f97d105-5265-4bce-81d2-7221ceee0ee5" providerId="ADAL" clId="{2CF64A70-A59B-48C5-86CE-898F3AC9D25A}" dt="2024-10-11T08:01:49.571" v="1601" actId="108"/>
          <ac:spMkLst>
            <pc:docMk/>
            <pc:sldMk cId="3961966551" sldId="1417"/>
            <ac:spMk id="23" creationId="{62B41358-A1C1-5566-24A5-1F63E91C4816}"/>
          </ac:spMkLst>
        </pc:spChg>
      </pc:sldChg>
      <pc:sldChg chg="add del">
        <pc:chgData name="Inês Trindade" userId="3f97d105-5265-4bce-81d2-7221ceee0ee5" providerId="ADAL" clId="{2CF64A70-A59B-48C5-86CE-898F3AC9D25A}" dt="2024-10-10T20:46:18.705" v="881"/>
        <pc:sldMkLst>
          <pc:docMk/>
          <pc:sldMk cId="1054250108" sldId="1418"/>
        </pc:sldMkLst>
      </pc:sldChg>
      <pc:sldChg chg="addSp delSp modSp add mod ord modTransition modAnim">
        <pc:chgData name="Inês Trindade" userId="3f97d105-5265-4bce-81d2-7221ceee0ee5" providerId="ADAL" clId="{2CF64A70-A59B-48C5-86CE-898F3AC9D25A}" dt="2024-10-13T16:45:56.615" v="3763"/>
        <pc:sldMkLst>
          <pc:docMk/>
          <pc:sldMk cId="2232054578" sldId="1418"/>
        </pc:sldMkLst>
        <pc:spChg chg="del">
          <ac:chgData name="Inês Trindade" userId="3f97d105-5265-4bce-81d2-7221ceee0ee5" providerId="ADAL" clId="{2CF64A70-A59B-48C5-86CE-898F3AC9D25A}" dt="2024-10-11T13:27:39.129" v="3450" actId="478"/>
          <ac:spMkLst>
            <pc:docMk/>
            <pc:sldMk cId="2232054578" sldId="1418"/>
            <ac:spMk id="2" creationId="{7C0FF635-1ADF-A4AC-2330-DB0F323338CE}"/>
          </ac:spMkLst>
        </pc:spChg>
        <pc:spChg chg="del mod">
          <ac:chgData name="Inês Trindade" userId="3f97d105-5265-4bce-81d2-7221ceee0ee5" providerId="ADAL" clId="{2CF64A70-A59B-48C5-86CE-898F3AC9D25A}" dt="2024-10-11T13:26:58.418" v="3437" actId="478"/>
          <ac:spMkLst>
            <pc:docMk/>
            <pc:sldMk cId="2232054578" sldId="1418"/>
            <ac:spMk id="3" creationId="{519B662A-6A93-BAC5-47E6-0D6B3EFD0507}"/>
          </ac:spMkLst>
        </pc:spChg>
        <pc:spChg chg="add del mod">
          <ac:chgData name="Inês Trindade" userId="3f97d105-5265-4bce-81d2-7221ceee0ee5" providerId="ADAL" clId="{2CF64A70-A59B-48C5-86CE-898F3AC9D25A}" dt="2024-10-11T11:09:01.227" v="2806" actId="478"/>
          <ac:spMkLst>
            <pc:docMk/>
            <pc:sldMk cId="2232054578" sldId="1418"/>
            <ac:spMk id="3" creationId="{C4C5BA39-7DD8-04A7-2BD1-600908EF39C4}"/>
          </ac:spMkLst>
        </pc:spChg>
        <pc:spChg chg="del">
          <ac:chgData name="Inês Trindade" userId="3f97d105-5265-4bce-81d2-7221ceee0ee5" providerId="ADAL" clId="{2CF64A70-A59B-48C5-86CE-898F3AC9D25A}" dt="2024-10-11T11:03:06.772" v="2771" actId="478"/>
          <ac:spMkLst>
            <pc:docMk/>
            <pc:sldMk cId="2232054578" sldId="1418"/>
            <ac:spMk id="5" creationId="{1C6B879C-912A-44A5-D6DE-E9118E15C935}"/>
          </ac:spMkLst>
        </pc:spChg>
        <pc:spChg chg="add mod">
          <ac:chgData name="Inês Trindade" userId="3f97d105-5265-4bce-81d2-7221ceee0ee5" providerId="ADAL" clId="{2CF64A70-A59B-48C5-86CE-898F3AC9D25A}" dt="2024-10-11T11:33:53.141" v="3156" actId="14100"/>
          <ac:spMkLst>
            <pc:docMk/>
            <pc:sldMk cId="2232054578" sldId="1418"/>
            <ac:spMk id="20" creationId="{453536CA-8F28-65E9-458A-494DF13CA22B}"/>
          </ac:spMkLst>
        </pc:spChg>
        <pc:spChg chg="add mod">
          <ac:chgData name="Inês Trindade" userId="3f97d105-5265-4bce-81d2-7221ceee0ee5" providerId="ADAL" clId="{2CF64A70-A59B-48C5-86CE-898F3AC9D25A}" dt="2024-10-11T13:27:24.076" v="3449" actId="14100"/>
          <ac:spMkLst>
            <pc:docMk/>
            <pc:sldMk cId="2232054578" sldId="1418"/>
            <ac:spMk id="22" creationId="{8134FA9C-D002-43BB-4AED-0C13EE790FFF}"/>
          </ac:spMkLst>
        </pc:spChg>
        <pc:spChg chg="add mod">
          <ac:chgData name="Inês Trindade" userId="3f97d105-5265-4bce-81d2-7221ceee0ee5" providerId="ADAL" clId="{2CF64A70-A59B-48C5-86CE-898F3AC9D25A}" dt="2024-10-11T11:48:55.472" v="3370" actId="1076"/>
          <ac:spMkLst>
            <pc:docMk/>
            <pc:sldMk cId="2232054578" sldId="1418"/>
            <ac:spMk id="28" creationId="{1D0A5B83-2FDB-37A7-5B07-05A91F8CC3D9}"/>
          </ac:spMkLst>
        </pc:spChg>
        <pc:spChg chg="add mod">
          <ac:chgData name="Inês Trindade" userId="3f97d105-5265-4bce-81d2-7221ceee0ee5" providerId="ADAL" clId="{2CF64A70-A59B-48C5-86CE-898F3AC9D25A}" dt="2024-10-11T11:35:56.022" v="3207" actId="1076"/>
          <ac:spMkLst>
            <pc:docMk/>
            <pc:sldMk cId="2232054578" sldId="1418"/>
            <ac:spMk id="30" creationId="{84573AD9-E0DF-96A5-D482-451A07A43321}"/>
          </ac:spMkLst>
        </pc:spChg>
        <pc:spChg chg="add mod">
          <ac:chgData name="Inês Trindade" userId="3f97d105-5265-4bce-81d2-7221ceee0ee5" providerId="ADAL" clId="{2CF64A70-A59B-48C5-86CE-898F3AC9D25A}" dt="2024-10-11T13:27:55.526" v="3478" actId="14100"/>
          <ac:spMkLst>
            <pc:docMk/>
            <pc:sldMk cId="2232054578" sldId="1418"/>
            <ac:spMk id="32" creationId="{F7F54232-D07D-83C7-344F-3E6C1C457969}"/>
          </ac:spMkLst>
        </pc:spChg>
        <pc:spChg chg="add mod">
          <ac:chgData name="Inês Trindade" userId="3f97d105-5265-4bce-81d2-7221ceee0ee5" providerId="ADAL" clId="{2CF64A70-A59B-48C5-86CE-898F3AC9D25A}" dt="2024-10-11T11:57:55.845" v="3395" actId="14100"/>
          <ac:spMkLst>
            <pc:docMk/>
            <pc:sldMk cId="2232054578" sldId="1418"/>
            <ac:spMk id="34" creationId="{ED0B70A5-A4C0-C1A4-CD0B-EB0796220833}"/>
          </ac:spMkLst>
        </pc:spChg>
        <pc:grpChg chg="add del mod">
          <ac:chgData name="Inês Trindade" userId="3f97d105-5265-4bce-81d2-7221ceee0ee5" providerId="ADAL" clId="{2CF64A70-A59B-48C5-86CE-898F3AC9D25A}" dt="2024-10-11T11:10:38.791" v="2812" actId="478"/>
          <ac:grpSpMkLst>
            <pc:docMk/>
            <pc:sldMk cId="2232054578" sldId="1418"/>
            <ac:grpSpMk id="17" creationId="{E7219843-72DE-259A-8897-BF7A48C118F2}"/>
          </ac:grpSpMkLst>
        </pc:grpChg>
        <pc:picChg chg="add del mod">
          <ac:chgData name="Inês Trindade" userId="3f97d105-5265-4bce-81d2-7221ceee0ee5" providerId="ADAL" clId="{2CF64A70-A59B-48C5-86CE-898F3AC9D25A}" dt="2024-10-13T16:45:56.615" v="3763"/>
          <ac:picMkLst>
            <pc:docMk/>
            <pc:sldMk cId="2232054578" sldId="1418"/>
            <ac:picMk id="4" creationId="{36BDB1AC-EB16-D069-B0A3-2D922A94BF5E}"/>
          </ac:picMkLst>
        </pc:picChg>
        <pc:picChg chg="add del mod">
          <ac:chgData name="Inês Trindade" userId="3f97d105-5265-4bce-81d2-7221ceee0ee5" providerId="ADAL" clId="{2CF64A70-A59B-48C5-86CE-898F3AC9D25A}" dt="2024-10-11T11:06:17.001" v="2782" actId="478"/>
          <ac:picMkLst>
            <pc:docMk/>
            <pc:sldMk cId="2232054578" sldId="1418"/>
            <ac:picMk id="6" creationId="{8602200A-0BC4-A6E6-57A2-2F46AADD4229}"/>
          </ac:picMkLst>
        </pc:picChg>
        <pc:picChg chg="add mod">
          <ac:chgData name="Inês Trindade" userId="3f97d105-5265-4bce-81d2-7221ceee0ee5" providerId="ADAL" clId="{2CF64A70-A59B-48C5-86CE-898F3AC9D25A}" dt="2024-10-11T11:10:25.975" v="2810" actId="164"/>
          <ac:picMkLst>
            <pc:docMk/>
            <pc:sldMk cId="2232054578" sldId="1418"/>
            <ac:picMk id="7" creationId="{88CA10AE-19B2-7C41-517B-C70016C34E45}"/>
          </ac:picMkLst>
        </pc:picChg>
        <pc:picChg chg="add mod">
          <ac:chgData name="Inês Trindade" userId="3f97d105-5265-4bce-81d2-7221ceee0ee5" providerId="ADAL" clId="{2CF64A70-A59B-48C5-86CE-898F3AC9D25A}" dt="2024-10-11T11:10:25.975" v="2810" actId="164"/>
          <ac:picMkLst>
            <pc:docMk/>
            <pc:sldMk cId="2232054578" sldId="1418"/>
            <ac:picMk id="8" creationId="{693DF484-0FB5-9219-3A42-816A814ECDF8}"/>
          </ac:picMkLst>
        </pc:picChg>
        <pc:picChg chg="add mod">
          <ac:chgData name="Inês Trindade" userId="3f97d105-5265-4bce-81d2-7221ceee0ee5" providerId="ADAL" clId="{2CF64A70-A59B-48C5-86CE-898F3AC9D25A}" dt="2024-10-11T11:10:25.975" v="2810" actId="164"/>
          <ac:picMkLst>
            <pc:docMk/>
            <pc:sldMk cId="2232054578" sldId="1418"/>
            <ac:picMk id="9" creationId="{68ACBB9E-C3B2-A27E-C237-70C69C615F0B}"/>
          </ac:picMkLst>
        </pc:picChg>
        <pc:picChg chg="add mod">
          <ac:chgData name="Inês Trindade" userId="3f97d105-5265-4bce-81d2-7221ceee0ee5" providerId="ADAL" clId="{2CF64A70-A59B-48C5-86CE-898F3AC9D25A}" dt="2024-10-11T11:10:25.975" v="2810" actId="164"/>
          <ac:picMkLst>
            <pc:docMk/>
            <pc:sldMk cId="2232054578" sldId="1418"/>
            <ac:picMk id="10" creationId="{FCB33157-DA74-25A2-E9C1-833314DB4DB6}"/>
          </ac:picMkLst>
        </pc:picChg>
        <pc:picChg chg="add mod">
          <ac:chgData name="Inês Trindade" userId="3f97d105-5265-4bce-81d2-7221ceee0ee5" providerId="ADAL" clId="{2CF64A70-A59B-48C5-86CE-898F3AC9D25A}" dt="2024-10-11T11:10:25.975" v="2810" actId="164"/>
          <ac:picMkLst>
            <pc:docMk/>
            <pc:sldMk cId="2232054578" sldId="1418"/>
            <ac:picMk id="11" creationId="{53AF636B-87A2-E3C4-AAF2-D64D1BB8F4D4}"/>
          </ac:picMkLst>
        </pc:picChg>
        <pc:picChg chg="add mod">
          <ac:chgData name="Inês Trindade" userId="3f97d105-5265-4bce-81d2-7221ceee0ee5" providerId="ADAL" clId="{2CF64A70-A59B-48C5-86CE-898F3AC9D25A}" dt="2024-10-11T11:10:25.975" v="2810" actId="164"/>
          <ac:picMkLst>
            <pc:docMk/>
            <pc:sldMk cId="2232054578" sldId="1418"/>
            <ac:picMk id="12" creationId="{E9D61CB0-46D9-E313-4B12-438849B1C535}"/>
          </ac:picMkLst>
        </pc:picChg>
        <pc:picChg chg="add mod">
          <ac:chgData name="Inês Trindade" userId="3f97d105-5265-4bce-81d2-7221ceee0ee5" providerId="ADAL" clId="{2CF64A70-A59B-48C5-86CE-898F3AC9D25A}" dt="2024-10-11T11:10:25.975" v="2810" actId="164"/>
          <ac:picMkLst>
            <pc:docMk/>
            <pc:sldMk cId="2232054578" sldId="1418"/>
            <ac:picMk id="13" creationId="{6F58AA00-B4EC-E7DF-1CA4-0568DF7C568E}"/>
          </ac:picMkLst>
        </pc:picChg>
        <pc:picChg chg="add mod">
          <ac:chgData name="Inês Trindade" userId="3f97d105-5265-4bce-81d2-7221ceee0ee5" providerId="ADAL" clId="{2CF64A70-A59B-48C5-86CE-898F3AC9D25A}" dt="2024-10-11T11:10:25.975" v="2810" actId="164"/>
          <ac:picMkLst>
            <pc:docMk/>
            <pc:sldMk cId="2232054578" sldId="1418"/>
            <ac:picMk id="14" creationId="{75810A91-7C17-E1D0-EEC1-1AF5B7517D73}"/>
          </ac:picMkLst>
        </pc:picChg>
        <pc:picChg chg="add mod">
          <ac:chgData name="Inês Trindade" userId="3f97d105-5265-4bce-81d2-7221ceee0ee5" providerId="ADAL" clId="{2CF64A70-A59B-48C5-86CE-898F3AC9D25A}" dt="2024-10-11T11:10:25.975" v="2810" actId="164"/>
          <ac:picMkLst>
            <pc:docMk/>
            <pc:sldMk cId="2232054578" sldId="1418"/>
            <ac:picMk id="15" creationId="{902B1D05-BFD6-0D7C-9346-39384F57AF08}"/>
          </ac:picMkLst>
        </pc:picChg>
        <pc:picChg chg="add mod">
          <ac:chgData name="Inês Trindade" userId="3f97d105-5265-4bce-81d2-7221ceee0ee5" providerId="ADAL" clId="{2CF64A70-A59B-48C5-86CE-898F3AC9D25A}" dt="2024-10-11T11:10:25.975" v="2810" actId="164"/>
          <ac:picMkLst>
            <pc:docMk/>
            <pc:sldMk cId="2232054578" sldId="1418"/>
            <ac:picMk id="16" creationId="{C3C9E26B-19C3-94EE-E300-E0AE01885D2B}"/>
          </ac:picMkLst>
        </pc:picChg>
        <pc:picChg chg="mod">
          <ac:chgData name="Inês Trindade" userId="3f97d105-5265-4bce-81d2-7221ceee0ee5" providerId="ADAL" clId="{2CF64A70-A59B-48C5-86CE-898F3AC9D25A}" dt="2024-10-11T12:05:08.581" v="3400" actId="1076"/>
          <ac:picMkLst>
            <pc:docMk/>
            <pc:sldMk cId="2232054578" sldId="1418"/>
            <ac:picMk id="18" creationId="{207793AD-75B5-C8A3-71B5-7890334E6B26}"/>
          </ac:picMkLst>
        </pc:picChg>
        <pc:picChg chg="add del mod">
          <ac:chgData name="Inês Trindade" userId="3f97d105-5265-4bce-81d2-7221ceee0ee5" providerId="ADAL" clId="{2CF64A70-A59B-48C5-86CE-898F3AC9D25A}" dt="2024-10-11T11:17:31.904" v="2866" actId="478"/>
          <ac:picMkLst>
            <pc:docMk/>
            <pc:sldMk cId="2232054578" sldId="1418"/>
            <ac:picMk id="25" creationId="{30CF9154-6C52-004D-D160-662B1432D70D}"/>
          </ac:picMkLst>
        </pc:picChg>
        <pc:picChg chg="add del mod">
          <ac:chgData name="Inês Trindade" userId="3f97d105-5265-4bce-81d2-7221ceee0ee5" providerId="ADAL" clId="{2CF64A70-A59B-48C5-86CE-898F3AC9D25A}" dt="2024-10-11T12:07:36.079" v="3416" actId="478"/>
          <ac:picMkLst>
            <pc:docMk/>
            <pc:sldMk cId="2232054578" sldId="1418"/>
            <ac:picMk id="26" creationId="{D1B01680-2446-23C1-F23F-D1FCA1B0BE00}"/>
          </ac:picMkLst>
        </pc:picChg>
        <pc:picChg chg="add del mod">
          <ac:chgData name="Inês Trindade" userId="3f97d105-5265-4bce-81d2-7221ceee0ee5" providerId="ADAL" clId="{2CF64A70-A59B-48C5-86CE-898F3AC9D25A}" dt="2024-10-11T12:05:01.420" v="3398" actId="478"/>
          <ac:picMkLst>
            <pc:docMk/>
            <pc:sldMk cId="2232054578" sldId="1418"/>
            <ac:picMk id="36" creationId="{FC2A58B8-5331-6E95-2F8A-1F1D2AF47F9C}"/>
          </ac:picMkLst>
        </pc:picChg>
        <pc:picChg chg="add mod">
          <ac:chgData name="Inês Trindade" userId="3f97d105-5265-4bce-81d2-7221ceee0ee5" providerId="ADAL" clId="{2CF64A70-A59B-48C5-86CE-898F3AC9D25A}" dt="2024-10-11T12:05:59.878" v="3402" actId="1076"/>
          <ac:picMkLst>
            <pc:docMk/>
            <pc:sldMk cId="2232054578" sldId="1418"/>
            <ac:picMk id="37" creationId="{84D36F8A-1E4E-F997-726A-371AAE3D8701}"/>
          </ac:picMkLst>
        </pc:picChg>
        <pc:picChg chg="add mod">
          <ac:chgData name="Inês Trindade" userId="3f97d105-5265-4bce-81d2-7221ceee0ee5" providerId="ADAL" clId="{2CF64A70-A59B-48C5-86CE-898F3AC9D25A}" dt="2024-10-11T12:07:20.015" v="3412" actId="1076"/>
          <ac:picMkLst>
            <pc:docMk/>
            <pc:sldMk cId="2232054578" sldId="1418"/>
            <ac:picMk id="38" creationId="{F10D2AF7-61A3-D705-F948-7B5523DBB083}"/>
          </ac:picMkLst>
        </pc:picChg>
        <pc:picChg chg="add mod">
          <ac:chgData name="Inês Trindade" userId="3f97d105-5265-4bce-81d2-7221ceee0ee5" providerId="ADAL" clId="{2CF64A70-A59B-48C5-86CE-898F3AC9D25A}" dt="2024-10-11T12:07:22.951" v="3413" actId="1076"/>
          <ac:picMkLst>
            <pc:docMk/>
            <pc:sldMk cId="2232054578" sldId="1418"/>
            <ac:picMk id="39" creationId="{08D18420-1098-EF7E-303D-120F4F48453F}"/>
          </ac:picMkLst>
        </pc:picChg>
        <pc:picChg chg="add mod">
          <ac:chgData name="Inês Trindade" userId="3f97d105-5265-4bce-81d2-7221ceee0ee5" providerId="ADAL" clId="{2CF64A70-A59B-48C5-86CE-898F3AC9D25A}" dt="2024-10-11T12:07:29.514" v="3415" actId="1076"/>
          <ac:picMkLst>
            <pc:docMk/>
            <pc:sldMk cId="2232054578" sldId="1418"/>
            <ac:picMk id="40" creationId="{9BE6B5C3-AFC0-DEC5-CC3A-F8C60F5BC24D}"/>
          </ac:picMkLst>
        </pc:picChg>
        <pc:picChg chg="add mod">
          <ac:chgData name="Inês Trindade" userId="3f97d105-5265-4bce-81d2-7221ceee0ee5" providerId="ADAL" clId="{2CF64A70-A59B-48C5-86CE-898F3AC9D25A}" dt="2024-10-11T12:07:25.583" v="3414" actId="1076"/>
          <ac:picMkLst>
            <pc:docMk/>
            <pc:sldMk cId="2232054578" sldId="1418"/>
            <ac:picMk id="41" creationId="{3B86E8ED-4AB5-C269-8088-1BAA020CF505}"/>
          </ac:picMkLst>
        </pc:picChg>
        <pc:picChg chg="add mod">
          <ac:chgData name="Inês Trindade" userId="3f97d105-5265-4bce-81d2-7221ceee0ee5" providerId="ADAL" clId="{2CF64A70-A59B-48C5-86CE-898F3AC9D25A}" dt="2024-10-11T12:08:23.818" v="3419" actId="207"/>
          <ac:picMkLst>
            <pc:docMk/>
            <pc:sldMk cId="2232054578" sldId="1418"/>
            <ac:picMk id="43" creationId="{8DE45099-1350-C4DC-4FD0-C8D1EB85B19C}"/>
          </ac:picMkLst>
        </pc:picChg>
      </pc:sldChg>
      <pc:sldChg chg="addSp delSp modSp add del mod">
        <pc:chgData name="Inês Trindade" userId="3f97d105-5265-4bce-81d2-7221ceee0ee5" providerId="ADAL" clId="{2CF64A70-A59B-48C5-86CE-898F3AC9D25A}" dt="2024-10-11T10:52:54.338" v="2744" actId="47"/>
        <pc:sldMkLst>
          <pc:docMk/>
          <pc:sldMk cId="1368926174" sldId="1419"/>
        </pc:sldMkLst>
        <pc:spChg chg="del mod">
          <ac:chgData name="Inês Trindade" userId="3f97d105-5265-4bce-81d2-7221ceee0ee5" providerId="ADAL" clId="{2CF64A70-A59B-48C5-86CE-898F3AC9D25A}" dt="2024-10-11T09:58:36.182" v="1843"/>
          <ac:spMkLst>
            <pc:docMk/>
            <pc:sldMk cId="1368926174" sldId="1419"/>
            <ac:spMk id="4" creationId="{ECF6B5DC-E994-C178-0B71-49F7C1FD599B}"/>
          </ac:spMkLst>
        </pc:spChg>
        <pc:spChg chg="del mod">
          <ac:chgData name="Inês Trindade" userId="3f97d105-5265-4bce-81d2-7221ceee0ee5" providerId="ADAL" clId="{2CF64A70-A59B-48C5-86CE-898F3AC9D25A}" dt="2024-10-11T09:56:36.741" v="1832" actId="478"/>
          <ac:spMkLst>
            <pc:docMk/>
            <pc:sldMk cId="1368926174" sldId="1419"/>
            <ac:spMk id="5" creationId="{65F4DF76-33D8-61E6-EB90-EA96074F0322}"/>
          </ac:spMkLst>
        </pc:spChg>
        <pc:spChg chg="del mod">
          <ac:chgData name="Inês Trindade" userId="3f97d105-5265-4bce-81d2-7221ceee0ee5" providerId="ADAL" clId="{2CF64A70-A59B-48C5-86CE-898F3AC9D25A}" dt="2024-10-11T09:54:06.974" v="1821" actId="478"/>
          <ac:spMkLst>
            <pc:docMk/>
            <pc:sldMk cId="1368926174" sldId="1419"/>
            <ac:spMk id="6" creationId="{FCFD0DBD-C266-70A9-CD2D-3518ED964F13}"/>
          </ac:spMkLst>
        </pc:spChg>
        <pc:spChg chg="add mod">
          <ac:chgData name="Inês Trindade" userId="3f97d105-5265-4bce-81d2-7221ceee0ee5" providerId="ADAL" clId="{2CF64A70-A59B-48C5-86CE-898F3AC9D25A}" dt="2024-10-11T10:03:16.795" v="2000" actId="20577"/>
          <ac:spMkLst>
            <pc:docMk/>
            <pc:sldMk cId="1368926174" sldId="1419"/>
            <ac:spMk id="7" creationId="{62C41BBE-492E-16AF-2573-005A5612109B}"/>
          </ac:spMkLst>
        </pc:spChg>
      </pc:sldChg>
      <pc:sldChg chg="add del">
        <pc:chgData name="Inês Trindade" userId="3f97d105-5265-4bce-81d2-7221ceee0ee5" providerId="ADAL" clId="{2CF64A70-A59B-48C5-86CE-898F3AC9D25A}" dt="2024-10-10T20:46:18.705" v="881"/>
        <pc:sldMkLst>
          <pc:docMk/>
          <pc:sldMk cId="3233535796" sldId="1419"/>
        </pc:sldMkLst>
      </pc:sldChg>
      <pc:sldChg chg="addSp delSp modSp add del mod ord">
        <pc:chgData name="Inês Trindade" userId="3f97d105-5265-4bce-81d2-7221ceee0ee5" providerId="ADAL" clId="{2CF64A70-A59B-48C5-86CE-898F3AC9D25A}" dt="2024-10-13T15:53:10.113" v="3755" actId="47"/>
        <pc:sldMkLst>
          <pc:docMk/>
          <pc:sldMk cId="2063578439" sldId="1420"/>
        </pc:sldMkLst>
        <pc:spChg chg="add mod">
          <ac:chgData name="Inês Trindade" userId="3f97d105-5265-4bce-81d2-7221ceee0ee5" providerId="ADAL" clId="{2CF64A70-A59B-48C5-86CE-898F3AC9D25A}" dt="2024-10-11T16:50:53.901" v="3543" actId="14100"/>
          <ac:spMkLst>
            <pc:docMk/>
            <pc:sldMk cId="2063578439" sldId="1420"/>
            <ac:spMk id="3" creationId="{B2C7558E-D159-A5E8-F571-E26452340841}"/>
          </ac:spMkLst>
        </pc:spChg>
        <pc:spChg chg="add del mod">
          <ac:chgData name="Inês Trindade" userId="3f97d105-5265-4bce-81d2-7221ceee0ee5" providerId="ADAL" clId="{2CF64A70-A59B-48C5-86CE-898F3AC9D25A}" dt="2024-10-11T10:08:24.844" v="2073" actId="478"/>
          <ac:spMkLst>
            <pc:docMk/>
            <pc:sldMk cId="2063578439" sldId="1420"/>
            <ac:spMk id="6" creationId="{D4E21517-FC8C-0FED-6138-4ABF888101C6}"/>
          </ac:spMkLst>
        </pc:spChg>
        <pc:spChg chg="del">
          <ac:chgData name="Inês Trindade" userId="3f97d105-5265-4bce-81d2-7221ceee0ee5" providerId="ADAL" clId="{2CF64A70-A59B-48C5-86CE-898F3AC9D25A}" dt="2024-10-11T10:04:05.077" v="2003" actId="478"/>
          <ac:spMkLst>
            <pc:docMk/>
            <pc:sldMk cId="2063578439" sldId="1420"/>
            <ac:spMk id="7" creationId="{62C41BBE-492E-16AF-2573-005A5612109B}"/>
          </ac:spMkLst>
        </pc:spChg>
        <pc:spChg chg="add del mod">
          <ac:chgData name="Inês Trindade" userId="3f97d105-5265-4bce-81d2-7221ceee0ee5" providerId="ADAL" clId="{2CF64A70-A59B-48C5-86CE-898F3AC9D25A}" dt="2024-10-11T10:12:37.418" v="2111"/>
          <ac:spMkLst>
            <pc:docMk/>
            <pc:sldMk cId="2063578439" sldId="1420"/>
            <ac:spMk id="15" creationId="{5E0D584B-9EC6-C293-C0BC-DC64C09C235F}"/>
          </ac:spMkLst>
        </pc:spChg>
        <pc:spChg chg="add mod">
          <ac:chgData name="Inês Trindade" userId="3f97d105-5265-4bce-81d2-7221ceee0ee5" providerId="ADAL" clId="{2CF64A70-A59B-48C5-86CE-898F3AC9D25A}" dt="2024-10-11T10:21:31.064" v="2296" actId="1076"/>
          <ac:spMkLst>
            <pc:docMk/>
            <pc:sldMk cId="2063578439" sldId="1420"/>
            <ac:spMk id="16" creationId="{660BB668-9D22-F545-6336-2CDB6054FC1D}"/>
          </ac:spMkLst>
        </pc:spChg>
        <pc:spChg chg="add mod">
          <ac:chgData name="Inês Trindade" userId="3f97d105-5265-4bce-81d2-7221ceee0ee5" providerId="ADAL" clId="{2CF64A70-A59B-48C5-86CE-898F3AC9D25A}" dt="2024-10-13T15:38:00.525" v="3616" actId="20577"/>
          <ac:spMkLst>
            <pc:docMk/>
            <pc:sldMk cId="2063578439" sldId="1420"/>
            <ac:spMk id="17" creationId="{B16CAA88-78DC-0E43-4288-1FC806407AC8}"/>
          </ac:spMkLst>
        </pc:spChg>
        <pc:spChg chg="add mod">
          <ac:chgData name="Inês Trindade" userId="3f97d105-5265-4bce-81d2-7221ceee0ee5" providerId="ADAL" clId="{2CF64A70-A59B-48C5-86CE-898F3AC9D25A}" dt="2024-10-11T10:21:31.064" v="2296" actId="1076"/>
          <ac:spMkLst>
            <pc:docMk/>
            <pc:sldMk cId="2063578439" sldId="1420"/>
            <ac:spMk id="18" creationId="{5471A1C2-C99B-DC9C-5DA4-E923FD7F81E2}"/>
          </ac:spMkLst>
        </pc:spChg>
        <pc:spChg chg="mod">
          <ac:chgData name="Inês Trindade" userId="3f97d105-5265-4bce-81d2-7221ceee0ee5" providerId="ADAL" clId="{2CF64A70-A59B-48C5-86CE-898F3AC9D25A}" dt="2024-10-11T10:09:04.075" v="2076"/>
          <ac:spMkLst>
            <pc:docMk/>
            <pc:sldMk cId="2063578439" sldId="1420"/>
            <ac:spMk id="20" creationId="{678A17E4-CE99-1F0F-D9AC-C682D39A638A}"/>
          </ac:spMkLst>
        </pc:spChg>
        <pc:spChg chg="mod">
          <ac:chgData name="Inês Trindade" userId="3f97d105-5265-4bce-81d2-7221ceee0ee5" providerId="ADAL" clId="{2CF64A70-A59B-48C5-86CE-898F3AC9D25A}" dt="2024-10-11T10:09:04.075" v="2076"/>
          <ac:spMkLst>
            <pc:docMk/>
            <pc:sldMk cId="2063578439" sldId="1420"/>
            <ac:spMk id="22" creationId="{30676AD2-16EB-D008-BE8A-F243A1CA9872}"/>
          </ac:spMkLst>
        </pc:spChg>
        <pc:spChg chg="mod">
          <ac:chgData name="Inês Trindade" userId="3f97d105-5265-4bce-81d2-7221ceee0ee5" providerId="ADAL" clId="{2CF64A70-A59B-48C5-86CE-898F3AC9D25A}" dt="2024-10-11T10:09:04.075" v="2076"/>
          <ac:spMkLst>
            <pc:docMk/>
            <pc:sldMk cId="2063578439" sldId="1420"/>
            <ac:spMk id="24" creationId="{40340F36-9DC4-FA61-4C29-236701619E39}"/>
          </ac:spMkLst>
        </pc:spChg>
        <pc:spChg chg="mod">
          <ac:chgData name="Inês Trindade" userId="3f97d105-5265-4bce-81d2-7221ceee0ee5" providerId="ADAL" clId="{2CF64A70-A59B-48C5-86CE-898F3AC9D25A}" dt="2024-10-11T10:09:04.075" v="2076"/>
          <ac:spMkLst>
            <pc:docMk/>
            <pc:sldMk cId="2063578439" sldId="1420"/>
            <ac:spMk id="26" creationId="{06BAA382-5AA9-91F9-F050-1879ACCC437F}"/>
          </ac:spMkLst>
        </pc:spChg>
        <pc:spChg chg="mod">
          <ac:chgData name="Inês Trindade" userId="3f97d105-5265-4bce-81d2-7221ceee0ee5" providerId="ADAL" clId="{2CF64A70-A59B-48C5-86CE-898F3AC9D25A}" dt="2024-10-11T10:09:04.075" v="2076"/>
          <ac:spMkLst>
            <pc:docMk/>
            <pc:sldMk cId="2063578439" sldId="1420"/>
            <ac:spMk id="28" creationId="{5AA84F6F-4AC5-BA2A-6998-A5DA765BA157}"/>
          </ac:spMkLst>
        </pc:spChg>
        <pc:spChg chg="mod">
          <ac:chgData name="Inês Trindade" userId="3f97d105-5265-4bce-81d2-7221ceee0ee5" providerId="ADAL" clId="{2CF64A70-A59B-48C5-86CE-898F3AC9D25A}" dt="2024-10-11T10:09:04.075" v="2076"/>
          <ac:spMkLst>
            <pc:docMk/>
            <pc:sldMk cId="2063578439" sldId="1420"/>
            <ac:spMk id="30" creationId="{AD4DB8E6-E7E0-A05C-0CE4-9A12BC1422EF}"/>
          </ac:spMkLst>
        </pc:spChg>
        <pc:spChg chg="add mod">
          <ac:chgData name="Inês Trindade" userId="3f97d105-5265-4bce-81d2-7221ceee0ee5" providerId="ADAL" clId="{2CF64A70-A59B-48C5-86CE-898F3AC9D25A}" dt="2024-10-11T16:50:34.637" v="3541" actId="1076"/>
          <ac:spMkLst>
            <pc:docMk/>
            <pc:sldMk cId="2063578439" sldId="1420"/>
            <ac:spMk id="31" creationId="{B85E1BD2-0420-E6DA-7F6E-B87FF588747E}"/>
          </ac:spMkLst>
        </pc:spChg>
        <pc:spChg chg="add mod">
          <ac:chgData name="Inês Trindade" userId="3f97d105-5265-4bce-81d2-7221ceee0ee5" providerId="ADAL" clId="{2CF64A70-A59B-48C5-86CE-898F3AC9D25A}" dt="2024-10-11T16:50:34.637" v="3541" actId="1076"/>
          <ac:spMkLst>
            <pc:docMk/>
            <pc:sldMk cId="2063578439" sldId="1420"/>
            <ac:spMk id="32" creationId="{EABFBDEF-2B51-C785-CE4C-F6584409B459}"/>
          </ac:spMkLst>
        </pc:spChg>
        <pc:spChg chg="add mod">
          <ac:chgData name="Inês Trindade" userId="3f97d105-5265-4bce-81d2-7221ceee0ee5" providerId="ADAL" clId="{2CF64A70-A59B-48C5-86CE-898F3AC9D25A}" dt="2024-10-11T10:12:32.431" v="2109"/>
          <ac:spMkLst>
            <pc:docMk/>
            <pc:sldMk cId="2063578439" sldId="1420"/>
            <ac:spMk id="33" creationId="{670B5EA8-B4E4-6A81-9DA5-5899438679AC}"/>
          </ac:spMkLst>
        </pc:spChg>
        <pc:spChg chg="add mod">
          <ac:chgData name="Inês Trindade" userId="3f97d105-5265-4bce-81d2-7221ceee0ee5" providerId="ADAL" clId="{2CF64A70-A59B-48C5-86CE-898F3AC9D25A}" dt="2024-10-11T16:50:34.637" v="3541" actId="1076"/>
          <ac:spMkLst>
            <pc:docMk/>
            <pc:sldMk cId="2063578439" sldId="1420"/>
            <ac:spMk id="35" creationId="{BC574EB6-D6A6-821A-1B4D-D535C2D11F6F}"/>
          </ac:spMkLst>
        </pc:spChg>
        <pc:spChg chg="add mod">
          <ac:chgData name="Inês Trindade" userId="3f97d105-5265-4bce-81d2-7221ceee0ee5" providerId="ADAL" clId="{2CF64A70-A59B-48C5-86CE-898F3AC9D25A}" dt="2024-10-11T16:50:34.637" v="3541" actId="1076"/>
          <ac:spMkLst>
            <pc:docMk/>
            <pc:sldMk cId="2063578439" sldId="1420"/>
            <ac:spMk id="36" creationId="{6D69F0EA-FEC5-4363-1115-C17AD63A1706}"/>
          </ac:spMkLst>
        </pc:spChg>
        <pc:spChg chg="mod">
          <ac:chgData name="Inês Trindade" userId="3f97d105-5265-4bce-81d2-7221ceee0ee5" providerId="ADAL" clId="{2CF64A70-A59B-48C5-86CE-898F3AC9D25A}" dt="2024-10-11T10:14:24.055" v="2129"/>
          <ac:spMkLst>
            <pc:docMk/>
            <pc:sldMk cId="2063578439" sldId="1420"/>
            <ac:spMk id="38" creationId="{2C83C4AF-667E-8C75-3928-54C398B8749C}"/>
          </ac:spMkLst>
        </pc:spChg>
        <pc:spChg chg="mod">
          <ac:chgData name="Inês Trindade" userId="3f97d105-5265-4bce-81d2-7221ceee0ee5" providerId="ADAL" clId="{2CF64A70-A59B-48C5-86CE-898F3AC9D25A}" dt="2024-10-11T10:14:24.055" v="2129"/>
          <ac:spMkLst>
            <pc:docMk/>
            <pc:sldMk cId="2063578439" sldId="1420"/>
            <ac:spMk id="40" creationId="{3D896B86-D6A1-E159-5803-870F2BF44284}"/>
          </ac:spMkLst>
        </pc:spChg>
        <pc:spChg chg="add mod">
          <ac:chgData name="Inês Trindade" userId="3f97d105-5265-4bce-81d2-7221ceee0ee5" providerId="ADAL" clId="{2CF64A70-A59B-48C5-86CE-898F3AC9D25A}" dt="2024-10-11T16:50:43.405" v="3542" actId="1076"/>
          <ac:spMkLst>
            <pc:docMk/>
            <pc:sldMk cId="2063578439" sldId="1420"/>
            <ac:spMk id="41" creationId="{DA1AE93B-7E87-2AE0-1CAD-E157465C8345}"/>
          </ac:spMkLst>
        </pc:spChg>
        <pc:spChg chg="add mod">
          <ac:chgData name="Inês Trindade" userId="3f97d105-5265-4bce-81d2-7221ceee0ee5" providerId="ADAL" clId="{2CF64A70-A59B-48C5-86CE-898F3AC9D25A}" dt="2024-10-11T16:50:43.405" v="3542" actId="1076"/>
          <ac:spMkLst>
            <pc:docMk/>
            <pc:sldMk cId="2063578439" sldId="1420"/>
            <ac:spMk id="42" creationId="{258767CA-105C-E54D-5384-855518A4CE27}"/>
          </ac:spMkLst>
        </pc:spChg>
        <pc:spChg chg="mod">
          <ac:chgData name="Inês Trindade" userId="3f97d105-5265-4bce-81d2-7221ceee0ee5" providerId="ADAL" clId="{2CF64A70-A59B-48C5-86CE-898F3AC9D25A}" dt="2024-10-11T10:15:42.481" v="2142"/>
          <ac:spMkLst>
            <pc:docMk/>
            <pc:sldMk cId="2063578439" sldId="1420"/>
            <ac:spMk id="44" creationId="{CD1A2AD7-F66E-6F98-8A66-82A84242D212}"/>
          </ac:spMkLst>
        </pc:spChg>
        <pc:spChg chg="mod">
          <ac:chgData name="Inês Trindade" userId="3f97d105-5265-4bce-81d2-7221ceee0ee5" providerId="ADAL" clId="{2CF64A70-A59B-48C5-86CE-898F3AC9D25A}" dt="2024-10-11T10:15:42.481" v="2142"/>
          <ac:spMkLst>
            <pc:docMk/>
            <pc:sldMk cId="2063578439" sldId="1420"/>
            <ac:spMk id="46" creationId="{B22F8606-C6C4-7502-AEB6-07D92A6F355B}"/>
          </ac:spMkLst>
        </pc:spChg>
        <pc:spChg chg="mod">
          <ac:chgData name="Inês Trindade" userId="3f97d105-5265-4bce-81d2-7221ceee0ee5" providerId="ADAL" clId="{2CF64A70-A59B-48C5-86CE-898F3AC9D25A}" dt="2024-10-11T10:16:43.964" v="2156"/>
          <ac:spMkLst>
            <pc:docMk/>
            <pc:sldMk cId="2063578439" sldId="1420"/>
            <ac:spMk id="48" creationId="{0B92D2FC-948F-6E0D-12C8-F4540E8A95F0}"/>
          </ac:spMkLst>
        </pc:spChg>
        <pc:spChg chg="mod">
          <ac:chgData name="Inês Trindade" userId="3f97d105-5265-4bce-81d2-7221ceee0ee5" providerId="ADAL" clId="{2CF64A70-A59B-48C5-86CE-898F3AC9D25A}" dt="2024-10-11T10:16:43.964" v="2156"/>
          <ac:spMkLst>
            <pc:docMk/>
            <pc:sldMk cId="2063578439" sldId="1420"/>
            <ac:spMk id="50" creationId="{A91E0B99-6000-2C88-DB5C-EA1375947673}"/>
          </ac:spMkLst>
        </pc:spChg>
        <pc:spChg chg="add mod">
          <ac:chgData name="Inês Trindade" userId="3f97d105-5265-4bce-81d2-7221ceee0ee5" providerId="ADAL" clId="{2CF64A70-A59B-48C5-86CE-898F3AC9D25A}" dt="2024-10-11T10:16:43.964" v="2156"/>
          <ac:spMkLst>
            <pc:docMk/>
            <pc:sldMk cId="2063578439" sldId="1420"/>
            <ac:spMk id="51" creationId="{811B185F-E01C-6C64-8C01-D45ABE87D27E}"/>
          </ac:spMkLst>
        </pc:spChg>
        <pc:spChg chg="add mod">
          <ac:chgData name="Inês Trindade" userId="3f97d105-5265-4bce-81d2-7221ceee0ee5" providerId="ADAL" clId="{2CF64A70-A59B-48C5-86CE-898F3AC9D25A}" dt="2024-10-11T10:16:43.964" v="2156"/>
          <ac:spMkLst>
            <pc:docMk/>
            <pc:sldMk cId="2063578439" sldId="1420"/>
            <ac:spMk id="52" creationId="{54326DEE-5617-C70A-D32E-39FEDA7BFA39}"/>
          </ac:spMkLst>
        </pc:spChg>
        <pc:spChg chg="mod">
          <ac:chgData name="Inês Trindade" userId="3f97d105-5265-4bce-81d2-7221ceee0ee5" providerId="ADAL" clId="{2CF64A70-A59B-48C5-86CE-898F3AC9D25A}" dt="2024-10-11T10:16:51.006" v="2157"/>
          <ac:spMkLst>
            <pc:docMk/>
            <pc:sldMk cId="2063578439" sldId="1420"/>
            <ac:spMk id="54" creationId="{AD431EB9-FB0B-B35C-EDCA-CAABAECC6296}"/>
          </ac:spMkLst>
        </pc:spChg>
        <pc:spChg chg="mod">
          <ac:chgData name="Inês Trindade" userId="3f97d105-5265-4bce-81d2-7221ceee0ee5" providerId="ADAL" clId="{2CF64A70-A59B-48C5-86CE-898F3AC9D25A}" dt="2024-10-11T10:16:51.006" v="2157"/>
          <ac:spMkLst>
            <pc:docMk/>
            <pc:sldMk cId="2063578439" sldId="1420"/>
            <ac:spMk id="56" creationId="{C98242AD-021D-E289-9237-82ECD33D77FB}"/>
          </ac:spMkLst>
        </pc:spChg>
        <pc:spChg chg="add mod">
          <ac:chgData name="Inês Trindade" userId="3f97d105-5265-4bce-81d2-7221ceee0ee5" providerId="ADAL" clId="{2CF64A70-A59B-48C5-86CE-898F3AC9D25A}" dt="2024-10-11T16:50:43.405" v="3542" actId="1076"/>
          <ac:spMkLst>
            <pc:docMk/>
            <pc:sldMk cId="2063578439" sldId="1420"/>
            <ac:spMk id="57" creationId="{7927448F-A299-36B7-BE8C-5D2E3D0BDD71}"/>
          </ac:spMkLst>
        </pc:spChg>
        <pc:spChg chg="add mod">
          <ac:chgData name="Inês Trindade" userId="3f97d105-5265-4bce-81d2-7221ceee0ee5" providerId="ADAL" clId="{2CF64A70-A59B-48C5-86CE-898F3AC9D25A}" dt="2024-10-11T16:50:43.405" v="3542" actId="1076"/>
          <ac:spMkLst>
            <pc:docMk/>
            <pc:sldMk cId="2063578439" sldId="1420"/>
            <ac:spMk id="58" creationId="{E2AAF929-CD47-681D-42F4-D9E80953E731}"/>
          </ac:spMkLst>
        </pc:spChg>
        <pc:grpChg chg="add mod">
          <ac:chgData name="Inês Trindade" userId="3f97d105-5265-4bce-81d2-7221ceee0ee5" providerId="ADAL" clId="{2CF64A70-A59B-48C5-86CE-898F3AC9D25A}" dt="2024-10-11T10:21:31.064" v="2296" actId="1076"/>
          <ac:grpSpMkLst>
            <pc:docMk/>
            <pc:sldMk cId="2063578439" sldId="1420"/>
            <ac:grpSpMk id="19" creationId="{A7B152FF-1AA2-C253-2DA3-3B8AFEC2C8B4}"/>
          </ac:grpSpMkLst>
        </pc:grpChg>
        <pc:grpChg chg="add mod">
          <ac:chgData name="Inês Trindade" userId="3f97d105-5265-4bce-81d2-7221ceee0ee5" providerId="ADAL" clId="{2CF64A70-A59B-48C5-86CE-898F3AC9D25A}" dt="2024-10-11T10:21:31.064" v="2296" actId="1076"/>
          <ac:grpSpMkLst>
            <pc:docMk/>
            <pc:sldMk cId="2063578439" sldId="1420"/>
            <ac:grpSpMk id="23" creationId="{BFF367D1-DD97-1468-AAC5-9F755136AD52}"/>
          </ac:grpSpMkLst>
        </pc:grpChg>
        <pc:grpChg chg="add mod">
          <ac:chgData name="Inês Trindade" userId="3f97d105-5265-4bce-81d2-7221ceee0ee5" providerId="ADAL" clId="{2CF64A70-A59B-48C5-86CE-898F3AC9D25A}" dt="2024-10-11T16:50:34.637" v="3541" actId="1076"/>
          <ac:grpSpMkLst>
            <pc:docMk/>
            <pc:sldMk cId="2063578439" sldId="1420"/>
            <ac:grpSpMk id="27" creationId="{701D1C87-BC43-9937-1DAA-CB6DEEFEC2BA}"/>
          </ac:grpSpMkLst>
        </pc:grpChg>
        <pc:grpChg chg="add mod">
          <ac:chgData name="Inês Trindade" userId="3f97d105-5265-4bce-81d2-7221ceee0ee5" providerId="ADAL" clId="{2CF64A70-A59B-48C5-86CE-898F3AC9D25A}" dt="2024-10-11T16:50:34.637" v="3541" actId="1076"/>
          <ac:grpSpMkLst>
            <pc:docMk/>
            <pc:sldMk cId="2063578439" sldId="1420"/>
            <ac:grpSpMk id="37" creationId="{95417BC4-88EC-4873-69C8-528EEDA18DBC}"/>
          </ac:grpSpMkLst>
        </pc:grpChg>
        <pc:grpChg chg="add mod">
          <ac:chgData name="Inês Trindade" userId="3f97d105-5265-4bce-81d2-7221ceee0ee5" providerId="ADAL" clId="{2CF64A70-A59B-48C5-86CE-898F3AC9D25A}" dt="2024-10-11T16:50:43.405" v="3542" actId="1076"/>
          <ac:grpSpMkLst>
            <pc:docMk/>
            <pc:sldMk cId="2063578439" sldId="1420"/>
            <ac:grpSpMk id="43" creationId="{4B1775FF-552B-3D35-3841-5C79AA201301}"/>
          </ac:grpSpMkLst>
        </pc:grpChg>
        <pc:grpChg chg="add mod">
          <ac:chgData name="Inês Trindade" userId="3f97d105-5265-4bce-81d2-7221ceee0ee5" providerId="ADAL" clId="{2CF64A70-A59B-48C5-86CE-898F3AC9D25A}" dt="2024-10-11T10:16:43.964" v="2156"/>
          <ac:grpSpMkLst>
            <pc:docMk/>
            <pc:sldMk cId="2063578439" sldId="1420"/>
            <ac:grpSpMk id="47" creationId="{D16AD5F1-C56F-6CF8-16D9-22870E87EC33}"/>
          </ac:grpSpMkLst>
        </pc:grpChg>
        <pc:grpChg chg="add mod">
          <ac:chgData name="Inês Trindade" userId="3f97d105-5265-4bce-81d2-7221ceee0ee5" providerId="ADAL" clId="{2CF64A70-A59B-48C5-86CE-898F3AC9D25A}" dt="2024-10-11T16:50:43.405" v="3542" actId="1076"/>
          <ac:grpSpMkLst>
            <pc:docMk/>
            <pc:sldMk cId="2063578439" sldId="1420"/>
            <ac:grpSpMk id="53" creationId="{E4ECD061-D2C5-16DA-32AA-EFB049F696D2}"/>
          </ac:grpSpMkLst>
        </pc:grpChg>
        <pc:picChg chg="add del mod">
          <ac:chgData name="Inês Trindade" userId="3f97d105-5265-4bce-81d2-7221ceee0ee5" providerId="ADAL" clId="{2CF64A70-A59B-48C5-86CE-898F3AC9D25A}" dt="2024-10-11T10:08:26.085" v="2075" actId="478"/>
          <ac:picMkLst>
            <pc:docMk/>
            <pc:sldMk cId="2063578439" sldId="1420"/>
            <ac:picMk id="4" creationId="{7AA2AD60-E5D6-2B76-4A11-6BDC9B9F438A}"/>
          </ac:picMkLst>
        </pc:picChg>
        <pc:picChg chg="add del mod">
          <ac:chgData name="Inês Trindade" userId="3f97d105-5265-4bce-81d2-7221ceee0ee5" providerId="ADAL" clId="{2CF64A70-A59B-48C5-86CE-898F3AC9D25A}" dt="2024-10-11T10:06:42.221" v="2066" actId="478"/>
          <ac:picMkLst>
            <pc:docMk/>
            <pc:sldMk cId="2063578439" sldId="1420"/>
            <ac:picMk id="9" creationId="{382A233A-3311-F90A-2A95-F60E1746494A}"/>
          </ac:picMkLst>
        </pc:picChg>
        <pc:picChg chg="add del mod">
          <ac:chgData name="Inês Trindade" userId="3f97d105-5265-4bce-81d2-7221ceee0ee5" providerId="ADAL" clId="{2CF64A70-A59B-48C5-86CE-898F3AC9D25A}" dt="2024-10-11T10:08:25.566" v="2074" actId="478"/>
          <ac:picMkLst>
            <pc:docMk/>
            <pc:sldMk cId="2063578439" sldId="1420"/>
            <ac:picMk id="11" creationId="{C94FF134-45C6-DF96-056D-2483AA44D0AC}"/>
          </ac:picMkLst>
        </pc:picChg>
        <pc:picChg chg="add del mod">
          <ac:chgData name="Inês Trindade" userId="3f97d105-5265-4bce-81d2-7221ceee0ee5" providerId="ADAL" clId="{2CF64A70-A59B-48C5-86CE-898F3AC9D25A}" dt="2024-10-11T10:08:23.048" v="2072" actId="478"/>
          <ac:picMkLst>
            <pc:docMk/>
            <pc:sldMk cId="2063578439" sldId="1420"/>
            <ac:picMk id="13" creationId="{EFB7CFC5-996C-04F9-8F33-1099FAAACADE}"/>
          </ac:picMkLst>
        </pc:picChg>
        <pc:cxnChg chg="add mod">
          <ac:chgData name="Inês Trindade" userId="3f97d105-5265-4bce-81d2-7221ceee0ee5" providerId="ADAL" clId="{2CF64A70-A59B-48C5-86CE-898F3AC9D25A}" dt="2024-10-11T10:21:31.064" v="2296" actId="1076"/>
          <ac:cxnSpMkLst>
            <pc:docMk/>
            <pc:sldMk cId="2063578439" sldId="1420"/>
            <ac:cxnSpMk id="14" creationId="{9CE47E4C-7861-8C2E-E126-6587DA16A6A6}"/>
          </ac:cxnSpMkLst>
        </pc:cxnChg>
        <pc:cxnChg chg="mod">
          <ac:chgData name="Inês Trindade" userId="3f97d105-5265-4bce-81d2-7221ceee0ee5" providerId="ADAL" clId="{2CF64A70-A59B-48C5-86CE-898F3AC9D25A}" dt="2024-10-11T10:09:04.075" v="2076"/>
          <ac:cxnSpMkLst>
            <pc:docMk/>
            <pc:sldMk cId="2063578439" sldId="1420"/>
            <ac:cxnSpMk id="21" creationId="{1463754B-0232-B975-D50D-76579A32AA69}"/>
          </ac:cxnSpMkLst>
        </pc:cxnChg>
        <pc:cxnChg chg="mod">
          <ac:chgData name="Inês Trindade" userId="3f97d105-5265-4bce-81d2-7221ceee0ee5" providerId="ADAL" clId="{2CF64A70-A59B-48C5-86CE-898F3AC9D25A}" dt="2024-10-11T10:09:04.075" v="2076"/>
          <ac:cxnSpMkLst>
            <pc:docMk/>
            <pc:sldMk cId="2063578439" sldId="1420"/>
            <ac:cxnSpMk id="25" creationId="{D295F094-3E9E-1935-7953-A0D3E71F2750}"/>
          </ac:cxnSpMkLst>
        </pc:cxnChg>
        <pc:cxnChg chg="mod">
          <ac:chgData name="Inês Trindade" userId="3f97d105-5265-4bce-81d2-7221ceee0ee5" providerId="ADAL" clId="{2CF64A70-A59B-48C5-86CE-898F3AC9D25A}" dt="2024-10-11T10:09:04.075" v="2076"/>
          <ac:cxnSpMkLst>
            <pc:docMk/>
            <pc:sldMk cId="2063578439" sldId="1420"/>
            <ac:cxnSpMk id="29" creationId="{A5112D69-560D-1343-149F-F05AEAB839E1}"/>
          </ac:cxnSpMkLst>
        </pc:cxnChg>
        <pc:cxnChg chg="mod">
          <ac:chgData name="Inês Trindade" userId="3f97d105-5265-4bce-81d2-7221ceee0ee5" providerId="ADAL" clId="{2CF64A70-A59B-48C5-86CE-898F3AC9D25A}" dt="2024-10-11T10:14:24.055" v="2129"/>
          <ac:cxnSpMkLst>
            <pc:docMk/>
            <pc:sldMk cId="2063578439" sldId="1420"/>
            <ac:cxnSpMk id="39" creationId="{FA89ED2C-3811-A25C-8C61-98D215C28E6B}"/>
          </ac:cxnSpMkLst>
        </pc:cxnChg>
        <pc:cxnChg chg="mod">
          <ac:chgData name="Inês Trindade" userId="3f97d105-5265-4bce-81d2-7221ceee0ee5" providerId="ADAL" clId="{2CF64A70-A59B-48C5-86CE-898F3AC9D25A}" dt="2024-10-11T10:15:42.481" v="2142"/>
          <ac:cxnSpMkLst>
            <pc:docMk/>
            <pc:sldMk cId="2063578439" sldId="1420"/>
            <ac:cxnSpMk id="45" creationId="{12492254-C0C0-A552-E694-6103AEC28F7A}"/>
          </ac:cxnSpMkLst>
        </pc:cxnChg>
        <pc:cxnChg chg="mod">
          <ac:chgData name="Inês Trindade" userId="3f97d105-5265-4bce-81d2-7221ceee0ee5" providerId="ADAL" clId="{2CF64A70-A59B-48C5-86CE-898F3AC9D25A}" dt="2024-10-11T10:16:43.964" v="2156"/>
          <ac:cxnSpMkLst>
            <pc:docMk/>
            <pc:sldMk cId="2063578439" sldId="1420"/>
            <ac:cxnSpMk id="49" creationId="{0AC5523A-D9B4-7EFD-4CFD-4C0B56FB3A40}"/>
          </ac:cxnSpMkLst>
        </pc:cxnChg>
        <pc:cxnChg chg="mod">
          <ac:chgData name="Inês Trindade" userId="3f97d105-5265-4bce-81d2-7221ceee0ee5" providerId="ADAL" clId="{2CF64A70-A59B-48C5-86CE-898F3AC9D25A}" dt="2024-10-11T10:16:51.006" v="2157"/>
          <ac:cxnSpMkLst>
            <pc:docMk/>
            <pc:sldMk cId="2063578439" sldId="1420"/>
            <ac:cxnSpMk id="55" creationId="{CFB43706-9E20-1880-749C-D7D72747999B}"/>
          </ac:cxnSpMkLst>
        </pc:cxnChg>
      </pc:sldChg>
      <pc:sldChg chg="addSp delSp modSp add mod modTransition modAnim">
        <pc:chgData name="Inês Trindade" userId="3f97d105-5265-4bce-81d2-7221ceee0ee5" providerId="ADAL" clId="{2CF64A70-A59B-48C5-86CE-898F3AC9D25A}" dt="2024-10-13T17:13:42.933" v="3810" actId="1076"/>
        <pc:sldMkLst>
          <pc:docMk/>
          <pc:sldMk cId="1745714003" sldId="1421"/>
        </pc:sldMkLst>
        <pc:spChg chg="add mod">
          <ac:chgData name="Inês Trindade" userId="3f97d105-5265-4bce-81d2-7221ceee0ee5" providerId="ADAL" clId="{2CF64A70-A59B-48C5-86CE-898F3AC9D25A}" dt="2024-10-13T15:46:36.790" v="3744" actId="1037"/>
          <ac:spMkLst>
            <pc:docMk/>
            <pc:sldMk cId="1745714003" sldId="1421"/>
            <ac:spMk id="5" creationId="{0C30CECF-0E7D-0A66-6A09-28AA9B0A6194}"/>
          </ac:spMkLst>
        </pc:spChg>
        <pc:spChg chg="add mod">
          <ac:chgData name="Inês Trindade" userId="3f97d105-5265-4bce-81d2-7221ceee0ee5" providerId="ADAL" clId="{2CF64A70-A59B-48C5-86CE-898F3AC9D25A}" dt="2024-10-13T17:13:42.933" v="3810" actId="1076"/>
          <ac:spMkLst>
            <pc:docMk/>
            <pc:sldMk cId="1745714003" sldId="1421"/>
            <ac:spMk id="6" creationId="{765E8661-952B-6CB7-60B6-7D858356922D}"/>
          </ac:spMkLst>
        </pc:spChg>
        <pc:spChg chg="add del mod">
          <ac:chgData name="Inês Trindade" userId="3f97d105-5265-4bce-81d2-7221ceee0ee5" providerId="ADAL" clId="{2CF64A70-A59B-48C5-86CE-898F3AC9D25A}" dt="2024-10-11T10:32:51.476" v="2484" actId="478"/>
          <ac:spMkLst>
            <pc:docMk/>
            <pc:sldMk cId="1745714003" sldId="1421"/>
            <ac:spMk id="13" creationId="{7732EA0C-A510-128D-A192-8A572B59FED1}"/>
          </ac:spMkLst>
        </pc:spChg>
        <pc:spChg chg="add mod">
          <ac:chgData name="Inês Trindade" userId="3f97d105-5265-4bce-81d2-7221ceee0ee5" providerId="ADAL" clId="{2CF64A70-A59B-48C5-86CE-898F3AC9D25A}" dt="2024-10-11T10:51:09.524" v="2720" actId="164"/>
          <ac:spMkLst>
            <pc:docMk/>
            <pc:sldMk cId="1745714003" sldId="1421"/>
            <ac:spMk id="15" creationId="{198C7383-0E8C-498C-63ED-7C42AD54E2B4}"/>
          </ac:spMkLst>
        </pc:spChg>
        <pc:spChg chg="del">
          <ac:chgData name="Inês Trindade" userId="3f97d105-5265-4bce-81d2-7221ceee0ee5" providerId="ADAL" clId="{2CF64A70-A59B-48C5-86CE-898F3AC9D25A}" dt="2024-10-11T10:21:59.280" v="2299" actId="478"/>
          <ac:spMkLst>
            <pc:docMk/>
            <pc:sldMk cId="1745714003" sldId="1421"/>
            <ac:spMk id="16" creationId="{660BB668-9D22-F545-6336-2CDB6054FC1D}"/>
          </ac:spMkLst>
        </pc:spChg>
        <pc:spChg chg="del">
          <ac:chgData name="Inês Trindade" userId="3f97d105-5265-4bce-81d2-7221ceee0ee5" providerId="ADAL" clId="{2CF64A70-A59B-48C5-86CE-898F3AC9D25A}" dt="2024-10-11T10:21:59.280" v="2299" actId="478"/>
          <ac:spMkLst>
            <pc:docMk/>
            <pc:sldMk cId="1745714003" sldId="1421"/>
            <ac:spMk id="17" creationId="{B16CAA88-78DC-0E43-4288-1FC806407AC8}"/>
          </ac:spMkLst>
        </pc:spChg>
        <pc:spChg chg="del">
          <ac:chgData name="Inês Trindade" userId="3f97d105-5265-4bce-81d2-7221ceee0ee5" providerId="ADAL" clId="{2CF64A70-A59B-48C5-86CE-898F3AC9D25A}" dt="2024-10-11T10:21:59.280" v="2299" actId="478"/>
          <ac:spMkLst>
            <pc:docMk/>
            <pc:sldMk cId="1745714003" sldId="1421"/>
            <ac:spMk id="18" creationId="{5471A1C2-C99B-DC9C-5DA4-E923FD7F81E2}"/>
          </ac:spMkLst>
        </pc:spChg>
        <pc:spChg chg="del">
          <ac:chgData name="Inês Trindade" userId="3f97d105-5265-4bce-81d2-7221ceee0ee5" providerId="ADAL" clId="{2CF64A70-A59B-48C5-86CE-898F3AC9D25A}" dt="2024-10-11T10:21:59.280" v="2299" actId="478"/>
          <ac:spMkLst>
            <pc:docMk/>
            <pc:sldMk cId="1745714003" sldId="1421"/>
            <ac:spMk id="31" creationId="{B85E1BD2-0420-E6DA-7F6E-B87FF588747E}"/>
          </ac:spMkLst>
        </pc:spChg>
        <pc:spChg chg="del">
          <ac:chgData name="Inês Trindade" userId="3f97d105-5265-4bce-81d2-7221ceee0ee5" providerId="ADAL" clId="{2CF64A70-A59B-48C5-86CE-898F3AC9D25A}" dt="2024-10-11T10:21:59.280" v="2299" actId="478"/>
          <ac:spMkLst>
            <pc:docMk/>
            <pc:sldMk cId="1745714003" sldId="1421"/>
            <ac:spMk id="32" creationId="{EABFBDEF-2B51-C785-CE4C-F6584409B459}"/>
          </ac:spMkLst>
        </pc:spChg>
        <pc:spChg chg="del">
          <ac:chgData name="Inês Trindade" userId="3f97d105-5265-4bce-81d2-7221ceee0ee5" providerId="ADAL" clId="{2CF64A70-A59B-48C5-86CE-898F3AC9D25A}" dt="2024-10-11T10:21:59.280" v="2299" actId="478"/>
          <ac:spMkLst>
            <pc:docMk/>
            <pc:sldMk cId="1745714003" sldId="1421"/>
            <ac:spMk id="35" creationId="{BC574EB6-D6A6-821A-1B4D-D535C2D11F6F}"/>
          </ac:spMkLst>
        </pc:spChg>
        <pc:spChg chg="del">
          <ac:chgData name="Inês Trindade" userId="3f97d105-5265-4bce-81d2-7221ceee0ee5" providerId="ADAL" clId="{2CF64A70-A59B-48C5-86CE-898F3AC9D25A}" dt="2024-10-11T10:21:59.280" v="2299" actId="478"/>
          <ac:spMkLst>
            <pc:docMk/>
            <pc:sldMk cId="1745714003" sldId="1421"/>
            <ac:spMk id="36" creationId="{6D69F0EA-FEC5-4363-1115-C17AD63A1706}"/>
          </ac:spMkLst>
        </pc:spChg>
        <pc:spChg chg="del">
          <ac:chgData name="Inês Trindade" userId="3f97d105-5265-4bce-81d2-7221ceee0ee5" providerId="ADAL" clId="{2CF64A70-A59B-48C5-86CE-898F3AC9D25A}" dt="2024-10-11T10:21:59.280" v="2299" actId="478"/>
          <ac:spMkLst>
            <pc:docMk/>
            <pc:sldMk cId="1745714003" sldId="1421"/>
            <ac:spMk id="41" creationId="{DA1AE93B-7E87-2AE0-1CAD-E157465C8345}"/>
          </ac:spMkLst>
        </pc:spChg>
        <pc:spChg chg="del">
          <ac:chgData name="Inês Trindade" userId="3f97d105-5265-4bce-81d2-7221ceee0ee5" providerId="ADAL" clId="{2CF64A70-A59B-48C5-86CE-898F3AC9D25A}" dt="2024-10-11T10:21:59.280" v="2299" actId="478"/>
          <ac:spMkLst>
            <pc:docMk/>
            <pc:sldMk cId="1745714003" sldId="1421"/>
            <ac:spMk id="42" creationId="{258767CA-105C-E54D-5384-855518A4CE27}"/>
          </ac:spMkLst>
        </pc:spChg>
        <pc:spChg chg="del">
          <ac:chgData name="Inês Trindade" userId="3f97d105-5265-4bce-81d2-7221ceee0ee5" providerId="ADAL" clId="{2CF64A70-A59B-48C5-86CE-898F3AC9D25A}" dt="2024-10-11T10:21:59.280" v="2299" actId="478"/>
          <ac:spMkLst>
            <pc:docMk/>
            <pc:sldMk cId="1745714003" sldId="1421"/>
            <ac:spMk id="57" creationId="{7927448F-A299-36B7-BE8C-5D2E3D0BDD71}"/>
          </ac:spMkLst>
        </pc:spChg>
        <pc:spChg chg="del">
          <ac:chgData name="Inês Trindade" userId="3f97d105-5265-4bce-81d2-7221ceee0ee5" providerId="ADAL" clId="{2CF64A70-A59B-48C5-86CE-898F3AC9D25A}" dt="2024-10-11T10:21:59.280" v="2299" actId="478"/>
          <ac:spMkLst>
            <pc:docMk/>
            <pc:sldMk cId="1745714003" sldId="1421"/>
            <ac:spMk id="58" creationId="{E2AAF929-CD47-681D-42F4-D9E80953E731}"/>
          </ac:spMkLst>
        </pc:spChg>
        <pc:grpChg chg="del">
          <ac:chgData name="Inês Trindade" userId="3f97d105-5265-4bce-81d2-7221ceee0ee5" providerId="ADAL" clId="{2CF64A70-A59B-48C5-86CE-898F3AC9D25A}" dt="2024-10-11T10:21:59.280" v="2299" actId="478"/>
          <ac:grpSpMkLst>
            <pc:docMk/>
            <pc:sldMk cId="1745714003" sldId="1421"/>
            <ac:grpSpMk id="19" creationId="{A7B152FF-1AA2-C253-2DA3-3B8AFEC2C8B4}"/>
          </ac:grpSpMkLst>
        </pc:grpChg>
        <pc:grpChg chg="del">
          <ac:chgData name="Inês Trindade" userId="3f97d105-5265-4bce-81d2-7221ceee0ee5" providerId="ADAL" clId="{2CF64A70-A59B-48C5-86CE-898F3AC9D25A}" dt="2024-10-11T10:21:59.280" v="2299" actId="478"/>
          <ac:grpSpMkLst>
            <pc:docMk/>
            <pc:sldMk cId="1745714003" sldId="1421"/>
            <ac:grpSpMk id="23" creationId="{BFF367D1-DD97-1468-AAC5-9F755136AD52}"/>
          </ac:grpSpMkLst>
        </pc:grpChg>
        <pc:grpChg chg="del">
          <ac:chgData name="Inês Trindade" userId="3f97d105-5265-4bce-81d2-7221ceee0ee5" providerId="ADAL" clId="{2CF64A70-A59B-48C5-86CE-898F3AC9D25A}" dt="2024-10-11T10:21:59.280" v="2299" actId="478"/>
          <ac:grpSpMkLst>
            <pc:docMk/>
            <pc:sldMk cId="1745714003" sldId="1421"/>
            <ac:grpSpMk id="27" creationId="{701D1C87-BC43-9937-1DAA-CB6DEEFEC2BA}"/>
          </ac:grpSpMkLst>
        </pc:grpChg>
        <pc:grpChg chg="del">
          <ac:chgData name="Inês Trindade" userId="3f97d105-5265-4bce-81d2-7221ceee0ee5" providerId="ADAL" clId="{2CF64A70-A59B-48C5-86CE-898F3AC9D25A}" dt="2024-10-11T10:21:59.280" v="2299" actId="478"/>
          <ac:grpSpMkLst>
            <pc:docMk/>
            <pc:sldMk cId="1745714003" sldId="1421"/>
            <ac:grpSpMk id="37" creationId="{95417BC4-88EC-4873-69C8-528EEDA18DBC}"/>
          </ac:grpSpMkLst>
        </pc:grpChg>
        <pc:grpChg chg="del">
          <ac:chgData name="Inês Trindade" userId="3f97d105-5265-4bce-81d2-7221ceee0ee5" providerId="ADAL" clId="{2CF64A70-A59B-48C5-86CE-898F3AC9D25A}" dt="2024-10-11T10:21:59.280" v="2299" actId="478"/>
          <ac:grpSpMkLst>
            <pc:docMk/>
            <pc:sldMk cId="1745714003" sldId="1421"/>
            <ac:grpSpMk id="43" creationId="{4B1775FF-552B-3D35-3841-5C79AA201301}"/>
          </ac:grpSpMkLst>
        </pc:grpChg>
        <pc:grpChg chg="add mod">
          <ac:chgData name="Inês Trindade" userId="3f97d105-5265-4bce-81d2-7221ceee0ee5" providerId="ADAL" clId="{2CF64A70-A59B-48C5-86CE-898F3AC9D25A}" dt="2024-10-13T15:46:36.790" v="3744" actId="1037"/>
          <ac:grpSpMkLst>
            <pc:docMk/>
            <pc:sldMk cId="1745714003" sldId="1421"/>
            <ac:grpSpMk id="48" creationId="{BC48D7D1-74C5-8ACE-E32B-689F28B22D94}"/>
          </ac:grpSpMkLst>
        </pc:grpChg>
        <pc:grpChg chg="del">
          <ac:chgData name="Inês Trindade" userId="3f97d105-5265-4bce-81d2-7221ceee0ee5" providerId="ADAL" clId="{2CF64A70-A59B-48C5-86CE-898F3AC9D25A}" dt="2024-10-11T10:21:59.280" v="2299" actId="478"/>
          <ac:grpSpMkLst>
            <pc:docMk/>
            <pc:sldMk cId="1745714003" sldId="1421"/>
            <ac:grpSpMk id="53" creationId="{E4ECD061-D2C5-16DA-32AA-EFB049F696D2}"/>
          </ac:grpSpMkLst>
        </pc:grpChg>
        <pc:picChg chg="mod">
          <ac:chgData name="Inês Trindade" userId="3f97d105-5265-4bce-81d2-7221ceee0ee5" providerId="ADAL" clId="{2CF64A70-A59B-48C5-86CE-898F3AC9D25A}" dt="2024-10-13T15:38:40.870" v="3643" actId="1037"/>
          <ac:picMkLst>
            <pc:docMk/>
            <pc:sldMk cId="1745714003" sldId="1421"/>
            <ac:picMk id="3" creationId="{B3603953-C0CB-9AFA-E85A-9156A7092E7C}"/>
          </ac:picMkLst>
        </pc:picChg>
        <pc:picChg chg="del mod">
          <ac:chgData name="Inês Trindade" userId="3f97d105-5265-4bce-81d2-7221ceee0ee5" providerId="ADAL" clId="{2CF64A70-A59B-48C5-86CE-898F3AC9D25A}" dt="2024-10-11T16:51:06.199" v="3544" actId="478"/>
          <ac:picMkLst>
            <pc:docMk/>
            <pc:sldMk cId="1745714003" sldId="1421"/>
            <ac:picMk id="3" creationId="{C7CF487E-6680-966D-FA8E-D1A22347B3F9}"/>
          </ac:picMkLst>
        </pc:picChg>
        <pc:picChg chg="del mod ord">
          <ac:chgData name="Inês Trindade" userId="3f97d105-5265-4bce-81d2-7221ceee0ee5" providerId="ADAL" clId="{2CF64A70-A59B-48C5-86CE-898F3AC9D25A}" dt="2024-10-13T15:38:12.486" v="3617" actId="478"/>
          <ac:picMkLst>
            <pc:docMk/>
            <pc:sldMk cId="1745714003" sldId="1421"/>
            <ac:picMk id="4" creationId="{B3655E1B-1F90-A61C-0AEE-5ED00276C499}"/>
          </ac:picMkLst>
        </pc:picChg>
        <pc:picChg chg="add mod">
          <ac:chgData name="Inês Trindade" userId="3f97d105-5265-4bce-81d2-7221ceee0ee5" providerId="ADAL" clId="{2CF64A70-A59B-48C5-86CE-898F3AC9D25A}" dt="2024-10-13T15:46:38.972" v="3745" actId="1076"/>
          <ac:picMkLst>
            <pc:docMk/>
            <pc:sldMk cId="1745714003" sldId="1421"/>
            <ac:picMk id="8" creationId="{F0F56A90-3835-D2D6-5D49-05EAD89963B4}"/>
          </ac:picMkLst>
        </pc:picChg>
        <pc:picChg chg="add del mod">
          <ac:chgData name="Inês Trindade" userId="3f97d105-5265-4bce-81d2-7221ceee0ee5" providerId="ADAL" clId="{2CF64A70-A59B-48C5-86CE-898F3AC9D25A}" dt="2024-10-13T16:45:56.615" v="3763"/>
          <ac:picMkLst>
            <pc:docMk/>
            <pc:sldMk cId="1745714003" sldId="1421"/>
            <ac:picMk id="11" creationId="{A527FFF6-9142-8B25-87E2-64430F606FF7}"/>
          </ac:picMkLst>
        </pc:picChg>
        <pc:picChg chg="del mod">
          <ac:chgData name="Inês Trindade" userId="3f97d105-5265-4bce-81d2-7221ceee0ee5" providerId="ADAL" clId="{2CF64A70-A59B-48C5-86CE-898F3AC9D25A}" dt="2024-10-11T10:31:23.670" v="2434" actId="478"/>
          <ac:picMkLst>
            <pc:docMk/>
            <pc:sldMk cId="1745714003" sldId="1421"/>
            <ac:picMk id="33" creationId="{6A57C530-1C9F-A81A-B61B-A610D9B0A7A7}"/>
          </ac:picMkLst>
        </pc:picChg>
        <pc:picChg chg="add mod">
          <ac:chgData name="Inês Trindade" userId="3f97d105-5265-4bce-81d2-7221ceee0ee5" providerId="ADAL" clId="{2CF64A70-A59B-48C5-86CE-898F3AC9D25A}" dt="2024-10-11T10:51:09.524" v="2720" actId="164"/>
          <ac:picMkLst>
            <pc:docMk/>
            <pc:sldMk cId="1745714003" sldId="1421"/>
            <ac:picMk id="47" creationId="{5C72F9F2-0355-CC73-8F22-48FBE8366AA5}"/>
          </ac:picMkLst>
        </pc:picChg>
        <pc:cxnChg chg="add mod">
          <ac:chgData name="Inês Trindade" userId="3f97d105-5265-4bce-81d2-7221ceee0ee5" providerId="ADAL" clId="{2CF64A70-A59B-48C5-86CE-898F3AC9D25A}" dt="2024-10-11T16:52:42.911" v="3610" actId="1035"/>
          <ac:cxnSpMkLst>
            <pc:docMk/>
            <pc:sldMk cId="1745714003" sldId="1421"/>
            <ac:cxnSpMk id="7" creationId="{F7EA51FF-BF19-897A-67C8-343C156C7546}"/>
          </ac:cxnSpMkLst>
        </pc:cxnChg>
        <pc:cxnChg chg="add mod">
          <ac:chgData name="Inês Trindade" userId="3f97d105-5265-4bce-81d2-7221ceee0ee5" providerId="ADAL" clId="{2CF64A70-A59B-48C5-86CE-898F3AC9D25A}" dt="2024-10-11T16:52:09.886" v="3572" actId="1036"/>
          <ac:cxnSpMkLst>
            <pc:docMk/>
            <pc:sldMk cId="1745714003" sldId="1421"/>
            <ac:cxnSpMk id="9" creationId="{57612E38-5375-C097-03F4-F6C169217F25}"/>
          </ac:cxnSpMkLst>
        </pc:cxnChg>
        <pc:cxnChg chg="del">
          <ac:chgData name="Inês Trindade" userId="3f97d105-5265-4bce-81d2-7221ceee0ee5" providerId="ADAL" clId="{2CF64A70-A59B-48C5-86CE-898F3AC9D25A}" dt="2024-10-11T10:21:59.280" v="2299" actId="478"/>
          <ac:cxnSpMkLst>
            <pc:docMk/>
            <pc:sldMk cId="1745714003" sldId="1421"/>
            <ac:cxnSpMk id="14" creationId="{9CE47E4C-7861-8C2E-E126-6587DA16A6A6}"/>
          </ac:cxnSpMkLst>
        </pc:cxnChg>
        <pc:cxnChg chg="mod">
          <ac:chgData name="Inês Trindade" userId="3f97d105-5265-4bce-81d2-7221ceee0ee5" providerId="ADAL" clId="{2CF64A70-A59B-48C5-86CE-898F3AC9D25A}" dt="2024-10-11T10:21:59.280" v="2299" actId="478"/>
          <ac:cxnSpMkLst>
            <pc:docMk/>
            <pc:sldMk cId="1745714003" sldId="1421"/>
            <ac:cxnSpMk id="21" creationId="{1463754B-0232-B975-D50D-76579A32AA69}"/>
          </ac:cxnSpMkLst>
        </pc:cxnChg>
        <pc:cxnChg chg="mod">
          <ac:chgData name="Inês Trindade" userId="3f97d105-5265-4bce-81d2-7221ceee0ee5" providerId="ADAL" clId="{2CF64A70-A59B-48C5-86CE-898F3AC9D25A}" dt="2024-10-11T10:21:59.280" v="2299" actId="478"/>
          <ac:cxnSpMkLst>
            <pc:docMk/>
            <pc:sldMk cId="1745714003" sldId="1421"/>
            <ac:cxnSpMk id="25" creationId="{D295F094-3E9E-1935-7953-A0D3E71F2750}"/>
          </ac:cxnSpMkLst>
        </pc:cxnChg>
        <pc:cxnChg chg="mod">
          <ac:chgData name="Inês Trindade" userId="3f97d105-5265-4bce-81d2-7221ceee0ee5" providerId="ADAL" clId="{2CF64A70-A59B-48C5-86CE-898F3AC9D25A}" dt="2024-10-11T10:21:59.280" v="2299" actId="478"/>
          <ac:cxnSpMkLst>
            <pc:docMk/>
            <pc:sldMk cId="1745714003" sldId="1421"/>
            <ac:cxnSpMk id="29" creationId="{A5112D69-560D-1343-149F-F05AEAB839E1}"/>
          </ac:cxnSpMkLst>
        </pc:cxnChg>
        <pc:cxnChg chg="mod">
          <ac:chgData name="Inês Trindade" userId="3f97d105-5265-4bce-81d2-7221ceee0ee5" providerId="ADAL" clId="{2CF64A70-A59B-48C5-86CE-898F3AC9D25A}" dt="2024-10-11T10:21:59.280" v="2299" actId="478"/>
          <ac:cxnSpMkLst>
            <pc:docMk/>
            <pc:sldMk cId="1745714003" sldId="1421"/>
            <ac:cxnSpMk id="39" creationId="{FA89ED2C-3811-A25C-8C61-98D215C28E6B}"/>
          </ac:cxnSpMkLst>
        </pc:cxnChg>
        <pc:cxnChg chg="mod">
          <ac:chgData name="Inês Trindade" userId="3f97d105-5265-4bce-81d2-7221ceee0ee5" providerId="ADAL" clId="{2CF64A70-A59B-48C5-86CE-898F3AC9D25A}" dt="2024-10-11T10:21:59.280" v="2299" actId="478"/>
          <ac:cxnSpMkLst>
            <pc:docMk/>
            <pc:sldMk cId="1745714003" sldId="1421"/>
            <ac:cxnSpMk id="45" creationId="{12492254-C0C0-A552-E694-6103AEC28F7A}"/>
          </ac:cxnSpMkLst>
        </pc:cxnChg>
        <pc:cxnChg chg="mod">
          <ac:chgData name="Inês Trindade" userId="3f97d105-5265-4bce-81d2-7221ceee0ee5" providerId="ADAL" clId="{2CF64A70-A59B-48C5-86CE-898F3AC9D25A}" dt="2024-10-11T10:21:59.280" v="2299" actId="478"/>
          <ac:cxnSpMkLst>
            <pc:docMk/>
            <pc:sldMk cId="1745714003" sldId="1421"/>
            <ac:cxnSpMk id="55" creationId="{CFB43706-9E20-1880-749C-D7D72747999B}"/>
          </ac:cxnSpMkLst>
        </pc:cxnChg>
      </pc:sldChg>
      <pc:sldChg chg="add del">
        <pc:chgData name="Inês Trindade" userId="3f97d105-5265-4bce-81d2-7221ceee0ee5" providerId="ADAL" clId="{2CF64A70-A59B-48C5-86CE-898F3AC9D25A}" dt="2024-10-11T11:37:25.769" v="3248" actId="47"/>
        <pc:sldMkLst>
          <pc:docMk/>
          <pc:sldMk cId="4143869350" sldId="1422"/>
        </pc:sldMkLst>
      </pc:sldChg>
      <pc:sldChg chg="addSp delSp modSp add mod modTransition modAnim">
        <pc:chgData name="Inês Trindade" userId="3f97d105-5265-4bce-81d2-7221ceee0ee5" providerId="ADAL" clId="{2CF64A70-A59B-48C5-86CE-898F3AC9D25A}" dt="2024-10-13T16:45:56.615" v="3763"/>
        <pc:sldMkLst>
          <pc:docMk/>
          <pc:sldMk cId="381675974" sldId="3357"/>
        </pc:sldMkLst>
        <pc:spChg chg="add mod">
          <ac:chgData name="Inês Trindade" userId="3f97d105-5265-4bce-81d2-7221ceee0ee5" providerId="ADAL" clId="{2CF64A70-A59B-48C5-86CE-898F3AC9D25A}" dt="2024-10-11T13:38:43.471" v="3499" actId="20577"/>
          <ac:spMkLst>
            <pc:docMk/>
            <pc:sldMk cId="381675974" sldId="3357"/>
            <ac:spMk id="2" creationId="{16CEAE54-5AFC-7919-9EF7-B225524F4C60}"/>
          </ac:spMkLst>
        </pc:spChg>
        <pc:spChg chg="del">
          <ac:chgData name="Inês Trindade" userId="3f97d105-5265-4bce-81d2-7221ceee0ee5" providerId="ADAL" clId="{2CF64A70-A59B-48C5-86CE-898F3AC9D25A}" dt="2024-10-11T13:36:06.994" v="3480" actId="478"/>
          <ac:spMkLst>
            <pc:docMk/>
            <pc:sldMk cId="381675974" sldId="3357"/>
            <ac:spMk id="4" creationId="{3A5D68B2-9DFA-4678-93F2-E0F33A8F63AE}"/>
          </ac:spMkLst>
        </pc:spChg>
        <pc:spChg chg="mod">
          <ac:chgData name="Inês Trindade" userId="3f97d105-5265-4bce-81d2-7221ceee0ee5" providerId="ADAL" clId="{2CF64A70-A59B-48C5-86CE-898F3AC9D25A}" dt="2024-10-11T13:41:51.571" v="3500" actId="207"/>
          <ac:spMkLst>
            <pc:docMk/>
            <pc:sldMk cId="381675974" sldId="3357"/>
            <ac:spMk id="8" creationId="{646F318A-4D7B-457C-92C7-B7530006D30E}"/>
          </ac:spMkLst>
        </pc:spChg>
        <pc:spChg chg="mod">
          <ac:chgData name="Inês Trindade" userId="3f97d105-5265-4bce-81d2-7221ceee0ee5" providerId="ADAL" clId="{2CF64A70-A59B-48C5-86CE-898F3AC9D25A}" dt="2024-10-11T13:41:59.947" v="3501" actId="207"/>
          <ac:spMkLst>
            <pc:docMk/>
            <pc:sldMk cId="381675974" sldId="3357"/>
            <ac:spMk id="9" creationId="{949BD75D-DF12-476F-8390-EB45EF252CB9}"/>
          </ac:spMkLst>
        </pc:spChg>
        <pc:spChg chg="mod">
          <ac:chgData name="Inês Trindade" userId="3f97d105-5265-4bce-81d2-7221ceee0ee5" providerId="ADAL" clId="{2CF64A70-A59B-48C5-86CE-898F3AC9D25A}" dt="2024-10-11T13:42:08.554" v="3503" actId="2085"/>
          <ac:spMkLst>
            <pc:docMk/>
            <pc:sldMk cId="381675974" sldId="3357"/>
            <ac:spMk id="10" creationId="{30E9E15E-0BE5-4854-944C-7762E1322409}"/>
          </ac:spMkLst>
        </pc:spChg>
        <pc:spChg chg="mod">
          <ac:chgData name="Inês Trindade" userId="3f97d105-5265-4bce-81d2-7221ceee0ee5" providerId="ADAL" clId="{2CF64A70-A59B-48C5-86CE-898F3AC9D25A}" dt="2024-10-11T13:42:12.443" v="3505" actId="207"/>
          <ac:spMkLst>
            <pc:docMk/>
            <pc:sldMk cId="381675974" sldId="3357"/>
            <ac:spMk id="11" creationId="{29F42483-88B0-4C13-AB7D-06DEF8DA3611}"/>
          </ac:spMkLst>
        </pc:spChg>
        <pc:spChg chg="mod">
          <ac:chgData name="Inês Trindade" userId="3f97d105-5265-4bce-81d2-7221ceee0ee5" providerId="ADAL" clId="{2CF64A70-A59B-48C5-86CE-898F3AC9D25A}" dt="2024-10-11T13:42:16.658" v="3507" actId="2085"/>
          <ac:spMkLst>
            <pc:docMk/>
            <pc:sldMk cId="381675974" sldId="3357"/>
            <ac:spMk id="12" creationId="{EC48A5AE-BCAA-40F5-B413-8448B03D823E}"/>
          </ac:spMkLst>
        </pc:spChg>
        <pc:grpChg chg="mod">
          <ac:chgData name="Inês Trindade" userId="3f97d105-5265-4bce-81d2-7221ceee0ee5" providerId="ADAL" clId="{2CF64A70-A59B-48C5-86CE-898F3AC9D25A}" dt="2024-10-11T13:42:38.905" v="3508" actId="1076"/>
          <ac:grpSpMkLst>
            <pc:docMk/>
            <pc:sldMk cId="381675974" sldId="3357"/>
            <ac:grpSpMk id="5" creationId="{99CBF154-76BC-4DC4-957E-A1CA8D1ECF3F}"/>
          </ac:grpSpMkLst>
        </pc:grpChg>
        <pc:picChg chg="add del mod">
          <ac:chgData name="Inês Trindade" userId="3f97d105-5265-4bce-81d2-7221ceee0ee5" providerId="ADAL" clId="{2CF64A70-A59B-48C5-86CE-898F3AC9D25A}" dt="2024-10-13T16:25:12.103" v="3757"/>
          <ac:picMkLst>
            <pc:docMk/>
            <pc:sldMk cId="381675974" sldId="3357"/>
            <ac:picMk id="4" creationId="{6B584A1D-C930-2F25-E734-F956FD722FAB}"/>
          </ac:picMkLst>
        </pc:picChg>
        <pc:picChg chg="mod">
          <ac:chgData name="Inês Trindade" userId="3f97d105-5265-4bce-81d2-7221ceee0ee5" providerId="ADAL" clId="{2CF64A70-A59B-48C5-86CE-898F3AC9D25A}" dt="2024-10-11T13:42:38.905" v="3508" actId="1076"/>
          <ac:picMkLst>
            <pc:docMk/>
            <pc:sldMk cId="381675974" sldId="3357"/>
            <ac:picMk id="18" creationId="{8A706A16-C2D1-4F2F-81A1-CD926A5ADCE9}"/>
          </ac:picMkLst>
        </pc:picChg>
        <pc:picChg chg="mod">
          <ac:chgData name="Inês Trindade" userId="3f97d105-5265-4bce-81d2-7221ceee0ee5" providerId="ADAL" clId="{2CF64A70-A59B-48C5-86CE-898F3AC9D25A}" dt="2024-10-11T13:42:38.905" v="3508" actId="1076"/>
          <ac:picMkLst>
            <pc:docMk/>
            <pc:sldMk cId="381675974" sldId="3357"/>
            <ac:picMk id="19" creationId="{5DC8C2D0-59E5-4C6D-9E92-F897E3E9A224}"/>
          </ac:picMkLst>
        </pc:picChg>
        <pc:picChg chg="mod">
          <ac:chgData name="Inês Trindade" userId="3f97d105-5265-4bce-81d2-7221ceee0ee5" providerId="ADAL" clId="{2CF64A70-A59B-48C5-86CE-898F3AC9D25A}" dt="2024-10-11T13:42:38.905" v="3508" actId="1076"/>
          <ac:picMkLst>
            <pc:docMk/>
            <pc:sldMk cId="381675974" sldId="3357"/>
            <ac:picMk id="20" creationId="{4A47112F-0B64-4C98-96A2-803CB9176748}"/>
          </ac:picMkLst>
        </pc:picChg>
        <pc:picChg chg="add del mod">
          <ac:chgData name="Inês Trindade" userId="3f97d105-5265-4bce-81d2-7221ceee0ee5" providerId="ADAL" clId="{2CF64A70-A59B-48C5-86CE-898F3AC9D25A}" dt="2024-10-13T16:28:57.521" v="3759"/>
          <ac:picMkLst>
            <pc:docMk/>
            <pc:sldMk cId="381675974" sldId="3357"/>
            <ac:picMk id="23" creationId="{29D8EE50-A82A-666D-CDA6-1BF3F0426734}"/>
          </ac:picMkLst>
        </pc:picChg>
        <pc:picChg chg="add del mod">
          <ac:chgData name="Inês Trindade" userId="3f97d105-5265-4bce-81d2-7221ceee0ee5" providerId="ADAL" clId="{2CF64A70-A59B-48C5-86CE-898F3AC9D25A}" dt="2024-10-13T16:30:24.914" v="3761"/>
          <ac:picMkLst>
            <pc:docMk/>
            <pc:sldMk cId="381675974" sldId="3357"/>
            <ac:picMk id="26" creationId="{9F8F516B-3144-99EB-2930-858F3ACCBD6B}"/>
          </ac:picMkLst>
        </pc:picChg>
        <pc:picChg chg="add del mod">
          <ac:chgData name="Inês Trindade" userId="3f97d105-5265-4bce-81d2-7221ceee0ee5" providerId="ADAL" clId="{2CF64A70-A59B-48C5-86CE-898F3AC9D25A}" dt="2024-10-13T16:45:56.615" v="3763"/>
          <ac:picMkLst>
            <pc:docMk/>
            <pc:sldMk cId="381675974" sldId="3357"/>
            <ac:picMk id="28" creationId="{FD9909E2-A880-9809-4B95-55D9C0D386A4}"/>
          </ac:picMkLst>
        </pc:picChg>
      </pc:sldChg>
    </pc:docChg>
  </pc:docChgLst>
  <pc:docChgLst>
    <pc:chgData name="Inês Trindade" userId="3f97d105-5265-4bce-81d2-7221ceee0ee5" providerId="ADAL" clId="{34B562D4-02C3-4990-A299-C825D422444E}"/>
    <pc:docChg chg="undo redo custSel addSld delSld modSld sldOrd">
      <pc:chgData name="Inês Trindade" userId="3f97d105-5265-4bce-81d2-7221ceee0ee5" providerId="ADAL" clId="{34B562D4-02C3-4990-A299-C825D422444E}" dt="2023-10-14T22:52:58.119" v="2138" actId="20577"/>
      <pc:docMkLst>
        <pc:docMk/>
      </pc:docMkLst>
      <pc:sldChg chg="addSp delSp modSp mod ord">
        <pc:chgData name="Inês Trindade" userId="3f97d105-5265-4bce-81d2-7221ceee0ee5" providerId="ADAL" clId="{34B562D4-02C3-4990-A299-C825D422444E}" dt="2023-10-14T22:43:59.917" v="2061" actId="1076"/>
        <pc:sldMkLst>
          <pc:docMk/>
          <pc:sldMk cId="1275493502" sldId="519"/>
        </pc:sldMkLst>
        <pc:spChg chg="add mod">
          <ac:chgData name="Inês Trindade" userId="3f97d105-5265-4bce-81d2-7221ceee0ee5" providerId="ADAL" clId="{34B562D4-02C3-4990-A299-C825D422444E}" dt="2023-10-14T22:43:59.917" v="2061" actId="1076"/>
          <ac:spMkLst>
            <pc:docMk/>
            <pc:sldMk cId="1275493502" sldId="519"/>
            <ac:spMk id="11" creationId="{026534BC-139A-84EE-1828-4A081781C679}"/>
          </ac:spMkLst>
        </pc:spChg>
        <pc:spChg chg="add mod">
          <ac:chgData name="Inês Trindade" userId="3f97d105-5265-4bce-81d2-7221ceee0ee5" providerId="ADAL" clId="{34B562D4-02C3-4990-A299-C825D422444E}" dt="2023-10-14T22:40:14.824" v="1744" actId="1076"/>
          <ac:spMkLst>
            <pc:docMk/>
            <pc:sldMk cId="1275493502" sldId="519"/>
            <ac:spMk id="13" creationId="{A63B4C0E-B441-97C6-DAC6-E51BBDF3A455}"/>
          </ac:spMkLst>
        </pc:spChg>
        <pc:spChg chg="mod">
          <ac:chgData name="Inês Trindade" userId="3f97d105-5265-4bce-81d2-7221ceee0ee5" providerId="ADAL" clId="{34B562D4-02C3-4990-A299-C825D422444E}" dt="2023-10-14T22:43:55.294" v="2060" actId="1076"/>
          <ac:spMkLst>
            <pc:docMk/>
            <pc:sldMk cId="1275493502" sldId="519"/>
            <ac:spMk id="18" creationId="{7B929284-09DE-B9E7-AACB-07225A65955F}"/>
          </ac:spMkLst>
        </pc:spChg>
        <pc:spChg chg="del mod">
          <ac:chgData name="Inês Trindade" userId="3f97d105-5265-4bce-81d2-7221ceee0ee5" providerId="ADAL" clId="{34B562D4-02C3-4990-A299-C825D422444E}" dt="2023-10-14T22:22:29.969" v="1302" actId="478"/>
          <ac:spMkLst>
            <pc:docMk/>
            <pc:sldMk cId="1275493502" sldId="519"/>
            <ac:spMk id="20" creationId="{BBF7B6B6-E2C6-4737-1E7B-99798DBC31C4}"/>
          </ac:spMkLst>
        </pc:spChg>
        <pc:spChg chg="mod">
          <ac:chgData name="Inês Trindade" userId="3f97d105-5265-4bce-81d2-7221ceee0ee5" providerId="ADAL" clId="{34B562D4-02C3-4990-A299-C825D422444E}" dt="2023-10-14T22:33:04.889" v="1365" actId="1076"/>
          <ac:spMkLst>
            <pc:docMk/>
            <pc:sldMk cId="1275493502" sldId="519"/>
            <ac:spMk id="24" creationId="{6A3CC8EB-092E-CA95-912E-DD5E0687E6BE}"/>
          </ac:spMkLst>
        </pc:spChg>
        <pc:graphicFrameChg chg="add mod">
          <ac:chgData name="Inês Trindade" userId="3f97d105-5265-4bce-81d2-7221ceee0ee5" providerId="ADAL" clId="{34B562D4-02C3-4990-A299-C825D422444E}" dt="2023-10-14T22:28:12.734" v="1336"/>
          <ac:graphicFrameMkLst>
            <pc:docMk/>
            <pc:sldMk cId="1275493502" sldId="519"/>
            <ac:graphicFrameMk id="4" creationId="{476434C0-B33A-FCC1-5FA5-0CC520E03EC1}"/>
          </ac:graphicFrameMkLst>
        </pc:graphicFrameChg>
        <pc:graphicFrameChg chg="add mod">
          <ac:chgData name="Inês Trindade" userId="3f97d105-5265-4bce-81d2-7221ceee0ee5" providerId="ADAL" clId="{34B562D4-02C3-4990-A299-C825D422444E}" dt="2023-10-14T22:28:12.734" v="1336"/>
          <ac:graphicFrameMkLst>
            <pc:docMk/>
            <pc:sldMk cId="1275493502" sldId="519"/>
            <ac:graphicFrameMk id="5" creationId="{B60BCA10-B393-42D2-6B80-9A3F1D3F12C4}"/>
          </ac:graphicFrameMkLst>
        </pc:graphicFrameChg>
        <pc:graphicFrameChg chg="add del mod">
          <ac:chgData name="Inês Trindade" userId="3f97d105-5265-4bce-81d2-7221ceee0ee5" providerId="ADAL" clId="{34B562D4-02C3-4990-A299-C825D422444E}" dt="2023-10-14T22:28:40.733" v="1342" actId="478"/>
          <ac:graphicFrameMkLst>
            <pc:docMk/>
            <pc:sldMk cId="1275493502" sldId="519"/>
            <ac:graphicFrameMk id="6" creationId="{59A9CDC1-0374-4D4E-9D95-90F65F91B724}"/>
          </ac:graphicFrameMkLst>
        </pc:graphicFrameChg>
        <pc:picChg chg="del mod">
          <ac:chgData name="Inês Trindade" userId="3f97d105-5265-4bce-81d2-7221ceee0ee5" providerId="ADAL" clId="{34B562D4-02C3-4990-A299-C825D422444E}" dt="2023-10-14T22:27:47.528" v="1334" actId="478"/>
          <ac:picMkLst>
            <pc:docMk/>
            <pc:sldMk cId="1275493502" sldId="519"/>
            <ac:picMk id="2" creationId="{87C61147-813B-7A34-1A1B-8BAA02CD7DA8}"/>
          </ac:picMkLst>
        </pc:picChg>
        <pc:picChg chg="del">
          <ac:chgData name="Inês Trindade" userId="3f97d105-5265-4bce-81d2-7221ceee0ee5" providerId="ADAL" clId="{34B562D4-02C3-4990-A299-C825D422444E}" dt="2023-10-14T22:28:14.101" v="1337" actId="478"/>
          <ac:picMkLst>
            <pc:docMk/>
            <pc:sldMk cId="1275493502" sldId="519"/>
            <ac:picMk id="3" creationId="{FA8BE920-7EF0-B0E6-5E8C-A2E53B6403A0}"/>
          </ac:picMkLst>
        </pc:picChg>
        <pc:picChg chg="del mod">
          <ac:chgData name="Inês Trindade" userId="3f97d105-5265-4bce-81d2-7221ceee0ee5" providerId="ADAL" clId="{34B562D4-02C3-4990-A299-C825D422444E}" dt="2023-10-14T22:32:33.689" v="1359" actId="478"/>
          <ac:picMkLst>
            <pc:docMk/>
            <pc:sldMk cId="1275493502" sldId="519"/>
            <ac:picMk id="7" creationId="{B0F4C161-7670-AB20-0D42-6EE04F678D87}"/>
          </ac:picMkLst>
        </pc:picChg>
        <pc:picChg chg="del mod">
          <ac:chgData name="Inês Trindade" userId="3f97d105-5265-4bce-81d2-7221ceee0ee5" providerId="ADAL" clId="{34B562D4-02C3-4990-A299-C825D422444E}" dt="2023-10-14T22:32:50.020" v="1363" actId="478"/>
          <ac:picMkLst>
            <pc:docMk/>
            <pc:sldMk cId="1275493502" sldId="519"/>
            <ac:picMk id="8" creationId="{81869044-15A9-C266-B941-B97E3F9DD291}"/>
          </ac:picMkLst>
        </pc:picChg>
        <pc:picChg chg="mod">
          <ac:chgData name="Inês Trindade" userId="3f97d105-5265-4bce-81d2-7221ceee0ee5" providerId="ADAL" clId="{34B562D4-02C3-4990-A299-C825D422444E}" dt="2023-10-14T22:43:10.751" v="2048" actId="1076"/>
          <ac:picMkLst>
            <pc:docMk/>
            <pc:sldMk cId="1275493502" sldId="519"/>
            <ac:picMk id="9" creationId="{200EB06C-2FB8-44C6-990B-99321D2EAA05}"/>
          </ac:picMkLst>
        </pc:picChg>
        <pc:picChg chg="mod">
          <ac:chgData name="Inês Trindade" userId="3f97d105-5265-4bce-81d2-7221ceee0ee5" providerId="ADAL" clId="{34B562D4-02C3-4990-A299-C825D422444E}" dt="2023-10-14T22:43:09.288" v="2047" actId="1076"/>
          <ac:picMkLst>
            <pc:docMk/>
            <pc:sldMk cId="1275493502" sldId="519"/>
            <ac:picMk id="10" creationId="{3207756B-EEEB-4B68-EBAB-CC3D160A2375}"/>
          </ac:picMkLst>
        </pc:picChg>
        <pc:picChg chg="del mod">
          <ac:chgData name="Inês Trindade" userId="3f97d105-5265-4bce-81d2-7221ceee0ee5" providerId="ADAL" clId="{34B562D4-02C3-4990-A299-C825D422444E}" dt="2023-10-14T22:27:46.001" v="1333" actId="478"/>
          <ac:picMkLst>
            <pc:docMk/>
            <pc:sldMk cId="1275493502" sldId="519"/>
            <ac:picMk id="16" creationId="{1E60E048-C8BF-289E-D2D4-3A7C8613E2E9}"/>
          </ac:picMkLst>
        </pc:picChg>
        <pc:picChg chg="del mod">
          <ac:chgData name="Inês Trindade" userId="3f97d105-5265-4bce-81d2-7221ceee0ee5" providerId="ADAL" clId="{34B562D4-02C3-4990-A299-C825D422444E}" dt="2023-10-14T22:24:53.166" v="1330" actId="478"/>
          <ac:picMkLst>
            <pc:docMk/>
            <pc:sldMk cId="1275493502" sldId="519"/>
            <ac:picMk id="17" creationId="{C56F82A9-7652-92A9-AD8E-4C0B092089B4}"/>
          </ac:picMkLst>
        </pc:picChg>
      </pc:sldChg>
      <pc:sldChg chg="modSp mod">
        <pc:chgData name="Inês Trindade" userId="3f97d105-5265-4bce-81d2-7221ceee0ee5" providerId="ADAL" clId="{34B562D4-02C3-4990-A299-C825D422444E}" dt="2023-10-14T22:05:30.517" v="1033" actId="20577"/>
        <pc:sldMkLst>
          <pc:docMk/>
          <pc:sldMk cId="934217083" sldId="1010"/>
        </pc:sldMkLst>
        <pc:spChg chg="mod">
          <ac:chgData name="Inês Trindade" userId="3f97d105-5265-4bce-81d2-7221ceee0ee5" providerId="ADAL" clId="{34B562D4-02C3-4990-A299-C825D422444E}" dt="2023-10-14T22:05:30.517" v="1033" actId="20577"/>
          <ac:spMkLst>
            <pc:docMk/>
            <pc:sldMk cId="934217083" sldId="1010"/>
            <ac:spMk id="3" creationId="{F5F343E8-FD6F-4B50-8E7F-83D2768DDEEC}"/>
          </ac:spMkLst>
        </pc:spChg>
      </pc:sldChg>
      <pc:sldChg chg="addSp delSp modSp mod">
        <pc:chgData name="Inês Trindade" userId="3f97d105-5265-4bce-81d2-7221ceee0ee5" providerId="ADAL" clId="{34B562D4-02C3-4990-A299-C825D422444E}" dt="2023-10-14T22:14:27.630" v="1180" actId="1076"/>
        <pc:sldMkLst>
          <pc:docMk/>
          <pc:sldMk cId="2049405863" sldId="1374"/>
        </pc:sldMkLst>
        <pc:spChg chg="del">
          <ac:chgData name="Inês Trindade" userId="3f97d105-5265-4bce-81d2-7221ceee0ee5" providerId="ADAL" clId="{34B562D4-02C3-4990-A299-C825D422444E}" dt="2023-10-14T18:49:18.567" v="794" actId="478"/>
          <ac:spMkLst>
            <pc:docMk/>
            <pc:sldMk cId="2049405863" sldId="1374"/>
            <ac:spMk id="4" creationId="{38A3C622-845C-0868-7002-E7C2AF6D58A7}"/>
          </ac:spMkLst>
        </pc:spChg>
        <pc:spChg chg="del">
          <ac:chgData name="Inês Trindade" userId="3f97d105-5265-4bce-81d2-7221ceee0ee5" providerId="ADAL" clId="{34B562D4-02C3-4990-A299-C825D422444E}" dt="2023-10-14T18:49:16.294" v="793" actId="478"/>
          <ac:spMkLst>
            <pc:docMk/>
            <pc:sldMk cId="2049405863" sldId="1374"/>
            <ac:spMk id="5" creationId="{3C63F775-04DA-CC4D-69E4-98497C519E69}"/>
          </ac:spMkLst>
        </pc:spChg>
        <pc:spChg chg="del">
          <ac:chgData name="Inês Trindade" userId="3f97d105-5265-4bce-81d2-7221ceee0ee5" providerId="ADAL" clId="{34B562D4-02C3-4990-A299-C825D422444E}" dt="2023-10-14T18:49:07.429" v="791" actId="478"/>
          <ac:spMkLst>
            <pc:docMk/>
            <pc:sldMk cId="2049405863" sldId="1374"/>
            <ac:spMk id="6" creationId="{63549502-8D1B-C9B3-B253-5595B4FECC07}"/>
          </ac:spMkLst>
        </pc:spChg>
        <pc:spChg chg="del">
          <ac:chgData name="Inês Trindade" userId="3f97d105-5265-4bce-81d2-7221ceee0ee5" providerId="ADAL" clId="{34B562D4-02C3-4990-A299-C825D422444E}" dt="2023-10-14T18:49:10.818" v="792" actId="478"/>
          <ac:spMkLst>
            <pc:docMk/>
            <pc:sldMk cId="2049405863" sldId="1374"/>
            <ac:spMk id="7" creationId="{00FF3D30-CD30-B987-1193-97D28311925A}"/>
          </ac:spMkLst>
        </pc:spChg>
        <pc:spChg chg="del">
          <ac:chgData name="Inês Trindade" userId="3f97d105-5265-4bce-81d2-7221ceee0ee5" providerId="ADAL" clId="{34B562D4-02C3-4990-A299-C825D422444E}" dt="2023-10-14T18:49:24.252" v="795" actId="478"/>
          <ac:spMkLst>
            <pc:docMk/>
            <pc:sldMk cId="2049405863" sldId="1374"/>
            <ac:spMk id="8" creationId="{7875F7D9-7197-2C49-07BD-8C8642163E50}"/>
          </ac:spMkLst>
        </pc:spChg>
        <pc:spChg chg="mod">
          <ac:chgData name="Inês Trindade" userId="3f97d105-5265-4bce-81d2-7221ceee0ee5" providerId="ADAL" clId="{34B562D4-02C3-4990-A299-C825D422444E}" dt="2023-10-14T22:07:57.179" v="1054" actId="1076"/>
          <ac:spMkLst>
            <pc:docMk/>
            <pc:sldMk cId="2049405863" sldId="1374"/>
            <ac:spMk id="9" creationId="{72CCE94C-C95B-011A-C6EE-4F28A36C8749}"/>
          </ac:spMkLst>
        </pc:spChg>
        <pc:spChg chg="del">
          <ac:chgData name="Inês Trindade" userId="3f97d105-5265-4bce-81d2-7221ceee0ee5" providerId="ADAL" clId="{34B562D4-02C3-4990-A299-C825D422444E}" dt="2023-10-14T18:49:26.854" v="796" actId="478"/>
          <ac:spMkLst>
            <pc:docMk/>
            <pc:sldMk cId="2049405863" sldId="1374"/>
            <ac:spMk id="10" creationId="{047948B2-D5E8-42E3-2C68-2CECA74A69D8}"/>
          </ac:spMkLst>
        </pc:spChg>
        <pc:spChg chg="mod">
          <ac:chgData name="Inês Trindade" userId="3f97d105-5265-4bce-81d2-7221ceee0ee5" providerId="ADAL" clId="{34B562D4-02C3-4990-A299-C825D422444E}" dt="2023-10-14T22:07:57.179" v="1054" actId="1076"/>
          <ac:spMkLst>
            <pc:docMk/>
            <pc:sldMk cId="2049405863" sldId="1374"/>
            <ac:spMk id="11" creationId="{6009A935-1335-E317-3F01-A3A8DF5CE3AE}"/>
          </ac:spMkLst>
        </pc:spChg>
        <pc:spChg chg="mod">
          <ac:chgData name="Inês Trindade" userId="3f97d105-5265-4bce-81d2-7221ceee0ee5" providerId="ADAL" clId="{34B562D4-02C3-4990-A299-C825D422444E}" dt="2023-10-14T22:07:57.179" v="1054" actId="1076"/>
          <ac:spMkLst>
            <pc:docMk/>
            <pc:sldMk cId="2049405863" sldId="1374"/>
            <ac:spMk id="12" creationId="{E291D05B-CC15-D17F-7B00-C22D293DE375}"/>
          </ac:spMkLst>
        </pc:spChg>
        <pc:spChg chg="mod">
          <ac:chgData name="Inês Trindade" userId="3f97d105-5265-4bce-81d2-7221ceee0ee5" providerId="ADAL" clId="{34B562D4-02C3-4990-A299-C825D422444E}" dt="2023-10-14T22:07:57.179" v="1054" actId="1076"/>
          <ac:spMkLst>
            <pc:docMk/>
            <pc:sldMk cId="2049405863" sldId="1374"/>
            <ac:spMk id="13" creationId="{E7888317-4FA6-59CE-93BF-EB03A937D82A}"/>
          </ac:spMkLst>
        </pc:spChg>
        <pc:spChg chg="mod">
          <ac:chgData name="Inês Trindade" userId="3f97d105-5265-4bce-81d2-7221ceee0ee5" providerId="ADAL" clId="{34B562D4-02C3-4990-A299-C825D422444E}" dt="2023-10-14T22:08:28.212" v="1069" actId="20577"/>
          <ac:spMkLst>
            <pc:docMk/>
            <pc:sldMk cId="2049405863" sldId="1374"/>
            <ac:spMk id="14" creationId="{1D92A5D9-D232-BFBF-65B6-FACAA31B4691}"/>
          </ac:spMkLst>
        </pc:spChg>
        <pc:spChg chg="mod">
          <ac:chgData name="Inês Trindade" userId="3f97d105-5265-4bce-81d2-7221ceee0ee5" providerId="ADAL" clId="{34B562D4-02C3-4990-A299-C825D422444E}" dt="2023-10-14T22:07:57.179" v="1054" actId="1076"/>
          <ac:spMkLst>
            <pc:docMk/>
            <pc:sldMk cId="2049405863" sldId="1374"/>
            <ac:spMk id="15" creationId="{8BB57956-2790-9D51-3F50-DE6003D32E66}"/>
          </ac:spMkLst>
        </pc:spChg>
        <pc:spChg chg="mod">
          <ac:chgData name="Inês Trindade" userId="3f97d105-5265-4bce-81d2-7221ceee0ee5" providerId="ADAL" clId="{34B562D4-02C3-4990-A299-C825D422444E}" dt="2023-10-14T22:07:57.179" v="1054" actId="1076"/>
          <ac:spMkLst>
            <pc:docMk/>
            <pc:sldMk cId="2049405863" sldId="1374"/>
            <ac:spMk id="16" creationId="{5F7DB036-794E-7E94-567D-6AB3F10AA48A}"/>
          </ac:spMkLst>
        </pc:spChg>
        <pc:spChg chg="mod">
          <ac:chgData name="Inês Trindade" userId="3f97d105-5265-4bce-81d2-7221ceee0ee5" providerId="ADAL" clId="{34B562D4-02C3-4990-A299-C825D422444E}" dt="2023-10-14T22:07:57.179" v="1054" actId="1076"/>
          <ac:spMkLst>
            <pc:docMk/>
            <pc:sldMk cId="2049405863" sldId="1374"/>
            <ac:spMk id="17" creationId="{FC45F057-0227-752C-4201-27B5CAF6B1EB}"/>
          </ac:spMkLst>
        </pc:spChg>
        <pc:spChg chg="mod">
          <ac:chgData name="Inês Trindade" userId="3f97d105-5265-4bce-81d2-7221ceee0ee5" providerId="ADAL" clId="{34B562D4-02C3-4990-A299-C825D422444E}" dt="2023-10-14T22:07:57.179" v="1054" actId="1076"/>
          <ac:spMkLst>
            <pc:docMk/>
            <pc:sldMk cId="2049405863" sldId="1374"/>
            <ac:spMk id="19" creationId="{6B6DEE0A-3A71-B20C-1992-D6C32B652347}"/>
          </ac:spMkLst>
        </pc:spChg>
        <pc:spChg chg="mod">
          <ac:chgData name="Inês Trindade" userId="3f97d105-5265-4bce-81d2-7221ceee0ee5" providerId="ADAL" clId="{34B562D4-02C3-4990-A299-C825D422444E}" dt="2023-10-14T22:07:57.179" v="1054" actId="1076"/>
          <ac:spMkLst>
            <pc:docMk/>
            <pc:sldMk cId="2049405863" sldId="1374"/>
            <ac:spMk id="20" creationId="{74492114-9B37-4A55-D0D1-07BA0A305617}"/>
          </ac:spMkLst>
        </pc:spChg>
        <pc:spChg chg="mod">
          <ac:chgData name="Inês Trindade" userId="3f97d105-5265-4bce-81d2-7221ceee0ee5" providerId="ADAL" clId="{34B562D4-02C3-4990-A299-C825D422444E}" dt="2023-10-14T22:07:57.179" v="1054" actId="1076"/>
          <ac:spMkLst>
            <pc:docMk/>
            <pc:sldMk cId="2049405863" sldId="1374"/>
            <ac:spMk id="21" creationId="{A1BAEFF5-4D6E-1341-B811-BA451C767189}"/>
          </ac:spMkLst>
        </pc:spChg>
        <pc:spChg chg="mod">
          <ac:chgData name="Inês Trindade" userId="3f97d105-5265-4bce-81d2-7221ceee0ee5" providerId="ADAL" clId="{34B562D4-02C3-4990-A299-C825D422444E}" dt="2023-10-14T22:07:57.179" v="1054" actId="1076"/>
          <ac:spMkLst>
            <pc:docMk/>
            <pc:sldMk cId="2049405863" sldId="1374"/>
            <ac:spMk id="22" creationId="{B21B6220-AFAB-2FD3-3768-AB3E1B391E69}"/>
          </ac:spMkLst>
        </pc:spChg>
        <pc:spChg chg="add del mod">
          <ac:chgData name="Inês Trindade" userId="3f97d105-5265-4bce-81d2-7221ceee0ee5" providerId="ADAL" clId="{34B562D4-02C3-4990-A299-C825D422444E}" dt="2023-10-14T22:10:18.609" v="1106" actId="478"/>
          <ac:spMkLst>
            <pc:docMk/>
            <pc:sldMk cId="2049405863" sldId="1374"/>
            <ac:spMk id="23" creationId="{EB3319EC-E7A7-9FFC-14A9-9E4CDABCBD4E}"/>
          </ac:spMkLst>
        </pc:spChg>
        <pc:spChg chg="add mod">
          <ac:chgData name="Inês Trindade" userId="3f97d105-5265-4bce-81d2-7221ceee0ee5" providerId="ADAL" clId="{34B562D4-02C3-4990-A299-C825D422444E}" dt="2023-10-14T22:14:22.508" v="1179" actId="1076"/>
          <ac:spMkLst>
            <pc:docMk/>
            <pc:sldMk cId="2049405863" sldId="1374"/>
            <ac:spMk id="24" creationId="{2F903C71-56F9-89BF-1D8C-6E7822232AA7}"/>
          </ac:spMkLst>
        </pc:spChg>
        <pc:spChg chg="mod">
          <ac:chgData name="Inês Trindade" userId="3f97d105-5265-4bce-81d2-7221ceee0ee5" providerId="ADAL" clId="{34B562D4-02C3-4990-A299-C825D422444E}" dt="2023-10-14T22:11:21.407" v="1116" actId="1076"/>
          <ac:spMkLst>
            <pc:docMk/>
            <pc:sldMk cId="2049405863" sldId="1374"/>
            <ac:spMk id="26" creationId="{8E2DEEF6-2D7E-1F98-A0EA-E0B2BDAB579B}"/>
          </ac:spMkLst>
        </pc:spChg>
        <pc:spChg chg="mod">
          <ac:chgData name="Inês Trindade" userId="3f97d105-5265-4bce-81d2-7221ceee0ee5" providerId="ADAL" clId="{34B562D4-02C3-4990-A299-C825D422444E}" dt="2023-10-14T22:11:21.407" v="1116" actId="1076"/>
          <ac:spMkLst>
            <pc:docMk/>
            <pc:sldMk cId="2049405863" sldId="1374"/>
            <ac:spMk id="27" creationId="{3D1C08B0-B87C-84D2-1A9E-60519E36EDF3}"/>
          </ac:spMkLst>
        </pc:spChg>
        <pc:spChg chg="mod">
          <ac:chgData name="Inês Trindade" userId="3f97d105-5265-4bce-81d2-7221ceee0ee5" providerId="ADAL" clId="{34B562D4-02C3-4990-A299-C825D422444E}" dt="2023-10-14T22:11:21.407" v="1116" actId="1076"/>
          <ac:spMkLst>
            <pc:docMk/>
            <pc:sldMk cId="2049405863" sldId="1374"/>
            <ac:spMk id="28" creationId="{8C8A1C2D-F914-6A63-983A-52D2F436DCC6}"/>
          </ac:spMkLst>
        </pc:spChg>
        <pc:spChg chg="mod">
          <ac:chgData name="Inês Trindade" userId="3f97d105-5265-4bce-81d2-7221ceee0ee5" providerId="ADAL" clId="{34B562D4-02C3-4990-A299-C825D422444E}" dt="2023-10-14T22:12:37.642" v="1123" actId="20577"/>
          <ac:spMkLst>
            <pc:docMk/>
            <pc:sldMk cId="2049405863" sldId="1374"/>
            <ac:spMk id="29" creationId="{7DA5CB51-3BBB-F35F-8BA8-73D80628F684}"/>
          </ac:spMkLst>
        </pc:spChg>
        <pc:spChg chg="add mod">
          <ac:chgData name="Inês Trindade" userId="3f97d105-5265-4bce-81d2-7221ceee0ee5" providerId="ADAL" clId="{34B562D4-02C3-4990-A299-C825D422444E}" dt="2023-10-14T22:11:21.407" v="1116" actId="1076"/>
          <ac:spMkLst>
            <pc:docMk/>
            <pc:sldMk cId="2049405863" sldId="1374"/>
            <ac:spMk id="30" creationId="{1C96007A-F710-DFAB-6003-6CDB4EC5DC88}"/>
          </ac:spMkLst>
        </pc:spChg>
        <pc:spChg chg="add mod">
          <ac:chgData name="Inês Trindade" userId="3f97d105-5265-4bce-81d2-7221ceee0ee5" providerId="ADAL" clId="{34B562D4-02C3-4990-A299-C825D422444E}" dt="2023-10-14T22:11:21.407" v="1116" actId="1076"/>
          <ac:spMkLst>
            <pc:docMk/>
            <pc:sldMk cId="2049405863" sldId="1374"/>
            <ac:spMk id="31" creationId="{62BEE175-E3C5-07BD-F1C8-6FA397F199C2}"/>
          </ac:spMkLst>
        </pc:spChg>
        <pc:spChg chg="add mod">
          <ac:chgData name="Inês Trindade" userId="3f97d105-5265-4bce-81d2-7221ceee0ee5" providerId="ADAL" clId="{34B562D4-02C3-4990-A299-C825D422444E}" dt="2023-10-14T22:11:21.407" v="1116" actId="1076"/>
          <ac:spMkLst>
            <pc:docMk/>
            <pc:sldMk cId="2049405863" sldId="1374"/>
            <ac:spMk id="32" creationId="{BDD5C244-4DA8-669E-9273-4908313ACC55}"/>
          </ac:spMkLst>
        </pc:spChg>
        <pc:spChg chg="add mod">
          <ac:chgData name="Inês Trindade" userId="3f97d105-5265-4bce-81d2-7221ceee0ee5" providerId="ADAL" clId="{34B562D4-02C3-4990-A299-C825D422444E}" dt="2023-10-14T22:11:21.407" v="1116" actId="1076"/>
          <ac:spMkLst>
            <pc:docMk/>
            <pc:sldMk cId="2049405863" sldId="1374"/>
            <ac:spMk id="33" creationId="{76721ADB-2A57-826B-54D4-E63907D4F4E9}"/>
          </ac:spMkLst>
        </pc:spChg>
        <pc:spChg chg="add mod">
          <ac:chgData name="Inês Trindade" userId="3f97d105-5265-4bce-81d2-7221ceee0ee5" providerId="ADAL" clId="{34B562D4-02C3-4990-A299-C825D422444E}" dt="2023-10-14T22:14:16.375" v="1178" actId="1076"/>
          <ac:spMkLst>
            <pc:docMk/>
            <pc:sldMk cId="2049405863" sldId="1374"/>
            <ac:spMk id="34" creationId="{103CC7D2-66BF-DB7B-CE83-3C34F5D039C5}"/>
          </ac:spMkLst>
        </pc:spChg>
        <pc:spChg chg="add mod">
          <ac:chgData name="Inês Trindade" userId="3f97d105-5265-4bce-81d2-7221ceee0ee5" providerId="ADAL" clId="{34B562D4-02C3-4990-A299-C825D422444E}" dt="2023-10-14T22:14:27.630" v="1180" actId="1076"/>
          <ac:spMkLst>
            <pc:docMk/>
            <pc:sldMk cId="2049405863" sldId="1374"/>
            <ac:spMk id="35" creationId="{A816DFAD-6954-45E8-9C59-28FAB6BF1BAA}"/>
          </ac:spMkLst>
        </pc:spChg>
        <pc:spChg chg="add mod">
          <ac:chgData name="Inês Trindade" userId="3f97d105-5265-4bce-81d2-7221ceee0ee5" providerId="ADAL" clId="{34B562D4-02C3-4990-A299-C825D422444E}" dt="2023-10-14T22:14:01.780" v="1175" actId="1076"/>
          <ac:spMkLst>
            <pc:docMk/>
            <pc:sldMk cId="2049405863" sldId="1374"/>
            <ac:spMk id="36" creationId="{79DA232F-17AB-C767-C2D8-127C0B9F38D8}"/>
          </ac:spMkLst>
        </pc:spChg>
        <pc:spChg chg="add mod">
          <ac:chgData name="Inês Trindade" userId="3f97d105-5265-4bce-81d2-7221ceee0ee5" providerId="ADAL" clId="{34B562D4-02C3-4990-A299-C825D422444E}" dt="2023-10-14T22:14:01.780" v="1175" actId="1076"/>
          <ac:spMkLst>
            <pc:docMk/>
            <pc:sldMk cId="2049405863" sldId="1374"/>
            <ac:spMk id="37" creationId="{9B5C2D34-2DA9-79A1-A158-D97F51566E74}"/>
          </ac:spMkLst>
        </pc:spChg>
        <pc:grpChg chg="add del mod">
          <ac:chgData name="Inês Trindade" userId="3f97d105-5265-4bce-81d2-7221ceee0ee5" providerId="ADAL" clId="{34B562D4-02C3-4990-A299-C825D422444E}" dt="2023-10-14T22:10:18.609" v="1106" actId="478"/>
          <ac:grpSpMkLst>
            <pc:docMk/>
            <pc:sldMk cId="2049405863" sldId="1374"/>
            <ac:grpSpMk id="3" creationId="{96AA6649-8E85-A223-ED97-E1CAB1C22611}"/>
          </ac:grpSpMkLst>
        </pc:grpChg>
        <pc:grpChg chg="mod">
          <ac:chgData name="Inês Trindade" userId="3f97d105-5265-4bce-81d2-7221ceee0ee5" providerId="ADAL" clId="{34B562D4-02C3-4990-A299-C825D422444E}" dt="2023-10-14T22:07:57.179" v="1054" actId="1076"/>
          <ac:grpSpMkLst>
            <pc:docMk/>
            <pc:sldMk cId="2049405863" sldId="1374"/>
            <ac:grpSpMk id="18" creationId="{CC02E84D-AF9A-0B56-3DAE-7029C3E13A4E}"/>
          </ac:grpSpMkLst>
        </pc:grpChg>
        <pc:grpChg chg="add mod">
          <ac:chgData name="Inês Trindade" userId="3f97d105-5265-4bce-81d2-7221ceee0ee5" providerId="ADAL" clId="{34B562D4-02C3-4990-A299-C825D422444E}" dt="2023-10-14T22:11:21.407" v="1116" actId="1076"/>
          <ac:grpSpMkLst>
            <pc:docMk/>
            <pc:sldMk cId="2049405863" sldId="1374"/>
            <ac:grpSpMk id="25" creationId="{089851AB-E3BE-F2FB-CB9B-FD18DACE7697}"/>
          </ac:grpSpMkLst>
        </pc:grpChg>
        <pc:picChg chg="add del mod">
          <ac:chgData name="Inês Trindade" userId="3f97d105-5265-4bce-81d2-7221ceee0ee5" providerId="ADAL" clId="{34B562D4-02C3-4990-A299-C825D422444E}" dt="2023-10-14T22:07:06.279" v="1045"/>
          <ac:picMkLst>
            <pc:docMk/>
            <pc:sldMk cId="2049405863" sldId="1374"/>
            <ac:picMk id="2" creationId="{EC3AD29D-988E-AEAC-5B03-D6D72912B7D6}"/>
          </ac:picMkLst>
        </pc:picChg>
      </pc:sldChg>
      <pc:sldChg chg="add del">
        <pc:chgData name="Inês Trindade" userId="3f97d105-5265-4bce-81d2-7221ceee0ee5" providerId="ADAL" clId="{34B562D4-02C3-4990-A299-C825D422444E}" dt="2023-10-14T22:03:43.149" v="1007" actId="47"/>
        <pc:sldMkLst>
          <pc:docMk/>
          <pc:sldMk cId="1749799297" sldId="1375"/>
        </pc:sldMkLst>
      </pc:sldChg>
      <pc:sldChg chg="addSp delSp modSp del mod">
        <pc:chgData name="Inês Trindade" userId="3f97d105-5265-4bce-81d2-7221ceee0ee5" providerId="ADAL" clId="{34B562D4-02C3-4990-A299-C825D422444E}" dt="2023-10-14T22:14:46.134" v="1181" actId="47"/>
        <pc:sldMkLst>
          <pc:docMk/>
          <pc:sldMk cId="3108917519" sldId="1379"/>
        </pc:sldMkLst>
        <pc:spChg chg="add mod">
          <ac:chgData name="Inês Trindade" userId="3f97d105-5265-4bce-81d2-7221ceee0ee5" providerId="ADAL" clId="{34B562D4-02C3-4990-A299-C825D422444E}" dt="2023-10-14T18:46:39.970" v="789" actId="20577"/>
          <ac:spMkLst>
            <pc:docMk/>
            <pc:sldMk cId="3108917519" sldId="1379"/>
            <ac:spMk id="8" creationId="{7673C586-9B09-5427-7C4A-7B1895324295}"/>
          </ac:spMkLst>
        </pc:spChg>
        <pc:spChg chg="del">
          <ac:chgData name="Inês Trindade" userId="3f97d105-5265-4bce-81d2-7221ceee0ee5" providerId="ADAL" clId="{34B562D4-02C3-4990-A299-C825D422444E}" dt="2023-10-14T18:46:22.926" v="750" actId="478"/>
          <ac:spMkLst>
            <pc:docMk/>
            <pc:sldMk cId="3108917519" sldId="1379"/>
            <ac:spMk id="60" creationId="{A1CDDA07-305E-3684-A654-55E47510E3AB}"/>
          </ac:spMkLst>
        </pc:spChg>
      </pc:sldChg>
      <pc:sldChg chg="addSp delSp modSp mod">
        <pc:chgData name="Inês Trindade" userId="3f97d105-5265-4bce-81d2-7221ceee0ee5" providerId="ADAL" clId="{34B562D4-02C3-4990-A299-C825D422444E}" dt="2023-10-14T22:21:31.067" v="1299" actId="33524"/>
        <pc:sldMkLst>
          <pc:docMk/>
          <pc:sldMk cId="465874846" sldId="1395"/>
        </pc:sldMkLst>
        <pc:spChg chg="add mod">
          <ac:chgData name="Inês Trindade" userId="3f97d105-5265-4bce-81d2-7221ceee0ee5" providerId="ADAL" clId="{34B562D4-02C3-4990-A299-C825D422444E}" dt="2023-10-14T22:21:31.067" v="1299" actId="33524"/>
          <ac:spMkLst>
            <pc:docMk/>
            <pc:sldMk cId="465874846" sldId="1395"/>
            <ac:spMk id="2" creationId="{68AA0BC9-52D9-3A36-A4EB-BD50747428E5}"/>
          </ac:spMkLst>
        </pc:spChg>
        <pc:spChg chg="del mod">
          <ac:chgData name="Inês Trindade" userId="3f97d105-5265-4bce-81d2-7221ceee0ee5" providerId="ADAL" clId="{34B562D4-02C3-4990-A299-C825D422444E}" dt="2023-10-14T21:44:17.796" v="860" actId="478"/>
          <ac:spMkLst>
            <pc:docMk/>
            <pc:sldMk cId="465874846" sldId="1395"/>
            <ac:spMk id="3" creationId="{437895BA-CEFC-2083-CDE9-5079E36CDE53}"/>
          </ac:spMkLst>
        </pc:spChg>
        <pc:spChg chg="del">
          <ac:chgData name="Inês Trindade" userId="3f97d105-5265-4bce-81d2-7221ceee0ee5" providerId="ADAL" clId="{34B562D4-02C3-4990-A299-C825D422444E}" dt="2023-10-14T21:44:17.796" v="860" actId="478"/>
          <ac:spMkLst>
            <pc:docMk/>
            <pc:sldMk cId="465874846" sldId="1395"/>
            <ac:spMk id="4" creationId="{464F69F5-60CB-DC54-EFA3-7FF78745CE58}"/>
          </ac:spMkLst>
        </pc:spChg>
        <pc:spChg chg="del">
          <ac:chgData name="Inês Trindade" userId="3f97d105-5265-4bce-81d2-7221ceee0ee5" providerId="ADAL" clId="{34B562D4-02C3-4990-A299-C825D422444E}" dt="2023-10-14T21:44:17.796" v="860" actId="478"/>
          <ac:spMkLst>
            <pc:docMk/>
            <pc:sldMk cId="465874846" sldId="1395"/>
            <ac:spMk id="6" creationId="{EE9019B0-F5CA-12A0-E32C-4DD6F8163CAF}"/>
          </ac:spMkLst>
        </pc:spChg>
        <pc:spChg chg="del">
          <ac:chgData name="Inês Trindade" userId="3f97d105-5265-4bce-81d2-7221ceee0ee5" providerId="ADAL" clId="{34B562D4-02C3-4990-A299-C825D422444E}" dt="2023-10-14T21:44:17.796" v="860" actId="478"/>
          <ac:spMkLst>
            <pc:docMk/>
            <pc:sldMk cId="465874846" sldId="1395"/>
            <ac:spMk id="8" creationId="{60EA6009-0A92-9E84-A4E6-5884C19CC9AA}"/>
          </ac:spMkLst>
        </pc:spChg>
        <pc:spChg chg="del">
          <ac:chgData name="Inês Trindade" userId="3f97d105-5265-4bce-81d2-7221ceee0ee5" providerId="ADAL" clId="{34B562D4-02C3-4990-A299-C825D422444E}" dt="2023-10-14T21:44:17.796" v="860" actId="478"/>
          <ac:spMkLst>
            <pc:docMk/>
            <pc:sldMk cId="465874846" sldId="1395"/>
            <ac:spMk id="12" creationId="{C3F2A97E-9942-47A3-512E-6AF608C9AF0F}"/>
          </ac:spMkLst>
        </pc:spChg>
        <pc:spChg chg="del">
          <ac:chgData name="Inês Trindade" userId="3f97d105-5265-4bce-81d2-7221ceee0ee5" providerId="ADAL" clId="{34B562D4-02C3-4990-A299-C825D422444E}" dt="2023-10-14T21:44:17.796" v="860" actId="478"/>
          <ac:spMkLst>
            <pc:docMk/>
            <pc:sldMk cId="465874846" sldId="1395"/>
            <ac:spMk id="16" creationId="{A88742CD-188F-4103-6F4E-17C1E1CFD372}"/>
          </ac:spMkLst>
        </pc:spChg>
        <pc:spChg chg="del">
          <ac:chgData name="Inês Trindade" userId="3f97d105-5265-4bce-81d2-7221ceee0ee5" providerId="ADAL" clId="{34B562D4-02C3-4990-A299-C825D422444E}" dt="2023-10-14T21:44:17.796" v="860" actId="478"/>
          <ac:spMkLst>
            <pc:docMk/>
            <pc:sldMk cId="465874846" sldId="1395"/>
            <ac:spMk id="21" creationId="{CFB964B2-E880-857F-4D68-50A70DB49111}"/>
          </ac:spMkLst>
        </pc:spChg>
        <pc:spChg chg="del">
          <ac:chgData name="Inês Trindade" userId="3f97d105-5265-4bce-81d2-7221ceee0ee5" providerId="ADAL" clId="{34B562D4-02C3-4990-A299-C825D422444E}" dt="2023-10-14T21:44:17.796" v="860" actId="478"/>
          <ac:spMkLst>
            <pc:docMk/>
            <pc:sldMk cId="465874846" sldId="1395"/>
            <ac:spMk id="22" creationId="{3A725B9B-EA80-FA4B-B300-D7286CD120FB}"/>
          </ac:spMkLst>
        </pc:spChg>
        <pc:spChg chg="mod">
          <ac:chgData name="Inês Trindade" userId="3f97d105-5265-4bce-81d2-7221ceee0ee5" providerId="ADAL" clId="{34B562D4-02C3-4990-A299-C825D422444E}" dt="2023-10-14T21:44:12.811" v="859" actId="20577"/>
          <ac:spMkLst>
            <pc:docMk/>
            <pc:sldMk cId="465874846" sldId="1395"/>
            <ac:spMk id="24" creationId="{6A3CC8EB-092E-CA95-912E-DD5E0687E6BE}"/>
          </ac:spMkLst>
        </pc:spChg>
        <pc:picChg chg="del">
          <ac:chgData name="Inês Trindade" userId="3f97d105-5265-4bce-81d2-7221ceee0ee5" providerId="ADAL" clId="{34B562D4-02C3-4990-A299-C825D422444E}" dt="2023-10-14T21:44:17.796" v="860" actId="478"/>
          <ac:picMkLst>
            <pc:docMk/>
            <pc:sldMk cId="465874846" sldId="1395"/>
            <ac:picMk id="5" creationId="{EA7E648D-9293-27F7-B960-CA2F98EE958A}"/>
          </ac:picMkLst>
        </pc:picChg>
        <pc:cxnChg chg="del">
          <ac:chgData name="Inês Trindade" userId="3f97d105-5265-4bce-81d2-7221ceee0ee5" providerId="ADAL" clId="{34B562D4-02C3-4990-A299-C825D422444E}" dt="2023-10-14T21:44:17.796" v="860" actId="478"/>
          <ac:cxnSpMkLst>
            <pc:docMk/>
            <pc:sldMk cId="465874846" sldId="1395"/>
            <ac:cxnSpMk id="10" creationId="{4022B5E5-7DD9-3057-083B-1B6A44950393}"/>
          </ac:cxnSpMkLst>
        </pc:cxnChg>
        <pc:cxnChg chg="del">
          <ac:chgData name="Inês Trindade" userId="3f97d105-5265-4bce-81d2-7221ceee0ee5" providerId="ADAL" clId="{34B562D4-02C3-4990-A299-C825D422444E}" dt="2023-10-14T21:44:17.796" v="860" actId="478"/>
          <ac:cxnSpMkLst>
            <pc:docMk/>
            <pc:sldMk cId="465874846" sldId="1395"/>
            <ac:cxnSpMk id="18" creationId="{ADA4AD91-788A-D034-C998-52503B49EC7A}"/>
          </ac:cxnSpMkLst>
        </pc:cxnChg>
      </pc:sldChg>
      <pc:sldChg chg="modSp mod">
        <pc:chgData name="Inês Trindade" userId="3f97d105-5265-4bce-81d2-7221ceee0ee5" providerId="ADAL" clId="{34B562D4-02C3-4990-A299-C825D422444E}" dt="2023-10-14T17:45:10.814" v="696" actId="20577"/>
        <pc:sldMkLst>
          <pc:docMk/>
          <pc:sldMk cId="600699969" sldId="1396"/>
        </pc:sldMkLst>
        <pc:spChg chg="mod">
          <ac:chgData name="Inês Trindade" userId="3f97d105-5265-4bce-81d2-7221ceee0ee5" providerId="ADAL" clId="{34B562D4-02C3-4990-A299-C825D422444E}" dt="2023-10-14T17:45:10.814" v="696" actId="20577"/>
          <ac:spMkLst>
            <pc:docMk/>
            <pc:sldMk cId="600699969" sldId="1396"/>
            <ac:spMk id="3" creationId="{E3ED67F1-EBA5-2108-9013-B53808030C85}"/>
          </ac:spMkLst>
        </pc:spChg>
        <pc:spChg chg="mod">
          <ac:chgData name="Inês Trindade" userId="3f97d105-5265-4bce-81d2-7221ceee0ee5" providerId="ADAL" clId="{34B562D4-02C3-4990-A299-C825D422444E}" dt="2023-10-14T17:44:02.233" v="668" actId="14100"/>
          <ac:spMkLst>
            <pc:docMk/>
            <pc:sldMk cId="600699969" sldId="1396"/>
            <ac:spMk id="35" creationId="{86C37B71-27ED-0B5C-3C31-475B0329182A}"/>
          </ac:spMkLst>
        </pc:spChg>
      </pc:sldChg>
      <pc:sldChg chg="modSp mod ord">
        <pc:chgData name="Inês Trindade" userId="3f97d105-5265-4bce-81d2-7221ceee0ee5" providerId="ADAL" clId="{34B562D4-02C3-4990-A299-C825D422444E}" dt="2023-10-14T22:50:54.831" v="2071" actId="20577"/>
        <pc:sldMkLst>
          <pc:docMk/>
          <pc:sldMk cId="2728004918" sldId="1399"/>
        </pc:sldMkLst>
        <pc:spChg chg="mod">
          <ac:chgData name="Inês Trindade" userId="3f97d105-5265-4bce-81d2-7221ceee0ee5" providerId="ADAL" clId="{34B562D4-02C3-4990-A299-C825D422444E}" dt="2023-10-14T22:50:48.967" v="2066" actId="20577"/>
          <ac:spMkLst>
            <pc:docMk/>
            <pc:sldMk cId="2728004918" sldId="1399"/>
            <ac:spMk id="16" creationId="{7D5B0595-8157-769F-A4D0-735EC90A30C2}"/>
          </ac:spMkLst>
        </pc:spChg>
        <pc:spChg chg="mod">
          <ac:chgData name="Inês Trindade" userId="3f97d105-5265-4bce-81d2-7221ceee0ee5" providerId="ADAL" clId="{34B562D4-02C3-4990-A299-C825D422444E}" dt="2023-10-14T22:50:54.831" v="2071" actId="20577"/>
          <ac:spMkLst>
            <pc:docMk/>
            <pc:sldMk cId="2728004918" sldId="1399"/>
            <ac:spMk id="17" creationId="{F19B1E50-EC44-6757-25A0-7E54E51353DD}"/>
          </ac:spMkLst>
        </pc:spChg>
      </pc:sldChg>
      <pc:sldChg chg="modSp mod">
        <pc:chgData name="Inês Trindade" userId="3f97d105-5265-4bce-81d2-7221ceee0ee5" providerId="ADAL" clId="{34B562D4-02C3-4990-A299-C825D422444E}" dt="2023-10-14T17:43:29.421" v="666" actId="20577"/>
        <pc:sldMkLst>
          <pc:docMk/>
          <pc:sldMk cId="2708218927" sldId="1400"/>
        </pc:sldMkLst>
        <pc:spChg chg="mod">
          <ac:chgData name="Inês Trindade" userId="3f97d105-5265-4bce-81d2-7221ceee0ee5" providerId="ADAL" clId="{34B562D4-02C3-4990-A299-C825D422444E}" dt="2023-10-14T17:43:29.421" v="666" actId="20577"/>
          <ac:spMkLst>
            <pc:docMk/>
            <pc:sldMk cId="2708218927" sldId="1400"/>
            <ac:spMk id="19" creationId="{C9D1CC9A-2F93-B0E5-8E71-E6C7EBBAFD89}"/>
          </ac:spMkLst>
        </pc:spChg>
      </pc:sldChg>
      <pc:sldChg chg="addSp delSp modSp mod">
        <pc:chgData name="Inês Trindade" userId="3f97d105-5265-4bce-81d2-7221ceee0ee5" providerId="ADAL" clId="{34B562D4-02C3-4990-A299-C825D422444E}" dt="2023-10-14T22:01:19.403" v="953" actId="20577"/>
        <pc:sldMkLst>
          <pc:docMk/>
          <pc:sldMk cId="1168794823" sldId="1401"/>
        </pc:sldMkLst>
        <pc:spChg chg="add mod">
          <ac:chgData name="Inês Trindade" userId="3f97d105-5265-4bce-81d2-7221ceee0ee5" providerId="ADAL" clId="{34B562D4-02C3-4990-A299-C825D422444E}" dt="2023-10-14T21:43:12.021" v="818" actId="207"/>
          <ac:spMkLst>
            <pc:docMk/>
            <pc:sldMk cId="1168794823" sldId="1401"/>
            <ac:spMk id="2" creationId="{916D528B-D183-241F-B48E-BDE40808D763}"/>
          </ac:spMkLst>
        </pc:spChg>
        <pc:spChg chg="add del">
          <ac:chgData name="Inês Trindade" userId="3f97d105-5265-4bce-81d2-7221ceee0ee5" providerId="ADAL" clId="{34B562D4-02C3-4990-A299-C825D422444E}" dt="2023-10-14T22:00:17.017" v="916" actId="22"/>
          <ac:spMkLst>
            <pc:docMk/>
            <pc:sldMk cId="1168794823" sldId="1401"/>
            <ac:spMk id="9" creationId="{3D05951D-5326-865F-9F7B-3DE0C2F5770C}"/>
          </ac:spMkLst>
        </pc:spChg>
        <pc:spChg chg="add del">
          <ac:chgData name="Inês Trindade" userId="3f97d105-5265-4bce-81d2-7221ceee0ee5" providerId="ADAL" clId="{34B562D4-02C3-4990-A299-C825D422444E}" dt="2023-10-14T22:00:23.913" v="918" actId="22"/>
          <ac:spMkLst>
            <pc:docMk/>
            <pc:sldMk cId="1168794823" sldId="1401"/>
            <ac:spMk id="11" creationId="{FF45F617-5689-57C9-C73D-D7E572F848DA}"/>
          </ac:spMkLst>
        </pc:spChg>
        <pc:spChg chg="mod">
          <ac:chgData name="Inês Trindade" userId="3f97d105-5265-4bce-81d2-7221ceee0ee5" providerId="ADAL" clId="{34B562D4-02C3-4990-A299-C825D422444E}" dt="2023-10-14T22:01:19.403" v="953" actId="20577"/>
          <ac:spMkLst>
            <pc:docMk/>
            <pc:sldMk cId="1168794823" sldId="1401"/>
            <ac:spMk id="24" creationId="{6A3CC8EB-092E-CA95-912E-DD5E0687E6BE}"/>
          </ac:spMkLst>
        </pc:spChg>
        <pc:grpChg chg="ord">
          <ac:chgData name="Inês Trindade" userId="3f97d105-5265-4bce-81d2-7221ceee0ee5" providerId="ADAL" clId="{34B562D4-02C3-4990-A299-C825D422444E}" dt="2023-10-14T17:47:08.484" v="704" actId="170"/>
          <ac:grpSpMkLst>
            <pc:docMk/>
            <pc:sldMk cId="1168794823" sldId="1401"/>
            <ac:grpSpMk id="3" creationId="{390995BD-2E57-DE03-AC59-2628322ECE2C}"/>
          </ac:grpSpMkLst>
        </pc:grpChg>
        <pc:picChg chg="mod ord">
          <ac:chgData name="Inês Trindade" userId="3f97d105-5265-4bce-81d2-7221ceee0ee5" providerId="ADAL" clId="{34B562D4-02C3-4990-A299-C825D422444E}" dt="2023-10-14T17:47:18.580" v="706" actId="1076"/>
          <ac:picMkLst>
            <pc:docMk/>
            <pc:sldMk cId="1168794823" sldId="1401"/>
            <ac:picMk id="5" creationId="{95B0F4EF-414C-ED4C-44D6-5DE358F5FE6A}"/>
          </ac:picMkLst>
        </pc:picChg>
        <pc:picChg chg="mod">
          <ac:chgData name="Inês Trindade" userId="3f97d105-5265-4bce-81d2-7221ceee0ee5" providerId="ADAL" clId="{34B562D4-02C3-4990-A299-C825D422444E}" dt="2023-10-14T17:47:31.035" v="708" actId="1076"/>
          <ac:picMkLst>
            <pc:docMk/>
            <pc:sldMk cId="1168794823" sldId="1401"/>
            <ac:picMk id="14" creationId="{90F1EA7C-63FC-0D23-B9EA-91267C34E3E1}"/>
          </ac:picMkLst>
        </pc:picChg>
      </pc:sldChg>
      <pc:sldChg chg="addSp delSp modSp mod">
        <pc:chgData name="Inês Trindade" userId="3f97d105-5265-4bce-81d2-7221ceee0ee5" providerId="ADAL" clId="{34B562D4-02C3-4990-A299-C825D422444E}" dt="2023-10-14T22:22:04.104" v="1300" actId="207"/>
        <pc:sldMkLst>
          <pc:docMk/>
          <pc:sldMk cId="485067256" sldId="1402"/>
        </pc:sldMkLst>
        <pc:spChg chg="mod">
          <ac:chgData name="Inês Trindade" userId="3f97d105-5265-4bce-81d2-7221ceee0ee5" providerId="ADAL" clId="{34B562D4-02C3-4990-A299-C825D422444E}" dt="2023-10-14T22:22:04.104" v="1300" actId="207"/>
          <ac:spMkLst>
            <pc:docMk/>
            <pc:sldMk cId="485067256" sldId="1402"/>
            <ac:spMk id="6" creationId="{0C3E79EE-5C0A-3F61-B7BC-09E8DD2A1CB3}"/>
          </ac:spMkLst>
        </pc:spChg>
        <pc:spChg chg="add mod">
          <ac:chgData name="Inês Trindade" userId="3f97d105-5265-4bce-81d2-7221ceee0ee5" providerId="ADAL" clId="{34B562D4-02C3-4990-A299-C825D422444E}" dt="2023-10-14T22:01:26.434" v="955"/>
          <ac:spMkLst>
            <pc:docMk/>
            <pc:sldMk cId="485067256" sldId="1402"/>
            <ac:spMk id="14" creationId="{EFBDAF98-193C-7366-D8E5-435921C2B16B}"/>
          </ac:spMkLst>
        </pc:spChg>
        <pc:spChg chg="ord">
          <ac:chgData name="Inês Trindade" userId="3f97d105-5265-4bce-81d2-7221ceee0ee5" providerId="ADAL" clId="{34B562D4-02C3-4990-A299-C825D422444E}" dt="2023-10-14T22:03:52.754" v="1008" actId="166"/>
          <ac:spMkLst>
            <pc:docMk/>
            <pc:sldMk cId="485067256" sldId="1402"/>
            <ac:spMk id="20" creationId="{BBF7B6B6-E2C6-4737-1E7B-99798DBC31C4}"/>
          </ac:spMkLst>
        </pc:spChg>
        <pc:spChg chg="del">
          <ac:chgData name="Inês Trindade" userId="3f97d105-5265-4bce-81d2-7221ceee0ee5" providerId="ADAL" clId="{34B562D4-02C3-4990-A299-C825D422444E}" dt="2023-10-14T22:01:25.984" v="954" actId="478"/>
          <ac:spMkLst>
            <pc:docMk/>
            <pc:sldMk cId="485067256" sldId="1402"/>
            <ac:spMk id="24" creationId="{6A3CC8EB-092E-CA95-912E-DD5E0687E6BE}"/>
          </ac:spMkLst>
        </pc:spChg>
        <pc:picChg chg="add mod modCrop">
          <ac:chgData name="Inês Trindade" userId="3f97d105-5265-4bce-81d2-7221ceee0ee5" providerId="ADAL" clId="{34B562D4-02C3-4990-A299-C825D422444E}" dt="2023-10-14T22:02:56.196" v="994" actId="1076"/>
          <ac:picMkLst>
            <pc:docMk/>
            <pc:sldMk cId="485067256" sldId="1402"/>
            <ac:picMk id="15" creationId="{CDE38444-7C5D-C32F-84D3-216F4D857151}"/>
          </ac:picMkLst>
        </pc:picChg>
        <pc:picChg chg="add mod">
          <ac:chgData name="Inês Trindade" userId="3f97d105-5265-4bce-81d2-7221ceee0ee5" providerId="ADAL" clId="{34B562D4-02C3-4990-A299-C825D422444E}" dt="2023-10-14T22:02:58.728" v="995" actId="1076"/>
          <ac:picMkLst>
            <pc:docMk/>
            <pc:sldMk cId="485067256" sldId="1402"/>
            <ac:picMk id="16" creationId="{608F8622-5FD2-6DED-34E0-D6CAF79C622A}"/>
          </ac:picMkLst>
        </pc:picChg>
        <pc:picChg chg="add del mod">
          <ac:chgData name="Inês Trindade" userId="3f97d105-5265-4bce-81d2-7221ceee0ee5" providerId="ADAL" clId="{34B562D4-02C3-4990-A299-C825D422444E}" dt="2023-10-14T22:03:06.391" v="997"/>
          <ac:picMkLst>
            <pc:docMk/>
            <pc:sldMk cId="485067256" sldId="1402"/>
            <ac:picMk id="17" creationId="{05B3685F-78F8-A86B-17AC-F272520AAF5C}"/>
          </ac:picMkLst>
        </pc:picChg>
        <pc:picChg chg="add del mod">
          <ac:chgData name="Inês Trindade" userId="3f97d105-5265-4bce-81d2-7221ceee0ee5" providerId="ADAL" clId="{34B562D4-02C3-4990-A299-C825D422444E}" dt="2023-10-14T22:03:06.391" v="997"/>
          <ac:picMkLst>
            <pc:docMk/>
            <pc:sldMk cId="485067256" sldId="1402"/>
            <ac:picMk id="18" creationId="{AD875B98-F2E4-95A0-C1DE-B5067890A8E9}"/>
          </ac:picMkLst>
        </pc:picChg>
        <pc:picChg chg="add mod">
          <ac:chgData name="Inês Trindade" userId="3f97d105-5265-4bce-81d2-7221ceee0ee5" providerId="ADAL" clId="{34B562D4-02C3-4990-A299-C825D422444E}" dt="2023-10-14T22:03:35.527" v="1005" actId="1076"/>
          <ac:picMkLst>
            <pc:docMk/>
            <pc:sldMk cId="485067256" sldId="1402"/>
            <ac:picMk id="19" creationId="{A52A41E7-5FDE-265A-746D-7BD22D3A6120}"/>
          </ac:picMkLst>
        </pc:picChg>
        <pc:picChg chg="add mod">
          <ac:chgData name="Inês Trindade" userId="3f97d105-5265-4bce-81d2-7221ceee0ee5" providerId="ADAL" clId="{34B562D4-02C3-4990-A299-C825D422444E}" dt="2023-10-14T22:03:40.511" v="1006" actId="1076"/>
          <ac:picMkLst>
            <pc:docMk/>
            <pc:sldMk cId="485067256" sldId="1402"/>
            <ac:picMk id="21" creationId="{C7C61D30-BBB3-B716-3E58-8E1D7E8769A8}"/>
          </ac:picMkLst>
        </pc:picChg>
      </pc:sldChg>
      <pc:sldChg chg="modSp mod">
        <pc:chgData name="Inês Trindade" userId="3f97d105-5265-4bce-81d2-7221ceee0ee5" providerId="ADAL" clId="{34B562D4-02C3-4990-A299-C825D422444E}" dt="2023-10-14T22:52:58.119" v="2138" actId="20577"/>
        <pc:sldMkLst>
          <pc:docMk/>
          <pc:sldMk cId="83263359" sldId="1403"/>
        </pc:sldMkLst>
        <pc:spChg chg="mod">
          <ac:chgData name="Inês Trindade" userId="3f97d105-5265-4bce-81d2-7221ceee0ee5" providerId="ADAL" clId="{34B562D4-02C3-4990-A299-C825D422444E}" dt="2023-10-14T22:52:58.119" v="2138" actId="20577"/>
          <ac:spMkLst>
            <pc:docMk/>
            <pc:sldMk cId="83263359" sldId="1403"/>
            <ac:spMk id="35" creationId="{C7E26351-BD7B-E06F-2490-20056A531877}"/>
          </ac:spMkLst>
        </pc:spChg>
        <pc:spChg chg="mod">
          <ac:chgData name="Inês Trindade" userId="3f97d105-5265-4bce-81d2-7221ceee0ee5" providerId="ADAL" clId="{34B562D4-02C3-4990-A299-C825D422444E}" dt="2023-10-14T22:16:35.898" v="1226" actId="1076"/>
          <ac:spMkLst>
            <pc:docMk/>
            <pc:sldMk cId="83263359" sldId="1403"/>
            <ac:spMk id="36" creationId="{CC50ED9D-C252-51C2-4B10-ABB055272C37}"/>
          </ac:spMkLst>
        </pc:spChg>
        <pc:spChg chg="mod">
          <ac:chgData name="Inês Trindade" userId="3f97d105-5265-4bce-81d2-7221ceee0ee5" providerId="ADAL" clId="{34B562D4-02C3-4990-A299-C825D422444E}" dt="2023-10-14T22:16:33.479" v="1225" actId="1076"/>
          <ac:spMkLst>
            <pc:docMk/>
            <pc:sldMk cId="83263359" sldId="1403"/>
            <ac:spMk id="39" creationId="{4CB562D5-A284-2A2B-50CD-2EB457E0C74F}"/>
          </ac:spMkLst>
        </pc:spChg>
        <pc:spChg chg="mod">
          <ac:chgData name="Inês Trindade" userId="3f97d105-5265-4bce-81d2-7221ceee0ee5" providerId="ADAL" clId="{34B562D4-02C3-4990-A299-C825D422444E}" dt="2023-10-14T22:16:51.713" v="1261" actId="1035"/>
          <ac:spMkLst>
            <pc:docMk/>
            <pc:sldMk cId="83263359" sldId="1403"/>
            <ac:spMk id="40" creationId="{CA04A0E4-FB25-3760-1FF9-205BAC82DA9F}"/>
          </ac:spMkLst>
        </pc:spChg>
        <pc:spChg chg="mod">
          <ac:chgData name="Inês Trindade" userId="3f97d105-5265-4bce-81d2-7221ceee0ee5" providerId="ADAL" clId="{34B562D4-02C3-4990-A299-C825D422444E}" dt="2023-10-14T22:16:51.713" v="1261" actId="1035"/>
          <ac:spMkLst>
            <pc:docMk/>
            <pc:sldMk cId="83263359" sldId="1403"/>
            <ac:spMk id="41" creationId="{40C5ED7D-72A8-9D0B-58AB-D29B1A23D48A}"/>
          </ac:spMkLst>
        </pc:spChg>
        <pc:picChg chg="mod">
          <ac:chgData name="Inês Trindade" userId="3f97d105-5265-4bce-81d2-7221ceee0ee5" providerId="ADAL" clId="{34B562D4-02C3-4990-A299-C825D422444E}" dt="2023-10-14T22:16:44.060" v="1247" actId="1035"/>
          <ac:picMkLst>
            <pc:docMk/>
            <pc:sldMk cId="83263359" sldId="1403"/>
            <ac:picMk id="37" creationId="{1A2EAF68-0148-F999-9AC2-E4097336DC24}"/>
          </ac:picMkLst>
        </pc:picChg>
        <pc:picChg chg="mod">
          <ac:chgData name="Inês Trindade" userId="3f97d105-5265-4bce-81d2-7221ceee0ee5" providerId="ADAL" clId="{34B562D4-02C3-4990-A299-C825D422444E}" dt="2023-10-14T22:16:44.060" v="1247" actId="1035"/>
          <ac:picMkLst>
            <pc:docMk/>
            <pc:sldMk cId="83263359" sldId="1403"/>
            <ac:picMk id="38" creationId="{1BFB1124-3B17-56EC-3EB8-0F908D40F014}"/>
          </ac:picMkLst>
        </pc:picChg>
      </pc:sldChg>
      <pc:sldChg chg="modSp mod">
        <pc:chgData name="Inês Trindade" userId="3f97d105-5265-4bce-81d2-7221ceee0ee5" providerId="ADAL" clId="{34B562D4-02C3-4990-A299-C825D422444E}" dt="2023-10-14T14:29:37.300" v="13" actId="1076"/>
        <pc:sldMkLst>
          <pc:docMk/>
          <pc:sldMk cId="847466865" sldId="1405"/>
        </pc:sldMkLst>
        <pc:spChg chg="mod">
          <ac:chgData name="Inês Trindade" userId="3f97d105-5265-4bce-81d2-7221ceee0ee5" providerId="ADAL" clId="{34B562D4-02C3-4990-A299-C825D422444E}" dt="2023-10-14T14:29:37.300" v="13" actId="1076"/>
          <ac:spMkLst>
            <pc:docMk/>
            <pc:sldMk cId="847466865" sldId="1405"/>
            <ac:spMk id="3" creationId="{B1097AC1-7B26-4E42-7DA9-22C3CA189932}"/>
          </ac:spMkLst>
        </pc:spChg>
        <pc:spChg chg="mod">
          <ac:chgData name="Inês Trindade" userId="3f97d105-5265-4bce-81d2-7221ceee0ee5" providerId="ADAL" clId="{34B562D4-02C3-4990-A299-C825D422444E}" dt="2023-10-14T14:28:55.522" v="9" actId="6549"/>
          <ac:spMkLst>
            <pc:docMk/>
            <pc:sldMk cId="847466865" sldId="1405"/>
            <ac:spMk id="28" creationId="{43969962-1199-59B9-DA1B-B396AFF66A34}"/>
          </ac:spMkLst>
        </pc:spChg>
      </pc:sldChg>
      <pc:sldChg chg="addSp delSp modSp add mod">
        <pc:chgData name="Inês Trindade" userId="3f97d105-5265-4bce-81d2-7221ceee0ee5" providerId="ADAL" clId="{34B562D4-02C3-4990-A299-C825D422444E}" dt="2023-10-14T15:13:45.096" v="559" actId="255"/>
        <pc:sldMkLst>
          <pc:docMk/>
          <pc:sldMk cId="425991167" sldId="1406"/>
        </pc:sldMkLst>
        <pc:spChg chg="add mod">
          <ac:chgData name="Inês Trindade" userId="3f97d105-5265-4bce-81d2-7221ceee0ee5" providerId="ADAL" clId="{34B562D4-02C3-4990-A299-C825D422444E}" dt="2023-10-14T15:13:45.096" v="559" actId="255"/>
          <ac:spMkLst>
            <pc:docMk/>
            <pc:sldMk cId="425991167" sldId="1406"/>
            <ac:spMk id="2" creationId="{86911A5A-E4A7-891E-1216-3909DD6A16F3}"/>
          </ac:spMkLst>
        </pc:spChg>
        <pc:spChg chg="del">
          <ac:chgData name="Inês Trindade" userId="3f97d105-5265-4bce-81d2-7221ceee0ee5" providerId="ADAL" clId="{34B562D4-02C3-4990-A299-C825D422444E}" dt="2023-10-14T14:29:31.300" v="11" actId="478"/>
          <ac:spMkLst>
            <pc:docMk/>
            <pc:sldMk cId="425991167" sldId="1406"/>
            <ac:spMk id="3" creationId="{B1097AC1-7B26-4E42-7DA9-22C3CA189932}"/>
          </ac:spMkLst>
        </pc:spChg>
        <pc:spChg chg="add mod">
          <ac:chgData name="Inês Trindade" userId="3f97d105-5265-4bce-81d2-7221ceee0ee5" providerId="ADAL" clId="{34B562D4-02C3-4990-A299-C825D422444E}" dt="2023-10-14T14:31:05.859" v="21" actId="1076"/>
          <ac:spMkLst>
            <pc:docMk/>
            <pc:sldMk cId="425991167" sldId="1406"/>
            <ac:spMk id="4" creationId="{F78CD642-AE1E-F5FA-D2C1-016DA8D358DC}"/>
          </ac:spMkLst>
        </pc:spChg>
        <pc:spChg chg="del">
          <ac:chgData name="Inês Trindade" userId="3f97d105-5265-4bce-81d2-7221ceee0ee5" providerId="ADAL" clId="{34B562D4-02C3-4990-A299-C825D422444E}" dt="2023-10-14T14:29:31.300" v="11" actId="478"/>
          <ac:spMkLst>
            <pc:docMk/>
            <pc:sldMk cId="425991167" sldId="1406"/>
            <ac:spMk id="22" creationId="{A682EA62-ADA4-824A-F121-0D607C591CB4}"/>
          </ac:spMkLst>
        </pc:spChg>
        <pc:spChg chg="del">
          <ac:chgData name="Inês Trindade" userId="3f97d105-5265-4bce-81d2-7221ceee0ee5" providerId="ADAL" clId="{34B562D4-02C3-4990-A299-C825D422444E}" dt="2023-10-14T14:29:31.300" v="11" actId="478"/>
          <ac:spMkLst>
            <pc:docMk/>
            <pc:sldMk cId="425991167" sldId="1406"/>
            <ac:spMk id="24" creationId="{8AE4D29E-3BCF-215F-30E7-CEC5D1E2FC5E}"/>
          </ac:spMkLst>
        </pc:spChg>
        <pc:spChg chg="del">
          <ac:chgData name="Inês Trindade" userId="3f97d105-5265-4bce-81d2-7221ceee0ee5" providerId="ADAL" clId="{34B562D4-02C3-4990-A299-C825D422444E}" dt="2023-10-14T14:29:31.300" v="11" actId="478"/>
          <ac:spMkLst>
            <pc:docMk/>
            <pc:sldMk cId="425991167" sldId="1406"/>
            <ac:spMk id="26" creationId="{3A619E81-6031-8981-0B1B-43CD59204936}"/>
          </ac:spMkLst>
        </pc:spChg>
        <pc:spChg chg="del">
          <ac:chgData name="Inês Trindade" userId="3f97d105-5265-4bce-81d2-7221ceee0ee5" providerId="ADAL" clId="{34B562D4-02C3-4990-A299-C825D422444E}" dt="2023-10-14T14:29:31.300" v="11" actId="478"/>
          <ac:spMkLst>
            <pc:docMk/>
            <pc:sldMk cId="425991167" sldId="1406"/>
            <ac:spMk id="27" creationId="{2A75FA0D-5D5D-D9D3-B1AE-74331BF7EF38}"/>
          </ac:spMkLst>
        </pc:spChg>
        <pc:spChg chg="del">
          <ac:chgData name="Inês Trindade" userId="3f97d105-5265-4bce-81d2-7221ceee0ee5" providerId="ADAL" clId="{34B562D4-02C3-4990-A299-C825D422444E}" dt="2023-10-14T14:29:31.300" v="11" actId="478"/>
          <ac:spMkLst>
            <pc:docMk/>
            <pc:sldMk cId="425991167" sldId="1406"/>
            <ac:spMk id="28" creationId="{43969962-1199-59B9-DA1B-B396AFF66A34}"/>
          </ac:spMkLst>
        </pc:spChg>
        <pc:picChg chg="del">
          <ac:chgData name="Inês Trindade" userId="3f97d105-5265-4bce-81d2-7221ceee0ee5" providerId="ADAL" clId="{34B562D4-02C3-4990-A299-C825D422444E}" dt="2023-10-14T14:29:31.300" v="11" actId="478"/>
          <ac:picMkLst>
            <pc:docMk/>
            <pc:sldMk cId="425991167" sldId="1406"/>
            <ac:picMk id="5" creationId="{C8EE8DBD-EBB2-77BB-3C41-5930A5931E58}"/>
          </ac:picMkLst>
        </pc:picChg>
        <pc:picChg chg="del">
          <ac:chgData name="Inês Trindade" userId="3f97d105-5265-4bce-81d2-7221ceee0ee5" providerId="ADAL" clId="{34B562D4-02C3-4990-A299-C825D422444E}" dt="2023-10-14T14:29:31.300" v="11" actId="478"/>
          <ac:picMkLst>
            <pc:docMk/>
            <pc:sldMk cId="425991167" sldId="1406"/>
            <ac:picMk id="18" creationId="{C9E78508-E263-ABF8-5A5C-2F72491957EB}"/>
          </ac:picMkLst>
        </pc:picChg>
        <pc:picChg chg="del">
          <ac:chgData name="Inês Trindade" userId="3f97d105-5265-4bce-81d2-7221ceee0ee5" providerId="ADAL" clId="{34B562D4-02C3-4990-A299-C825D422444E}" dt="2023-10-14T14:29:31.300" v="11" actId="478"/>
          <ac:picMkLst>
            <pc:docMk/>
            <pc:sldMk cId="425991167" sldId="1406"/>
            <ac:picMk id="20" creationId="{ED430AD4-5CF4-C0D9-B5F3-15D3BE0450EE}"/>
          </ac:picMkLst>
        </pc:picChg>
        <pc:picChg chg="del">
          <ac:chgData name="Inês Trindade" userId="3f97d105-5265-4bce-81d2-7221ceee0ee5" providerId="ADAL" clId="{34B562D4-02C3-4990-A299-C825D422444E}" dt="2023-10-14T14:29:31.300" v="11" actId="478"/>
          <ac:picMkLst>
            <pc:docMk/>
            <pc:sldMk cId="425991167" sldId="1406"/>
            <ac:picMk id="2050" creationId="{CD203FA5-CBF2-187B-EDD0-20CB2D49296D}"/>
          </ac:picMkLst>
        </pc:picChg>
      </pc:sldChg>
      <pc:sldChg chg="modSp add mod">
        <pc:chgData name="Inês Trindade" userId="3f97d105-5265-4bce-81d2-7221ceee0ee5" providerId="ADAL" clId="{34B562D4-02C3-4990-A299-C825D422444E}" dt="2023-10-14T15:14:16.689" v="565" actId="20577"/>
        <pc:sldMkLst>
          <pc:docMk/>
          <pc:sldMk cId="160164692" sldId="1407"/>
        </pc:sldMkLst>
        <pc:spChg chg="mod">
          <ac:chgData name="Inês Trindade" userId="3f97d105-5265-4bce-81d2-7221ceee0ee5" providerId="ADAL" clId="{34B562D4-02C3-4990-A299-C825D422444E}" dt="2023-10-14T15:14:16.689" v="565" actId="20577"/>
          <ac:spMkLst>
            <pc:docMk/>
            <pc:sldMk cId="160164692" sldId="1407"/>
            <ac:spMk id="2" creationId="{86911A5A-E4A7-891E-1216-3909DD6A16F3}"/>
          </ac:spMkLst>
        </pc:spChg>
        <pc:spChg chg="mod">
          <ac:chgData name="Inês Trindade" userId="3f97d105-5265-4bce-81d2-7221ceee0ee5" providerId="ADAL" clId="{34B562D4-02C3-4990-A299-C825D422444E}" dt="2023-10-14T15:13:54.325" v="562" actId="20577"/>
          <ac:spMkLst>
            <pc:docMk/>
            <pc:sldMk cId="160164692" sldId="1407"/>
            <ac:spMk id="4" creationId="{F78CD642-AE1E-F5FA-D2C1-016DA8D358DC}"/>
          </ac:spMkLst>
        </pc:spChg>
      </pc:sldChg>
      <pc:sldChg chg="add">
        <pc:chgData name="Inês Trindade" userId="3f97d105-5265-4bce-81d2-7221ceee0ee5" providerId="ADAL" clId="{34B562D4-02C3-4990-A299-C825D422444E}" dt="2023-10-14T18:46:17.004" v="749" actId="2890"/>
        <pc:sldMkLst>
          <pc:docMk/>
          <pc:sldMk cId="564957488" sldId="1408"/>
        </pc:sldMkLst>
      </pc:sldChg>
      <pc:sldChg chg="add">
        <pc:chgData name="Inês Trindade" userId="3f97d105-5265-4bce-81d2-7221ceee0ee5" providerId="ADAL" clId="{34B562D4-02C3-4990-A299-C825D422444E}" dt="2023-10-14T18:48:34.746" v="790" actId="2890"/>
        <pc:sldMkLst>
          <pc:docMk/>
          <pc:sldMk cId="1788203839" sldId="1409"/>
        </pc:sldMkLst>
      </pc:sldChg>
      <pc:sldChg chg="add">
        <pc:chgData name="Inês Trindade" userId="3f97d105-5265-4bce-81d2-7221ceee0ee5" providerId="ADAL" clId="{34B562D4-02C3-4990-A299-C825D422444E}" dt="2023-10-14T21:43:58.704" v="821" actId="2890"/>
        <pc:sldMkLst>
          <pc:docMk/>
          <pc:sldMk cId="3586148276" sldId="141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C04AFD4E-212D-9C41-AD03-72FB8A01870C}" type="datetimeFigureOut">
              <a:rPr lang="en-US" smtClean="0"/>
              <a:t>10/13/2024</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2B7B4150-3DF0-6846-9736-7A0924192C91}" type="slidenum">
              <a:rPr lang="en-US" smtClean="0"/>
              <a:t>‹#›</a:t>
            </a:fld>
            <a:endParaRPr lang="en-US"/>
          </a:p>
        </p:txBody>
      </p:sp>
    </p:spTree>
    <p:extLst>
      <p:ext uri="{BB962C8B-B14F-4D97-AF65-F5344CB8AC3E}">
        <p14:creationId xmlns:p14="http://schemas.microsoft.com/office/powerpoint/2010/main" val="3410593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atin typeface="Calibri"/>
              </a:defRPr>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atin typeface="Calibri"/>
              </a:defRPr>
            </a:lvl1pPr>
          </a:lstStyle>
          <a:p>
            <a:fld id="{B1FB8EAA-9381-B942-B310-35BFFA1D657E}" type="datetimeFigureOut">
              <a:rPr lang="en-US" smtClean="0"/>
              <a:pPr/>
              <a:t>10/13/2024</a:t>
            </a:fld>
            <a:endParaRPr lang="en-US"/>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a:p>
            <a:pPr lvl="1"/>
            <a:r>
              <a:rPr lang="pt-PT" err="1"/>
              <a:t>Second</a:t>
            </a:r>
            <a:r>
              <a:rPr lang="pt-PT"/>
              <a:t> </a:t>
            </a:r>
            <a:r>
              <a:rPr lang="pt-PT" err="1"/>
              <a:t>level</a:t>
            </a:r>
            <a:endParaRPr lang="pt-PT"/>
          </a:p>
          <a:p>
            <a:pPr lvl="2"/>
            <a:r>
              <a:rPr lang="pt-PT" err="1"/>
              <a:t>Third</a:t>
            </a:r>
            <a:r>
              <a:rPr lang="pt-PT"/>
              <a:t> </a:t>
            </a:r>
            <a:r>
              <a:rPr lang="pt-PT" err="1"/>
              <a:t>level</a:t>
            </a:r>
            <a:endParaRPr lang="pt-PT"/>
          </a:p>
          <a:p>
            <a:pPr lvl="3"/>
            <a:r>
              <a:rPr lang="pt-PT" err="1"/>
              <a:t>Fourth</a:t>
            </a:r>
            <a:r>
              <a:rPr lang="pt-PT"/>
              <a:t> </a:t>
            </a:r>
            <a:r>
              <a:rPr lang="pt-PT" err="1"/>
              <a:t>level</a:t>
            </a:r>
            <a:endParaRPr lang="pt-PT"/>
          </a:p>
          <a:p>
            <a:pPr lvl="4"/>
            <a:r>
              <a:rPr lang="pt-PT" err="1"/>
              <a:t>Fifth</a:t>
            </a:r>
            <a:r>
              <a:rPr lang="pt-PT"/>
              <a:t> </a:t>
            </a:r>
            <a:r>
              <a:rPr lang="pt-PT" err="1"/>
              <a:t>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atin typeface="Calibri"/>
              </a:defRPr>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atin typeface="Calibri"/>
              </a:defRPr>
            </a:lvl1pPr>
          </a:lstStyle>
          <a:p>
            <a:fld id="{8C8B1599-FDCF-E244-A642-74CC2B94C2F3}" type="slidenum">
              <a:rPr lang="en-US" smtClean="0"/>
              <a:pPr/>
              <a:t>‹#›</a:t>
            </a:fld>
            <a:endParaRPr lang="en-US"/>
          </a:p>
        </p:txBody>
      </p:sp>
    </p:spTree>
    <p:extLst>
      <p:ext uri="{BB962C8B-B14F-4D97-AF65-F5344CB8AC3E}">
        <p14:creationId xmlns:p14="http://schemas.microsoft.com/office/powerpoint/2010/main" val="30908678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Calibri"/>
        <a:ea typeface="+mn-ea"/>
        <a:cs typeface="+mn-cs"/>
      </a:defRPr>
    </a:lvl1pPr>
    <a:lvl2pPr marL="457200" algn="l" defTabSz="457200" rtl="0" eaLnBrk="1" latinLnBrk="0" hangingPunct="1">
      <a:defRPr sz="1200" kern="1200">
        <a:solidFill>
          <a:schemeClr val="tx1"/>
        </a:solidFill>
        <a:latin typeface="Calibri"/>
        <a:ea typeface="+mn-ea"/>
        <a:cs typeface="+mn-cs"/>
      </a:defRPr>
    </a:lvl2pPr>
    <a:lvl3pPr marL="914400" algn="l" defTabSz="457200" rtl="0" eaLnBrk="1" latinLnBrk="0" hangingPunct="1">
      <a:defRPr sz="1200" kern="1200">
        <a:solidFill>
          <a:schemeClr val="tx1"/>
        </a:solidFill>
        <a:latin typeface="Calibri"/>
        <a:ea typeface="+mn-ea"/>
        <a:cs typeface="+mn-cs"/>
      </a:defRPr>
    </a:lvl3pPr>
    <a:lvl4pPr marL="1371600" algn="l" defTabSz="457200" rtl="0" eaLnBrk="1" latinLnBrk="0" hangingPunct="1">
      <a:defRPr sz="1200" kern="1200">
        <a:solidFill>
          <a:schemeClr val="tx1"/>
        </a:solidFill>
        <a:latin typeface="Calibri"/>
        <a:ea typeface="+mn-ea"/>
        <a:cs typeface="+mn-cs"/>
      </a:defRPr>
    </a:lvl4pPr>
    <a:lvl5pPr marL="1828800" algn="l" defTabSz="457200" rtl="0" eaLnBrk="1" latinLnBrk="0" hangingPunct="1">
      <a:defRPr sz="1200" kern="1200">
        <a:solidFill>
          <a:schemeClr val="tx1"/>
        </a:solidFill>
        <a:latin typeface="Calibri"/>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pt-PT" b="1" dirty="0"/>
          </a:p>
        </p:txBody>
      </p:sp>
      <p:sp>
        <p:nvSpPr>
          <p:cNvPr id="4" name="Slide Number Placeholder 3"/>
          <p:cNvSpPr>
            <a:spLocks noGrp="1"/>
          </p:cNvSpPr>
          <p:nvPr>
            <p:ph type="sldNum" sz="quarter" idx="5"/>
          </p:nvPr>
        </p:nvSpPr>
        <p:spPr/>
        <p:txBody>
          <a:bodyPr/>
          <a:lstStyle/>
          <a:p>
            <a:fld id="{8C8B1599-FDCF-E244-A642-74CC2B94C2F3}" type="slidenum">
              <a:rPr lang="en-US" smtClean="0"/>
              <a:pPr/>
              <a:t>1</a:t>
            </a:fld>
            <a:endParaRPr lang="en-US"/>
          </a:p>
        </p:txBody>
      </p:sp>
    </p:spTree>
    <p:extLst>
      <p:ext uri="{BB962C8B-B14F-4D97-AF65-F5344CB8AC3E}">
        <p14:creationId xmlns:p14="http://schemas.microsoft.com/office/powerpoint/2010/main" val="606677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p:txBody>
          <a:bodyPr/>
          <a:lstStyle/>
          <a:p>
            <a:fld id="{8C8B1599-FDCF-E244-A642-74CC2B94C2F3}" type="slidenum">
              <a:rPr lang="en-US" smtClean="0"/>
              <a:pPr/>
              <a:t>11</a:t>
            </a:fld>
            <a:endParaRPr lang="en-US"/>
          </a:p>
        </p:txBody>
      </p:sp>
    </p:spTree>
    <p:extLst>
      <p:ext uri="{BB962C8B-B14F-4D97-AF65-F5344CB8AC3E}">
        <p14:creationId xmlns:p14="http://schemas.microsoft.com/office/powerpoint/2010/main" val="984792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8B1599-FDCF-E244-A642-74CC2B94C2F3}" type="slidenum">
              <a:rPr lang="en-US" smtClean="0"/>
              <a:pPr/>
              <a:t>3</a:t>
            </a:fld>
            <a:endParaRPr lang="en-US"/>
          </a:p>
        </p:txBody>
      </p:sp>
    </p:spTree>
    <p:extLst>
      <p:ext uri="{BB962C8B-B14F-4D97-AF65-F5344CB8AC3E}">
        <p14:creationId xmlns:p14="http://schemas.microsoft.com/office/powerpoint/2010/main" val="3907835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sz="1800" dirty="0"/>
          </a:p>
        </p:txBody>
      </p:sp>
      <p:sp>
        <p:nvSpPr>
          <p:cNvPr id="4" name="Slide Number Placeholder 3"/>
          <p:cNvSpPr>
            <a:spLocks noGrp="1"/>
          </p:cNvSpPr>
          <p:nvPr>
            <p:ph type="sldNum" sz="quarter" idx="5"/>
          </p:nvPr>
        </p:nvSpPr>
        <p:spPr/>
        <p:txBody>
          <a:bodyPr/>
          <a:lstStyle/>
          <a:p>
            <a:fld id="{8C8B1599-FDCF-E244-A642-74CC2B94C2F3}" type="slidenum">
              <a:rPr lang="en-US" smtClean="0"/>
              <a:pPr/>
              <a:t>4</a:t>
            </a:fld>
            <a:endParaRPr lang="en-US" dirty="0"/>
          </a:p>
        </p:txBody>
      </p:sp>
    </p:spTree>
    <p:extLst>
      <p:ext uri="{BB962C8B-B14F-4D97-AF65-F5344CB8AC3E}">
        <p14:creationId xmlns:p14="http://schemas.microsoft.com/office/powerpoint/2010/main" val="2714128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p:txBody>
          <a:bodyPr/>
          <a:lstStyle/>
          <a:p>
            <a:fld id="{8C8B1599-FDCF-E244-A642-74CC2B94C2F3}" type="slidenum">
              <a:rPr lang="en-US" smtClean="0"/>
              <a:pPr/>
              <a:t>5</a:t>
            </a:fld>
            <a:endParaRPr lang="en-US"/>
          </a:p>
        </p:txBody>
      </p:sp>
    </p:spTree>
    <p:extLst>
      <p:ext uri="{BB962C8B-B14F-4D97-AF65-F5344CB8AC3E}">
        <p14:creationId xmlns:p14="http://schemas.microsoft.com/office/powerpoint/2010/main" val="2189000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600"/>
              </a:spcBef>
              <a:spcAft>
                <a:spcPts val="600"/>
              </a:spcAft>
              <a:buFont typeface="Wingdings" panose="05000000000000000000" pitchFamily="2" charset="2"/>
              <a:buChar char="§"/>
            </a:pPr>
            <a:endParaRPr lang="en-GB" sz="1200" dirty="0">
              <a:solidFill>
                <a:srgbClr val="264B64"/>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 name="Slide Number Placeholder 3"/>
          <p:cNvSpPr>
            <a:spLocks noGrp="1"/>
          </p:cNvSpPr>
          <p:nvPr>
            <p:ph type="sldNum" sz="quarter" idx="5"/>
          </p:nvPr>
        </p:nvSpPr>
        <p:spPr/>
        <p:txBody>
          <a:bodyPr/>
          <a:lstStyle/>
          <a:p>
            <a:fld id="{8C8B1599-FDCF-E244-A642-74CC2B94C2F3}" type="slidenum">
              <a:rPr lang="en-US" smtClean="0"/>
              <a:pPr/>
              <a:t>6</a:t>
            </a:fld>
            <a:endParaRPr lang="en-US"/>
          </a:p>
        </p:txBody>
      </p:sp>
    </p:spTree>
    <p:extLst>
      <p:ext uri="{BB962C8B-B14F-4D97-AF65-F5344CB8AC3E}">
        <p14:creationId xmlns:p14="http://schemas.microsoft.com/office/powerpoint/2010/main" val="621106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a:p>
        </p:txBody>
      </p:sp>
      <p:sp>
        <p:nvSpPr>
          <p:cNvPr id="4" name="Slide Number Placeholder 3"/>
          <p:cNvSpPr>
            <a:spLocks noGrp="1"/>
          </p:cNvSpPr>
          <p:nvPr>
            <p:ph type="sldNum" sz="quarter" idx="5"/>
          </p:nvPr>
        </p:nvSpPr>
        <p:spPr/>
        <p:txBody>
          <a:bodyPr/>
          <a:lstStyle/>
          <a:p>
            <a:fld id="{8C8B1599-FDCF-E244-A642-74CC2B94C2F3}" type="slidenum">
              <a:rPr lang="en-US" smtClean="0"/>
              <a:pPr/>
              <a:t>7</a:t>
            </a:fld>
            <a:endParaRPr lang="en-US"/>
          </a:p>
        </p:txBody>
      </p:sp>
    </p:spTree>
    <p:extLst>
      <p:ext uri="{BB962C8B-B14F-4D97-AF65-F5344CB8AC3E}">
        <p14:creationId xmlns:p14="http://schemas.microsoft.com/office/powerpoint/2010/main" val="1757200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p:txBody>
          <a:bodyPr/>
          <a:lstStyle/>
          <a:p>
            <a:fld id="{8C8B1599-FDCF-E244-A642-74CC2B94C2F3}" type="slidenum">
              <a:rPr lang="en-US" smtClean="0"/>
              <a:pPr/>
              <a:t>8</a:t>
            </a:fld>
            <a:endParaRPr lang="en-US"/>
          </a:p>
        </p:txBody>
      </p:sp>
    </p:spTree>
    <p:extLst>
      <p:ext uri="{BB962C8B-B14F-4D97-AF65-F5344CB8AC3E}">
        <p14:creationId xmlns:p14="http://schemas.microsoft.com/office/powerpoint/2010/main" val="947999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p:txBody>
          <a:bodyPr/>
          <a:lstStyle/>
          <a:p>
            <a:fld id="{8C8B1599-FDCF-E244-A642-74CC2B94C2F3}" type="slidenum">
              <a:rPr lang="en-US" smtClean="0"/>
              <a:pPr/>
              <a:t>9</a:t>
            </a:fld>
            <a:endParaRPr lang="en-US"/>
          </a:p>
        </p:txBody>
      </p:sp>
    </p:spTree>
    <p:extLst>
      <p:ext uri="{BB962C8B-B14F-4D97-AF65-F5344CB8AC3E}">
        <p14:creationId xmlns:p14="http://schemas.microsoft.com/office/powerpoint/2010/main" val="2275970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5"/>
          </p:nvPr>
        </p:nvSpPr>
        <p:spPr/>
        <p:txBody>
          <a:bodyPr/>
          <a:lstStyle/>
          <a:p>
            <a:fld id="{8C8B1599-FDCF-E244-A642-74CC2B94C2F3}" type="slidenum">
              <a:rPr lang="en-US" smtClean="0"/>
              <a:pPr/>
              <a:t>10</a:t>
            </a:fld>
            <a:endParaRPr lang="en-US"/>
          </a:p>
        </p:txBody>
      </p:sp>
    </p:spTree>
    <p:extLst>
      <p:ext uri="{BB962C8B-B14F-4D97-AF65-F5344CB8AC3E}">
        <p14:creationId xmlns:p14="http://schemas.microsoft.com/office/powerpoint/2010/main" val="10449550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apa ERSAR c indicadores">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Text Placeholder 5"/>
          <p:cNvSpPr>
            <a:spLocks noGrp="1"/>
          </p:cNvSpPr>
          <p:nvPr>
            <p:ph type="body" sz="quarter" idx="14" hasCustomPrompt="1"/>
          </p:nvPr>
        </p:nvSpPr>
        <p:spPr>
          <a:xfrm>
            <a:off x="3326695" y="4296938"/>
            <a:ext cx="3111937" cy="298596"/>
          </a:xfrm>
          <a:prstGeom prst="rect">
            <a:avLst/>
          </a:prstGeom>
        </p:spPr>
        <p:txBody>
          <a:bodyPr vert="horz"/>
          <a:lstStyle>
            <a:lvl1pPr marL="0" indent="0" algn="l">
              <a:buNone/>
              <a:defRPr sz="1200" baseline="0">
                <a:solidFill>
                  <a:srgbClr val="FFFFFF"/>
                </a:solidFill>
                <a:latin typeface="Calibri"/>
                <a:cs typeface="Calibri"/>
              </a:defRPr>
            </a:lvl1pPr>
          </a:lstStyle>
          <a:p>
            <a:pPr lvl="0"/>
            <a:r>
              <a:rPr lang="pt-PT" err="1"/>
              <a:t>Click</a:t>
            </a:r>
            <a:r>
              <a:rPr lang="pt-PT"/>
              <a:t> to </a:t>
            </a:r>
            <a:r>
              <a:rPr lang="pt-PT" err="1"/>
              <a:t>add</a:t>
            </a:r>
            <a:r>
              <a:rPr lang="pt-PT"/>
              <a:t> </a:t>
            </a:r>
            <a:r>
              <a:rPr lang="pt-PT" err="1"/>
              <a:t>Name</a:t>
            </a:r>
            <a:r>
              <a:rPr lang="pt-PT"/>
              <a:t> </a:t>
            </a:r>
            <a:r>
              <a:rPr lang="pt-PT" err="1"/>
              <a:t>Surname</a:t>
            </a:r>
            <a:endParaRPr lang="en-US"/>
          </a:p>
        </p:txBody>
      </p:sp>
      <p:sp>
        <p:nvSpPr>
          <p:cNvPr id="6" name="Text Placeholder 5"/>
          <p:cNvSpPr>
            <a:spLocks noGrp="1"/>
          </p:cNvSpPr>
          <p:nvPr>
            <p:ph type="body" sz="quarter" idx="15" hasCustomPrompt="1"/>
          </p:nvPr>
        </p:nvSpPr>
        <p:spPr>
          <a:xfrm>
            <a:off x="3328848" y="4595534"/>
            <a:ext cx="3111937" cy="322660"/>
          </a:xfrm>
          <a:prstGeom prst="rect">
            <a:avLst/>
          </a:prstGeom>
        </p:spPr>
        <p:txBody>
          <a:bodyPr vert="horz"/>
          <a:lstStyle>
            <a:lvl1pPr marL="0" indent="0" algn="l">
              <a:buNone/>
              <a:defRPr sz="1200" baseline="0">
                <a:solidFill>
                  <a:srgbClr val="FFFFFF"/>
                </a:solidFill>
                <a:latin typeface="Calibri"/>
                <a:cs typeface="Calibri"/>
              </a:defRPr>
            </a:lvl1pPr>
          </a:lstStyle>
          <a:p>
            <a:pPr lvl="0"/>
            <a:r>
              <a:rPr lang="pt-PT" err="1"/>
              <a:t>Click</a:t>
            </a:r>
            <a:r>
              <a:rPr lang="pt-PT"/>
              <a:t> to </a:t>
            </a:r>
            <a:r>
              <a:rPr lang="pt-PT" err="1"/>
              <a:t>add</a:t>
            </a:r>
            <a:r>
              <a:rPr lang="pt-PT"/>
              <a:t> </a:t>
            </a:r>
            <a:r>
              <a:rPr lang="pt-PT" err="1"/>
              <a:t>the</a:t>
            </a:r>
            <a:r>
              <a:rPr lang="pt-PT"/>
              <a:t> </a:t>
            </a:r>
            <a:r>
              <a:rPr lang="pt-PT" err="1"/>
              <a:t>adress</a:t>
            </a:r>
            <a:r>
              <a:rPr lang="pt-PT"/>
              <a:t> </a:t>
            </a:r>
            <a:r>
              <a:rPr lang="pt-PT" err="1"/>
              <a:t>and</a:t>
            </a:r>
            <a:r>
              <a:rPr lang="pt-PT"/>
              <a:t> date YYYY MM DD</a:t>
            </a:r>
            <a:endParaRPr lang="en-US"/>
          </a:p>
        </p:txBody>
      </p:sp>
      <p:sp>
        <p:nvSpPr>
          <p:cNvPr id="10" name="Text Placeholder 15"/>
          <p:cNvSpPr>
            <a:spLocks noGrp="1"/>
          </p:cNvSpPr>
          <p:nvPr>
            <p:ph type="body" sz="quarter" idx="16" hasCustomPrompt="1"/>
          </p:nvPr>
        </p:nvSpPr>
        <p:spPr>
          <a:xfrm>
            <a:off x="3328848" y="1323447"/>
            <a:ext cx="5126633" cy="732293"/>
          </a:xfrm>
          <a:prstGeom prst="rect">
            <a:avLst/>
          </a:prstGeom>
        </p:spPr>
        <p:txBody>
          <a:bodyPr vert="horz" lIns="0" tIns="0" rIns="0" bIns="0" anchor="b"/>
          <a:lstStyle>
            <a:lvl1pPr marL="0" indent="0" algn="l">
              <a:buNone/>
              <a:defRPr sz="2800" b="1" i="0">
                <a:solidFill>
                  <a:srgbClr val="3DB7E4"/>
                </a:solidFill>
                <a:latin typeface="Calibri"/>
                <a:cs typeface="Calibri"/>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pt-PT" err="1"/>
              <a:t>Click</a:t>
            </a:r>
            <a:r>
              <a:rPr lang="pt-PT"/>
              <a:t> to </a:t>
            </a:r>
            <a:r>
              <a:rPr lang="pt-PT" err="1"/>
              <a:t>add</a:t>
            </a:r>
            <a:r>
              <a:rPr lang="pt-PT"/>
              <a:t> </a:t>
            </a:r>
            <a:r>
              <a:rPr lang="pt-PT" err="1"/>
              <a:t>the</a:t>
            </a:r>
            <a:r>
              <a:rPr lang="pt-PT"/>
              <a:t> PRESENTATION TITLE IN CAPS</a:t>
            </a:r>
          </a:p>
        </p:txBody>
      </p:sp>
      <p:sp>
        <p:nvSpPr>
          <p:cNvPr id="11" name="Text Placeholder 15"/>
          <p:cNvSpPr>
            <a:spLocks noGrp="1"/>
          </p:cNvSpPr>
          <p:nvPr>
            <p:ph type="body" sz="quarter" idx="17" hasCustomPrompt="1"/>
          </p:nvPr>
        </p:nvSpPr>
        <p:spPr>
          <a:xfrm>
            <a:off x="3328848" y="2094150"/>
            <a:ext cx="5126633" cy="693910"/>
          </a:xfrm>
          <a:prstGeom prst="rect">
            <a:avLst/>
          </a:prstGeom>
        </p:spPr>
        <p:txBody>
          <a:bodyPr vert="horz" lIns="0" tIns="0" rIns="0" bIns="0" anchor="t"/>
          <a:lstStyle>
            <a:lvl1pPr marL="0" indent="0" algn="l">
              <a:buNone/>
              <a:defRPr sz="2400" baseline="0">
                <a:solidFill>
                  <a:srgbClr val="FFFFFF"/>
                </a:solidFill>
                <a:latin typeface="Calibri"/>
                <a:cs typeface="Calibri"/>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pt-PT" err="1"/>
              <a:t>Click</a:t>
            </a:r>
            <a:r>
              <a:rPr lang="pt-PT"/>
              <a:t> to </a:t>
            </a:r>
            <a:r>
              <a:rPr lang="pt-PT" err="1"/>
              <a:t>add</a:t>
            </a:r>
            <a:r>
              <a:rPr lang="pt-PT"/>
              <a:t> </a:t>
            </a:r>
            <a:r>
              <a:rPr lang="pt-PT" err="1"/>
              <a:t>the</a:t>
            </a:r>
            <a:r>
              <a:rPr lang="pt-PT"/>
              <a:t> SUBTITLE IN CAPS</a:t>
            </a:r>
          </a:p>
          <a:p>
            <a:pPr lvl="0"/>
            <a:endParaRPr lang="pt-PT"/>
          </a:p>
        </p:txBody>
      </p:sp>
    </p:spTree>
    <p:extLst>
      <p:ext uri="{BB962C8B-B14F-4D97-AF65-F5344CB8AC3E}">
        <p14:creationId xmlns:p14="http://schemas.microsoft.com/office/powerpoint/2010/main" val="3525388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O DUAS COLUNAS FAZU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1"/>
          <p:cNvSpPr>
            <a:spLocks noGrp="1"/>
          </p:cNvSpPr>
          <p:nvPr>
            <p:ph type="body" sz="quarter" idx="10" hasCustomPrompt="1"/>
          </p:nvPr>
        </p:nvSpPr>
        <p:spPr>
          <a:xfrm>
            <a:off x="520700" y="322207"/>
            <a:ext cx="7321550" cy="678273"/>
          </a:xfrm>
          <a:prstGeom prst="rect">
            <a:avLst/>
          </a:prstGeom>
          <a:ln>
            <a:noFill/>
          </a:ln>
        </p:spPr>
        <p:txBody>
          <a:bodyPr lIns="0" tIns="0"/>
          <a:lstStyle>
            <a:lvl1pPr marL="0" indent="0">
              <a:buNone/>
              <a:defRPr sz="2400" b="1" u="none">
                <a:solidFill>
                  <a:srgbClr val="FFFFFF"/>
                </a:solidFill>
              </a:defRPr>
            </a:lvl1pPr>
          </a:lstStyle>
          <a:p>
            <a:pPr lvl="0"/>
            <a:r>
              <a:rPr lang="pt-PT"/>
              <a:t>1. CLICK TO ADD TEXT</a:t>
            </a:r>
          </a:p>
          <a:p>
            <a:r>
              <a:rPr lang="pt-PT" sz="1400"/>
              <a:t>1.1  CLICK TO ADD TEXT</a:t>
            </a:r>
            <a:endParaRPr lang="en-US" sz="1400"/>
          </a:p>
        </p:txBody>
      </p:sp>
      <p:sp>
        <p:nvSpPr>
          <p:cNvPr id="5" name="Text Placeholder 1"/>
          <p:cNvSpPr>
            <a:spLocks noGrp="1"/>
          </p:cNvSpPr>
          <p:nvPr>
            <p:ph type="body" sz="quarter" idx="11" hasCustomPrompt="1"/>
          </p:nvPr>
        </p:nvSpPr>
        <p:spPr>
          <a:xfrm>
            <a:off x="520700" y="1135086"/>
            <a:ext cx="7321550" cy="3631704"/>
          </a:xfrm>
          <a:prstGeom prst="rect">
            <a:avLst/>
          </a:prstGeom>
        </p:spPr>
        <p:txBody>
          <a:bodyPr lIns="0" tIns="0" numCol="2" spcCol="360000"/>
          <a:lstStyle>
            <a:lvl1pPr marL="0" marR="0" indent="0" algn="l" defTabSz="457200" rtl="0" eaLnBrk="1" fontAlgn="auto" latinLnBrk="0" hangingPunct="1">
              <a:lnSpc>
                <a:spcPct val="100000"/>
              </a:lnSpc>
              <a:spcBef>
                <a:spcPct val="20000"/>
              </a:spcBef>
              <a:spcAft>
                <a:spcPts val="0"/>
              </a:spcAft>
              <a:buClrTx/>
              <a:buSzTx/>
              <a:buFont typeface="Arial"/>
              <a:buNone/>
              <a:tabLst/>
              <a:defRPr sz="1600" b="0">
                <a:solidFill>
                  <a:schemeClr val="bg1"/>
                </a:solidFill>
              </a:defRPr>
            </a:lvl1pPr>
          </a:lstStyle>
          <a:p>
            <a:pPr lvl="0"/>
            <a:r>
              <a:rPr lang="pt-PT"/>
              <a:t>CLICK TO ADD TEXT</a:t>
            </a:r>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a:p>
            <a:pPr lvl="0"/>
            <a:endParaRPr lang="en-US"/>
          </a:p>
        </p:txBody>
      </p:sp>
      <p:sp>
        <p:nvSpPr>
          <p:cNvPr id="8" name="TextBox 7"/>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Tree>
    <p:extLst>
      <p:ext uri="{BB962C8B-B14F-4D97-AF65-F5344CB8AC3E}">
        <p14:creationId xmlns:p14="http://schemas.microsoft.com/office/powerpoint/2010/main" val="2289089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O 2 COLUNAS">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ext Placeholder 13"/>
          <p:cNvSpPr>
            <a:spLocks noGrp="1"/>
          </p:cNvSpPr>
          <p:nvPr>
            <p:ph type="body" sz="quarter" idx="12" hasCustomPrompt="1"/>
          </p:nvPr>
        </p:nvSpPr>
        <p:spPr>
          <a:xfrm>
            <a:off x="520700" y="322208"/>
            <a:ext cx="7321550" cy="614140"/>
          </a:xfrm>
          <a:prstGeom prst="rect">
            <a:avLst/>
          </a:prstGeom>
        </p:spPr>
        <p:txBody>
          <a:bodyPr vert="horz" lIns="0" tIns="0" rIns="0" bIns="0"/>
          <a:lstStyle>
            <a:lvl1pPr marL="0" indent="0">
              <a:buFontTx/>
              <a:buNone/>
              <a:defRPr sz="2400" b="1" i="0" baseline="0">
                <a:solidFill>
                  <a:srgbClr val="002244"/>
                </a:solidFill>
                <a:latin typeface="Calibri"/>
                <a:cs typeface="Calibri"/>
              </a:defRPr>
            </a:lvl1pPr>
          </a:lstStyle>
          <a:p>
            <a:pPr lvl="0"/>
            <a:r>
              <a:rPr lang="pt-PT"/>
              <a:t>1. CLICK TO ADD TEXT</a:t>
            </a:r>
          </a:p>
          <a:p>
            <a:r>
              <a:rPr lang="pt-PT" sz="1400"/>
              <a:t>1.1  CLICK TO ADD TEXT</a:t>
            </a:r>
            <a:endParaRPr lang="en-US" sz="1400"/>
          </a:p>
        </p:txBody>
      </p:sp>
      <p:sp>
        <p:nvSpPr>
          <p:cNvPr id="8" name="TextBox 7"/>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
        <p:nvSpPr>
          <p:cNvPr id="9" name="Text Placeholder 15"/>
          <p:cNvSpPr>
            <a:spLocks noGrp="1"/>
          </p:cNvSpPr>
          <p:nvPr>
            <p:ph type="body" sz="quarter" idx="11"/>
          </p:nvPr>
        </p:nvSpPr>
        <p:spPr>
          <a:xfrm>
            <a:off x="520700" y="1135086"/>
            <a:ext cx="7321550" cy="3375000"/>
          </a:xfrm>
          <a:prstGeom prst="rect">
            <a:avLst/>
          </a:prstGeom>
        </p:spPr>
        <p:txBody>
          <a:bodyPr vert="horz" lIns="0" tIns="0" rIns="0" bIns="0" numCol="2"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0" baseline="0">
                <a:solidFill>
                  <a:srgbClr val="002244"/>
                </a:solidFill>
                <a:latin typeface="Calibri"/>
                <a:cs typeface="Calibri"/>
              </a:defRPr>
            </a:lvl1pPr>
            <a:lvl2pPr>
              <a:defRPr sz="1600">
                <a:solidFill>
                  <a:srgbClr val="182B49"/>
                </a:solidFill>
              </a:defRPr>
            </a:lvl2pPr>
            <a:lvl3pPr>
              <a:defRPr sz="120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a:p>
            <a:pPr lvl="0"/>
            <a:endParaRPr lang="pt-PT"/>
          </a:p>
          <a:p>
            <a:pPr lvl="0"/>
            <a:endParaRPr lang="pt-PT"/>
          </a:p>
          <a:p>
            <a:pPr lvl="0"/>
            <a:endParaRPr lang="pt-PT"/>
          </a:p>
          <a:p>
            <a:pPr lvl="0"/>
            <a:endParaRPr lang="pt-PT"/>
          </a:p>
          <a:p>
            <a:pPr lvl="0"/>
            <a:endParaRPr lang="pt-PT"/>
          </a:p>
          <a:p>
            <a:pPr lvl="0"/>
            <a:endParaRPr lang="pt-PT"/>
          </a:p>
          <a:p>
            <a:pPr lvl="0"/>
            <a:endParaRPr lang="pt-PT"/>
          </a:p>
          <a:p>
            <a:pPr lvl="0"/>
            <a:endParaRPr lang="pt-PT"/>
          </a:p>
          <a:p>
            <a:pPr lvl="0"/>
            <a:endParaRPr lang="pt-PT"/>
          </a:p>
          <a:p>
            <a:pPr lvl="0"/>
            <a:endParaRPr lang="pt-PT"/>
          </a:p>
          <a:p>
            <a:pPr marL="0" marR="0" lvl="0" indent="0" algn="l" defTabSz="457200" rtl="0" eaLnBrk="1" fontAlgn="auto" latinLnBrk="0" hangingPunct="1">
              <a:lnSpc>
                <a:spcPct val="100000"/>
              </a:lnSpc>
              <a:spcBef>
                <a:spcPct val="20000"/>
              </a:spcBef>
              <a:spcAft>
                <a:spcPts val="0"/>
              </a:spcAft>
              <a:buClrTx/>
              <a:buSzTx/>
              <a:buFontTx/>
              <a:buNone/>
              <a:tabLst/>
              <a:defRPr/>
            </a:pPr>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a:p>
            <a:pPr lvl="0"/>
            <a:endParaRPr lang="pt-PT"/>
          </a:p>
          <a:p>
            <a:pPr lvl="0"/>
            <a:endParaRPr lang="pt-PT"/>
          </a:p>
          <a:p>
            <a:pPr lvl="0"/>
            <a:endParaRPr lang="pt-PT"/>
          </a:p>
          <a:p>
            <a:pPr lvl="0"/>
            <a:endParaRPr lang="pt-PT"/>
          </a:p>
        </p:txBody>
      </p:sp>
      <p:sp>
        <p:nvSpPr>
          <p:cNvPr id="11" name="TextBox 10"/>
          <p:cNvSpPr txBox="1"/>
          <p:nvPr userDrawn="1"/>
        </p:nvSpPr>
        <p:spPr>
          <a:xfrm>
            <a:off x="8847193" y="4907341"/>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Tree>
    <p:extLst>
      <p:ext uri="{BB962C8B-B14F-4D97-AF65-F5344CB8AC3E}">
        <p14:creationId xmlns:p14="http://schemas.microsoft.com/office/powerpoint/2010/main" val="1114762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NAS + imagem">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1"/>
          <p:cNvSpPr>
            <a:spLocks noGrp="1"/>
          </p:cNvSpPr>
          <p:nvPr>
            <p:ph type="body" sz="quarter" idx="10" hasCustomPrompt="1"/>
          </p:nvPr>
        </p:nvSpPr>
        <p:spPr>
          <a:xfrm>
            <a:off x="520700" y="322207"/>
            <a:ext cx="7321550" cy="639793"/>
          </a:xfrm>
          <a:prstGeom prst="rect">
            <a:avLst/>
          </a:prstGeom>
          <a:ln>
            <a:noFill/>
          </a:ln>
        </p:spPr>
        <p:txBody>
          <a:bodyPr lIns="0" tIns="0"/>
          <a:lstStyle>
            <a:lvl1pPr marL="0" indent="0">
              <a:spcBef>
                <a:spcPts val="0"/>
              </a:spcBef>
              <a:buNone/>
              <a:defRPr sz="2400" b="1" u="none">
                <a:solidFill>
                  <a:srgbClr val="002244"/>
                </a:solidFill>
              </a:defRPr>
            </a:lvl1pPr>
          </a:lstStyle>
          <a:p>
            <a:pPr lvl="0"/>
            <a:r>
              <a:rPr lang="pt-PT"/>
              <a:t>1. CLICK TO ADD TEXT</a:t>
            </a:r>
          </a:p>
          <a:p>
            <a:r>
              <a:rPr lang="pt-PT" sz="1400"/>
              <a:t>1.1  CLICK TO ADD TEXT</a:t>
            </a:r>
            <a:endParaRPr lang="en-US" sz="1400"/>
          </a:p>
        </p:txBody>
      </p:sp>
      <p:sp>
        <p:nvSpPr>
          <p:cNvPr id="8" name="TextBox 7"/>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
        <p:nvSpPr>
          <p:cNvPr id="6" name="Picture Placeholder 2"/>
          <p:cNvSpPr>
            <a:spLocks noGrp="1"/>
          </p:cNvSpPr>
          <p:nvPr>
            <p:ph type="pic" idx="1"/>
          </p:nvPr>
        </p:nvSpPr>
        <p:spPr>
          <a:xfrm>
            <a:off x="4278923" y="2616199"/>
            <a:ext cx="3563327" cy="21717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1" name="TextBox 10"/>
          <p:cNvSpPr txBox="1"/>
          <p:nvPr userDrawn="1"/>
        </p:nvSpPr>
        <p:spPr>
          <a:xfrm>
            <a:off x="885848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
        <p:nvSpPr>
          <p:cNvPr id="13" name="Text Placeholder 15"/>
          <p:cNvSpPr>
            <a:spLocks noGrp="1"/>
          </p:cNvSpPr>
          <p:nvPr>
            <p:ph type="body" sz="quarter" idx="11"/>
          </p:nvPr>
        </p:nvSpPr>
        <p:spPr>
          <a:xfrm>
            <a:off x="520700" y="1132190"/>
            <a:ext cx="3435838" cy="3694189"/>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0" baseline="0">
                <a:solidFill>
                  <a:srgbClr val="002244"/>
                </a:solidFill>
                <a:latin typeface="Calibri"/>
                <a:cs typeface="Calibri"/>
              </a:defRPr>
            </a:lvl1pPr>
            <a:lvl2pPr>
              <a:defRPr sz="1600">
                <a:solidFill>
                  <a:srgbClr val="182B49"/>
                </a:solidFill>
              </a:defRPr>
            </a:lvl2pPr>
            <a:lvl3pPr>
              <a:defRPr sz="120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
        <p:nvSpPr>
          <p:cNvPr id="14" name="Text Placeholder 15"/>
          <p:cNvSpPr>
            <a:spLocks noGrp="1"/>
          </p:cNvSpPr>
          <p:nvPr>
            <p:ph type="body" sz="quarter" idx="12"/>
          </p:nvPr>
        </p:nvSpPr>
        <p:spPr>
          <a:xfrm>
            <a:off x="4260851" y="1132190"/>
            <a:ext cx="3581400" cy="1368137"/>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0" baseline="0">
                <a:solidFill>
                  <a:srgbClr val="002244"/>
                </a:solidFill>
                <a:latin typeface="Calibri"/>
                <a:cs typeface="Calibri"/>
              </a:defRPr>
            </a:lvl1pPr>
            <a:lvl2pPr>
              <a:defRPr sz="1600">
                <a:solidFill>
                  <a:srgbClr val="182B49"/>
                </a:solidFill>
              </a:defRPr>
            </a:lvl2pPr>
            <a:lvl3pPr>
              <a:defRPr sz="120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Tree>
    <p:extLst>
      <p:ext uri="{BB962C8B-B14F-4D97-AF65-F5344CB8AC3E}">
        <p14:creationId xmlns:p14="http://schemas.microsoft.com/office/powerpoint/2010/main" val="1561091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AG TEXTO + IMG">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20700" y="322207"/>
            <a:ext cx="7321550" cy="678273"/>
          </a:xfrm>
          <a:prstGeom prst="rect">
            <a:avLst/>
          </a:prstGeom>
        </p:spPr>
        <p:txBody>
          <a:bodyPr vert="horz" lIns="0" tIns="0" rIns="0" bIns="0"/>
          <a:lstStyle>
            <a:lvl1pPr marL="0" indent="0">
              <a:buFontTx/>
              <a:buNone/>
              <a:defRPr sz="2400" b="1" i="0" baseline="0">
                <a:solidFill>
                  <a:srgbClr val="002244"/>
                </a:solidFill>
                <a:latin typeface="Calibri"/>
                <a:cs typeface="Calibri"/>
              </a:defRPr>
            </a:lvl1pPr>
          </a:lstStyle>
          <a:p>
            <a:pPr lvl="0"/>
            <a:r>
              <a:rPr lang="pt-PT"/>
              <a:t>1. CLICK TO ADD TEXT</a:t>
            </a:r>
          </a:p>
          <a:p>
            <a:r>
              <a:rPr lang="pt-PT" sz="1400"/>
              <a:t>1.1  CLICK TO ADD TEXT</a:t>
            </a:r>
            <a:endParaRPr lang="en-US" sz="1400"/>
          </a:p>
        </p:txBody>
      </p:sp>
      <p:sp>
        <p:nvSpPr>
          <p:cNvPr id="16" name="Text Placeholder 15"/>
          <p:cNvSpPr>
            <a:spLocks noGrp="1"/>
          </p:cNvSpPr>
          <p:nvPr>
            <p:ph type="body" sz="quarter" idx="11"/>
          </p:nvPr>
        </p:nvSpPr>
        <p:spPr>
          <a:xfrm>
            <a:off x="520700" y="1132191"/>
            <a:ext cx="3708400" cy="3068182"/>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0" baseline="0">
                <a:solidFill>
                  <a:srgbClr val="002244"/>
                </a:solidFill>
                <a:latin typeface="Calibri"/>
                <a:cs typeface="Calibri"/>
              </a:defRPr>
            </a:lvl1pPr>
            <a:lvl2pPr>
              <a:defRPr sz="1600">
                <a:solidFill>
                  <a:srgbClr val="182B49"/>
                </a:solidFill>
              </a:defRPr>
            </a:lvl2pPr>
            <a:lvl3pPr>
              <a:defRPr sz="120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
        <p:nvSpPr>
          <p:cNvPr id="5" name="TextBox 4"/>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
        <p:nvSpPr>
          <p:cNvPr id="6" name="Picture Placeholder 2"/>
          <p:cNvSpPr>
            <a:spLocks noGrp="1"/>
          </p:cNvSpPr>
          <p:nvPr>
            <p:ph type="pic" idx="1"/>
          </p:nvPr>
        </p:nvSpPr>
        <p:spPr>
          <a:xfrm>
            <a:off x="4446588" y="1132191"/>
            <a:ext cx="3395662" cy="306818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Text Placeholder 3"/>
          <p:cNvSpPr>
            <a:spLocks noGrp="1"/>
          </p:cNvSpPr>
          <p:nvPr>
            <p:ph type="body" sz="half" idx="12"/>
          </p:nvPr>
        </p:nvSpPr>
        <p:spPr>
          <a:xfrm>
            <a:off x="4446588" y="4171661"/>
            <a:ext cx="3395662" cy="387720"/>
          </a:xfrm>
          <a:prstGeom prst="rect">
            <a:avLst/>
          </a:prstGeom>
        </p:spPr>
        <p:txBody>
          <a:bodyPr lIns="0"/>
          <a:lstStyle>
            <a:lvl1pPr marL="0" indent="0">
              <a:buNone/>
              <a:defRPr sz="1400">
                <a:solidFill>
                  <a:srgbClr val="002244"/>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Tree>
    <p:extLst>
      <p:ext uri="{BB962C8B-B14F-4D97-AF65-F5344CB8AC3E}">
        <p14:creationId xmlns:p14="http://schemas.microsoft.com/office/powerpoint/2010/main" val="45677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 2 IMAGENS">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20700" y="322207"/>
            <a:ext cx="7321550" cy="665447"/>
          </a:xfrm>
          <a:prstGeom prst="rect">
            <a:avLst/>
          </a:prstGeom>
        </p:spPr>
        <p:txBody>
          <a:bodyPr vert="horz" lIns="0" tIns="0" rIns="0" bIns="0"/>
          <a:lstStyle>
            <a:lvl1pPr marL="0" indent="0">
              <a:buFontTx/>
              <a:buNone/>
              <a:defRPr sz="2400" b="1" i="0" baseline="0">
                <a:solidFill>
                  <a:srgbClr val="002244"/>
                </a:solidFill>
                <a:latin typeface="Calibri"/>
                <a:cs typeface="Calibri"/>
              </a:defRPr>
            </a:lvl1pPr>
          </a:lstStyle>
          <a:p>
            <a:pPr lvl="0"/>
            <a:r>
              <a:rPr lang="pt-PT"/>
              <a:t>1. CLICK TO ADD TEXT</a:t>
            </a:r>
          </a:p>
          <a:p>
            <a:r>
              <a:rPr lang="pt-PT" sz="1400"/>
              <a:t>1.1  CLICK TO ADD TEXT</a:t>
            </a:r>
            <a:endParaRPr lang="en-US" sz="1400"/>
          </a:p>
        </p:txBody>
      </p:sp>
      <p:sp>
        <p:nvSpPr>
          <p:cNvPr id="5" name="TextBox 4"/>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
        <p:nvSpPr>
          <p:cNvPr id="6" name="Picture Placeholder 2"/>
          <p:cNvSpPr>
            <a:spLocks noGrp="1"/>
          </p:cNvSpPr>
          <p:nvPr>
            <p:ph type="pic" idx="1"/>
          </p:nvPr>
        </p:nvSpPr>
        <p:spPr>
          <a:xfrm>
            <a:off x="4446588" y="1122259"/>
            <a:ext cx="3395662" cy="3375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Picture Placeholder 2"/>
          <p:cNvSpPr>
            <a:spLocks noGrp="1"/>
          </p:cNvSpPr>
          <p:nvPr>
            <p:ph type="pic" idx="11"/>
          </p:nvPr>
        </p:nvSpPr>
        <p:spPr>
          <a:xfrm>
            <a:off x="520700" y="1122259"/>
            <a:ext cx="3554412" cy="3375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Text Placeholder 3"/>
          <p:cNvSpPr>
            <a:spLocks noGrp="1"/>
          </p:cNvSpPr>
          <p:nvPr>
            <p:ph type="body" sz="half" idx="2"/>
          </p:nvPr>
        </p:nvSpPr>
        <p:spPr>
          <a:xfrm>
            <a:off x="520700" y="4513756"/>
            <a:ext cx="3554412" cy="387720"/>
          </a:xfrm>
          <a:prstGeom prst="rect">
            <a:avLst/>
          </a:prstGeom>
        </p:spPr>
        <p:txBody>
          <a:bodyPr lIns="0"/>
          <a:lstStyle>
            <a:lvl1pPr marL="0" indent="0">
              <a:buNone/>
              <a:defRPr sz="1400">
                <a:solidFill>
                  <a:srgbClr val="002244"/>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
        <p:nvSpPr>
          <p:cNvPr id="10" name="Text Placeholder 3"/>
          <p:cNvSpPr>
            <a:spLocks noGrp="1"/>
          </p:cNvSpPr>
          <p:nvPr>
            <p:ph type="body" sz="half" idx="12"/>
          </p:nvPr>
        </p:nvSpPr>
        <p:spPr>
          <a:xfrm>
            <a:off x="4446588" y="4513756"/>
            <a:ext cx="3395662" cy="387720"/>
          </a:xfrm>
          <a:prstGeom prst="rect">
            <a:avLst/>
          </a:prstGeom>
        </p:spPr>
        <p:txBody>
          <a:bodyPr lIns="0"/>
          <a:lstStyle>
            <a:lvl1pPr marL="0" indent="0">
              <a:buNone/>
              <a:defRPr sz="1400">
                <a:solidFill>
                  <a:srgbClr val="002244"/>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Tree>
    <p:extLst>
      <p:ext uri="{BB962C8B-B14F-4D97-AF65-F5344CB8AC3E}">
        <p14:creationId xmlns:p14="http://schemas.microsoft.com/office/powerpoint/2010/main" val="1136070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 1 IMAGEM">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20700" y="322208"/>
            <a:ext cx="7321550" cy="652620"/>
          </a:xfrm>
          <a:prstGeom prst="rect">
            <a:avLst/>
          </a:prstGeom>
        </p:spPr>
        <p:txBody>
          <a:bodyPr vert="horz" lIns="0" tIns="0" rIns="0" bIns="0"/>
          <a:lstStyle>
            <a:lvl1pPr marL="0" indent="0">
              <a:buFontTx/>
              <a:buNone/>
              <a:defRPr sz="2400" b="1" i="0" baseline="0">
                <a:solidFill>
                  <a:srgbClr val="002244"/>
                </a:solidFill>
                <a:latin typeface="Calibri"/>
                <a:cs typeface="Calibri"/>
              </a:defRPr>
            </a:lvl1pPr>
          </a:lstStyle>
          <a:p>
            <a:pPr lvl="0"/>
            <a:r>
              <a:rPr lang="pt-PT"/>
              <a:t>1. CLICK TO ADD TEXT</a:t>
            </a:r>
          </a:p>
          <a:p>
            <a:r>
              <a:rPr lang="pt-PT" sz="1400"/>
              <a:t>1.1  CLICK TO ADD TEXT</a:t>
            </a:r>
            <a:endParaRPr lang="en-US" sz="1400"/>
          </a:p>
        </p:txBody>
      </p:sp>
      <p:sp>
        <p:nvSpPr>
          <p:cNvPr id="5" name="TextBox 4"/>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
        <p:nvSpPr>
          <p:cNvPr id="7" name="Picture Placeholder 2"/>
          <p:cNvSpPr>
            <a:spLocks noGrp="1"/>
          </p:cNvSpPr>
          <p:nvPr>
            <p:ph type="pic" idx="11"/>
          </p:nvPr>
        </p:nvSpPr>
        <p:spPr>
          <a:xfrm>
            <a:off x="520700" y="1119364"/>
            <a:ext cx="7321550" cy="306818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Text Placeholder 3"/>
          <p:cNvSpPr>
            <a:spLocks noGrp="1"/>
          </p:cNvSpPr>
          <p:nvPr>
            <p:ph type="body" sz="half" idx="2"/>
          </p:nvPr>
        </p:nvSpPr>
        <p:spPr>
          <a:xfrm>
            <a:off x="520700" y="4246303"/>
            <a:ext cx="7321550" cy="512329"/>
          </a:xfrm>
          <a:prstGeom prst="rect">
            <a:avLst/>
          </a:prstGeom>
        </p:spPr>
        <p:txBody>
          <a:bodyPr lIns="0" tIns="0"/>
          <a:lstStyle>
            <a:lvl1pPr marL="0" indent="0">
              <a:buNone/>
              <a:defRPr sz="1400">
                <a:solidFill>
                  <a:srgbClr val="002244"/>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Tree>
    <p:extLst>
      <p:ext uri="{BB962C8B-B14F-4D97-AF65-F5344CB8AC3E}">
        <p14:creationId xmlns:p14="http://schemas.microsoft.com/office/powerpoint/2010/main" val="5198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Text Placeholder 13"/>
          <p:cNvSpPr>
            <a:spLocks noGrp="1"/>
          </p:cNvSpPr>
          <p:nvPr>
            <p:ph type="body" sz="quarter" idx="10" hasCustomPrompt="1"/>
          </p:nvPr>
        </p:nvSpPr>
        <p:spPr>
          <a:xfrm>
            <a:off x="520700" y="322207"/>
            <a:ext cx="7321550" cy="716754"/>
          </a:xfrm>
          <a:prstGeom prst="rect">
            <a:avLst/>
          </a:prstGeom>
        </p:spPr>
        <p:txBody>
          <a:bodyPr vert="horz" lIns="0" tIns="0" rIns="0" bIns="0"/>
          <a:lstStyle>
            <a:lvl1pPr marL="0" indent="0">
              <a:buFontTx/>
              <a:buNone/>
              <a:defRPr sz="2400" b="1" i="0" baseline="0">
                <a:solidFill>
                  <a:schemeClr val="bg1"/>
                </a:solidFill>
                <a:latin typeface="Calibri"/>
                <a:cs typeface="Calibri"/>
              </a:defRPr>
            </a:lvl1pPr>
          </a:lstStyle>
          <a:p>
            <a:pPr lvl="0"/>
            <a:r>
              <a:rPr lang="pt-PT"/>
              <a:t>1. CLICK TO ADD TEXT</a:t>
            </a:r>
          </a:p>
          <a:p>
            <a:r>
              <a:rPr lang="pt-PT" sz="1400"/>
              <a:t>1.1  CLICK TO ADD TEXT</a:t>
            </a:r>
            <a:endParaRPr lang="en-US" sz="1400"/>
          </a:p>
        </p:txBody>
      </p:sp>
      <p:sp>
        <p:nvSpPr>
          <p:cNvPr id="10" name="Text Placeholder 15"/>
          <p:cNvSpPr>
            <a:spLocks noGrp="1"/>
          </p:cNvSpPr>
          <p:nvPr>
            <p:ph type="body" sz="quarter" idx="11"/>
          </p:nvPr>
        </p:nvSpPr>
        <p:spPr>
          <a:xfrm>
            <a:off x="520700" y="1252116"/>
            <a:ext cx="7321550" cy="3348596"/>
          </a:xfrm>
          <a:prstGeom prst="rect">
            <a:avLst/>
          </a:prstGeom>
        </p:spPr>
        <p:txBody>
          <a:bodyPr vert="horz" lIns="0" tIns="0" rIns="0" bIns="0" numCol="2"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1" baseline="0">
                <a:solidFill>
                  <a:srgbClr val="002244"/>
                </a:solidFill>
                <a:latin typeface="Calibri"/>
                <a:cs typeface="Calibri"/>
              </a:defRPr>
            </a:lvl1pPr>
            <a:lvl2pPr marL="742950" indent="-285750">
              <a:buFont typeface="Arial"/>
              <a:buChar char="•"/>
              <a:defRPr sz="1600">
                <a:solidFill>
                  <a:srgbClr val="002244"/>
                </a:solidFill>
              </a:defRPr>
            </a:lvl2pPr>
            <a:lvl3pPr marL="914400" indent="0">
              <a:buNone/>
              <a:defRPr sz="1200">
                <a:solidFill>
                  <a:srgbClr val="002244"/>
                </a:solidFill>
              </a:defRPr>
            </a:lvl3pPr>
            <a:lvl4pPr>
              <a:defRPr sz="1200">
                <a:solidFill>
                  <a:schemeClr val="bg1"/>
                </a:solidFill>
              </a:defRPr>
            </a:lvl4pPr>
            <a:lvl5pPr>
              <a:defRPr sz="1000">
                <a:solidFill>
                  <a:schemeClr val="bg1"/>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a:p>
            <a:pPr lvl="1"/>
            <a:r>
              <a:rPr lang="en-GB" altLang="pt-PT"/>
              <a:t>Second level</a:t>
            </a:r>
          </a:p>
          <a:p>
            <a:pPr lvl="2"/>
            <a:r>
              <a:rPr lang="en-GB" altLang="pt-PT"/>
              <a:t>-  Third level</a:t>
            </a:r>
            <a:endParaRPr lang="pt-PT"/>
          </a:p>
          <a:p>
            <a:pPr lvl="0"/>
            <a:endParaRPr lang="pt-PT"/>
          </a:p>
        </p:txBody>
      </p:sp>
      <p:sp>
        <p:nvSpPr>
          <p:cNvPr id="12" name="TextBox 11"/>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Tree>
    <p:extLst>
      <p:ext uri="{BB962C8B-B14F-4D97-AF65-F5344CB8AC3E}">
        <p14:creationId xmlns:p14="http://schemas.microsoft.com/office/powerpoint/2010/main" val="3124936246"/>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TATEMENT1">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2" hasCustomPrompt="1"/>
          </p:nvPr>
        </p:nvSpPr>
        <p:spPr>
          <a:xfrm>
            <a:off x="463549" y="1314625"/>
            <a:ext cx="7372351" cy="3409775"/>
          </a:xfrm>
          <a:prstGeom prst="rect">
            <a:avLst/>
          </a:prstGeom>
        </p:spPr>
        <p:txBody>
          <a:bodyPr vert="horz"/>
          <a:lstStyle>
            <a:lvl1pPr marL="0" indent="0">
              <a:buFontTx/>
              <a:buNone/>
              <a:defRPr sz="3600" baseline="0">
                <a:solidFill>
                  <a:srgbClr val="002244"/>
                </a:solidFill>
                <a:latin typeface="Calibri"/>
                <a:cs typeface="Calibri"/>
              </a:defRPr>
            </a:lvl1pPr>
            <a:lvl2pPr marL="457200" indent="0">
              <a:buFontTx/>
              <a:buNone/>
              <a:defRPr sz="4000">
                <a:solidFill>
                  <a:srgbClr val="FFFFFF"/>
                </a:solidFill>
                <a:latin typeface="Arial"/>
                <a:cs typeface="Arial"/>
              </a:defRPr>
            </a:lvl2pPr>
            <a:lvl3pPr marL="914400" indent="0">
              <a:buFontTx/>
              <a:buNone/>
              <a:defRPr sz="4000">
                <a:solidFill>
                  <a:srgbClr val="FFFFFF"/>
                </a:solidFill>
                <a:latin typeface="Arial"/>
                <a:cs typeface="Arial"/>
              </a:defRPr>
            </a:lvl3pPr>
            <a:lvl4pPr marL="1371600" indent="0">
              <a:buFontTx/>
              <a:buNone/>
              <a:defRPr sz="4000">
                <a:solidFill>
                  <a:srgbClr val="FFFFFF"/>
                </a:solidFill>
                <a:latin typeface="Arial"/>
                <a:cs typeface="Arial"/>
              </a:defRPr>
            </a:lvl4pPr>
            <a:lvl5pPr marL="1828800" indent="0">
              <a:buFontTx/>
              <a:buNone/>
              <a:defRPr sz="4000">
                <a:solidFill>
                  <a:srgbClr val="FFFFFF"/>
                </a:solidFill>
                <a:latin typeface="Arial"/>
                <a:cs typeface="Arial"/>
              </a:defRPr>
            </a:lvl5pPr>
          </a:lstStyle>
          <a:p>
            <a:pPr lvl="0"/>
            <a:r>
              <a:rPr lang="pt-PT" err="1"/>
              <a:t>Click</a:t>
            </a:r>
            <a:r>
              <a:rPr lang="pt-PT"/>
              <a:t> to </a:t>
            </a:r>
            <a:r>
              <a:rPr lang="pt-PT" err="1"/>
              <a:t>add</a:t>
            </a:r>
            <a:r>
              <a:rPr lang="pt-PT"/>
              <a:t> </a:t>
            </a:r>
            <a:r>
              <a:rPr lang="pt-PT" err="1"/>
              <a:t>statement</a:t>
            </a:r>
            <a:r>
              <a:rPr lang="pt-PT"/>
              <a:t> </a:t>
            </a:r>
            <a:r>
              <a:rPr lang="pt-PT" err="1"/>
              <a:t>in</a:t>
            </a:r>
            <a:r>
              <a:rPr lang="pt-PT"/>
              <a:t> CAPS</a:t>
            </a:r>
            <a:endParaRPr lang="en-US"/>
          </a:p>
        </p:txBody>
      </p:sp>
      <p:sp>
        <p:nvSpPr>
          <p:cNvPr id="7" name="TextBox 6"/>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Tree>
    <p:extLst>
      <p:ext uri="{BB962C8B-B14F-4D97-AF65-F5344CB8AC3E}">
        <p14:creationId xmlns:p14="http://schemas.microsoft.com/office/powerpoint/2010/main" val="18270666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STATEMENT1">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2" hasCustomPrompt="1"/>
          </p:nvPr>
        </p:nvSpPr>
        <p:spPr>
          <a:xfrm>
            <a:off x="463549" y="1314625"/>
            <a:ext cx="7372351" cy="3409775"/>
          </a:xfrm>
          <a:prstGeom prst="rect">
            <a:avLst/>
          </a:prstGeom>
        </p:spPr>
        <p:txBody>
          <a:bodyPr vert="horz"/>
          <a:lstStyle>
            <a:lvl1pPr marL="0" indent="0">
              <a:buFontTx/>
              <a:buNone/>
              <a:defRPr sz="3600" baseline="0">
                <a:solidFill>
                  <a:srgbClr val="FFFFFF"/>
                </a:solidFill>
                <a:latin typeface="Calibri"/>
                <a:cs typeface="Calibri"/>
              </a:defRPr>
            </a:lvl1pPr>
            <a:lvl2pPr marL="457200" indent="0">
              <a:buFontTx/>
              <a:buNone/>
              <a:defRPr sz="4000">
                <a:solidFill>
                  <a:srgbClr val="FFFFFF"/>
                </a:solidFill>
                <a:latin typeface="Arial"/>
                <a:cs typeface="Arial"/>
              </a:defRPr>
            </a:lvl2pPr>
            <a:lvl3pPr marL="914400" indent="0">
              <a:buFontTx/>
              <a:buNone/>
              <a:defRPr sz="4000">
                <a:solidFill>
                  <a:srgbClr val="FFFFFF"/>
                </a:solidFill>
                <a:latin typeface="Arial"/>
                <a:cs typeface="Arial"/>
              </a:defRPr>
            </a:lvl3pPr>
            <a:lvl4pPr marL="1371600" indent="0">
              <a:buFontTx/>
              <a:buNone/>
              <a:defRPr sz="4000">
                <a:solidFill>
                  <a:srgbClr val="FFFFFF"/>
                </a:solidFill>
                <a:latin typeface="Arial"/>
                <a:cs typeface="Arial"/>
              </a:defRPr>
            </a:lvl4pPr>
            <a:lvl5pPr marL="1828800" indent="0">
              <a:buFontTx/>
              <a:buNone/>
              <a:defRPr sz="4000">
                <a:solidFill>
                  <a:srgbClr val="FFFFFF"/>
                </a:solidFill>
                <a:latin typeface="Arial"/>
                <a:cs typeface="Arial"/>
              </a:defRPr>
            </a:lvl5pPr>
          </a:lstStyle>
          <a:p>
            <a:pPr lvl="0"/>
            <a:r>
              <a:rPr lang="pt-PT" err="1"/>
              <a:t>Click</a:t>
            </a:r>
            <a:r>
              <a:rPr lang="pt-PT"/>
              <a:t> to </a:t>
            </a:r>
            <a:r>
              <a:rPr lang="pt-PT" err="1"/>
              <a:t>add</a:t>
            </a:r>
            <a:r>
              <a:rPr lang="pt-PT"/>
              <a:t> </a:t>
            </a:r>
            <a:r>
              <a:rPr lang="pt-PT" err="1"/>
              <a:t>statement</a:t>
            </a:r>
            <a:r>
              <a:rPr lang="pt-PT"/>
              <a:t> </a:t>
            </a:r>
            <a:r>
              <a:rPr lang="pt-PT" err="1"/>
              <a:t>in</a:t>
            </a:r>
            <a:r>
              <a:rPr lang="pt-PT"/>
              <a:t> CAPS</a:t>
            </a:r>
            <a:endParaRPr lang="en-US"/>
          </a:p>
        </p:txBody>
      </p:sp>
      <p:sp>
        <p:nvSpPr>
          <p:cNvPr id="7" name="TextBox 6"/>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Tree>
    <p:extLst>
      <p:ext uri="{BB962C8B-B14F-4D97-AF65-F5344CB8AC3E}">
        <p14:creationId xmlns:p14="http://schemas.microsoft.com/office/powerpoint/2010/main" val="4299223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gina referencia de cores">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20700" y="322208"/>
            <a:ext cx="7321550" cy="427092"/>
          </a:xfrm>
          <a:prstGeom prst="rect">
            <a:avLst/>
          </a:prstGeom>
        </p:spPr>
        <p:txBody>
          <a:bodyPr vert="horz" lIns="0" tIns="0" rIns="0" bIns="0"/>
          <a:lstStyle>
            <a:lvl1pPr marL="0" indent="0">
              <a:buFontTx/>
              <a:buNone/>
              <a:defRPr sz="2400" b="1" i="0" baseline="0">
                <a:solidFill>
                  <a:srgbClr val="182B49"/>
                </a:solidFill>
                <a:latin typeface="Calibri"/>
                <a:cs typeface="Calibri"/>
              </a:defRPr>
            </a:lvl1pPr>
          </a:lstStyle>
          <a:p>
            <a:pPr lvl="0"/>
            <a:r>
              <a:rPr lang="pt-PT"/>
              <a:t>CLICK TO ADD TEXT</a:t>
            </a:r>
            <a:endParaRPr lang="en-US"/>
          </a:p>
        </p:txBody>
      </p:sp>
      <p:sp>
        <p:nvSpPr>
          <p:cNvPr id="5" name="TextBox 4"/>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Tree>
    <p:extLst>
      <p:ext uri="{BB962C8B-B14F-4D97-AF65-F5344CB8AC3E}">
        <p14:creationId xmlns:p14="http://schemas.microsoft.com/office/powerpoint/2010/main" val="1101578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apa ERSAR c indicadores">
    <p:bg>
      <p:bgPr>
        <a:blipFill rotWithShape="1">
          <a:blip r:embed="rId2"/>
          <a:stretch>
            <a:fillRect/>
          </a:stretch>
        </a:blipFill>
        <a:effectLst/>
      </p:bgPr>
    </p:bg>
    <p:spTree>
      <p:nvGrpSpPr>
        <p:cNvPr id="1" name=""/>
        <p:cNvGrpSpPr/>
        <p:nvPr/>
      </p:nvGrpSpPr>
      <p:grpSpPr>
        <a:xfrm>
          <a:off x="0" y="0"/>
          <a:ext cx="0" cy="0"/>
          <a:chOff x="0" y="0"/>
          <a:chExt cx="0" cy="0"/>
        </a:xfrm>
      </p:grpSpPr>
      <p:sp>
        <p:nvSpPr>
          <p:cNvPr id="9" name="Text Placeholder 5"/>
          <p:cNvSpPr>
            <a:spLocks noGrp="1"/>
          </p:cNvSpPr>
          <p:nvPr>
            <p:ph type="body" sz="quarter" idx="14" hasCustomPrompt="1"/>
          </p:nvPr>
        </p:nvSpPr>
        <p:spPr>
          <a:xfrm>
            <a:off x="3326695" y="4296938"/>
            <a:ext cx="3111937" cy="298596"/>
          </a:xfrm>
          <a:prstGeom prst="rect">
            <a:avLst/>
          </a:prstGeom>
        </p:spPr>
        <p:txBody>
          <a:bodyPr vert="horz"/>
          <a:lstStyle>
            <a:lvl1pPr marL="0" indent="0" algn="l">
              <a:buNone/>
              <a:defRPr sz="1200" baseline="0">
                <a:solidFill>
                  <a:srgbClr val="FFFFFF"/>
                </a:solidFill>
                <a:latin typeface="Calibri"/>
                <a:cs typeface="Calibri"/>
              </a:defRPr>
            </a:lvl1pPr>
          </a:lstStyle>
          <a:p>
            <a:pPr lvl="0"/>
            <a:r>
              <a:rPr lang="pt-PT" err="1"/>
              <a:t>Click</a:t>
            </a:r>
            <a:r>
              <a:rPr lang="pt-PT"/>
              <a:t> to </a:t>
            </a:r>
            <a:r>
              <a:rPr lang="pt-PT" err="1"/>
              <a:t>add</a:t>
            </a:r>
            <a:r>
              <a:rPr lang="pt-PT"/>
              <a:t> </a:t>
            </a:r>
            <a:r>
              <a:rPr lang="pt-PT" err="1"/>
              <a:t>Name</a:t>
            </a:r>
            <a:r>
              <a:rPr lang="pt-PT"/>
              <a:t> </a:t>
            </a:r>
            <a:r>
              <a:rPr lang="pt-PT" err="1"/>
              <a:t>Surname</a:t>
            </a:r>
            <a:endParaRPr lang="en-US"/>
          </a:p>
        </p:txBody>
      </p:sp>
      <p:sp>
        <p:nvSpPr>
          <p:cNvPr id="6" name="Text Placeholder 5"/>
          <p:cNvSpPr>
            <a:spLocks noGrp="1"/>
          </p:cNvSpPr>
          <p:nvPr>
            <p:ph type="body" sz="quarter" idx="15" hasCustomPrompt="1"/>
          </p:nvPr>
        </p:nvSpPr>
        <p:spPr>
          <a:xfrm>
            <a:off x="3328848" y="4595534"/>
            <a:ext cx="3111937" cy="322660"/>
          </a:xfrm>
          <a:prstGeom prst="rect">
            <a:avLst/>
          </a:prstGeom>
        </p:spPr>
        <p:txBody>
          <a:bodyPr vert="horz"/>
          <a:lstStyle>
            <a:lvl1pPr marL="0" indent="0" algn="l">
              <a:buNone/>
              <a:defRPr sz="1200" baseline="0">
                <a:solidFill>
                  <a:srgbClr val="FFFFFF"/>
                </a:solidFill>
                <a:latin typeface="Calibri"/>
                <a:cs typeface="Calibri"/>
              </a:defRPr>
            </a:lvl1pPr>
          </a:lstStyle>
          <a:p>
            <a:pPr lvl="0"/>
            <a:r>
              <a:rPr lang="pt-PT" err="1"/>
              <a:t>Click</a:t>
            </a:r>
            <a:r>
              <a:rPr lang="pt-PT"/>
              <a:t> to </a:t>
            </a:r>
            <a:r>
              <a:rPr lang="pt-PT" err="1"/>
              <a:t>add</a:t>
            </a:r>
            <a:r>
              <a:rPr lang="pt-PT"/>
              <a:t> </a:t>
            </a:r>
            <a:r>
              <a:rPr lang="pt-PT" err="1"/>
              <a:t>the</a:t>
            </a:r>
            <a:r>
              <a:rPr lang="pt-PT"/>
              <a:t> </a:t>
            </a:r>
            <a:r>
              <a:rPr lang="pt-PT" err="1"/>
              <a:t>adress</a:t>
            </a:r>
            <a:r>
              <a:rPr lang="pt-PT"/>
              <a:t> </a:t>
            </a:r>
            <a:r>
              <a:rPr lang="pt-PT" err="1"/>
              <a:t>and</a:t>
            </a:r>
            <a:r>
              <a:rPr lang="pt-PT"/>
              <a:t> date YYYY MM DD</a:t>
            </a:r>
            <a:endParaRPr lang="en-US"/>
          </a:p>
        </p:txBody>
      </p:sp>
      <p:sp>
        <p:nvSpPr>
          <p:cNvPr id="10" name="Text Placeholder 15"/>
          <p:cNvSpPr>
            <a:spLocks noGrp="1"/>
          </p:cNvSpPr>
          <p:nvPr>
            <p:ph type="body" sz="quarter" idx="16" hasCustomPrompt="1"/>
          </p:nvPr>
        </p:nvSpPr>
        <p:spPr>
          <a:xfrm>
            <a:off x="3328848" y="1323447"/>
            <a:ext cx="5126633" cy="732293"/>
          </a:xfrm>
          <a:prstGeom prst="rect">
            <a:avLst/>
          </a:prstGeom>
        </p:spPr>
        <p:txBody>
          <a:bodyPr vert="horz" lIns="0" tIns="0" rIns="0" bIns="0" anchor="b"/>
          <a:lstStyle>
            <a:lvl1pPr marL="0" indent="0" algn="l">
              <a:buNone/>
              <a:defRPr sz="2800" b="1" i="0">
                <a:solidFill>
                  <a:srgbClr val="3DB7E4"/>
                </a:solidFill>
                <a:latin typeface="Calibri"/>
                <a:cs typeface="Calibri"/>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pt-PT" err="1"/>
              <a:t>Click</a:t>
            </a:r>
            <a:r>
              <a:rPr lang="pt-PT"/>
              <a:t> to </a:t>
            </a:r>
            <a:r>
              <a:rPr lang="pt-PT" err="1"/>
              <a:t>add</a:t>
            </a:r>
            <a:r>
              <a:rPr lang="pt-PT"/>
              <a:t> </a:t>
            </a:r>
            <a:r>
              <a:rPr lang="pt-PT" err="1"/>
              <a:t>the</a:t>
            </a:r>
            <a:r>
              <a:rPr lang="pt-PT"/>
              <a:t> PRESENTATION TITLE IN CAPS</a:t>
            </a:r>
          </a:p>
        </p:txBody>
      </p:sp>
      <p:sp>
        <p:nvSpPr>
          <p:cNvPr id="11" name="Text Placeholder 15"/>
          <p:cNvSpPr>
            <a:spLocks noGrp="1"/>
          </p:cNvSpPr>
          <p:nvPr>
            <p:ph type="body" sz="quarter" idx="17" hasCustomPrompt="1"/>
          </p:nvPr>
        </p:nvSpPr>
        <p:spPr>
          <a:xfrm>
            <a:off x="3328848" y="2094150"/>
            <a:ext cx="5126633" cy="693910"/>
          </a:xfrm>
          <a:prstGeom prst="rect">
            <a:avLst/>
          </a:prstGeom>
        </p:spPr>
        <p:txBody>
          <a:bodyPr vert="horz" lIns="0" tIns="0" rIns="0" bIns="0" anchor="t"/>
          <a:lstStyle>
            <a:lvl1pPr marL="0" indent="0" algn="l">
              <a:buNone/>
              <a:defRPr sz="2400" baseline="0">
                <a:solidFill>
                  <a:srgbClr val="FFFFFF"/>
                </a:solidFill>
                <a:latin typeface="Calibri"/>
                <a:cs typeface="Calibri"/>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pt-PT" err="1"/>
              <a:t>Click</a:t>
            </a:r>
            <a:r>
              <a:rPr lang="pt-PT"/>
              <a:t> to </a:t>
            </a:r>
            <a:r>
              <a:rPr lang="pt-PT" err="1"/>
              <a:t>add</a:t>
            </a:r>
            <a:r>
              <a:rPr lang="pt-PT"/>
              <a:t> </a:t>
            </a:r>
            <a:r>
              <a:rPr lang="pt-PT" err="1"/>
              <a:t>the</a:t>
            </a:r>
            <a:r>
              <a:rPr lang="pt-PT"/>
              <a:t> SUBTITLE IN CAPS</a:t>
            </a:r>
          </a:p>
          <a:p>
            <a:pPr lvl="0"/>
            <a:endParaRPr lang="pt-PT"/>
          </a:p>
        </p:txBody>
      </p:sp>
    </p:spTree>
    <p:extLst>
      <p:ext uri="{BB962C8B-B14F-4D97-AF65-F5344CB8AC3E}">
        <p14:creationId xmlns:p14="http://schemas.microsoft.com/office/powerpoint/2010/main" val="18180855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pagina de agradecimentos">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15"/>
          <p:cNvSpPr>
            <a:spLocks noGrp="1"/>
          </p:cNvSpPr>
          <p:nvPr>
            <p:ph type="body" sz="quarter" idx="11" hasCustomPrompt="1"/>
          </p:nvPr>
        </p:nvSpPr>
        <p:spPr>
          <a:xfrm>
            <a:off x="670948" y="3572956"/>
            <a:ext cx="7996170" cy="910570"/>
          </a:xfrm>
          <a:prstGeom prst="rect">
            <a:avLst/>
          </a:prstGeom>
        </p:spPr>
        <p:txBody>
          <a:bodyPr vert="horz" anchor="t"/>
          <a:lstStyle>
            <a:lvl1pPr marL="0" indent="0" algn="l">
              <a:buNone/>
              <a:defRPr sz="2000" baseline="0">
                <a:solidFill>
                  <a:srgbClr val="FFFFFF"/>
                </a:solidFill>
                <a:latin typeface="Calibri"/>
                <a:cs typeface="Calibri"/>
              </a:defRPr>
            </a:lvl1pPr>
            <a:lvl2pPr marL="457200" indent="0" algn="r">
              <a:buNone/>
              <a:defRPr/>
            </a:lvl2pPr>
            <a:lvl3pPr marL="914400" indent="0" algn="r">
              <a:buNone/>
              <a:defRPr/>
            </a:lvl3pPr>
            <a:lvl4pPr marL="1371600" indent="0" algn="r">
              <a:buNone/>
              <a:defRPr/>
            </a:lvl4pPr>
            <a:lvl5pPr marL="1828800" indent="0" algn="r">
              <a:buNone/>
              <a:defRPr/>
            </a:lvl5pPr>
          </a:lstStyle>
          <a:p>
            <a:pPr lvl="0"/>
            <a:r>
              <a:rPr lang="pt-PT" err="1"/>
              <a:t>Click</a:t>
            </a:r>
            <a:r>
              <a:rPr lang="pt-PT"/>
              <a:t> to </a:t>
            </a:r>
            <a:r>
              <a:rPr lang="pt-PT" err="1"/>
              <a:t>add</a:t>
            </a:r>
            <a:r>
              <a:rPr lang="pt-PT"/>
              <a:t> </a:t>
            </a:r>
            <a:r>
              <a:rPr lang="pt-PT" err="1"/>
              <a:t>the</a:t>
            </a:r>
            <a:r>
              <a:rPr lang="pt-PT"/>
              <a:t> </a:t>
            </a:r>
            <a:r>
              <a:rPr lang="pt-PT" err="1"/>
              <a:t>text</a:t>
            </a:r>
            <a:endParaRPr lang="pt-PT"/>
          </a:p>
        </p:txBody>
      </p:sp>
      <p:sp>
        <p:nvSpPr>
          <p:cNvPr id="4" name="Text Placeholder 5"/>
          <p:cNvSpPr>
            <a:spLocks noGrp="1"/>
          </p:cNvSpPr>
          <p:nvPr>
            <p:ph type="body" sz="quarter" idx="14" hasCustomPrompt="1"/>
          </p:nvPr>
        </p:nvSpPr>
        <p:spPr>
          <a:xfrm>
            <a:off x="673100" y="4483526"/>
            <a:ext cx="7994018" cy="322660"/>
          </a:xfrm>
          <a:prstGeom prst="rect">
            <a:avLst/>
          </a:prstGeom>
        </p:spPr>
        <p:txBody>
          <a:bodyPr vert="horz"/>
          <a:lstStyle>
            <a:lvl1pPr marL="0" indent="0" algn="l">
              <a:buNone/>
              <a:defRPr sz="1200" baseline="0">
                <a:solidFill>
                  <a:srgbClr val="FFFFFF"/>
                </a:solidFill>
                <a:latin typeface="Calibri"/>
                <a:cs typeface="Calibri"/>
              </a:defRPr>
            </a:lvl1pPr>
          </a:lstStyle>
          <a:p>
            <a:pPr lvl="0"/>
            <a:r>
              <a:rPr lang="pt-PT" err="1"/>
              <a:t>Click</a:t>
            </a:r>
            <a:r>
              <a:rPr lang="pt-PT"/>
              <a:t> to </a:t>
            </a:r>
            <a:r>
              <a:rPr lang="pt-PT" err="1"/>
              <a:t>add</a:t>
            </a:r>
            <a:r>
              <a:rPr lang="pt-PT"/>
              <a:t> email</a:t>
            </a:r>
            <a:endParaRPr lang="en-US"/>
          </a:p>
        </p:txBody>
      </p:sp>
    </p:spTree>
    <p:extLst>
      <p:ext uri="{BB962C8B-B14F-4D97-AF65-F5344CB8AC3E}">
        <p14:creationId xmlns:p14="http://schemas.microsoft.com/office/powerpoint/2010/main" val="2648100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ím és tartalo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96839E4-8972-417F-BE60-14626952C59C}"/>
              </a:ext>
            </a:extLst>
          </p:cNvPr>
          <p:cNvSpPr>
            <a:spLocks noGrp="1"/>
          </p:cNvSpPr>
          <p:nvPr>
            <p:ph type="title" hasCustomPrompt="1"/>
          </p:nvPr>
        </p:nvSpPr>
        <p:spPr>
          <a:xfrm>
            <a:off x="628650" y="183160"/>
            <a:ext cx="8313419" cy="671154"/>
          </a:xfrm>
          <a:prstGeom prst="rect">
            <a:avLst/>
          </a:prstGeom>
        </p:spPr>
        <p:txBody>
          <a:bodyPr anchor="ctr"/>
          <a:lstStyle>
            <a:lvl1pPr>
              <a:defRPr sz="2700" b="1">
                <a:latin typeface="Segoe UI" panose="020B0502040204020203" pitchFamily="34" charset="0"/>
                <a:cs typeface="Segoe UI" panose="020B0502040204020203" pitchFamily="34" charset="0"/>
              </a:defRPr>
            </a:lvl1pPr>
          </a:lstStyle>
          <a:p>
            <a:r>
              <a:rPr lang="en-GB" noProof="0"/>
              <a:t>Slide Title</a:t>
            </a:r>
          </a:p>
        </p:txBody>
      </p:sp>
      <p:sp>
        <p:nvSpPr>
          <p:cNvPr id="3" name="Tartalom helye 2">
            <a:extLst>
              <a:ext uri="{FF2B5EF4-FFF2-40B4-BE49-F238E27FC236}">
                <a16:creationId xmlns:a16="http://schemas.microsoft.com/office/drawing/2014/main" id="{543F9272-5BFF-4E66-B3BE-0D01A5F96840}"/>
              </a:ext>
            </a:extLst>
          </p:cNvPr>
          <p:cNvSpPr>
            <a:spLocks noGrp="1"/>
          </p:cNvSpPr>
          <p:nvPr>
            <p:ph idx="1" hasCustomPrompt="1"/>
          </p:nvPr>
        </p:nvSpPr>
        <p:spPr>
          <a:xfrm>
            <a:off x="628650" y="1035686"/>
            <a:ext cx="8313419" cy="3568217"/>
          </a:xfrm>
          <a:prstGeom prst="rect">
            <a:avLst/>
          </a:prstGeom>
        </p:spPr>
        <p:txBody>
          <a:bodyPr/>
          <a:lstStyle>
            <a:lvl1pPr>
              <a:lnSpc>
                <a:spcPct val="100000"/>
              </a:lnSpc>
              <a:spcBef>
                <a:spcPts val="0"/>
              </a:spcBef>
              <a:spcAft>
                <a:spcPts val="450"/>
              </a:spcAft>
              <a:defRPr sz="2100">
                <a:latin typeface="Segoe UI" panose="020B0502040204020203" pitchFamily="34" charset="0"/>
                <a:cs typeface="Segoe UI" panose="020B0502040204020203" pitchFamily="34" charset="0"/>
              </a:defRPr>
            </a:lvl1pPr>
            <a:lvl2pPr>
              <a:lnSpc>
                <a:spcPct val="100000"/>
              </a:lnSpc>
              <a:spcBef>
                <a:spcPts val="0"/>
              </a:spcBef>
              <a:spcAft>
                <a:spcPts val="450"/>
              </a:spcAft>
              <a:defRPr sz="1800">
                <a:latin typeface="Segoe UI" panose="020B0502040204020203" pitchFamily="34" charset="0"/>
                <a:cs typeface="Segoe UI" panose="020B0502040204020203" pitchFamily="34" charset="0"/>
              </a:defRPr>
            </a:lvl2pPr>
            <a:lvl3pPr>
              <a:lnSpc>
                <a:spcPct val="100000"/>
              </a:lnSpc>
              <a:spcBef>
                <a:spcPts val="0"/>
              </a:spcBef>
              <a:spcAft>
                <a:spcPts val="450"/>
              </a:spcAft>
              <a:defRPr sz="1500">
                <a:latin typeface="Segoe UI" panose="020B0502040204020203" pitchFamily="34" charset="0"/>
                <a:cs typeface="Segoe UI" panose="020B0502040204020203" pitchFamily="34" charset="0"/>
              </a:defRPr>
            </a:lvl3pPr>
            <a:lvl4pPr>
              <a:lnSpc>
                <a:spcPct val="100000"/>
              </a:lnSpc>
              <a:spcBef>
                <a:spcPts val="0"/>
              </a:spcBef>
              <a:spcAft>
                <a:spcPts val="450"/>
              </a:spcAft>
              <a:defRPr sz="1500">
                <a:latin typeface="Segoe UI" panose="020B0502040204020203" pitchFamily="34" charset="0"/>
                <a:cs typeface="Segoe UI" panose="020B0502040204020203" pitchFamily="34" charset="0"/>
              </a:defRPr>
            </a:lvl4pPr>
            <a:lvl5pPr>
              <a:lnSpc>
                <a:spcPct val="100000"/>
              </a:lnSpc>
              <a:spcBef>
                <a:spcPts val="0"/>
              </a:spcBef>
              <a:spcAft>
                <a:spcPts val="450"/>
              </a:spcAft>
              <a:defRPr sz="1500">
                <a:latin typeface="Segoe UI" panose="020B0502040204020203" pitchFamily="34" charset="0"/>
                <a:cs typeface="Segoe UI" panose="020B0502040204020203" pitchFamily="34" charset="0"/>
              </a:defRPr>
            </a:lvl5pPr>
          </a:lstStyle>
          <a:p>
            <a:pPr lvl="0"/>
            <a:r>
              <a:rPr lang="en-GB" noProof="0"/>
              <a:t>Slide Text</a:t>
            </a:r>
          </a:p>
          <a:p>
            <a:pPr lvl="1"/>
            <a:r>
              <a:rPr lang="en-GB" noProof="0"/>
              <a:t>Slide Text</a:t>
            </a:r>
          </a:p>
          <a:p>
            <a:pPr lvl="2"/>
            <a:r>
              <a:rPr lang="en-GB" noProof="0"/>
              <a:t>Slide Text</a:t>
            </a:r>
          </a:p>
        </p:txBody>
      </p:sp>
      <p:cxnSp>
        <p:nvCxnSpPr>
          <p:cNvPr id="8" name="Egyenes összekötő 7">
            <a:extLst>
              <a:ext uri="{FF2B5EF4-FFF2-40B4-BE49-F238E27FC236}">
                <a16:creationId xmlns:a16="http://schemas.microsoft.com/office/drawing/2014/main" id="{F5D1DDD4-D346-40CB-A0A5-41657491E10D}"/>
              </a:ext>
            </a:extLst>
          </p:cNvPr>
          <p:cNvCxnSpPr>
            <a:cxnSpLocks/>
          </p:cNvCxnSpPr>
          <p:nvPr userDrawn="1"/>
        </p:nvCxnSpPr>
        <p:spPr>
          <a:xfrm>
            <a:off x="258780" y="945000"/>
            <a:ext cx="2700000" cy="0"/>
          </a:xfrm>
          <a:prstGeom prst="line">
            <a:avLst/>
          </a:prstGeom>
          <a:ln w="12700">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9" name="Egyenes összekötő 8">
            <a:extLst>
              <a:ext uri="{FF2B5EF4-FFF2-40B4-BE49-F238E27FC236}">
                <a16:creationId xmlns:a16="http://schemas.microsoft.com/office/drawing/2014/main" id="{38EA5ED8-11E7-4A0F-BA9A-D0B71185813F}"/>
              </a:ext>
            </a:extLst>
          </p:cNvPr>
          <p:cNvCxnSpPr>
            <a:cxnSpLocks/>
          </p:cNvCxnSpPr>
          <p:nvPr userDrawn="1"/>
        </p:nvCxnSpPr>
        <p:spPr>
          <a:xfrm>
            <a:off x="258780" y="945000"/>
            <a:ext cx="1215000" cy="0"/>
          </a:xfrm>
          <a:prstGeom prst="line">
            <a:avLst/>
          </a:prstGeom>
          <a:ln w="31750">
            <a:solidFill>
              <a:srgbClr val="977460"/>
            </a:solidFill>
          </a:ln>
        </p:spPr>
        <p:style>
          <a:lnRef idx="1">
            <a:schemeClr val="accent1"/>
          </a:lnRef>
          <a:fillRef idx="0">
            <a:schemeClr val="accent1"/>
          </a:fillRef>
          <a:effectRef idx="0">
            <a:schemeClr val="accent1"/>
          </a:effectRef>
          <a:fontRef idx="minor">
            <a:schemeClr val="tx1"/>
          </a:fontRef>
        </p:style>
      </p:cxnSp>
      <p:sp>
        <p:nvSpPr>
          <p:cNvPr id="5" name="Szövegdoboz 4">
            <a:extLst>
              <a:ext uri="{FF2B5EF4-FFF2-40B4-BE49-F238E27FC236}">
                <a16:creationId xmlns:a16="http://schemas.microsoft.com/office/drawing/2014/main" id="{ACB36313-436F-4395-99A7-9E45268A521C}"/>
              </a:ext>
            </a:extLst>
          </p:cNvPr>
          <p:cNvSpPr txBox="1"/>
          <p:nvPr userDrawn="1"/>
        </p:nvSpPr>
        <p:spPr>
          <a:xfrm>
            <a:off x="7433620" y="4746747"/>
            <a:ext cx="1162598" cy="276999"/>
          </a:xfrm>
          <a:prstGeom prst="rect">
            <a:avLst/>
          </a:prstGeom>
          <a:noFill/>
        </p:spPr>
        <p:txBody>
          <a:bodyPr wrap="square" rtlCol="0">
            <a:spAutoFit/>
          </a:bodyPr>
          <a:lstStyle/>
          <a:p>
            <a:pPr algn="r"/>
            <a:r>
              <a:rPr lang="hu-HU" sz="1200" i="0">
                <a:solidFill>
                  <a:schemeClr val="bg2">
                    <a:lumMod val="25000"/>
                  </a:schemeClr>
                </a:solidFill>
                <a:latin typeface="Gisha" panose="020B0502040204020203" pitchFamily="34" charset="-79"/>
                <a:cs typeface="Gisha" panose="020B0502040204020203" pitchFamily="34" charset="-79"/>
              </a:rPr>
              <a:t>| </a:t>
            </a:r>
            <a:fld id="{037BA31A-5795-475D-8907-D1C300E0A453}" type="slidenum">
              <a:rPr lang="hu-HU" sz="1200" i="0" smtClean="0">
                <a:solidFill>
                  <a:schemeClr val="bg2">
                    <a:lumMod val="25000"/>
                  </a:schemeClr>
                </a:solidFill>
                <a:latin typeface="Gisha" panose="020B0502040204020203" pitchFamily="34" charset="-79"/>
                <a:cs typeface="Gisha" panose="020B0502040204020203" pitchFamily="34" charset="-79"/>
              </a:rPr>
              <a:pPr algn="r"/>
              <a:t>‹#›</a:t>
            </a:fld>
            <a:r>
              <a:rPr lang="hu-HU" sz="1200" i="0">
                <a:solidFill>
                  <a:schemeClr val="bg2">
                    <a:lumMod val="25000"/>
                  </a:schemeClr>
                </a:solidFill>
                <a:latin typeface="Gisha" panose="020B0502040204020203" pitchFamily="34" charset="-79"/>
                <a:cs typeface="Gisha" panose="020B0502040204020203" pitchFamily="34" charset="-79"/>
              </a:rPr>
              <a:t> |</a:t>
            </a:r>
          </a:p>
        </p:txBody>
      </p:sp>
      <p:pic>
        <p:nvPicPr>
          <p:cNvPr id="7" name="Imagem 7">
            <a:extLst>
              <a:ext uri="{FF2B5EF4-FFF2-40B4-BE49-F238E27FC236}">
                <a16:creationId xmlns:a16="http://schemas.microsoft.com/office/drawing/2014/main" id="{50473559-1431-431F-8B1F-0DC33E184B9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10135" y="134356"/>
            <a:ext cx="723212" cy="596366"/>
          </a:xfrm>
          <a:prstGeom prst="rect">
            <a:avLst/>
          </a:prstGeom>
        </p:spPr>
      </p:pic>
    </p:spTree>
    <p:extLst>
      <p:ext uri="{BB962C8B-B14F-4D97-AF65-F5344CB8AC3E}">
        <p14:creationId xmlns:p14="http://schemas.microsoft.com/office/powerpoint/2010/main" val="708042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ím és tartalo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96839E4-8972-417F-BE60-14626952C59C}"/>
              </a:ext>
            </a:extLst>
          </p:cNvPr>
          <p:cNvSpPr>
            <a:spLocks noGrp="1"/>
          </p:cNvSpPr>
          <p:nvPr>
            <p:ph type="title" hasCustomPrompt="1"/>
          </p:nvPr>
        </p:nvSpPr>
        <p:spPr>
          <a:xfrm>
            <a:off x="628650" y="183160"/>
            <a:ext cx="8313419" cy="671154"/>
          </a:xfrm>
          <a:prstGeom prst="rect">
            <a:avLst/>
          </a:prstGeom>
        </p:spPr>
        <p:txBody>
          <a:bodyPr anchor="ctr"/>
          <a:lstStyle>
            <a:lvl1pPr>
              <a:defRPr sz="2700" b="1">
                <a:latin typeface="Segoe UI" panose="020B0502040204020203" pitchFamily="34" charset="0"/>
                <a:cs typeface="Segoe UI" panose="020B0502040204020203" pitchFamily="34" charset="0"/>
              </a:defRPr>
            </a:lvl1pPr>
          </a:lstStyle>
          <a:p>
            <a:r>
              <a:rPr lang="en-GB" noProof="0"/>
              <a:t>Slide Title</a:t>
            </a:r>
          </a:p>
        </p:txBody>
      </p:sp>
      <p:sp>
        <p:nvSpPr>
          <p:cNvPr id="3" name="Tartalom helye 2">
            <a:extLst>
              <a:ext uri="{FF2B5EF4-FFF2-40B4-BE49-F238E27FC236}">
                <a16:creationId xmlns:a16="http://schemas.microsoft.com/office/drawing/2014/main" id="{543F9272-5BFF-4E66-B3BE-0D01A5F96840}"/>
              </a:ext>
            </a:extLst>
          </p:cNvPr>
          <p:cNvSpPr>
            <a:spLocks noGrp="1"/>
          </p:cNvSpPr>
          <p:nvPr>
            <p:ph idx="1" hasCustomPrompt="1"/>
          </p:nvPr>
        </p:nvSpPr>
        <p:spPr>
          <a:xfrm>
            <a:off x="628650" y="1035686"/>
            <a:ext cx="8313419" cy="3568217"/>
          </a:xfrm>
          <a:prstGeom prst="rect">
            <a:avLst/>
          </a:prstGeom>
        </p:spPr>
        <p:txBody>
          <a:bodyPr/>
          <a:lstStyle>
            <a:lvl1pPr>
              <a:lnSpc>
                <a:spcPct val="100000"/>
              </a:lnSpc>
              <a:spcBef>
                <a:spcPts val="0"/>
              </a:spcBef>
              <a:spcAft>
                <a:spcPts val="450"/>
              </a:spcAft>
              <a:defRPr sz="2100">
                <a:latin typeface="Segoe UI" panose="020B0502040204020203" pitchFamily="34" charset="0"/>
                <a:cs typeface="Segoe UI" panose="020B0502040204020203" pitchFamily="34" charset="0"/>
              </a:defRPr>
            </a:lvl1pPr>
            <a:lvl2pPr>
              <a:lnSpc>
                <a:spcPct val="100000"/>
              </a:lnSpc>
              <a:spcBef>
                <a:spcPts val="0"/>
              </a:spcBef>
              <a:spcAft>
                <a:spcPts val="450"/>
              </a:spcAft>
              <a:defRPr sz="1800">
                <a:latin typeface="Segoe UI" panose="020B0502040204020203" pitchFamily="34" charset="0"/>
                <a:cs typeface="Segoe UI" panose="020B0502040204020203" pitchFamily="34" charset="0"/>
              </a:defRPr>
            </a:lvl2pPr>
            <a:lvl3pPr>
              <a:lnSpc>
                <a:spcPct val="100000"/>
              </a:lnSpc>
              <a:spcBef>
                <a:spcPts val="0"/>
              </a:spcBef>
              <a:spcAft>
                <a:spcPts val="450"/>
              </a:spcAft>
              <a:defRPr sz="1500">
                <a:latin typeface="Segoe UI" panose="020B0502040204020203" pitchFamily="34" charset="0"/>
                <a:cs typeface="Segoe UI" panose="020B0502040204020203" pitchFamily="34" charset="0"/>
              </a:defRPr>
            </a:lvl3pPr>
            <a:lvl4pPr>
              <a:lnSpc>
                <a:spcPct val="100000"/>
              </a:lnSpc>
              <a:spcBef>
                <a:spcPts val="0"/>
              </a:spcBef>
              <a:spcAft>
                <a:spcPts val="450"/>
              </a:spcAft>
              <a:defRPr sz="1500">
                <a:latin typeface="Segoe UI" panose="020B0502040204020203" pitchFamily="34" charset="0"/>
                <a:cs typeface="Segoe UI" panose="020B0502040204020203" pitchFamily="34" charset="0"/>
              </a:defRPr>
            </a:lvl4pPr>
            <a:lvl5pPr>
              <a:lnSpc>
                <a:spcPct val="100000"/>
              </a:lnSpc>
              <a:spcBef>
                <a:spcPts val="0"/>
              </a:spcBef>
              <a:spcAft>
                <a:spcPts val="450"/>
              </a:spcAft>
              <a:defRPr sz="1500">
                <a:latin typeface="Segoe UI" panose="020B0502040204020203" pitchFamily="34" charset="0"/>
                <a:cs typeface="Segoe UI" panose="020B0502040204020203" pitchFamily="34" charset="0"/>
              </a:defRPr>
            </a:lvl5pPr>
          </a:lstStyle>
          <a:p>
            <a:pPr lvl="0"/>
            <a:r>
              <a:rPr lang="en-GB" noProof="0"/>
              <a:t>Slide Text</a:t>
            </a:r>
          </a:p>
          <a:p>
            <a:pPr lvl="1"/>
            <a:r>
              <a:rPr lang="en-GB" noProof="0"/>
              <a:t>Slide Text</a:t>
            </a:r>
          </a:p>
          <a:p>
            <a:pPr lvl="2"/>
            <a:r>
              <a:rPr lang="en-GB" noProof="0"/>
              <a:t>Slide Text</a:t>
            </a:r>
          </a:p>
        </p:txBody>
      </p:sp>
      <p:cxnSp>
        <p:nvCxnSpPr>
          <p:cNvPr id="8" name="Egyenes összekötő 7">
            <a:extLst>
              <a:ext uri="{FF2B5EF4-FFF2-40B4-BE49-F238E27FC236}">
                <a16:creationId xmlns:a16="http://schemas.microsoft.com/office/drawing/2014/main" id="{F5D1DDD4-D346-40CB-A0A5-41657491E10D}"/>
              </a:ext>
            </a:extLst>
          </p:cNvPr>
          <p:cNvCxnSpPr>
            <a:cxnSpLocks/>
          </p:cNvCxnSpPr>
          <p:nvPr userDrawn="1"/>
        </p:nvCxnSpPr>
        <p:spPr>
          <a:xfrm>
            <a:off x="258780" y="945000"/>
            <a:ext cx="2700000" cy="0"/>
          </a:xfrm>
          <a:prstGeom prst="line">
            <a:avLst/>
          </a:prstGeom>
          <a:ln w="12700">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9" name="Egyenes összekötő 8">
            <a:extLst>
              <a:ext uri="{FF2B5EF4-FFF2-40B4-BE49-F238E27FC236}">
                <a16:creationId xmlns:a16="http://schemas.microsoft.com/office/drawing/2014/main" id="{38EA5ED8-11E7-4A0F-BA9A-D0B71185813F}"/>
              </a:ext>
            </a:extLst>
          </p:cNvPr>
          <p:cNvCxnSpPr>
            <a:cxnSpLocks/>
          </p:cNvCxnSpPr>
          <p:nvPr userDrawn="1"/>
        </p:nvCxnSpPr>
        <p:spPr>
          <a:xfrm>
            <a:off x="258780" y="945000"/>
            <a:ext cx="1215000" cy="0"/>
          </a:xfrm>
          <a:prstGeom prst="line">
            <a:avLst/>
          </a:prstGeom>
          <a:ln w="31750">
            <a:solidFill>
              <a:srgbClr val="977460"/>
            </a:solidFill>
          </a:ln>
        </p:spPr>
        <p:style>
          <a:lnRef idx="1">
            <a:schemeClr val="accent1"/>
          </a:lnRef>
          <a:fillRef idx="0">
            <a:schemeClr val="accent1"/>
          </a:fillRef>
          <a:effectRef idx="0">
            <a:schemeClr val="accent1"/>
          </a:effectRef>
          <a:fontRef idx="minor">
            <a:schemeClr val="tx1"/>
          </a:fontRef>
        </p:style>
      </p:cxnSp>
      <p:sp>
        <p:nvSpPr>
          <p:cNvPr id="5" name="Szövegdoboz 4">
            <a:extLst>
              <a:ext uri="{FF2B5EF4-FFF2-40B4-BE49-F238E27FC236}">
                <a16:creationId xmlns:a16="http://schemas.microsoft.com/office/drawing/2014/main" id="{ACB36313-436F-4395-99A7-9E45268A521C}"/>
              </a:ext>
            </a:extLst>
          </p:cNvPr>
          <p:cNvSpPr txBox="1"/>
          <p:nvPr userDrawn="1"/>
        </p:nvSpPr>
        <p:spPr>
          <a:xfrm>
            <a:off x="7433620" y="4746747"/>
            <a:ext cx="1162598" cy="276999"/>
          </a:xfrm>
          <a:prstGeom prst="rect">
            <a:avLst/>
          </a:prstGeom>
          <a:noFill/>
        </p:spPr>
        <p:txBody>
          <a:bodyPr wrap="square" rtlCol="0">
            <a:spAutoFit/>
          </a:bodyPr>
          <a:lstStyle/>
          <a:p>
            <a:pPr algn="r"/>
            <a:r>
              <a:rPr lang="hu-HU" sz="1200" i="0">
                <a:solidFill>
                  <a:schemeClr val="bg2">
                    <a:lumMod val="25000"/>
                  </a:schemeClr>
                </a:solidFill>
                <a:latin typeface="Gisha" panose="020B0502040204020203" pitchFamily="34" charset="-79"/>
                <a:cs typeface="Gisha" panose="020B0502040204020203" pitchFamily="34" charset="-79"/>
              </a:rPr>
              <a:t>| </a:t>
            </a:r>
            <a:fld id="{037BA31A-5795-475D-8907-D1C300E0A453}" type="slidenum">
              <a:rPr lang="hu-HU" sz="1200" i="0" smtClean="0">
                <a:solidFill>
                  <a:schemeClr val="bg2">
                    <a:lumMod val="25000"/>
                  </a:schemeClr>
                </a:solidFill>
                <a:latin typeface="Gisha" panose="020B0502040204020203" pitchFamily="34" charset="-79"/>
                <a:cs typeface="Gisha" panose="020B0502040204020203" pitchFamily="34" charset="-79"/>
              </a:rPr>
              <a:pPr algn="r"/>
              <a:t>‹#›</a:t>
            </a:fld>
            <a:r>
              <a:rPr lang="hu-HU" sz="1200" i="0">
                <a:solidFill>
                  <a:schemeClr val="bg2">
                    <a:lumMod val="25000"/>
                  </a:schemeClr>
                </a:solidFill>
                <a:latin typeface="Gisha" panose="020B0502040204020203" pitchFamily="34" charset="-79"/>
                <a:cs typeface="Gisha" panose="020B0502040204020203" pitchFamily="34" charset="-79"/>
              </a:rPr>
              <a:t> |</a:t>
            </a:r>
          </a:p>
        </p:txBody>
      </p:sp>
      <p:pic>
        <p:nvPicPr>
          <p:cNvPr id="7" name="Imagem 7">
            <a:extLst>
              <a:ext uri="{FF2B5EF4-FFF2-40B4-BE49-F238E27FC236}">
                <a16:creationId xmlns:a16="http://schemas.microsoft.com/office/drawing/2014/main" id="{50473559-1431-431F-8B1F-0DC33E184B9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10135" y="134356"/>
            <a:ext cx="723212" cy="596366"/>
          </a:xfrm>
          <a:prstGeom prst="rect">
            <a:avLst/>
          </a:prstGeom>
        </p:spPr>
      </p:pic>
    </p:spTree>
    <p:extLst>
      <p:ext uri="{BB962C8B-B14F-4D97-AF65-F5344CB8AC3E}">
        <p14:creationId xmlns:p14="http://schemas.microsoft.com/office/powerpoint/2010/main" val="708042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NAS fundo branco">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1"/>
          <p:cNvSpPr>
            <a:spLocks noGrp="1"/>
          </p:cNvSpPr>
          <p:nvPr>
            <p:ph type="body" sz="quarter" idx="10" hasCustomPrompt="1"/>
          </p:nvPr>
        </p:nvSpPr>
        <p:spPr>
          <a:xfrm>
            <a:off x="520700" y="322208"/>
            <a:ext cx="7327900" cy="652620"/>
          </a:xfrm>
          <a:prstGeom prst="rect">
            <a:avLst/>
          </a:prstGeom>
          <a:ln>
            <a:noFill/>
          </a:ln>
        </p:spPr>
        <p:txBody>
          <a:bodyPr lIns="0"/>
          <a:lstStyle>
            <a:lvl1pPr marL="0" indent="0">
              <a:buNone/>
              <a:defRPr sz="1800" b="1" u="none">
                <a:solidFill>
                  <a:srgbClr val="182B49"/>
                </a:solidFill>
              </a:defRPr>
            </a:lvl1pPr>
          </a:lstStyle>
          <a:p>
            <a:pPr lvl="0"/>
            <a:r>
              <a:rPr lang="pt-PT"/>
              <a:t>1. CLICK TO ADD TEXT</a:t>
            </a:r>
          </a:p>
          <a:p>
            <a:r>
              <a:rPr lang="pt-PT" sz="1400"/>
              <a:t>1.1  CLICK TO ADD TEXT</a:t>
            </a:r>
            <a:endParaRPr lang="en-US" sz="1400"/>
          </a:p>
          <a:p>
            <a:pPr lvl="0"/>
            <a:endParaRPr lang="en-US"/>
          </a:p>
        </p:txBody>
      </p:sp>
      <p:sp>
        <p:nvSpPr>
          <p:cNvPr id="5" name="Text Placeholder 1"/>
          <p:cNvSpPr>
            <a:spLocks noGrp="1"/>
          </p:cNvSpPr>
          <p:nvPr>
            <p:ph type="body" sz="quarter" idx="11" hasCustomPrompt="1"/>
          </p:nvPr>
        </p:nvSpPr>
        <p:spPr>
          <a:xfrm>
            <a:off x="520700" y="1135085"/>
            <a:ext cx="7327900" cy="3867137"/>
          </a:xfrm>
          <a:prstGeom prst="rect">
            <a:avLst/>
          </a:prstGeom>
        </p:spPr>
        <p:txBody>
          <a:bodyPr lIns="0" tIns="0" numCol="2" spcCol="360000"/>
          <a:lstStyle>
            <a:lvl1pPr marL="0" marR="0" indent="0" algn="l" defTabSz="457200" rtl="0" eaLnBrk="1" fontAlgn="auto" latinLnBrk="0" hangingPunct="1">
              <a:lnSpc>
                <a:spcPct val="100000"/>
              </a:lnSpc>
              <a:spcBef>
                <a:spcPct val="20000"/>
              </a:spcBef>
              <a:spcAft>
                <a:spcPts val="0"/>
              </a:spcAft>
              <a:buClrTx/>
              <a:buSzTx/>
              <a:buFont typeface="Arial"/>
              <a:buNone/>
              <a:tabLst/>
              <a:defRPr sz="1200" b="1">
                <a:solidFill>
                  <a:srgbClr val="182B49"/>
                </a:solidFill>
              </a:defRPr>
            </a:lvl1pPr>
          </a:lstStyle>
          <a:p>
            <a:pPr lvl="0"/>
            <a:r>
              <a:rPr lang="pt-PT"/>
              <a:t>CLICK TO ADD TEXT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200" b="0"/>
              <a:t>CLICK TO ADD TEXT				00</a:t>
            </a:r>
            <a:endParaRPr lang="en-US"/>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r>
              <a:rPr lang="pt-PT"/>
              <a:t>CLICK TO ADD TEXT</a:t>
            </a:r>
          </a:p>
          <a:p>
            <a:pPr lvl="0"/>
            <a:r>
              <a:rPr lang="en-US" sz="1200" b="0"/>
              <a:t>CLICK TO ADD TEXT					00</a:t>
            </a:r>
            <a:endParaRPr lang="en-US"/>
          </a:p>
          <a:p>
            <a:pPr lvl="0"/>
            <a:endParaRPr lang="en-US"/>
          </a:p>
        </p:txBody>
      </p:sp>
      <p:sp>
        <p:nvSpPr>
          <p:cNvPr id="8" name="TextBox 7"/>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Tree>
    <p:extLst>
      <p:ext uri="{BB962C8B-B14F-4D97-AF65-F5344CB8AC3E}">
        <p14:creationId xmlns:p14="http://schemas.microsoft.com/office/powerpoint/2010/main" val="4113366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LUNAS FUNDO AZU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1"/>
          <p:cNvSpPr>
            <a:spLocks noGrp="1"/>
          </p:cNvSpPr>
          <p:nvPr>
            <p:ph type="body" sz="quarter" idx="10" hasCustomPrompt="1"/>
          </p:nvPr>
        </p:nvSpPr>
        <p:spPr>
          <a:xfrm>
            <a:off x="520700" y="322208"/>
            <a:ext cx="7289800" cy="652620"/>
          </a:xfrm>
          <a:prstGeom prst="rect">
            <a:avLst/>
          </a:prstGeom>
          <a:ln>
            <a:noFill/>
          </a:ln>
        </p:spPr>
        <p:txBody>
          <a:bodyPr lIns="0"/>
          <a:lstStyle>
            <a:lvl1pPr marL="0" indent="0">
              <a:buNone/>
              <a:defRPr sz="2400" b="1" u="none">
                <a:solidFill>
                  <a:srgbClr val="FFFFFF"/>
                </a:solidFill>
              </a:defRPr>
            </a:lvl1pPr>
          </a:lstStyle>
          <a:p>
            <a:pPr lvl="0"/>
            <a:r>
              <a:rPr lang="pt-PT"/>
              <a:t>1. CLICK TO ADD TEXT</a:t>
            </a:r>
          </a:p>
          <a:p>
            <a:r>
              <a:rPr lang="pt-PT" sz="1400"/>
              <a:t>1.1  CLICK TO ADD TEXT</a:t>
            </a:r>
            <a:endParaRPr lang="en-US" sz="1400"/>
          </a:p>
        </p:txBody>
      </p:sp>
      <p:sp>
        <p:nvSpPr>
          <p:cNvPr id="5" name="Text Placeholder 1"/>
          <p:cNvSpPr>
            <a:spLocks noGrp="1"/>
          </p:cNvSpPr>
          <p:nvPr>
            <p:ph type="body" sz="quarter" idx="11" hasCustomPrompt="1"/>
          </p:nvPr>
        </p:nvSpPr>
        <p:spPr>
          <a:xfrm>
            <a:off x="520700" y="1130925"/>
            <a:ext cx="7289800" cy="3783376"/>
          </a:xfrm>
          <a:prstGeom prst="rect">
            <a:avLst/>
          </a:prstGeom>
        </p:spPr>
        <p:txBody>
          <a:bodyPr lIns="0" tIns="0" numCol="2" spcCol="360000"/>
          <a:lstStyle>
            <a:lvl1pPr marL="0" marR="0" indent="0" algn="l" defTabSz="457200" rtl="0" eaLnBrk="1" fontAlgn="auto" latinLnBrk="0" hangingPunct="1">
              <a:lnSpc>
                <a:spcPct val="100000"/>
              </a:lnSpc>
              <a:spcBef>
                <a:spcPct val="20000"/>
              </a:spcBef>
              <a:spcAft>
                <a:spcPts val="0"/>
              </a:spcAft>
              <a:buClrTx/>
              <a:buSzTx/>
              <a:buFont typeface="Arial"/>
              <a:buNone/>
              <a:tabLst/>
              <a:defRPr sz="1200" b="1">
                <a:solidFill>
                  <a:schemeClr val="bg1"/>
                </a:solidFill>
              </a:defRPr>
            </a:lvl1pPr>
          </a:lstStyle>
          <a:p>
            <a:pPr lvl="0"/>
            <a:r>
              <a:rPr lang="pt-PT"/>
              <a:t>CLICK TO ADD TEXT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1200" b="0"/>
              <a:t>CLICK TO ADD TEXT				00</a:t>
            </a:r>
            <a:endParaRPr lang="en-US"/>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endParaRPr lang="en-US" sz="1200" b="0"/>
          </a:p>
          <a:p>
            <a:pPr lvl="0"/>
            <a:r>
              <a:rPr lang="pt-PT"/>
              <a:t>CLICK TO ADD TEXT</a:t>
            </a:r>
          </a:p>
          <a:p>
            <a:pPr lvl="0"/>
            <a:r>
              <a:rPr lang="en-US" sz="1200" b="0"/>
              <a:t>CLICK TO ADD TEXT					00</a:t>
            </a:r>
            <a:endParaRPr lang="en-US"/>
          </a:p>
          <a:p>
            <a:pPr lvl="0"/>
            <a:endParaRPr lang="en-US"/>
          </a:p>
        </p:txBody>
      </p:sp>
      <p:sp>
        <p:nvSpPr>
          <p:cNvPr id="8" name="TextBox 7"/>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Tree>
    <p:extLst>
      <p:ext uri="{BB962C8B-B14F-4D97-AF65-F5344CB8AC3E}">
        <p14:creationId xmlns:p14="http://schemas.microsoft.com/office/powerpoint/2010/main" val="370502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PARADOR1">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ext Placeholder 9"/>
          <p:cNvSpPr>
            <a:spLocks noGrp="1"/>
          </p:cNvSpPr>
          <p:nvPr>
            <p:ph type="body" sz="quarter" idx="12" hasCustomPrompt="1"/>
          </p:nvPr>
        </p:nvSpPr>
        <p:spPr>
          <a:xfrm>
            <a:off x="684213" y="1410225"/>
            <a:ext cx="6961187" cy="1296463"/>
          </a:xfrm>
          <a:prstGeom prst="rect">
            <a:avLst/>
          </a:prstGeom>
        </p:spPr>
        <p:txBody>
          <a:bodyPr vert="horz" lIns="0"/>
          <a:lstStyle>
            <a:lvl1pPr marL="0" indent="0">
              <a:buFontTx/>
              <a:buNone/>
              <a:defRPr sz="3600" baseline="0">
                <a:solidFill>
                  <a:srgbClr val="FFFFFF"/>
                </a:solidFill>
                <a:latin typeface="Calibri"/>
                <a:cs typeface="Calibri"/>
              </a:defRPr>
            </a:lvl1pPr>
            <a:lvl2pPr marL="457200" indent="0">
              <a:buFontTx/>
              <a:buNone/>
              <a:defRPr sz="4000">
                <a:solidFill>
                  <a:srgbClr val="FFFFFF"/>
                </a:solidFill>
                <a:latin typeface="Arial"/>
                <a:cs typeface="Arial"/>
              </a:defRPr>
            </a:lvl2pPr>
            <a:lvl3pPr marL="914400" indent="0">
              <a:buFontTx/>
              <a:buNone/>
              <a:defRPr sz="4000">
                <a:solidFill>
                  <a:srgbClr val="FFFFFF"/>
                </a:solidFill>
                <a:latin typeface="Arial"/>
                <a:cs typeface="Arial"/>
              </a:defRPr>
            </a:lvl3pPr>
            <a:lvl4pPr marL="1371600" indent="0">
              <a:buFontTx/>
              <a:buNone/>
              <a:defRPr sz="4000">
                <a:solidFill>
                  <a:srgbClr val="FFFFFF"/>
                </a:solidFill>
                <a:latin typeface="Arial"/>
                <a:cs typeface="Arial"/>
              </a:defRPr>
            </a:lvl4pPr>
            <a:lvl5pPr marL="1828800" indent="0">
              <a:buFontTx/>
              <a:buNone/>
              <a:defRPr sz="4000">
                <a:solidFill>
                  <a:srgbClr val="FFFFFF"/>
                </a:solidFill>
                <a:latin typeface="Arial"/>
                <a:cs typeface="Arial"/>
              </a:defRPr>
            </a:lvl5pPr>
          </a:lstStyle>
          <a:p>
            <a:pPr lvl="0"/>
            <a:r>
              <a:rPr lang="pt-PT" err="1"/>
              <a:t>Click</a:t>
            </a:r>
            <a:r>
              <a:rPr lang="pt-PT"/>
              <a:t> to </a:t>
            </a:r>
            <a:r>
              <a:rPr lang="pt-PT" err="1"/>
              <a:t>edit</a:t>
            </a:r>
            <a:r>
              <a:rPr lang="pt-PT"/>
              <a:t> </a:t>
            </a:r>
            <a:r>
              <a:rPr lang="pt-PT" err="1"/>
              <a:t>Master</a:t>
            </a:r>
            <a:r>
              <a:rPr lang="pt-PT"/>
              <a:t> </a:t>
            </a:r>
            <a:r>
              <a:rPr lang="pt-PT" err="1"/>
              <a:t>title</a:t>
            </a:r>
            <a:r>
              <a:rPr lang="pt-PT"/>
              <a:t> </a:t>
            </a:r>
            <a:r>
              <a:rPr lang="pt-PT" err="1"/>
              <a:t>in</a:t>
            </a:r>
            <a:r>
              <a:rPr lang="pt-PT"/>
              <a:t> CAPS</a:t>
            </a:r>
            <a:endParaRPr lang="en-US"/>
          </a:p>
        </p:txBody>
      </p:sp>
    </p:spTree>
    <p:extLst>
      <p:ext uri="{BB962C8B-B14F-4D97-AF65-F5344CB8AC3E}">
        <p14:creationId xmlns:p14="http://schemas.microsoft.com/office/powerpoint/2010/main" val="159561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DOR 2">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13"/>
          <p:cNvSpPr>
            <a:spLocks noGrp="1"/>
          </p:cNvSpPr>
          <p:nvPr>
            <p:ph type="body" sz="quarter" idx="10" hasCustomPrompt="1"/>
          </p:nvPr>
        </p:nvSpPr>
        <p:spPr>
          <a:xfrm>
            <a:off x="1136649" y="571926"/>
            <a:ext cx="6356351" cy="1685223"/>
          </a:xfrm>
          <a:prstGeom prst="rect">
            <a:avLst/>
          </a:prstGeom>
        </p:spPr>
        <p:txBody>
          <a:bodyPr vert="horz" lIns="0" tIns="0" rIns="0" bIns="0"/>
          <a:lstStyle>
            <a:lvl1pPr marL="0" indent="0">
              <a:buFontTx/>
              <a:buNone/>
              <a:defRPr sz="3600" b="0" i="0" baseline="0">
                <a:solidFill>
                  <a:schemeClr val="bg1"/>
                </a:solidFill>
                <a:latin typeface="Calibri"/>
                <a:cs typeface="Calibri"/>
              </a:defRPr>
            </a:lvl1pPr>
          </a:lstStyle>
          <a:p>
            <a:pPr lvl="0"/>
            <a:r>
              <a:rPr lang="pt-PT" err="1"/>
              <a:t>Click</a:t>
            </a:r>
            <a:r>
              <a:rPr lang="pt-PT"/>
              <a:t> to </a:t>
            </a:r>
            <a:r>
              <a:rPr lang="pt-PT" err="1"/>
              <a:t>edit</a:t>
            </a:r>
            <a:r>
              <a:rPr lang="pt-PT"/>
              <a:t> </a:t>
            </a:r>
            <a:r>
              <a:rPr lang="pt-PT" err="1"/>
              <a:t>Master</a:t>
            </a:r>
            <a:r>
              <a:rPr lang="pt-PT"/>
              <a:t> </a:t>
            </a:r>
            <a:r>
              <a:rPr lang="pt-PT" err="1"/>
              <a:t>title</a:t>
            </a:r>
            <a:r>
              <a:rPr lang="pt-PT"/>
              <a:t> </a:t>
            </a:r>
            <a:r>
              <a:rPr lang="pt-PT" err="1"/>
              <a:t>in</a:t>
            </a:r>
            <a:r>
              <a:rPr lang="pt-PT"/>
              <a:t> CAPS</a:t>
            </a:r>
            <a:endParaRPr lang="en-US"/>
          </a:p>
        </p:txBody>
      </p:sp>
    </p:spTree>
    <p:extLst>
      <p:ext uri="{BB962C8B-B14F-4D97-AF65-F5344CB8AC3E}">
        <p14:creationId xmlns:p14="http://schemas.microsoft.com/office/powerpoint/2010/main" val="279413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 TEXTO">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20700" y="322207"/>
            <a:ext cx="7321550" cy="678273"/>
          </a:xfrm>
          <a:prstGeom prst="rect">
            <a:avLst/>
          </a:prstGeom>
        </p:spPr>
        <p:txBody>
          <a:bodyPr vert="horz" lIns="0" tIns="0" rIns="0" bIns="0"/>
          <a:lstStyle>
            <a:lvl1pPr marL="0" indent="0">
              <a:buFontTx/>
              <a:buNone/>
              <a:defRPr sz="2400" b="1" i="0" baseline="0">
                <a:solidFill>
                  <a:srgbClr val="182B49"/>
                </a:solidFill>
                <a:latin typeface="Calibri"/>
                <a:cs typeface="Calibri"/>
              </a:defRPr>
            </a:lvl1pPr>
          </a:lstStyle>
          <a:p>
            <a:pPr lvl="0"/>
            <a:r>
              <a:rPr lang="pt-PT"/>
              <a:t>1. CLICK TO ADD TEXT</a:t>
            </a:r>
          </a:p>
          <a:p>
            <a:r>
              <a:rPr lang="pt-PT" sz="1400"/>
              <a:t>1.1  CLICK TO ADD TEXT</a:t>
            </a:r>
            <a:endParaRPr lang="en-US" sz="1400"/>
          </a:p>
        </p:txBody>
      </p:sp>
      <p:sp>
        <p:nvSpPr>
          <p:cNvPr id="16" name="Text Placeholder 15"/>
          <p:cNvSpPr>
            <a:spLocks noGrp="1"/>
          </p:cNvSpPr>
          <p:nvPr>
            <p:ph type="body" sz="quarter" idx="11"/>
          </p:nvPr>
        </p:nvSpPr>
        <p:spPr>
          <a:xfrm>
            <a:off x="520700" y="1135086"/>
            <a:ext cx="7321550" cy="3375000"/>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0" baseline="0">
                <a:solidFill>
                  <a:srgbClr val="182B49"/>
                </a:solidFill>
                <a:latin typeface="Calibri"/>
                <a:cs typeface="Calibri"/>
              </a:defRPr>
            </a:lvl1pPr>
            <a:lvl2pPr marL="742950" indent="-285750">
              <a:buFont typeface="Arial"/>
              <a:buChar char="•"/>
              <a:defRPr sz="1600">
                <a:solidFill>
                  <a:srgbClr val="182B49"/>
                </a:solidFill>
              </a:defRPr>
            </a:lvl2pPr>
            <a:lvl3pPr marL="1085850" indent="-171450">
              <a:buFontTx/>
              <a:buChar char="-"/>
              <a:defRPr sz="1200" baseline="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a:p>
            <a:pPr lvl="1"/>
            <a:r>
              <a:rPr lang="en-GB" altLang="pt-PT"/>
              <a:t>Second level</a:t>
            </a:r>
          </a:p>
          <a:p>
            <a:pPr lvl="2"/>
            <a:r>
              <a:rPr lang="en-GB" altLang="pt-PT"/>
              <a:t>Third level</a:t>
            </a:r>
          </a:p>
        </p:txBody>
      </p:sp>
      <p:sp>
        <p:nvSpPr>
          <p:cNvPr id="5" name="TextBox 4"/>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Tree>
    <p:extLst>
      <p:ext uri="{BB962C8B-B14F-4D97-AF65-F5344CB8AC3E}">
        <p14:creationId xmlns:p14="http://schemas.microsoft.com/office/powerpoint/2010/main" val="1535517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PAG TEXTO + graficos e tabelas">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20700" y="322208"/>
            <a:ext cx="7321550" cy="812878"/>
          </a:xfrm>
          <a:prstGeom prst="rect">
            <a:avLst/>
          </a:prstGeom>
        </p:spPr>
        <p:txBody>
          <a:bodyPr vert="horz" lIns="0" tIns="0" rIns="0" bIns="0"/>
          <a:lstStyle>
            <a:lvl1pPr marL="0" indent="0">
              <a:buFontTx/>
              <a:buNone/>
              <a:defRPr sz="2400" b="1" i="0" baseline="0">
                <a:solidFill>
                  <a:srgbClr val="002244"/>
                </a:solidFill>
                <a:latin typeface="Calibri"/>
                <a:cs typeface="Calibri"/>
              </a:defRPr>
            </a:lvl1pPr>
          </a:lstStyle>
          <a:p>
            <a:pPr lvl="0"/>
            <a:r>
              <a:rPr lang="pt-PT"/>
              <a:t>1. CLICK TO ADD TEXT</a:t>
            </a:r>
          </a:p>
          <a:p>
            <a:r>
              <a:rPr lang="pt-PT" sz="1400"/>
              <a:t>1.1  CLICK TO ADD TEXT</a:t>
            </a:r>
            <a:endParaRPr lang="en-US" sz="1400"/>
          </a:p>
        </p:txBody>
      </p:sp>
      <p:sp>
        <p:nvSpPr>
          <p:cNvPr id="16" name="Text Placeholder 15"/>
          <p:cNvSpPr>
            <a:spLocks noGrp="1"/>
          </p:cNvSpPr>
          <p:nvPr>
            <p:ph type="body" sz="quarter" idx="11"/>
          </p:nvPr>
        </p:nvSpPr>
        <p:spPr>
          <a:xfrm>
            <a:off x="520700" y="1135086"/>
            <a:ext cx="7321550" cy="427395"/>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0" baseline="0">
                <a:solidFill>
                  <a:srgbClr val="002244"/>
                </a:solidFill>
                <a:latin typeface="Calibri"/>
                <a:cs typeface="Calibri"/>
              </a:defRPr>
            </a:lvl1pPr>
            <a:lvl2pPr marL="742950" indent="-285750">
              <a:buFont typeface="Arial"/>
              <a:buChar char="•"/>
              <a:defRPr sz="1600">
                <a:solidFill>
                  <a:srgbClr val="182B49"/>
                </a:solidFill>
              </a:defRPr>
            </a:lvl2pPr>
            <a:lvl3pPr marL="1085850" indent="-171450">
              <a:buFontTx/>
              <a:buChar char="-"/>
              <a:defRPr sz="120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
        <p:nvSpPr>
          <p:cNvPr id="5" name="TextBox 4"/>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
        <p:nvSpPr>
          <p:cNvPr id="6" name="Text Placeholder 15"/>
          <p:cNvSpPr>
            <a:spLocks noGrp="1"/>
          </p:cNvSpPr>
          <p:nvPr>
            <p:ph type="body" sz="quarter" idx="12"/>
          </p:nvPr>
        </p:nvSpPr>
        <p:spPr>
          <a:xfrm>
            <a:off x="520700" y="3472979"/>
            <a:ext cx="7321550" cy="1147867"/>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200" b="0" baseline="0">
                <a:solidFill>
                  <a:srgbClr val="002244"/>
                </a:solidFill>
                <a:latin typeface="+mn-lt"/>
                <a:cs typeface="Calibri"/>
              </a:defRPr>
            </a:lvl1pPr>
            <a:lvl2pPr marL="742950" indent="-285750">
              <a:buFont typeface="Arial"/>
              <a:buChar char="•"/>
              <a:defRPr sz="1600">
                <a:solidFill>
                  <a:srgbClr val="182B49"/>
                </a:solidFill>
              </a:defRPr>
            </a:lvl2pPr>
            <a:lvl3pPr marL="1085850" indent="-171450">
              <a:buFontTx/>
              <a:buChar char="-"/>
              <a:defRPr sz="120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
        <p:nvSpPr>
          <p:cNvPr id="8" name="Text Placeholder 15"/>
          <p:cNvSpPr>
            <a:spLocks noGrp="1"/>
          </p:cNvSpPr>
          <p:nvPr>
            <p:ph type="body" sz="quarter" idx="13"/>
          </p:nvPr>
        </p:nvSpPr>
        <p:spPr>
          <a:xfrm>
            <a:off x="4658943" y="1822107"/>
            <a:ext cx="3183307" cy="2810455"/>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200" b="0" baseline="0">
                <a:solidFill>
                  <a:srgbClr val="002244"/>
                </a:solidFill>
                <a:latin typeface="Calibri"/>
                <a:cs typeface="Calibri"/>
              </a:defRPr>
            </a:lvl1pPr>
            <a:lvl2pPr marL="742950" indent="-285750">
              <a:buFont typeface="Arial"/>
              <a:buChar char="•"/>
              <a:defRPr sz="1600">
                <a:solidFill>
                  <a:srgbClr val="182B49"/>
                </a:solidFill>
              </a:defRPr>
            </a:lvl2pPr>
            <a:lvl3pPr marL="1085850" indent="-171450">
              <a:buFontTx/>
              <a:buChar char="-"/>
              <a:defRPr sz="1200">
                <a:solidFill>
                  <a:srgbClr val="182B49"/>
                </a:solidFill>
              </a:defRPr>
            </a:lvl3pPr>
            <a:lvl4pPr>
              <a:defRPr sz="1200">
                <a:solidFill>
                  <a:srgbClr val="182B49"/>
                </a:solidFill>
              </a:defRPr>
            </a:lvl4pPr>
            <a:lvl5pPr>
              <a:defRPr sz="1000">
                <a:solidFill>
                  <a:srgbClr val="182B49"/>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p:txBody>
      </p:sp>
    </p:spTree>
    <p:extLst>
      <p:ext uri="{BB962C8B-B14F-4D97-AF65-F5344CB8AC3E}">
        <p14:creationId xmlns:p14="http://schemas.microsoft.com/office/powerpoint/2010/main" val="4070998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PAG TEXTO">
    <p:bg>
      <p:bgPr>
        <a:blipFill rotWithShape="1">
          <a:blip r:embed="rId2"/>
          <a:stretch>
            <a:fillRect/>
          </a:stretch>
        </a:blipFill>
        <a:effectLst/>
      </p:bgPr>
    </p:bg>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520700" y="322207"/>
            <a:ext cx="7321550" cy="678273"/>
          </a:xfrm>
          <a:prstGeom prst="rect">
            <a:avLst/>
          </a:prstGeom>
        </p:spPr>
        <p:txBody>
          <a:bodyPr vert="horz" lIns="0" tIns="0" rIns="0" bIns="0"/>
          <a:lstStyle>
            <a:lvl1pPr marL="0" indent="0">
              <a:buFontTx/>
              <a:buNone/>
              <a:defRPr sz="2400" b="1" i="0" baseline="0">
                <a:solidFill>
                  <a:srgbClr val="FFFFFF"/>
                </a:solidFill>
                <a:latin typeface="Calibri"/>
                <a:cs typeface="Calibri"/>
              </a:defRPr>
            </a:lvl1pPr>
          </a:lstStyle>
          <a:p>
            <a:pPr lvl="0"/>
            <a:r>
              <a:rPr lang="pt-PT"/>
              <a:t>1. CLICK TO ADD TEXT</a:t>
            </a:r>
          </a:p>
          <a:p>
            <a:r>
              <a:rPr lang="pt-PT" sz="1400"/>
              <a:t>1.1  CLICK TO ADD TEXT</a:t>
            </a:r>
            <a:endParaRPr lang="en-US" sz="1400"/>
          </a:p>
        </p:txBody>
      </p:sp>
      <p:sp>
        <p:nvSpPr>
          <p:cNvPr id="16" name="Text Placeholder 15"/>
          <p:cNvSpPr>
            <a:spLocks noGrp="1"/>
          </p:cNvSpPr>
          <p:nvPr>
            <p:ph type="body" sz="quarter" idx="11"/>
          </p:nvPr>
        </p:nvSpPr>
        <p:spPr>
          <a:xfrm>
            <a:off x="520700" y="1135085"/>
            <a:ext cx="7321550" cy="3670781"/>
          </a:xfrm>
          <a:prstGeom prst="rect">
            <a:avLst/>
          </a:prstGeom>
        </p:spPr>
        <p:txBody>
          <a:bodyPr vert="horz" lIns="0" tIns="0" rIns="0" bIns="0" numCol="1" spcCol="360000"/>
          <a:lstStyle>
            <a:lvl1pPr marL="0" marR="0" indent="0" algn="l" defTabSz="457200" rtl="0" eaLnBrk="1" fontAlgn="auto" latinLnBrk="0" hangingPunct="1">
              <a:lnSpc>
                <a:spcPct val="100000"/>
              </a:lnSpc>
              <a:spcBef>
                <a:spcPct val="20000"/>
              </a:spcBef>
              <a:spcAft>
                <a:spcPts val="0"/>
              </a:spcAft>
              <a:buClrTx/>
              <a:buSzTx/>
              <a:buFontTx/>
              <a:buNone/>
              <a:tabLst/>
              <a:defRPr sz="1600" b="0" baseline="0">
                <a:solidFill>
                  <a:schemeClr val="bg1"/>
                </a:solidFill>
                <a:latin typeface="Calibri"/>
                <a:cs typeface="Calibri"/>
              </a:defRPr>
            </a:lvl1pPr>
            <a:lvl2pPr marL="742950" indent="-285750">
              <a:buFont typeface="Arial"/>
              <a:buChar char="•"/>
              <a:defRPr sz="1600">
                <a:solidFill>
                  <a:schemeClr val="bg1"/>
                </a:solidFill>
              </a:defRPr>
            </a:lvl2pPr>
            <a:lvl3pPr marL="914400" indent="0">
              <a:buNone/>
              <a:defRPr sz="1200" baseline="0">
                <a:solidFill>
                  <a:schemeClr val="bg1"/>
                </a:solidFill>
              </a:defRPr>
            </a:lvl3pPr>
            <a:lvl4pPr>
              <a:defRPr sz="1200">
                <a:solidFill>
                  <a:srgbClr val="FFFFFF"/>
                </a:solidFill>
              </a:defRPr>
            </a:lvl4pPr>
            <a:lvl5pPr>
              <a:defRPr sz="1000">
                <a:solidFill>
                  <a:srgbClr val="FFFFFF"/>
                </a:solidFill>
              </a:defRPr>
            </a:lvl5pPr>
          </a:lstStyle>
          <a:p>
            <a:pPr lvl="0"/>
            <a:r>
              <a:rPr lang="pt-PT" err="1"/>
              <a:t>Click</a:t>
            </a:r>
            <a:r>
              <a:rPr lang="pt-PT"/>
              <a:t> to </a:t>
            </a:r>
            <a:r>
              <a:rPr lang="pt-PT" err="1"/>
              <a:t>edit</a:t>
            </a:r>
            <a:r>
              <a:rPr lang="pt-PT"/>
              <a:t> </a:t>
            </a:r>
            <a:r>
              <a:rPr lang="pt-PT" err="1"/>
              <a:t>Master</a:t>
            </a:r>
            <a:r>
              <a:rPr lang="pt-PT"/>
              <a:t> </a:t>
            </a:r>
            <a:r>
              <a:rPr lang="pt-PT" err="1"/>
              <a:t>text</a:t>
            </a:r>
            <a:r>
              <a:rPr lang="pt-PT"/>
              <a:t> </a:t>
            </a:r>
            <a:r>
              <a:rPr lang="pt-PT" err="1"/>
              <a:t>styles</a:t>
            </a:r>
            <a:endParaRPr lang="pt-PT"/>
          </a:p>
          <a:p>
            <a:pPr lvl="1"/>
            <a:r>
              <a:rPr lang="en-GB" altLang="pt-PT"/>
              <a:t>Second level</a:t>
            </a:r>
          </a:p>
          <a:p>
            <a:pPr lvl="2"/>
            <a:r>
              <a:rPr lang="en-GB" altLang="pt-PT"/>
              <a:t>-  Third level</a:t>
            </a:r>
          </a:p>
        </p:txBody>
      </p:sp>
      <p:sp>
        <p:nvSpPr>
          <p:cNvPr id="5" name="TextBox 4"/>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rgbClr val="182B49"/>
                </a:solidFill>
                <a:effectLst/>
                <a:uLnTx/>
                <a:uFillTx/>
                <a:latin typeface="Calibri"/>
                <a:ea typeface="+mn-ea"/>
                <a:cs typeface="Calibri"/>
              </a:rPr>
              <a:pPr algn="l"/>
              <a:t>‹#›</a:t>
            </a:fld>
            <a:endParaRPr lang="en-US" sz="650">
              <a:solidFill>
                <a:srgbClr val="182B49"/>
              </a:solidFill>
              <a:latin typeface="Calibri"/>
              <a:cs typeface="Calibri"/>
            </a:endParaRPr>
          </a:p>
        </p:txBody>
      </p:sp>
      <p:sp>
        <p:nvSpPr>
          <p:cNvPr id="8" name="TextBox 7"/>
          <p:cNvSpPr txBox="1"/>
          <p:nvPr userDrawn="1"/>
        </p:nvSpPr>
        <p:spPr>
          <a:xfrm>
            <a:off x="8851097" y="4901476"/>
            <a:ext cx="285513" cy="192360"/>
          </a:xfrm>
          <a:prstGeom prst="rect">
            <a:avLst/>
          </a:prstGeom>
          <a:noFill/>
        </p:spPr>
        <p:txBody>
          <a:bodyPr wrap="square" rtlCol="0">
            <a:spAutoFit/>
          </a:bodyPr>
          <a:lstStyle/>
          <a:p>
            <a:pPr algn="l"/>
            <a:fld id="{15024703-4AFA-0C44-9421-0AA378B16482}" type="slidenum">
              <a:rPr kumimoji="0" lang="en-US" sz="650" b="0" i="0" u="none" strike="noStrike" kern="1200" cap="none" spc="0" normalizeH="0" baseline="0" noProof="0" smtClean="0">
                <a:ln>
                  <a:noFill/>
                </a:ln>
                <a:solidFill>
                  <a:schemeClr val="bg1"/>
                </a:solidFill>
                <a:effectLst/>
                <a:uLnTx/>
                <a:uFillTx/>
                <a:latin typeface="Calibri"/>
                <a:ea typeface="+mn-ea"/>
                <a:cs typeface="Calibri"/>
              </a:rPr>
              <a:pPr algn="l"/>
              <a:t>‹#›</a:t>
            </a:fld>
            <a:endParaRPr lang="en-US" sz="650">
              <a:solidFill>
                <a:schemeClr val="bg1"/>
              </a:solidFill>
              <a:latin typeface="Calibri"/>
              <a:cs typeface="Calibri"/>
            </a:endParaRPr>
          </a:p>
        </p:txBody>
      </p:sp>
    </p:spTree>
    <p:extLst>
      <p:ext uri="{BB962C8B-B14F-4D97-AF65-F5344CB8AC3E}">
        <p14:creationId xmlns:p14="http://schemas.microsoft.com/office/powerpoint/2010/main" val="3819170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0346674"/>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697" r:id="rId3"/>
    <p:sldLayoutId id="2147483708" r:id="rId4"/>
    <p:sldLayoutId id="2147483730" r:id="rId5"/>
    <p:sldLayoutId id="2147483704" r:id="rId6"/>
    <p:sldLayoutId id="2147483731" r:id="rId7"/>
    <p:sldLayoutId id="2147483720" r:id="rId8"/>
    <p:sldLayoutId id="2147483719" r:id="rId9"/>
    <p:sldLayoutId id="2147483715" r:id="rId10"/>
    <p:sldLayoutId id="2147483732" r:id="rId11"/>
    <p:sldLayoutId id="2147483718" r:id="rId12"/>
    <p:sldLayoutId id="2147483712" r:id="rId13"/>
    <p:sldLayoutId id="2147483713" r:id="rId14"/>
    <p:sldLayoutId id="2147483716" r:id="rId15"/>
    <p:sldLayoutId id="2147483686" r:id="rId16"/>
    <p:sldLayoutId id="2147483710" r:id="rId17"/>
    <p:sldLayoutId id="2147483727" r:id="rId18"/>
    <p:sldLayoutId id="2147483724" r:id="rId19"/>
    <p:sldLayoutId id="2147483723" r:id="rId20"/>
    <p:sldLayoutId id="2147483734" r:id="rId21"/>
    <p:sldLayoutId id="2147483735" r:id="rId2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20.svg"/><Relationship Id="rId3" Type="http://schemas.openxmlformats.org/officeDocument/2006/relationships/image" Target="../media/image33.emf"/><Relationship Id="rId7" Type="http://schemas.openxmlformats.org/officeDocument/2006/relationships/image" Target="../media/image37.svg"/><Relationship Id="rId12"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6.png"/><Relationship Id="rId11" Type="http://schemas.openxmlformats.org/officeDocument/2006/relationships/image" Target="../media/image18.svg"/><Relationship Id="rId5" Type="http://schemas.openxmlformats.org/officeDocument/2006/relationships/image" Target="../media/image35.svg"/><Relationship Id="rId15" Type="http://schemas.openxmlformats.org/officeDocument/2006/relationships/image" Target="../media/image41.svg"/><Relationship Id="rId10" Type="http://schemas.openxmlformats.org/officeDocument/2006/relationships/image" Target="../media/image17.png"/><Relationship Id="rId4" Type="http://schemas.openxmlformats.org/officeDocument/2006/relationships/image" Target="../media/image34.png"/><Relationship Id="rId9" Type="http://schemas.openxmlformats.org/officeDocument/2006/relationships/image" Target="../media/image39.svg"/><Relationship Id="rId1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hyperlink" Target="mailto:geral@ersar.pt" TargetMode="External"/><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3.jp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6.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8.sv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4.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230.png"/><Relationship Id="rId7" Type="http://schemas.openxmlformats.org/officeDocument/2006/relationships/image" Target="../media/image19.png"/><Relationship Id="rId12" Type="http://schemas.openxmlformats.org/officeDocument/2006/relationships/image" Target="../media/image29.sv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8.svg"/><Relationship Id="rId11" Type="http://schemas.openxmlformats.org/officeDocument/2006/relationships/image" Target="../media/image28.png"/><Relationship Id="rId5" Type="http://schemas.openxmlformats.org/officeDocument/2006/relationships/image" Target="../media/image17.png"/><Relationship Id="rId10" Type="http://schemas.openxmlformats.org/officeDocument/2006/relationships/image" Target="../media/image27.png"/><Relationship Id="rId4" Type="http://schemas.openxmlformats.org/officeDocument/2006/relationships/image" Target="../media/image25.png"/><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3082292" y="3116493"/>
            <a:ext cx="5542197" cy="929773"/>
          </a:xfrm>
        </p:spPr>
        <p:txBody>
          <a:bodyPr vert="horz" lIns="91440" tIns="45720" rIns="91440" bIns="45720" anchor="t"/>
          <a:lstStyle/>
          <a:p>
            <a:r>
              <a:rPr lang="en-US" sz="2000" b="1" cap="all">
                <a:effectLst>
                  <a:outerShdw blurRad="38100" dist="38100" dir="2700000" algn="tl">
                    <a:srgbClr val="000000">
                      <a:alpha val="43137"/>
                    </a:srgbClr>
                  </a:outerShdw>
                </a:effectLst>
              </a:rPr>
              <a:t>Making finance work for WASH services</a:t>
            </a:r>
            <a:endParaRPr lang="pt-PT" sz="2000" b="1" cap="all">
              <a:effectLst>
                <a:outerShdw blurRad="38100" dist="38100" dir="2700000" algn="tl">
                  <a:srgbClr val="000000">
                    <a:alpha val="43137"/>
                  </a:srgbClr>
                </a:outerShdw>
              </a:effectLst>
            </a:endParaRPr>
          </a:p>
          <a:p>
            <a:r>
              <a:rPr lang="en-US" sz="2000" b="1">
                <a:effectLst>
                  <a:outerShdw blurRad="38100" dist="38100" dir="2700000" algn="tl">
                    <a:srgbClr val="000000">
                      <a:alpha val="43137"/>
                    </a:srgbClr>
                  </a:outerShdw>
                </a:effectLst>
              </a:rPr>
              <a:t>5</a:t>
            </a:r>
            <a:r>
              <a:rPr lang="en-US" sz="2000" b="1" baseline="30000">
                <a:effectLst>
                  <a:outerShdw blurRad="38100" dist="38100" dir="2700000" algn="tl">
                    <a:srgbClr val="000000">
                      <a:alpha val="43137"/>
                    </a:srgbClr>
                  </a:outerShdw>
                </a:effectLst>
              </a:rPr>
              <a:t>th</a:t>
            </a:r>
            <a:r>
              <a:rPr lang="en-US" sz="2000" b="1">
                <a:effectLst>
                  <a:outerShdw blurRad="38100" dist="38100" dir="2700000" algn="tl">
                    <a:srgbClr val="000000">
                      <a:alpha val="43137"/>
                    </a:srgbClr>
                  </a:outerShdw>
                </a:effectLst>
              </a:rPr>
              <a:t> annual conference on water finance and investments. Union for the Mediterranean</a:t>
            </a:r>
            <a:endParaRPr lang="pt-PT" sz="2000" b="1">
              <a:effectLst>
                <a:outerShdw blurRad="38100" dist="38100" dir="2700000" algn="tl">
                  <a:srgbClr val="000000">
                    <a:alpha val="43137"/>
                  </a:srgbClr>
                </a:outerShdw>
              </a:effectLst>
            </a:endParaRPr>
          </a:p>
        </p:txBody>
      </p:sp>
      <p:sp>
        <p:nvSpPr>
          <p:cNvPr id="15" name="Text Placeholder 14"/>
          <p:cNvSpPr>
            <a:spLocks noGrp="1"/>
          </p:cNvSpPr>
          <p:nvPr>
            <p:ph type="body" sz="quarter" idx="16"/>
          </p:nvPr>
        </p:nvSpPr>
        <p:spPr>
          <a:xfrm>
            <a:off x="2533194" y="753508"/>
            <a:ext cx="6288232" cy="2246533"/>
          </a:xfrm>
        </p:spPr>
        <p:txBody>
          <a:bodyPr/>
          <a:lstStyle/>
          <a:p>
            <a:pPr algn="ctr"/>
            <a:r>
              <a:rPr lang="en-GB" sz="3200"/>
              <a:t>Generating internal financial resources: WASH tariffs and affordability </a:t>
            </a:r>
            <a:endParaRPr lang="pt-PT" sz="3200"/>
          </a:p>
          <a:p>
            <a:pPr algn="ctr"/>
            <a:endParaRPr lang="pt-PT" b="0"/>
          </a:p>
        </p:txBody>
      </p:sp>
      <p:sp>
        <p:nvSpPr>
          <p:cNvPr id="2" name="TextBox 1"/>
          <p:cNvSpPr txBox="1"/>
          <p:nvPr/>
        </p:nvSpPr>
        <p:spPr>
          <a:xfrm>
            <a:off x="3117239" y="4276953"/>
            <a:ext cx="4431196" cy="738664"/>
          </a:xfrm>
          <a:prstGeom prst="rect">
            <a:avLst/>
          </a:prstGeom>
          <a:noFill/>
        </p:spPr>
        <p:txBody>
          <a:bodyPr wrap="square" lIns="91440" tIns="45720" rIns="91440" bIns="45720" rtlCol="0" anchor="t">
            <a:spAutoFit/>
          </a:bodyPr>
          <a:lstStyle/>
          <a:p>
            <a:r>
              <a:rPr lang="pt-PT" sz="1400">
                <a:solidFill>
                  <a:schemeClr val="bg1"/>
                </a:solidFill>
              </a:rPr>
              <a:t>Ines Trindade </a:t>
            </a:r>
          </a:p>
          <a:p>
            <a:r>
              <a:rPr lang="pt-PT" sz="1400" err="1">
                <a:solidFill>
                  <a:schemeClr val="bg1"/>
                </a:solidFill>
              </a:rPr>
              <a:t>Direct</a:t>
            </a:r>
            <a:r>
              <a:rPr lang="pt-PT" sz="1400">
                <a:solidFill>
                  <a:schemeClr val="bg1"/>
                </a:solidFill>
              </a:rPr>
              <a:t> Management </a:t>
            </a:r>
            <a:r>
              <a:rPr lang="pt-PT" sz="1400" err="1">
                <a:solidFill>
                  <a:schemeClr val="bg1"/>
                </a:solidFill>
              </a:rPr>
              <a:t>Department</a:t>
            </a:r>
            <a:endParaRPr lang="pt-PT" sz="1400">
              <a:solidFill>
                <a:schemeClr val="bg1"/>
              </a:solidFill>
            </a:endParaRPr>
          </a:p>
          <a:p>
            <a:r>
              <a:rPr lang="pt-PT" sz="1400">
                <a:solidFill>
                  <a:schemeClr val="bg1"/>
                </a:solidFill>
              </a:rPr>
              <a:t>14</a:t>
            </a:r>
            <a:r>
              <a:rPr lang="pt-PT" sz="1400" baseline="30000">
                <a:solidFill>
                  <a:schemeClr val="bg1"/>
                </a:solidFill>
              </a:rPr>
              <a:t>th</a:t>
            </a:r>
            <a:r>
              <a:rPr lang="pt-PT" sz="1400">
                <a:solidFill>
                  <a:schemeClr val="bg1"/>
                </a:solidFill>
              </a:rPr>
              <a:t> </a:t>
            </a:r>
            <a:r>
              <a:rPr lang="pt-PT" sz="1400" err="1">
                <a:solidFill>
                  <a:schemeClr val="bg1"/>
                </a:solidFill>
              </a:rPr>
              <a:t>of</a:t>
            </a:r>
            <a:r>
              <a:rPr lang="pt-PT" sz="1400">
                <a:solidFill>
                  <a:schemeClr val="bg1"/>
                </a:solidFill>
              </a:rPr>
              <a:t> </a:t>
            </a:r>
            <a:r>
              <a:rPr lang="pt-PT" sz="1400" err="1">
                <a:solidFill>
                  <a:schemeClr val="bg1"/>
                </a:solidFill>
              </a:rPr>
              <a:t>October</a:t>
            </a:r>
            <a:r>
              <a:rPr lang="pt-PT" sz="1400">
                <a:solidFill>
                  <a:schemeClr val="bg1"/>
                </a:solidFill>
              </a:rPr>
              <a:t> 2024</a:t>
            </a:r>
            <a:endParaRPr lang="pt-PT">
              <a:solidFill>
                <a:schemeClr val="bg1"/>
              </a:solidFill>
              <a:cs typeface="Calibri"/>
            </a:endParaRPr>
          </a:p>
        </p:txBody>
      </p:sp>
    </p:spTree>
    <p:extLst>
      <p:ext uri="{BB962C8B-B14F-4D97-AF65-F5344CB8AC3E}">
        <p14:creationId xmlns:p14="http://schemas.microsoft.com/office/powerpoint/2010/main" val="752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2">
            <a:extLst>
              <a:ext uri="{FF2B5EF4-FFF2-40B4-BE49-F238E27FC236}">
                <a16:creationId xmlns:a16="http://schemas.microsoft.com/office/drawing/2014/main" id="{62B41358-A1C1-5566-24A5-1F63E91C4816}"/>
              </a:ext>
            </a:extLst>
          </p:cNvPr>
          <p:cNvSpPr txBox="1">
            <a:spLocks/>
          </p:cNvSpPr>
          <p:nvPr/>
        </p:nvSpPr>
        <p:spPr>
          <a:xfrm>
            <a:off x="241436" y="90758"/>
            <a:ext cx="7863294" cy="915520"/>
          </a:xfrm>
          <a:prstGeom prst="rect">
            <a:avLst/>
          </a:prstGeom>
        </p:spPr>
        <p:txBody>
          <a:bodyPr vert="horz" lIns="0" tIns="0" rIns="0" bIns="0"/>
          <a:lstStyle>
            <a:defPPr>
              <a:defRPr lang="en-US"/>
            </a:defPPr>
            <a:lvl1pPr marL="514350" indent="-514350">
              <a:spcBef>
                <a:spcPct val="20000"/>
              </a:spcBef>
              <a:buFont typeface="+mj-lt"/>
              <a:buAutoNum type="arabicPeriod" startAt="2"/>
              <a:defRPr sz="2800" b="1" i="0" baseline="0">
                <a:solidFill>
                  <a:srgbClr val="002060"/>
                </a:solidFill>
                <a:latin typeface="+mj-lt"/>
                <a:ea typeface="+mj-ea"/>
                <a:cs typeface="Segoe UI" panose="020B0502040204020203" pitchFamily="34" charset="0"/>
              </a:defRPr>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buFont typeface="+mj-lt"/>
              <a:buAutoNum type="arabicPeriod" startAt="4"/>
            </a:pPr>
            <a:r>
              <a:rPr lang="en-US"/>
              <a:t>FINAL REMARKS</a:t>
            </a:r>
            <a:endParaRPr lang="pt-PT"/>
          </a:p>
          <a:p>
            <a:pPr>
              <a:buAutoNum type="arabicPeriod" startAt="4"/>
            </a:pPr>
            <a:endParaRPr lang="es-419"/>
          </a:p>
        </p:txBody>
      </p:sp>
      <p:pic>
        <p:nvPicPr>
          <p:cNvPr id="18" name="Picture 17">
            <a:extLst>
              <a:ext uri="{FF2B5EF4-FFF2-40B4-BE49-F238E27FC236}">
                <a16:creationId xmlns:a16="http://schemas.microsoft.com/office/drawing/2014/main" id="{207793AD-75B5-C8A3-71B5-7890334E6B26}"/>
              </a:ext>
            </a:extLst>
          </p:cNvPr>
          <p:cNvPicPr>
            <a:picLocks noChangeAspect="1"/>
          </p:cNvPicPr>
          <p:nvPr/>
        </p:nvPicPr>
        <p:blipFill>
          <a:blip r:embed="rId3"/>
          <a:stretch>
            <a:fillRect/>
          </a:stretch>
        </p:blipFill>
        <p:spPr>
          <a:xfrm>
            <a:off x="241436" y="959246"/>
            <a:ext cx="1150812" cy="2015990"/>
          </a:xfrm>
          <a:prstGeom prst="rect">
            <a:avLst/>
          </a:prstGeom>
        </p:spPr>
      </p:pic>
      <p:sp>
        <p:nvSpPr>
          <p:cNvPr id="20" name="TextBox 19">
            <a:extLst>
              <a:ext uri="{FF2B5EF4-FFF2-40B4-BE49-F238E27FC236}">
                <a16:creationId xmlns:a16="http://schemas.microsoft.com/office/drawing/2014/main" id="{453536CA-8F28-65E9-458A-494DF13CA22B}"/>
              </a:ext>
            </a:extLst>
          </p:cNvPr>
          <p:cNvSpPr txBox="1"/>
          <p:nvPr/>
        </p:nvSpPr>
        <p:spPr>
          <a:xfrm>
            <a:off x="1470226" y="742333"/>
            <a:ext cx="2520000" cy="1332000"/>
          </a:xfrm>
          <a:prstGeom prst="rect">
            <a:avLst/>
          </a:prstGeom>
          <a:solidFill>
            <a:srgbClr val="3DB7E4"/>
          </a:solidFill>
          <a:ln>
            <a:noFill/>
          </a:ln>
        </p:spPr>
        <p:txBody>
          <a:bodyPr wrap="square">
            <a:spAutoFit/>
          </a:bodyPr>
          <a:lstStyle/>
          <a:p>
            <a:r>
              <a:rPr lang="en-US" sz="1400" b="1">
                <a:solidFill>
                  <a:srgbClr val="002244"/>
                </a:solidFill>
                <a:latin typeface="Calibri Light" panose="020F0302020204030204" pitchFamily="34" charset="0"/>
                <a:ea typeface="Calibri Light" panose="020F0302020204030204" pitchFamily="34" charset="0"/>
                <a:cs typeface="Calibri Light" panose="020F0302020204030204" pitchFamily="34" charset="0"/>
              </a:rPr>
              <a:t>Equitable access</a:t>
            </a:r>
            <a:endParaRPr lang="en-US" sz="1400">
              <a:solidFill>
                <a:srgbClr val="002244"/>
              </a:solidFill>
              <a:latin typeface="Calibri Light" panose="020F0302020204030204" pitchFamily="34" charset="0"/>
              <a:ea typeface="Calibri Light" panose="020F0302020204030204" pitchFamily="34" charset="0"/>
              <a:cs typeface="Calibri Light" panose="020F0302020204030204" pitchFamily="34" charset="0"/>
            </a:endParaRPr>
          </a:p>
          <a:p>
            <a:r>
              <a:rPr lang="en-US" sz="14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Implementing well thought affordable mechanisms ensures equitable access while maintaining economic sustainability</a:t>
            </a:r>
          </a:p>
        </p:txBody>
      </p:sp>
      <p:sp>
        <p:nvSpPr>
          <p:cNvPr id="22" name="TextBox 21">
            <a:extLst>
              <a:ext uri="{FF2B5EF4-FFF2-40B4-BE49-F238E27FC236}">
                <a16:creationId xmlns:a16="http://schemas.microsoft.com/office/drawing/2014/main" id="{8134FA9C-D002-43BB-4AED-0C13EE790FFF}"/>
              </a:ext>
            </a:extLst>
          </p:cNvPr>
          <p:cNvSpPr txBox="1"/>
          <p:nvPr/>
        </p:nvSpPr>
        <p:spPr>
          <a:xfrm>
            <a:off x="1470226" y="3680969"/>
            <a:ext cx="2520000" cy="1332000"/>
          </a:xfrm>
          <a:prstGeom prst="rect">
            <a:avLst/>
          </a:prstGeom>
          <a:solidFill>
            <a:srgbClr val="1E9D8B"/>
          </a:solidFill>
          <a:ln>
            <a:noFill/>
          </a:ln>
        </p:spPr>
        <p:txBody>
          <a:bodyPr wrap="square">
            <a:spAutoFit/>
          </a:bodyPr>
          <a:lstStyle>
            <a:defPPr>
              <a:defRPr lang="en-US"/>
            </a:defPPr>
            <a:lvl1pPr>
              <a:defRPr sz="1400" b="1">
                <a:solidFill>
                  <a:schemeClr val="bg1"/>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US" dirty="0">
                <a:solidFill>
                  <a:srgbClr val="002244"/>
                </a:solidFill>
              </a:rPr>
              <a:t>Incentivize Efficient Water Use</a:t>
            </a:r>
          </a:p>
          <a:p>
            <a:r>
              <a:rPr lang="en-US" dirty="0"/>
              <a:t>Link subsidized water tariffs to a maximum volume to encourage efficient consumption</a:t>
            </a:r>
            <a:endParaRPr lang="pt-PT" dirty="0"/>
          </a:p>
        </p:txBody>
      </p:sp>
      <p:sp>
        <p:nvSpPr>
          <p:cNvPr id="28" name="TextBox 27">
            <a:extLst>
              <a:ext uri="{FF2B5EF4-FFF2-40B4-BE49-F238E27FC236}">
                <a16:creationId xmlns:a16="http://schemas.microsoft.com/office/drawing/2014/main" id="{1D0A5B83-2FDB-37A7-5B07-05A91F8CC3D9}"/>
              </a:ext>
            </a:extLst>
          </p:cNvPr>
          <p:cNvSpPr txBox="1"/>
          <p:nvPr/>
        </p:nvSpPr>
        <p:spPr>
          <a:xfrm>
            <a:off x="1474596" y="2201261"/>
            <a:ext cx="2515630" cy="1332000"/>
          </a:xfrm>
          <a:prstGeom prst="rect">
            <a:avLst/>
          </a:prstGeom>
          <a:solidFill>
            <a:srgbClr val="92D050"/>
          </a:solidFill>
          <a:ln>
            <a:noFill/>
          </a:ln>
        </p:spPr>
        <p:txBody>
          <a:bodyPr wrap="square">
            <a:spAutoFit/>
          </a:bodyPr>
          <a:lstStyle>
            <a:defPPr>
              <a:defRPr lang="en-US"/>
            </a:defPPr>
            <a:lvl1pPr>
              <a:defRPr sz="1400" b="1">
                <a:solidFill>
                  <a:srgbClr val="002244"/>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US"/>
              <a:t>Financial Fairness</a:t>
            </a:r>
            <a:endParaRPr lang="en-US">
              <a:solidFill>
                <a:schemeClr val="bg1"/>
              </a:solidFill>
            </a:endParaRPr>
          </a:p>
          <a:p>
            <a:r>
              <a:rPr lang="en-US">
                <a:solidFill>
                  <a:schemeClr val="bg1"/>
                </a:solidFill>
              </a:rPr>
              <a:t>Utilities not practicing full cost recovery subsidize all customers through taxes</a:t>
            </a:r>
            <a:endParaRPr lang="pt-PT">
              <a:solidFill>
                <a:schemeClr val="bg1"/>
              </a:solidFill>
            </a:endParaRPr>
          </a:p>
        </p:txBody>
      </p:sp>
      <p:sp>
        <p:nvSpPr>
          <p:cNvPr id="30" name="TextBox 29">
            <a:extLst>
              <a:ext uri="{FF2B5EF4-FFF2-40B4-BE49-F238E27FC236}">
                <a16:creationId xmlns:a16="http://schemas.microsoft.com/office/drawing/2014/main" id="{84573AD9-E0DF-96A5-D482-451A07A43321}"/>
              </a:ext>
            </a:extLst>
          </p:cNvPr>
          <p:cNvSpPr txBox="1"/>
          <p:nvPr/>
        </p:nvSpPr>
        <p:spPr>
          <a:xfrm>
            <a:off x="4382526" y="742333"/>
            <a:ext cx="2520000" cy="1332000"/>
          </a:xfrm>
          <a:prstGeom prst="rect">
            <a:avLst/>
          </a:prstGeom>
          <a:solidFill>
            <a:srgbClr val="92D050"/>
          </a:solidFill>
          <a:ln>
            <a:noFill/>
          </a:ln>
        </p:spPr>
        <p:txBody>
          <a:bodyPr wrap="square">
            <a:spAutoFit/>
          </a:bodyPr>
          <a:lstStyle>
            <a:defPPr>
              <a:defRPr lang="en-US"/>
            </a:defPPr>
            <a:lvl1pPr>
              <a:defRPr sz="1400" b="1">
                <a:solidFill>
                  <a:srgbClr val="002244"/>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US"/>
              <a:t>Reduce Accounts Receivable </a:t>
            </a:r>
            <a:r>
              <a:rPr lang="en-US">
                <a:solidFill>
                  <a:schemeClr val="bg1"/>
                </a:solidFill>
              </a:rPr>
              <a:t>Increased affordability through social tariffs allows more people to pay their bills, reducing outstanding receivables</a:t>
            </a:r>
            <a:endParaRPr lang="en-US"/>
          </a:p>
        </p:txBody>
      </p:sp>
      <p:sp>
        <p:nvSpPr>
          <p:cNvPr id="32" name="TextBox 31">
            <a:extLst>
              <a:ext uri="{FF2B5EF4-FFF2-40B4-BE49-F238E27FC236}">
                <a16:creationId xmlns:a16="http://schemas.microsoft.com/office/drawing/2014/main" id="{F7F54232-D07D-83C7-344F-3E6C1C457969}"/>
              </a:ext>
            </a:extLst>
          </p:cNvPr>
          <p:cNvSpPr txBox="1"/>
          <p:nvPr/>
        </p:nvSpPr>
        <p:spPr>
          <a:xfrm>
            <a:off x="4382526" y="2201260"/>
            <a:ext cx="2520000" cy="1332000"/>
          </a:xfrm>
          <a:prstGeom prst="rect">
            <a:avLst/>
          </a:prstGeom>
          <a:solidFill>
            <a:srgbClr val="1E9D8B"/>
          </a:solidFill>
          <a:ln>
            <a:noFill/>
          </a:ln>
        </p:spPr>
        <p:txBody>
          <a:bodyPr wrap="square">
            <a:spAutoFit/>
          </a:bodyPr>
          <a:lstStyle>
            <a:defPPr>
              <a:defRPr lang="en-US"/>
            </a:defPPr>
            <a:lvl1pPr>
              <a:defRPr sz="1400" b="1">
                <a:solidFill>
                  <a:srgbClr val="002244"/>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US" dirty="0"/>
              <a:t>Financial Stability</a:t>
            </a:r>
          </a:p>
          <a:p>
            <a:r>
              <a:rPr lang="en-US" dirty="0">
                <a:solidFill>
                  <a:schemeClr val="bg1"/>
                </a:solidFill>
              </a:rPr>
              <a:t>Tax transfers and cross-subsidies to fund social tariffs mitigate any negative impacts on utilities' profit and loss statements</a:t>
            </a:r>
            <a:endParaRPr lang="en-US" dirty="0"/>
          </a:p>
        </p:txBody>
      </p:sp>
      <p:sp>
        <p:nvSpPr>
          <p:cNvPr id="34" name="TextBox 33">
            <a:extLst>
              <a:ext uri="{FF2B5EF4-FFF2-40B4-BE49-F238E27FC236}">
                <a16:creationId xmlns:a16="http://schemas.microsoft.com/office/drawing/2014/main" id="{ED0B70A5-A4C0-C1A4-CD0B-EB0796220833}"/>
              </a:ext>
            </a:extLst>
          </p:cNvPr>
          <p:cNvSpPr txBox="1"/>
          <p:nvPr/>
        </p:nvSpPr>
        <p:spPr>
          <a:xfrm>
            <a:off x="4382526" y="3698970"/>
            <a:ext cx="2520000" cy="1296000"/>
          </a:xfrm>
          <a:prstGeom prst="rect">
            <a:avLst/>
          </a:prstGeom>
          <a:solidFill>
            <a:srgbClr val="3DB7E4"/>
          </a:solidFill>
          <a:ln>
            <a:noFill/>
          </a:ln>
        </p:spPr>
        <p:txBody>
          <a:bodyPr wrap="square">
            <a:spAutoFit/>
          </a:bodyPr>
          <a:lstStyle>
            <a:defPPr>
              <a:defRPr lang="en-US"/>
            </a:defPPr>
            <a:lvl1pPr>
              <a:defRPr sz="1400" b="1">
                <a:solidFill>
                  <a:srgbClr val="002244"/>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US"/>
              <a:t>Political Acceptance</a:t>
            </a:r>
          </a:p>
          <a:p>
            <a:r>
              <a:rPr lang="en-US">
                <a:solidFill>
                  <a:schemeClr val="bg1"/>
                </a:solidFill>
              </a:rPr>
              <a:t>Social tariffs often gain wide political support</a:t>
            </a:r>
            <a:endParaRPr lang="pt-PT">
              <a:solidFill>
                <a:schemeClr val="bg1"/>
              </a:solidFill>
            </a:endParaRPr>
          </a:p>
        </p:txBody>
      </p:sp>
      <p:pic>
        <p:nvPicPr>
          <p:cNvPr id="37" name="Graphic 36" descr="Thumbs up sign with solid fill">
            <a:extLst>
              <a:ext uri="{FF2B5EF4-FFF2-40B4-BE49-F238E27FC236}">
                <a16:creationId xmlns:a16="http://schemas.microsoft.com/office/drawing/2014/main" id="{84D36F8A-1E4E-F997-726A-371AAE3D870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74463" y="3825099"/>
            <a:ext cx="914400" cy="914400"/>
          </a:xfrm>
          <a:prstGeom prst="rect">
            <a:avLst/>
          </a:prstGeom>
        </p:spPr>
      </p:pic>
      <p:pic>
        <p:nvPicPr>
          <p:cNvPr id="38" name="Graphic 37" descr="Exponential Graph with solid fill">
            <a:extLst>
              <a:ext uri="{FF2B5EF4-FFF2-40B4-BE49-F238E27FC236}">
                <a16:creationId xmlns:a16="http://schemas.microsoft.com/office/drawing/2014/main" id="{F10D2AF7-61A3-D705-F948-7B5523DBB08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341927" y="2050071"/>
            <a:ext cx="1102575" cy="1102575"/>
          </a:xfrm>
          <a:prstGeom prst="rect">
            <a:avLst/>
          </a:prstGeom>
        </p:spPr>
      </p:pic>
      <p:pic>
        <p:nvPicPr>
          <p:cNvPr id="39" name="Graphic 38" descr="Money with solid fill">
            <a:extLst>
              <a:ext uri="{FF2B5EF4-FFF2-40B4-BE49-F238E27FC236}">
                <a16:creationId xmlns:a16="http://schemas.microsoft.com/office/drawing/2014/main" id="{08D18420-1098-EF7E-303D-120F4F48453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88863" y="1983398"/>
            <a:ext cx="715767" cy="715767"/>
          </a:xfrm>
          <a:prstGeom prst="rect">
            <a:avLst/>
          </a:prstGeom>
        </p:spPr>
      </p:pic>
      <p:pic>
        <p:nvPicPr>
          <p:cNvPr id="40" name="Graphic 39" descr="Leaky Tap with solid fill">
            <a:extLst>
              <a:ext uri="{FF2B5EF4-FFF2-40B4-BE49-F238E27FC236}">
                <a16:creationId xmlns:a16="http://schemas.microsoft.com/office/drawing/2014/main" id="{9BE6B5C3-AFC0-DEC5-CC3A-F8C60F5BC2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258746" y="1356762"/>
            <a:ext cx="756099" cy="754550"/>
          </a:xfrm>
          <a:prstGeom prst="rect">
            <a:avLst/>
          </a:prstGeom>
        </p:spPr>
      </p:pic>
      <p:pic>
        <p:nvPicPr>
          <p:cNvPr id="41" name="Graphic 40" descr="Toilet with solid fill">
            <a:extLst>
              <a:ext uri="{FF2B5EF4-FFF2-40B4-BE49-F238E27FC236}">
                <a16:creationId xmlns:a16="http://schemas.microsoft.com/office/drawing/2014/main" id="{3B86E8ED-4AB5-C269-8088-1BAA020CF50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931663" y="1356762"/>
            <a:ext cx="754550" cy="754550"/>
          </a:xfrm>
          <a:prstGeom prst="rect">
            <a:avLst/>
          </a:prstGeom>
        </p:spPr>
      </p:pic>
      <p:pic>
        <p:nvPicPr>
          <p:cNvPr id="43" name="Graphic 42" descr="Water with solid fill">
            <a:extLst>
              <a:ext uri="{FF2B5EF4-FFF2-40B4-BE49-F238E27FC236}">
                <a16:creationId xmlns:a16="http://schemas.microsoft.com/office/drawing/2014/main" id="{8DE45099-1350-C4DC-4FD0-C8D1EB85B19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59642" y="3698970"/>
            <a:ext cx="914400" cy="914400"/>
          </a:xfrm>
          <a:prstGeom prst="rect">
            <a:avLst/>
          </a:prstGeom>
        </p:spPr>
      </p:pic>
    </p:spTree>
    <p:extLst>
      <p:ext uri="{BB962C8B-B14F-4D97-AF65-F5344CB8AC3E}">
        <p14:creationId xmlns:p14="http://schemas.microsoft.com/office/powerpoint/2010/main" val="2232054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670948" y="2965326"/>
            <a:ext cx="4757787" cy="910570"/>
          </a:xfrm>
        </p:spPr>
        <p:txBody>
          <a:bodyPr/>
          <a:lstStyle/>
          <a:p>
            <a:r>
              <a:rPr lang="en-US" i="1"/>
              <a:t>Water Regulators: working to guarantee access, continuity, quality and sustainability of water services.</a:t>
            </a:r>
          </a:p>
        </p:txBody>
      </p:sp>
      <p:sp>
        <p:nvSpPr>
          <p:cNvPr id="5" name="Text Placeholder 4"/>
          <p:cNvSpPr>
            <a:spLocks noGrp="1"/>
          </p:cNvSpPr>
          <p:nvPr>
            <p:ph type="body" sz="quarter" idx="14"/>
          </p:nvPr>
        </p:nvSpPr>
        <p:spPr/>
        <p:txBody>
          <a:bodyPr/>
          <a:lstStyle/>
          <a:p>
            <a:r>
              <a:rPr lang="en-US">
                <a:solidFill>
                  <a:schemeClr val="bg1"/>
                </a:solidFill>
                <a:hlinkClick r:id="rId3">
                  <a:extLst>
                    <a:ext uri="{A12FA001-AC4F-418D-AE19-62706E023703}">
                      <ahyp:hlinkClr xmlns:ahyp="http://schemas.microsoft.com/office/drawing/2018/hyperlinkcolor" val="tx"/>
                    </a:ext>
                  </a:extLst>
                </a:hlinkClick>
              </a:rPr>
              <a:t>geral@ersar.pt</a:t>
            </a:r>
            <a:r>
              <a:rPr lang="en-US">
                <a:solidFill>
                  <a:schemeClr val="bg1"/>
                </a:solidFill>
              </a:rPr>
              <a:t> </a:t>
            </a:r>
            <a:r>
              <a:rPr lang="en-US"/>
              <a:t>| ines.trindade@ersar.pt</a:t>
            </a:r>
          </a:p>
        </p:txBody>
      </p:sp>
    </p:spTree>
    <p:extLst>
      <p:ext uri="{BB962C8B-B14F-4D97-AF65-F5344CB8AC3E}">
        <p14:creationId xmlns:p14="http://schemas.microsoft.com/office/powerpoint/2010/main" val="1636009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9BFCAC8-3A84-7336-1F7E-31270C234B66}"/>
              </a:ext>
            </a:extLst>
          </p:cNvPr>
          <p:cNvSpPr>
            <a:spLocks noGrp="1"/>
          </p:cNvSpPr>
          <p:nvPr>
            <p:ph type="body" sz="quarter" idx="11"/>
          </p:nvPr>
        </p:nvSpPr>
        <p:spPr>
          <a:xfrm>
            <a:off x="539489" y="884565"/>
            <a:ext cx="7952618" cy="3867137"/>
          </a:xfrm>
        </p:spPr>
        <p:txBody>
          <a:bodyPr numCol="1"/>
          <a:lstStyle/>
          <a:p>
            <a:pPr marL="342900" indent="-342900">
              <a:buSzPts val="1000"/>
              <a:buFont typeface="Wingdings" panose="05000000000000000000" pitchFamily="2" charset="2"/>
              <a:buChar char="§"/>
              <a:tabLst>
                <a:tab pos="457200" algn="l"/>
                <a:tab pos="3319463" algn="l"/>
              </a:tabLst>
            </a:pPr>
            <a:r>
              <a:rPr lang="en-GB" sz="32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What is the scope for raising additional revenues from WASH tariff reforms and improved bill collection?</a:t>
            </a:r>
          </a:p>
          <a:p>
            <a:pPr marL="342900" lvl="0" indent="-342900">
              <a:buSzPts val="1000"/>
              <a:buFont typeface="Wingdings" panose="05000000000000000000" pitchFamily="2" charset="2"/>
              <a:buChar char="§"/>
              <a:tabLst>
                <a:tab pos="457200" algn="l"/>
                <a:tab pos="3319463" algn="l"/>
              </a:tabLst>
            </a:pPr>
            <a:endParaRPr lang="pt-PT" sz="320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a:p>
            <a:pPr marL="342900" lvl="0" indent="-342900">
              <a:buSzPts val="1000"/>
              <a:buFont typeface="Wingdings" panose="05000000000000000000" pitchFamily="2" charset="2"/>
              <a:buChar char="§"/>
              <a:tabLst>
                <a:tab pos="457200" algn="l"/>
                <a:tab pos="3319463" algn="l"/>
              </a:tabLst>
            </a:pPr>
            <a:r>
              <a:rPr lang="en-GB" sz="32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How can affordability concerns be addressed?</a:t>
            </a:r>
          </a:p>
          <a:p>
            <a:pPr marL="342900" lvl="0" indent="-342900">
              <a:buSzPts val="1000"/>
              <a:buFont typeface="Wingdings" panose="05000000000000000000" pitchFamily="2" charset="2"/>
              <a:buChar char="§"/>
              <a:tabLst>
                <a:tab pos="457200" algn="l"/>
                <a:tab pos="3319463" algn="l"/>
              </a:tabLst>
            </a:pPr>
            <a:endParaRPr lang="en-GB" sz="120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a:p>
            <a:pPr marL="171450" indent="-171450">
              <a:buFont typeface="Wingdings" panose="05000000000000000000" pitchFamily="2" charset="2"/>
              <a:buChar char="§"/>
            </a:pPr>
            <a:endParaRPr lang="pt-PT"/>
          </a:p>
        </p:txBody>
      </p:sp>
    </p:spTree>
    <p:extLst>
      <p:ext uri="{BB962C8B-B14F-4D97-AF65-F5344CB8AC3E}">
        <p14:creationId xmlns:p14="http://schemas.microsoft.com/office/powerpoint/2010/main" val="2993892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a:spLocks noGrp="1"/>
          </p:cNvSpPr>
          <p:nvPr>
            <p:ph type="body" sz="quarter" idx="10"/>
          </p:nvPr>
        </p:nvSpPr>
        <p:spPr>
          <a:xfrm>
            <a:off x="464234" y="229832"/>
            <a:ext cx="7327900" cy="652620"/>
          </a:xfrm>
          <a:prstGeom prst="rect">
            <a:avLst/>
          </a:prstGeom>
        </p:spPr>
        <p:txBody>
          <a:bodyPr lIns="0" tIns="45720" rIns="91440" bIns="45720" anchor="t">
            <a:noAutofit/>
          </a:bodyPr>
          <a:lstStyle/>
          <a:p>
            <a:r>
              <a:rPr lang="en-US">
                <a:ea typeface="+mn-lt"/>
                <a:cs typeface="+mn-lt"/>
              </a:rPr>
              <a:t>INDEX</a:t>
            </a:r>
          </a:p>
        </p:txBody>
      </p:sp>
      <p:sp>
        <p:nvSpPr>
          <p:cNvPr id="3" name="Text Placeholder 2">
            <a:extLst>
              <a:ext uri="{FF2B5EF4-FFF2-40B4-BE49-F238E27FC236}">
                <a16:creationId xmlns:a16="http://schemas.microsoft.com/office/drawing/2014/main" id="{F5F343E8-FD6F-4B50-8E7F-83D2768DDEEC}"/>
              </a:ext>
            </a:extLst>
          </p:cNvPr>
          <p:cNvSpPr>
            <a:spLocks noGrp="1"/>
          </p:cNvSpPr>
          <p:nvPr>
            <p:ph type="body" sz="quarter" idx="11"/>
          </p:nvPr>
        </p:nvSpPr>
        <p:spPr>
          <a:xfrm>
            <a:off x="276639" y="1138408"/>
            <a:ext cx="8366230" cy="3867137"/>
          </a:xfrm>
        </p:spPr>
        <p:txBody>
          <a:bodyPr numCol="1"/>
          <a:lstStyle/>
          <a:p>
            <a:pPr marL="1200150" lvl="1" indent="-457200">
              <a:spcBef>
                <a:spcPts val="1200"/>
              </a:spcBef>
              <a:spcAft>
                <a:spcPts val="600"/>
              </a:spcAft>
              <a:buFont typeface="+mj-lt"/>
              <a:buAutoNum type="arabicPeriod"/>
            </a:pPr>
            <a:r>
              <a:rPr lang="en-GB" sz="2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THE CHALLENGE</a:t>
            </a:r>
          </a:p>
          <a:p>
            <a:pPr marL="1200150" lvl="1" indent="-457200">
              <a:spcBef>
                <a:spcPts val="1200"/>
              </a:spcBef>
              <a:spcAft>
                <a:spcPts val="600"/>
              </a:spcAft>
              <a:buFont typeface="+mj-lt"/>
              <a:buAutoNum type="arabicPeriod"/>
            </a:pPr>
            <a:r>
              <a:rPr lang="en-GB" sz="2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THE PORTUGUESE CASE</a:t>
            </a:r>
          </a:p>
          <a:p>
            <a:pPr marL="1200150" lvl="1" indent="-457200">
              <a:spcBef>
                <a:spcPts val="1200"/>
              </a:spcBef>
              <a:spcAft>
                <a:spcPts val="600"/>
              </a:spcAft>
              <a:buFont typeface="+mj-lt"/>
              <a:buAutoNum type="arabicPeriod"/>
            </a:pPr>
            <a:r>
              <a:rPr lang="en-US" sz="2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REGULATORY MECHANISM TO SUPPORT DISADVANTAGED HOUSEHOLDS </a:t>
            </a:r>
          </a:p>
          <a:p>
            <a:pPr marL="1200150" lvl="1" indent="-457200">
              <a:spcBef>
                <a:spcPts val="1200"/>
              </a:spcBef>
              <a:spcAft>
                <a:spcPts val="600"/>
              </a:spcAft>
              <a:buFont typeface="+mj-lt"/>
              <a:buAutoNum type="arabicPeriod"/>
            </a:pPr>
            <a:r>
              <a:rPr lang="en-GB" sz="2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FINAL REMARKS</a:t>
            </a:r>
          </a:p>
          <a:p>
            <a:pPr lvl="1" indent="0">
              <a:spcBef>
                <a:spcPts val="600"/>
              </a:spcBef>
              <a:spcAft>
                <a:spcPts val="1200"/>
              </a:spcAft>
              <a:buNone/>
            </a:pPr>
            <a:endParaRPr lang="en-GB" sz="20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a:p>
            <a:pPr>
              <a:spcBef>
                <a:spcPts val="600"/>
              </a:spcBef>
              <a:spcAft>
                <a:spcPts val="600"/>
              </a:spcAft>
            </a:pPr>
            <a:endParaRPr lang="en-GB" sz="180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934217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28">
            <a:extLst>
              <a:ext uri="{FF2B5EF4-FFF2-40B4-BE49-F238E27FC236}">
                <a16:creationId xmlns:a16="http://schemas.microsoft.com/office/drawing/2014/main" id="{99CBF154-76BC-4DC4-957E-A1CA8D1ECF3F}"/>
              </a:ext>
            </a:extLst>
          </p:cNvPr>
          <p:cNvGrpSpPr/>
          <p:nvPr/>
        </p:nvGrpSpPr>
        <p:grpSpPr>
          <a:xfrm>
            <a:off x="463021" y="1109315"/>
            <a:ext cx="7321550" cy="2924869"/>
            <a:chOff x="520700" y="2022580"/>
            <a:chExt cx="7321550" cy="2924869"/>
          </a:xfrm>
        </p:grpSpPr>
        <p:sp>
          <p:nvSpPr>
            <p:cNvPr id="6" name="Retângulo arredondado 29">
              <a:extLst>
                <a:ext uri="{FF2B5EF4-FFF2-40B4-BE49-F238E27FC236}">
                  <a16:creationId xmlns:a16="http://schemas.microsoft.com/office/drawing/2014/main" id="{5DC25E55-AB0E-4608-A2E6-FDF5CBA360BB}"/>
                </a:ext>
              </a:extLst>
            </p:cNvPr>
            <p:cNvSpPr/>
            <p:nvPr/>
          </p:nvSpPr>
          <p:spPr>
            <a:xfrm>
              <a:off x="520700" y="2022580"/>
              <a:ext cx="7321550" cy="2924869"/>
            </a:xfrm>
            <a:prstGeom prst="roundRect">
              <a:avLst>
                <a:gd name="adj" fmla="val 0"/>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dirty="0">
                <a:latin typeface="Arial" panose="020B0604020202020204" pitchFamily="34" charset="0"/>
                <a:cs typeface="Arial" panose="020B0604020202020204" pitchFamily="34" charset="0"/>
              </a:endParaRPr>
            </a:p>
          </p:txBody>
        </p:sp>
        <p:sp>
          <p:nvSpPr>
            <p:cNvPr id="8" name="Retângulo arredondado 30">
              <a:extLst>
                <a:ext uri="{FF2B5EF4-FFF2-40B4-BE49-F238E27FC236}">
                  <a16:creationId xmlns:a16="http://schemas.microsoft.com/office/drawing/2014/main" id="{646F318A-4D7B-457C-92C7-B7530006D30E}"/>
                </a:ext>
              </a:extLst>
            </p:cNvPr>
            <p:cNvSpPr/>
            <p:nvPr/>
          </p:nvSpPr>
          <p:spPr>
            <a:xfrm>
              <a:off x="617675" y="2074625"/>
              <a:ext cx="969908" cy="2793025"/>
            </a:xfrm>
            <a:prstGeom prst="roundRect">
              <a:avLst>
                <a:gd name="adj" fmla="val 0"/>
              </a:avLst>
            </a:prstGeom>
            <a:solidFill>
              <a:srgbClr val="002244"/>
            </a:solidFill>
            <a:ln>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pt-PT" sz="1600" b="1" dirty="0">
                  <a:latin typeface="Arial" panose="020B0604020202020204" pitchFamily="34" charset="0"/>
                  <a:cs typeface="Arial" panose="020B0604020202020204" pitchFamily="34" charset="0"/>
                </a:rPr>
                <a:t>ERSAR</a:t>
              </a:r>
            </a:p>
          </p:txBody>
        </p:sp>
        <p:sp>
          <p:nvSpPr>
            <p:cNvPr id="9" name="Retângulo arredondado 31">
              <a:extLst>
                <a:ext uri="{FF2B5EF4-FFF2-40B4-BE49-F238E27FC236}">
                  <a16:creationId xmlns:a16="http://schemas.microsoft.com/office/drawing/2014/main" id="{949BD75D-DF12-476F-8390-EB45EF252CB9}"/>
                </a:ext>
              </a:extLst>
            </p:cNvPr>
            <p:cNvSpPr/>
            <p:nvPr/>
          </p:nvSpPr>
          <p:spPr>
            <a:xfrm>
              <a:off x="2046803" y="2074624"/>
              <a:ext cx="1877246" cy="2793025"/>
            </a:xfrm>
            <a:prstGeom prst="roundRect">
              <a:avLst>
                <a:gd name="adj" fmla="val 0"/>
              </a:avLst>
            </a:prstGeom>
            <a:solidFill>
              <a:srgbClr val="1E9D8B"/>
            </a:solid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latin typeface="Arial" panose="020B0604020202020204" pitchFamily="34" charset="0"/>
                  <a:cs typeface="Arial" panose="020B0604020202020204" pitchFamily="34" charset="0"/>
                </a:rPr>
                <a:t>Universe of about</a:t>
              </a:r>
            </a:p>
            <a:p>
              <a:pPr algn="ctr"/>
              <a:r>
                <a:rPr lang="en-US" sz="2400" b="1" dirty="0">
                  <a:latin typeface="Arial" panose="020B0604020202020204" pitchFamily="34" charset="0"/>
                  <a:cs typeface="Arial" panose="020B0604020202020204" pitchFamily="34" charset="0"/>
                </a:rPr>
                <a:t>355 </a:t>
              </a:r>
              <a:r>
                <a:rPr lang="en-US" sz="1350" dirty="0">
                  <a:latin typeface="Arial" panose="020B0604020202020204" pitchFamily="34" charset="0"/>
                  <a:cs typeface="Arial" panose="020B0604020202020204" pitchFamily="34" charset="0"/>
                </a:rPr>
                <a:t>utilities</a:t>
              </a:r>
            </a:p>
            <a:p>
              <a:pPr algn="ctr"/>
              <a:endParaRPr lang="en-US" sz="1400" b="1" dirty="0">
                <a:latin typeface="Arial" panose="020B0604020202020204" pitchFamily="34" charset="0"/>
                <a:cs typeface="Arial" panose="020B0604020202020204" pitchFamily="34" charset="0"/>
              </a:endParaRPr>
            </a:p>
            <a:p>
              <a:pPr algn="ctr"/>
              <a:r>
                <a:rPr lang="en-US" sz="1350" dirty="0">
                  <a:latin typeface="Arial" panose="020B0604020202020204" pitchFamily="34" charset="0"/>
                  <a:cs typeface="Arial" panose="020B0604020202020204" pitchFamily="34" charset="0"/>
                </a:rPr>
                <a:t>… State owned and municipalities … in direct management model, by delegation or concession … operating bulk or retail systems or both</a:t>
              </a:r>
              <a:endParaRPr lang="pt-PT" sz="1350" dirty="0">
                <a:latin typeface="Arial" panose="020B0604020202020204" pitchFamily="34" charset="0"/>
                <a:cs typeface="Arial" panose="020B0604020202020204" pitchFamily="34" charset="0"/>
              </a:endParaRPr>
            </a:p>
          </p:txBody>
        </p:sp>
        <p:sp>
          <p:nvSpPr>
            <p:cNvPr id="10" name="Retângulo arredondado 32">
              <a:extLst>
                <a:ext uri="{FF2B5EF4-FFF2-40B4-BE49-F238E27FC236}">
                  <a16:creationId xmlns:a16="http://schemas.microsoft.com/office/drawing/2014/main" id="{30E9E15E-0BE5-4854-944C-7762E1322409}"/>
                </a:ext>
              </a:extLst>
            </p:cNvPr>
            <p:cNvSpPr/>
            <p:nvPr/>
          </p:nvSpPr>
          <p:spPr>
            <a:xfrm>
              <a:off x="4372289" y="2074624"/>
              <a:ext cx="3354693" cy="679455"/>
            </a:xfrm>
            <a:prstGeom prst="roundRect">
              <a:avLst>
                <a:gd name="adj" fmla="val 0"/>
              </a:avLst>
            </a:prstGeom>
            <a:solidFill>
              <a:srgbClr val="3DB7E4"/>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GB" sz="2400" b="1" dirty="0">
                  <a:latin typeface="Arial" panose="020B0604020202020204" pitchFamily="34" charset="0"/>
                  <a:cs typeface="Arial" panose="020B0604020202020204" pitchFamily="34" charset="0"/>
                </a:rPr>
                <a:t>242 </a:t>
              </a:r>
              <a:r>
                <a:rPr lang="en-GB" sz="1600" dirty="0">
                  <a:latin typeface="Arial" panose="020B0604020202020204" pitchFamily="34" charset="0"/>
                  <a:cs typeface="Arial" panose="020B0604020202020204" pitchFamily="34" charset="0"/>
                </a:rPr>
                <a:t>water supply utilities </a:t>
              </a:r>
            </a:p>
          </p:txBody>
        </p:sp>
        <p:sp>
          <p:nvSpPr>
            <p:cNvPr id="11" name="Retângulo arredondado 33">
              <a:extLst>
                <a:ext uri="{FF2B5EF4-FFF2-40B4-BE49-F238E27FC236}">
                  <a16:creationId xmlns:a16="http://schemas.microsoft.com/office/drawing/2014/main" id="{29F42483-88B0-4C13-AB7D-06DEF8DA3611}"/>
                </a:ext>
              </a:extLst>
            </p:cNvPr>
            <p:cNvSpPr/>
            <p:nvPr/>
          </p:nvSpPr>
          <p:spPr>
            <a:xfrm>
              <a:off x="4371782" y="2859289"/>
              <a:ext cx="3355200" cy="680400"/>
            </a:xfrm>
            <a:prstGeom prst="roundRect">
              <a:avLst>
                <a:gd name="adj" fmla="val 0"/>
              </a:avLst>
            </a:prstGeom>
            <a:solidFill>
              <a:srgbClr val="3DB7E4"/>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GB" sz="2400" b="1" dirty="0">
                  <a:latin typeface="Arial" panose="020B0604020202020204" pitchFamily="34" charset="0"/>
                  <a:cs typeface="Arial" panose="020B0604020202020204" pitchFamily="34" charset="0"/>
                </a:rPr>
                <a:t>239</a:t>
              </a:r>
              <a:r>
                <a:rPr lang="en-GB" b="1" dirty="0">
                  <a:latin typeface="Arial" panose="020B0604020202020204" pitchFamily="34" charset="0"/>
                  <a:cs typeface="Arial" panose="020B0604020202020204" pitchFamily="34" charset="0"/>
                </a:rPr>
                <a:t> </a:t>
              </a:r>
              <a:r>
                <a:rPr lang="en-GB" sz="1600" dirty="0">
                  <a:latin typeface="Arial" panose="020B0604020202020204" pitchFamily="34" charset="0"/>
                  <a:cs typeface="Arial" panose="020B0604020202020204" pitchFamily="34" charset="0"/>
                </a:rPr>
                <a:t>sanitation utilities </a:t>
              </a:r>
            </a:p>
          </p:txBody>
        </p:sp>
        <p:sp>
          <p:nvSpPr>
            <p:cNvPr id="12" name="Retângulo arredondado 34">
              <a:extLst>
                <a:ext uri="{FF2B5EF4-FFF2-40B4-BE49-F238E27FC236}">
                  <a16:creationId xmlns:a16="http://schemas.microsoft.com/office/drawing/2014/main" id="{EC48A5AE-BCAA-40F5-B413-8448B03D823E}"/>
                </a:ext>
              </a:extLst>
            </p:cNvPr>
            <p:cNvSpPr/>
            <p:nvPr/>
          </p:nvSpPr>
          <p:spPr>
            <a:xfrm>
              <a:off x="4371782" y="3644898"/>
              <a:ext cx="3355200" cy="680400"/>
            </a:xfrm>
            <a:prstGeom prst="roundRect">
              <a:avLst>
                <a:gd name="adj" fmla="val 0"/>
              </a:avLst>
            </a:prstGeom>
            <a:solidFill>
              <a:srgbClr val="3DB7E4"/>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GB" sz="2400" b="1" dirty="0">
                  <a:latin typeface="Arial" panose="020B0604020202020204" pitchFamily="34" charset="0"/>
                  <a:cs typeface="Arial" panose="020B0604020202020204" pitchFamily="34" charset="0"/>
                </a:rPr>
                <a:t>258</a:t>
              </a:r>
              <a:r>
                <a:rPr lang="en-GB" b="1" dirty="0">
                  <a:latin typeface="Arial" panose="020B0604020202020204" pitchFamily="34" charset="0"/>
                  <a:cs typeface="Arial" panose="020B0604020202020204" pitchFamily="34" charset="0"/>
                </a:rPr>
                <a:t> </a:t>
              </a:r>
              <a:r>
                <a:rPr lang="en-GB" sz="1600" dirty="0">
                  <a:latin typeface="Arial" panose="020B0604020202020204" pitchFamily="34" charset="0"/>
                  <a:cs typeface="Arial" panose="020B0604020202020204" pitchFamily="34" charset="0"/>
                </a:rPr>
                <a:t>urban waste management utilities </a:t>
              </a:r>
            </a:p>
          </p:txBody>
        </p:sp>
        <p:sp>
          <p:nvSpPr>
            <p:cNvPr id="13" name="Seta para a direita 35">
              <a:extLst>
                <a:ext uri="{FF2B5EF4-FFF2-40B4-BE49-F238E27FC236}">
                  <a16:creationId xmlns:a16="http://schemas.microsoft.com/office/drawing/2014/main" id="{76CFE1CD-29BC-48E8-A380-21D3EF911D89}"/>
                </a:ext>
              </a:extLst>
            </p:cNvPr>
            <p:cNvSpPr/>
            <p:nvPr/>
          </p:nvSpPr>
          <p:spPr>
            <a:xfrm>
              <a:off x="1641075" y="3336000"/>
              <a:ext cx="352235" cy="298028"/>
            </a:xfrm>
            <a:prstGeom prst="rightArrow">
              <a:avLst/>
            </a:prstGeom>
            <a:solidFill>
              <a:srgbClr val="8BD4F0"/>
            </a:solidFill>
            <a:ln>
              <a:solidFill>
                <a:srgbClr val="8BD4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Arial" panose="020B0604020202020204" pitchFamily="34" charset="0"/>
                <a:cs typeface="Arial" panose="020B0604020202020204" pitchFamily="34" charset="0"/>
              </a:endParaRPr>
            </a:p>
          </p:txBody>
        </p:sp>
        <p:sp>
          <p:nvSpPr>
            <p:cNvPr id="14" name="Seta para a direita 36">
              <a:extLst>
                <a:ext uri="{FF2B5EF4-FFF2-40B4-BE49-F238E27FC236}">
                  <a16:creationId xmlns:a16="http://schemas.microsoft.com/office/drawing/2014/main" id="{53723DFD-CEB6-420D-B23B-182F2B5C27D3}"/>
                </a:ext>
              </a:extLst>
            </p:cNvPr>
            <p:cNvSpPr/>
            <p:nvPr/>
          </p:nvSpPr>
          <p:spPr>
            <a:xfrm>
              <a:off x="3985612" y="2265337"/>
              <a:ext cx="352235" cy="298028"/>
            </a:xfrm>
            <a:prstGeom prst="rightArrow">
              <a:avLst/>
            </a:prstGeom>
            <a:solidFill>
              <a:srgbClr val="8BD4F0"/>
            </a:solidFill>
            <a:ln>
              <a:solidFill>
                <a:srgbClr val="8BD4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Arial" panose="020B0604020202020204" pitchFamily="34" charset="0"/>
                <a:cs typeface="Arial" panose="020B0604020202020204" pitchFamily="34" charset="0"/>
              </a:endParaRPr>
            </a:p>
          </p:txBody>
        </p:sp>
        <p:sp>
          <p:nvSpPr>
            <p:cNvPr id="15" name="Seta para a direita 37">
              <a:extLst>
                <a:ext uri="{FF2B5EF4-FFF2-40B4-BE49-F238E27FC236}">
                  <a16:creationId xmlns:a16="http://schemas.microsoft.com/office/drawing/2014/main" id="{CCC28741-F75C-4846-9280-0432F7CE12E2}"/>
                </a:ext>
              </a:extLst>
            </p:cNvPr>
            <p:cNvSpPr/>
            <p:nvPr/>
          </p:nvSpPr>
          <p:spPr>
            <a:xfrm>
              <a:off x="3985612" y="3050711"/>
              <a:ext cx="352235" cy="298028"/>
            </a:xfrm>
            <a:prstGeom prst="rightArrow">
              <a:avLst/>
            </a:prstGeom>
            <a:solidFill>
              <a:srgbClr val="8BD4F0"/>
            </a:solidFill>
            <a:ln>
              <a:solidFill>
                <a:srgbClr val="8BD4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Arial" panose="020B0604020202020204" pitchFamily="34" charset="0"/>
                <a:cs typeface="Arial" panose="020B0604020202020204" pitchFamily="34" charset="0"/>
              </a:endParaRPr>
            </a:p>
          </p:txBody>
        </p:sp>
        <p:sp>
          <p:nvSpPr>
            <p:cNvPr id="16" name="Seta para a direita 38">
              <a:extLst>
                <a:ext uri="{FF2B5EF4-FFF2-40B4-BE49-F238E27FC236}">
                  <a16:creationId xmlns:a16="http://schemas.microsoft.com/office/drawing/2014/main" id="{F3C8EE4E-57B0-43D6-956C-4BB234D77017}"/>
                </a:ext>
              </a:extLst>
            </p:cNvPr>
            <p:cNvSpPr/>
            <p:nvPr/>
          </p:nvSpPr>
          <p:spPr>
            <a:xfrm>
              <a:off x="3985612" y="3836084"/>
              <a:ext cx="352235" cy="298028"/>
            </a:xfrm>
            <a:prstGeom prst="rightArrow">
              <a:avLst/>
            </a:prstGeom>
            <a:solidFill>
              <a:srgbClr val="8BD4F0"/>
            </a:solidFill>
            <a:ln>
              <a:solidFill>
                <a:srgbClr val="8BD4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Arial" panose="020B0604020202020204" pitchFamily="34" charset="0"/>
                <a:cs typeface="Arial" panose="020B0604020202020204" pitchFamily="34" charset="0"/>
              </a:endParaRPr>
            </a:p>
          </p:txBody>
        </p:sp>
        <p:sp>
          <p:nvSpPr>
            <p:cNvPr id="17" name="CaixaDeTexto 39">
              <a:extLst>
                <a:ext uri="{FF2B5EF4-FFF2-40B4-BE49-F238E27FC236}">
                  <a16:creationId xmlns:a16="http://schemas.microsoft.com/office/drawing/2014/main" id="{6C989403-FBCA-4AE0-B0FD-DC426DA817CD}"/>
                </a:ext>
              </a:extLst>
            </p:cNvPr>
            <p:cNvSpPr txBox="1"/>
            <p:nvPr/>
          </p:nvSpPr>
          <p:spPr>
            <a:xfrm>
              <a:off x="4707186" y="4454682"/>
              <a:ext cx="2249334" cy="369332"/>
            </a:xfrm>
            <a:prstGeom prst="rect">
              <a:avLst/>
            </a:prstGeom>
            <a:noFill/>
          </p:spPr>
          <p:txBody>
            <a:bodyPr wrap="none" rtlCol="0">
              <a:spAutoFit/>
            </a:bodyPr>
            <a:lstStyle/>
            <a:p>
              <a:r>
                <a:rPr lang="en-GB" dirty="0">
                  <a:solidFill>
                    <a:srgbClr val="002244"/>
                  </a:solidFill>
                  <a:latin typeface="Arial" panose="020B0604020202020204" pitchFamily="34" charset="0"/>
                  <a:cs typeface="Arial" panose="020B0604020202020204" pitchFamily="34" charset="0"/>
                </a:rPr>
                <a:t>10 million end-users</a:t>
              </a:r>
            </a:p>
          </p:txBody>
        </p:sp>
      </p:grpSp>
      <p:pic>
        <p:nvPicPr>
          <p:cNvPr id="18" name="Picture 17">
            <a:extLst>
              <a:ext uri="{FF2B5EF4-FFF2-40B4-BE49-F238E27FC236}">
                <a16:creationId xmlns:a16="http://schemas.microsoft.com/office/drawing/2014/main" id="{8A706A16-C2D1-4F2F-81A1-CD926A5ADC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1841" y="1107819"/>
            <a:ext cx="1283900" cy="778427"/>
          </a:xfrm>
          <a:prstGeom prst="rect">
            <a:avLst/>
          </a:prstGeom>
          <a:effectLst>
            <a:outerShdw blurRad="50800" dist="38100" dir="2700000" algn="tl" rotWithShape="0">
              <a:prstClr val="black">
                <a:alpha val="40000"/>
              </a:prstClr>
            </a:outerShdw>
          </a:effectLst>
        </p:spPr>
      </p:pic>
      <p:pic>
        <p:nvPicPr>
          <p:cNvPr id="19" name="Picture 18">
            <a:extLst>
              <a:ext uri="{FF2B5EF4-FFF2-40B4-BE49-F238E27FC236}">
                <a16:creationId xmlns:a16="http://schemas.microsoft.com/office/drawing/2014/main" id="{5DC8C2D0-59E5-4C6D-9E92-F897E3E9A2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1841" y="1908438"/>
            <a:ext cx="1294236" cy="784694"/>
          </a:xfrm>
          <a:prstGeom prst="rect">
            <a:avLst/>
          </a:prstGeom>
          <a:effectLst>
            <a:outerShdw blurRad="50800" dist="38100" dir="2700000" algn="tl" rotWithShape="0">
              <a:prstClr val="black">
                <a:alpha val="40000"/>
              </a:prstClr>
            </a:outerShdw>
          </a:effectLst>
        </p:spPr>
      </p:pic>
      <p:pic>
        <p:nvPicPr>
          <p:cNvPr id="20" name="Picture 19">
            <a:extLst>
              <a:ext uri="{FF2B5EF4-FFF2-40B4-BE49-F238E27FC236}">
                <a16:creationId xmlns:a16="http://schemas.microsoft.com/office/drawing/2014/main" id="{4A47112F-0B64-4C98-96A2-803CB9176748}"/>
              </a:ext>
            </a:extLst>
          </p:cNvPr>
          <p:cNvPicPr>
            <a:picLocks noChangeAspect="1"/>
          </p:cNvPicPr>
          <p:nvPr/>
        </p:nvPicPr>
        <p:blipFill rotWithShape="1">
          <a:blip r:embed="rId5">
            <a:extLst>
              <a:ext uri="{28A0092B-C50C-407E-A947-70E740481C1C}">
                <a14:useLocalDpi xmlns:a14="http://schemas.microsoft.com/office/drawing/2010/main" val="0"/>
              </a:ext>
            </a:extLst>
          </a:blip>
          <a:srcRect l="11314" t="30982" r="13675" b="9250"/>
          <a:stretch/>
        </p:blipFill>
        <p:spPr>
          <a:xfrm>
            <a:off x="7599257" y="2720763"/>
            <a:ext cx="1289068" cy="784800"/>
          </a:xfrm>
          <a:prstGeom prst="rect">
            <a:avLst/>
          </a:prstGeom>
          <a:effectLst>
            <a:outerShdw blurRad="50800" dist="38100" dir="2700000" algn="tl" rotWithShape="0">
              <a:prstClr val="black">
                <a:alpha val="40000"/>
              </a:prstClr>
            </a:outerShdw>
          </a:effectLst>
        </p:spPr>
      </p:pic>
      <p:sp>
        <p:nvSpPr>
          <p:cNvPr id="2" name="Text Placeholder 2">
            <a:extLst>
              <a:ext uri="{FF2B5EF4-FFF2-40B4-BE49-F238E27FC236}">
                <a16:creationId xmlns:a16="http://schemas.microsoft.com/office/drawing/2014/main" id="{16CEAE54-5AFC-7919-9EF7-B225524F4C60}"/>
              </a:ext>
            </a:extLst>
          </p:cNvPr>
          <p:cNvSpPr txBox="1">
            <a:spLocks/>
          </p:cNvSpPr>
          <p:nvPr/>
        </p:nvSpPr>
        <p:spPr>
          <a:xfrm>
            <a:off x="335254" y="168395"/>
            <a:ext cx="7875557" cy="350477"/>
          </a:xfrm>
          <a:prstGeom prst="rect">
            <a:avLst/>
          </a:prstGeom>
        </p:spPr>
        <p:txBody>
          <a:bodyPr vert="horz" lIns="0" tIns="0" rIns="0" bIns="0"/>
          <a:lstStyle>
            <a:defPPr>
              <a:defRPr lang="en-US"/>
            </a:defPPr>
            <a:lvl1pPr marL="342900" indent="-342900">
              <a:spcBef>
                <a:spcPct val="20000"/>
              </a:spcBef>
              <a:buFont typeface="+mj-lt"/>
              <a:buAutoNum type="arabicPeriod" startAt="3"/>
              <a:defRPr sz="2600" b="1" i="0" baseline="0">
                <a:solidFill>
                  <a:srgbClr val="002060"/>
                </a:solidFill>
                <a:latin typeface="Segoe UI" panose="020B0502040204020203" pitchFamily="34" charset="0"/>
                <a:ea typeface="+mj-ea"/>
                <a:cs typeface="Segoe UI" panose="020B0502040204020203" pitchFamily="34" charset="0"/>
              </a:defRPr>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marL="0" indent="0">
              <a:buNone/>
            </a:pPr>
            <a:r>
              <a:rPr lang="en-US" dirty="0"/>
              <a:t>ERSAR IN A GLANCE</a:t>
            </a:r>
            <a:endParaRPr lang="pt-PT" dirty="0"/>
          </a:p>
        </p:txBody>
      </p:sp>
    </p:spTree>
    <p:extLst>
      <p:ext uri="{BB962C8B-B14F-4D97-AF65-F5344CB8AC3E}">
        <p14:creationId xmlns:p14="http://schemas.microsoft.com/office/powerpoint/2010/main" val="381675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80"/>
          <p:cNvGrpSpPr/>
          <p:nvPr/>
        </p:nvGrpSpPr>
        <p:grpSpPr>
          <a:xfrm>
            <a:off x="249714" y="1768433"/>
            <a:ext cx="3968216" cy="2274644"/>
            <a:chOff x="343351" y="1222205"/>
            <a:chExt cx="5433075" cy="3181045"/>
          </a:xfrm>
          <a:noFill/>
        </p:grpSpPr>
        <p:sp>
          <p:nvSpPr>
            <p:cNvPr id="83" name="Rounded Rectangle 33"/>
            <p:cNvSpPr/>
            <p:nvPr/>
          </p:nvSpPr>
          <p:spPr bwMode="auto">
            <a:xfrm>
              <a:off x="343351" y="2392443"/>
              <a:ext cx="1935180" cy="958453"/>
            </a:xfrm>
            <a:prstGeom prst="roundRect">
              <a:avLst/>
            </a:prstGeom>
            <a:grpFill/>
            <a:ln>
              <a:noFill/>
            </a:ln>
          </p:spPr>
          <p:txBody>
            <a:bodyPr lIns="0" tIns="0" numCol="1" spcCol="360000"/>
            <a:lstStyle/>
            <a:p>
              <a:pPr algn="ctr"/>
              <a:r>
                <a:rPr lang="en-US"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Costs with the provision of services</a:t>
              </a:r>
              <a:endPar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84" name="Right Arrow 32"/>
            <p:cNvSpPr/>
            <p:nvPr/>
          </p:nvSpPr>
          <p:spPr bwMode="auto">
            <a:xfrm rot="5400000">
              <a:off x="1142475" y="1535253"/>
              <a:ext cx="882125" cy="642938"/>
            </a:xfrm>
            <a:prstGeom prst="rightArrow">
              <a:avLst/>
            </a:prstGeom>
            <a:solidFill>
              <a:srgbClr val="182B49"/>
            </a:solidFill>
            <a:ln>
              <a:solidFill>
                <a:srgbClr val="182B49"/>
              </a:solidFill>
            </a:ln>
          </p:spPr>
          <p:txBody>
            <a:bodyPr lIns="0" tIns="0" numCol="1" spcCol="360000"/>
            <a:lstStyle/>
            <a:p>
              <a:pPr algn="ctr"/>
              <a:endPar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85" name="Rounded Rectangle 35"/>
            <p:cNvSpPr/>
            <p:nvPr/>
          </p:nvSpPr>
          <p:spPr bwMode="auto">
            <a:xfrm>
              <a:off x="2434644" y="2397174"/>
              <a:ext cx="1625834" cy="958442"/>
            </a:xfrm>
            <a:prstGeom prst="roundRect">
              <a:avLst/>
            </a:prstGeom>
            <a:grpFill/>
            <a:ln>
              <a:noFill/>
            </a:ln>
          </p:spPr>
          <p:txBody>
            <a:bodyPr lIns="0" tIns="0" numCol="1" spcCol="360000"/>
            <a:lstStyle/>
            <a:p>
              <a:pPr algn="ctr"/>
              <a:r>
                <a:rPr lang="en-GB"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Revenues</a:t>
              </a:r>
              <a:r>
                <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 </a:t>
              </a:r>
              <a:r>
                <a:rPr lang="en-GB"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needed</a:t>
              </a:r>
              <a:r>
                <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 to </a:t>
              </a:r>
              <a:r>
                <a:rPr lang="en-GB"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cover</a:t>
              </a:r>
              <a:r>
                <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 </a:t>
              </a:r>
              <a:r>
                <a:rPr lang="en-GB"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costs</a:t>
              </a:r>
            </a:p>
          </p:txBody>
        </p:sp>
        <p:sp>
          <p:nvSpPr>
            <p:cNvPr id="86" name="Rounded Rectangle 36"/>
            <p:cNvSpPr/>
            <p:nvPr/>
          </p:nvSpPr>
          <p:spPr bwMode="auto">
            <a:xfrm>
              <a:off x="4651197" y="1222205"/>
              <a:ext cx="1043823" cy="636084"/>
            </a:xfrm>
            <a:prstGeom prst="roundRect">
              <a:avLst/>
            </a:prstGeom>
            <a:grpFill/>
            <a:ln>
              <a:noFill/>
            </a:ln>
          </p:spPr>
          <p:txBody>
            <a:bodyPr lIns="0" tIns="0" numCol="1" spcCol="360000"/>
            <a:lstStyle/>
            <a:p>
              <a:pPr algn="ctr"/>
              <a:r>
                <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Taxes</a:t>
              </a:r>
            </a:p>
            <a:p>
              <a:pPr algn="ctr"/>
              <a:r>
                <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(T3)</a:t>
              </a:r>
            </a:p>
          </p:txBody>
        </p:sp>
        <p:sp>
          <p:nvSpPr>
            <p:cNvPr id="87" name="Rounded Rectangle 37"/>
            <p:cNvSpPr/>
            <p:nvPr/>
          </p:nvSpPr>
          <p:spPr bwMode="auto">
            <a:xfrm>
              <a:off x="4559077" y="3785860"/>
              <a:ext cx="1043822" cy="617390"/>
            </a:xfrm>
            <a:prstGeom prst="roundRect">
              <a:avLst/>
            </a:prstGeom>
            <a:grpFill/>
            <a:ln>
              <a:noFill/>
            </a:ln>
          </p:spPr>
          <p:txBody>
            <a:bodyPr lIns="0" tIns="0" numCol="1" spcCol="360000"/>
            <a:lstStyle/>
            <a:p>
              <a:pPr algn="ctr"/>
              <a:r>
                <a:rPr lang="en-GB"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Tariffs</a:t>
              </a:r>
            </a:p>
            <a:p>
              <a:pPr algn="ctr"/>
              <a:r>
                <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(T1)</a:t>
              </a:r>
            </a:p>
          </p:txBody>
        </p:sp>
        <p:sp>
          <p:nvSpPr>
            <p:cNvPr id="88" name="Right Arrow 42"/>
            <p:cNvSpPr/>
            <p:nvPr/>
          </p:nvSpPr>
          <p:spPr bwMode="auto">
            <a:xfrm rot="13500000" flipH="1" flipV="1">
              <a:off x="4064095" y="3751645"/>
              <a:ext cx="428629" cy="642942"/>
            </a:xfrm>
            <a:prstGeom prst="rightArrow">
              <a:avLst/>
            </a:prstGeom>
            <a:solidFill>
              <a:srgbClr val="3DB7E4"/>
            </a:solidFill>
            <a:ln>
              <a:solidFill>
                <a:srgbClr val="3DB7E4"/>
              </a:solidFill>
            </a:ln>
          </p:spPr>
          <p:txBody>
            <a:bodyPr lIns="0" tIns="0" numCol="1" spcCol="360000"/>
            <a:lstStyle/>
            <a:p>
              <a:pPr algn="ctr"/>
              <a:endPar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89" name="Right Arrow 43"/>
            <p:cNvSpPr/>
            <p:nvPr/>
          </p:nvSpPr>
          <p:spPr bwMode="auto">
            <a:xfrm rot="18900000" flipV="1">
              <a:off x="4172117" y="1346733"/>
              <a:ext cx="428629" cy="642942"/>
            </a:xfrm>
            <a:prstGeom prst="rightArrow">
              <a:avLst/>
            </a:prstGeom>
            <a:solidFill>
              <a:srgbClr val="3DB7E4"/>
            </a:solidFill>
            <a:ln>
              <a:solidFill>
                <a:srgbClr val="3DB7E4"/>
              </a:solidFill>
            </a:ln>
          </p:spPr>
          <p:txBody>
            <a:bodyPr lIns="0" tIns="0" numCol="1" spcCol="360000"/>
            <a:lstStyle/>
            <a:p>
              <a:pPr algn="ctr"/>
              <a:endPar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90" name="Group 28"/>
            <p:cNvGrpSpPr>
              <a:grpSpLocks/>
            </p:cNvGrpSpPr>
            <p:nvPr/>
          </p:nvGrpSpPr>
          <p:grpSpPr bwMode="auto">
            <a:xfrm>
              <a:off x="2059208" y="2733510"/>
              <a:ext cx="290405" cy="359253"/>
              <a:chOff x="582798" y="4233744"/>
              <a:chExt cx="290407" cy="359256"/>
            </a:xfrm>
            <a:grpFill/>
          </p:grpSpPr>
          <p:sp>
            <p:nvSpPr>
              <p:cNvPr id="93" name="Rectangle 26"/>
              <p:cNvSpPr/>
              <p:nvPr/>
            </p:nvSpPr>
            <p:spPr bwMode="auto">
              <a:xfrm>
                <a:off x="587453" y="4233744"/>
                <a:ext cx="285752" cy="142875"/>
              </a:xfrm>
              <a:prstGeom prst="rect">
                <a:avLst/>
              </a:prstGeom>
              <a:solidFill>
                <a:srgbClr val="182B49"/>
              </a:solidFill>
              <a:ln>
                <a:solidFill>
                  <a:srgbClr val="182B49"/>
                </a:solidFill>
              </a:ln>
            </p:spPr>
            <p:txBody>
              <a:bodyPr lIns="0" tIns="0" numCol="1" spcCol="360000"/>
              <a:lstStyle/>
              <a:p>
                <a:pPr algn="ctr"/>
                <a:endPar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94" name="Rectangle 27"/>
              <p:cNvSpPr/>
              <p:nvPr/>
            </p:nvSpPr>
            <p:spPr bwMode="auto">
              <a:xfrm>
                <a:off x="582798" y="4450125"/>
                <a:ext cx="285752" cy="142875"/>
              </a:xfrm>
              <a:prstGeom prst="rect">
                <a:avLst/>
              </a:prstGeom>
              <a:solidFill>
                <a:srgbClr val="182B49"/>
              </a:solidFill>
              <a:ln>
                <a:solidFill>
                  <a:srgbClr val="182B49"/>
                </a:solidFill>
              </a:ln>
            </p:spPr>
            <p:txBody>
              <a:bodyPr lIns="0" tIns="0" numCol="1" spcCol="360000"/>
              <a:lstStyle/>
              <a:p>
                <a:pPr algn="ctr"/>
                <a:endPar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grpSp>
        <p:sp>
          <p:nvSpPr>
            <p:cNvPr id="91" name="Rounded Rectangle 31"/>
            <p:cNvSpPr/>
            <p:nvPr/>
          </p:nvSpPr>
          <p:spPr bwMode="auto">
            <a:xfrm>
              <a:off x="4732605" y="2646460"/>
              <a:ext cx="1043821" cy="617390"/>
            </a:xfrm>
            <a:prstGeom prst="roundRect">
              <a:avLst/>
            </a:prstGeom>
            <a:grpFill/>
            <a:ln>
              <a:noFill/>
            </a:ln>
          </p:spPr>
          <p:txBody>
            <a:bodyPr lIns="0" tIns="0" numCol="1" spcCol="360000"/>
            <a:lstStyle/>
            <a:p>
              <a:pPr algn="ctr"/>
              <a:r>
                <a:rPr lang="en-GB"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Transfers</a:t>
              </a:r>
            </a:p>
            <a:p>
              <a:pPr algn="ctr"/>
              <a:r>
                <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(T2)</a:t>
              </a:r>
            </a:p>
          </p:txBody>
        </p:sp>
        <p:sp>
          <p:nvSpPr>
            <p:cNvPr id="92" name="Right Arrow 41"/>
            <p:cNvSpPr/>
            <p:nvPr/>
          </p:nvSpPr>
          <p:spPr bwMode="auto">
            <a:xfrm rot="10800000" flipH="1">
              <a:off x="4130449" y="2543398"/>
              <a:ext cx="428628" cy="642942"/>
            </a:xfrm>
            <a:prstGeom prst="rightArrow">
              <a:avLst/>
            </a:prstGeom>
            <a:solidFill>
              <a:srgbClr val="3DB7E4"/>
            </a:solidFill>
            <a:ln>
              <a:solidFill>
                <a:srgbClr val="3DB7E4"/>
              </a:solidFill>
            </a:ln>
          </p:spPr>
          <p:txBody>
            <a:bodyPr lIns="0" tIns="0" numCol="1" spcCol="360000"/>
            <a:lstStyle/>
            <a:p>
              <a:pPr algn="ctr"/>
              <a:endParaRPr lang="pt-PT"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grpSp>
      <p:sp>
        <p:nvSpPr>
          <p:cNvPr id="95" name="Rectangle 41"/>
          <p:cNvSpPr>
            <a:spLocks noChangeArrowheads="1"/>
          </p:cNvSpPr>
          <p:nvPr/>
        </p:nvSpPr>
        <p:spPr bwMode="auto">
          <a:xfrm>
            <a:off x="365658" y="1098007"/>
            <a:ext cx="2512079" cy="734048"/>
          </a:xfrm>
          <a:prstGeom prst="rect">
            <a:avLst/>
          </a:prstGeom>
          <a:solidFill>
            <a:srgbClr val="8C8C8C"/>
          </a:solidFill>
        </p:spPr>
        <p:txBody>
          <a:bodyPr lIns="0" tIns="0" numCol="1" spcCol="360000"/>
          <a:lstStyle/>
          <a:p>
            <a:pPr algn="ctr">
              <a:buFont typeface="Wingdings" panose="05000000000000000000" pitchFamily="2" charset="2"/>
              <a:buNone/>
            </a:pPr>
            <a:r>
              <a:rPr lang="en-US" altLang="pt-PT" sz="14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Promote "efficiency" to reduce costs and, therefore, tariffs (important role of regulation)</a:t>
            </a:r>
            <a:endParaRPr lang="pt-PT" altLang="pt-PT" sz="1400" b="1">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97" name="Rectangle 96"/>
          <p:cNvSpPr>
            <a:spLocks noChangeArrowheads="1"/>
          </p:cNvSpPr>
          <p:nvPr/>
        </p:nvSpPr>
        <p:spPr bwMode="auto">
          <a:xfrm>
            <a:off x="7361116" y="2703686"/>
            <a:ext cx="1726493" cy="831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eaLnBrk="0" hangingPunct="0">
              <a:spcBef>
                <a:spcPct val="20000"/>
              </a:spcBef>
              <a:buChar char="•"/>
              <a:defRPr sz="3200" b="1">
                <a:solidFill>
                  <a:schemeClr val="bg1"/>
                </a:solidFill>
                <a:latin typeface="Arial" panose="020B0604020202020204" pitchFamily="34" charset="0"/>
              </a:defRPr>
            </a:lvl1pPr>
            <a:lvl2pPr marL="742950" indent="-285750" eaLnBrk="0" hangingPunct="0">
              <a:spcBef>
                <a:spcPct val="20000"/>
              </a:spcBef>
              <a:buChar char="–"/>
              <a:defRPr sz="2800">
                <a:solidFill>
                  <a:schemeClr val="bg1"/>
                </a:solidFill>
                <a:latin typeface="Arial" panose="020B0604020202020204" pitchFamily="34" charset="0"/>
              </a:defRPr>
            </a:lvl2pPr>
            <a:lvl3pPr marL="1143000" indent="-228600" eaLnBrk="0" hangingPunct="0">
              <a:spcBef>
                <a:spcPct val="20000"/>
              </a:spcBef>
              <a:buChar char="•"/>
              <a:defRPr sz="2400">
                <a:solidFill>
                  <a:schemeClr val="bg1"/>
                </a:solidFill>
                <a:latin typeface="Arial" panose="020B0604020202020204" pitchFamily="34" charset="0"/>
              </a:defRPr>
            </a:lvl3pPr>
            <a:lvl4pPr marL="1600200" indent="-228600" eaLnBrk="0" hangingPunct="0">
              <a:spcBef>
                <a:spcPct val="20000"/>
              </a:spcBef>
              <a:buChar char="–"/>
              <a:defRPr sz="2000">
                <a:solidFill>
                  <a:schemeClr val="bg1"/>
                </a:solidFill>
                <a:latin typeface="Arial" panose="020B0604020202020204" pitchFamily="34" charset="0"/>
              </a:defRPr>
            </a:lvl4pPr>
            <a:lvl5pPr marL="2057400" indent="-228600" eaLnBrk="0" hangingPunct="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fontAlgn="base" hangingPunct="1">
              <a:spcBef>
                <a:spcPts val="600"/>
              </a:spcBef>
              <a:spcAft>
                <a:spcPts val="1200"/>
              </a:spcAft>
              <a:buNone/>
            </a:pPr>
            <a:r>
              <a:rPr lang="en-US" altLang="pt-PT" sz="1100" b="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Recommended by the WFD (</a:t>
            </a:r>
            <a:r>
              <a:rPr lang="en-US" altLang="pt-PT" sz="1100" b="0" err="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user|polluter</a:t>
            </a:r>
            <a:r>
              <a:rPr lang="en-US" altLang="pt-PT" sz="1100" b="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 pays principle), promoting equity and efficient use</a:t>
            </a:r>
          </a:p>
        </p:txBody>
      </p:sp>
      <p:sp>
        <p:nvSpPr>
          <p:cNvPr id="24" name="Text Placeholder 2">
            <a:extLst>
              <a:ext uri="{FF2B5EF4-FFF2-40B4-BE49-F238E27FC236}">
                <a16:creationId xmlns:a16="http://schemas.microsoft.com/office/drawing/2014/main" id="{6A3CC8EB-092E-CA95-912E-DD5E0687E6BE}"/>
              </a:ext>
            </a:extLst>
          </p:cNvPr>
          <p:cNvSpPr txBox="1">
            <a:spLocks/>
          </p:cNvSpPr>
          <p:nvPr/>
        </p:nvSpPr>
        <p:spPr>
          <a:xfrm>
            <a:off x="335254" y="168395"/>
            <a:ext cx="7875557" cy="350477"/>
          </a:xfrm>
          <a:prstGeom prst="rect">
            <a:avLst/>
          </a:prstGeom>
        </p:spPr>
        <p:txBody>
          <a:bodyPr vert="horz" lIns="0" tIns="0" rIns="0" bIns="0"/>
          <a:lstStyle>
            <a:defPPr>
              <a:defRPr lang="en-US"/>
            </a:defPPr>
            <a:lvl1pPr marL="342900" indent="-342900">
              <a:spcBef>
                <a:spcPct val="20000"/>
              </a:spcBef>
              <a:buFont typeface="+mj-lt"/>
              <a:buAutoNum type="arabicPeriod" startAt="3"/>
              <a:defRPr sz="2600" b="1" i="0" baseline="0">
                <a:solidFill>
                  <a:srgbClr val="002060"/>
                </a:solidFill>
                <a:latin typeface="Segoe UI" panose="020B0502040204020203" pitchFamily="34" charset="0"/>
                <a:ea typeface="+mj-ea"/>
                <a:cs typeface="Segoe UI" panose="020B0502040204020203" pitchFamily="34" charset="0"/>
              </a:defRPr>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buFont typeface="+mj-lt"/>
              <a:buAutoNum type="arabicPeriod"/>
            </a:pPr>
            <a:r>
              <a:rPr lang="en-US" dirty="0"/>
              <a:t>THE CHALLENGE</a:t>
            </a:r>
            <a:endParaRPr lang="pt-PT" dirty="0"/>
          </a:p>
        </p:txBody>
      </p:sp>
      <p:sp>
        <p:nvSpPr>
          <p:cNvPr id="26" name="TextBox 25">
            <a:extLst>
              <a:ext uri="{FF2B5EF4-FFF2-40B4-BE49-F238E27FC236}">
                <a16:creationId xmlns:a16="http://schemas.microsoft.com/office/drawing/2014/main" id="{C18A5FB5-8F61-D923-C422-F03868054C77}"/>
              </a:ext>
            </a:extLst>
          </p:cNvPr>
          <p:cNvSpPr txBox="1"/>
          <p:nvPr/>
        </p:nvSpPr>
        <p:spPr>
          <a:xfrm>
            <a:off x="249714" y="4421222"/>
            <a:ext cx="8465300" cy="738664"/>
          </a:xfrm>
          <a:prstGeom prst="rect">
            <a:avLst/>
          </a:prstGeom>
          <a:noFill/>
        </p:spPr>
        <p:txBody>
          <a:bodyPr wrap="square" rtlCol="0">
            <a:spAutoFit/>
          </a:bodyPr>
          <a:lstStyle>
            <a:defPPr>
              <a:defRPr lang="en-US"/>
            </a:defPPr>
            <a:lvl2pPr marL="271462" lvl="1">
              <a:spcBef>
                <a:spcPts val="600"/>
              </a:spcBef>
              <a:spcAft>
                <a:spcPts val="600"/>
              </a:spcAft>
              <a:defRPr sz="1600" b="1"/>
            </a:lvl2pPr>
          </a:lstStyle>
          <a:p>
            <a:r>
              <a:rPr lang="en-US" sz="14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ERSAR encourages cost recovery through tariffs (T1) as best practice. However, this is a challenge, given that it is the municipality that decides tariffs and price increases are a decision of relevant political sensitivity [ERSAR issues an opinion, however it is not binding]</a:t>
            </a:r>
            <a:endParaRPr lang="pt-PT" sz="14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0" name="Rectangle 19">
            <a:extLst>
              <a:ext uri="{FF2B5EF4-FFF2-40B4-BE49-F238E27FC236}">
                <a16:creationId xmlns:a16="http://schemas.microsoft.com/office/drawing/2014/main" id="{B5D152FB-131F-7BA1-050C-51267FE6579E}"/>
              </a:ext>
            </a:extLst>
          </p:cNvPr>
          <p:cNvSpPr>
            <a:spLocks noChangeArrowheads="1"/>
          </p:cNvSpPr>
          <p:nvPr/>
        </p:nvSpPr>
        <p:spPr bwMode="auto">
          <a:xfrm>
            <a:off x="7323775" y="2126905"/>
            <a:ext cx="1935212" cy="625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eaLnBrk="0" hangingPunct="0">
              <a:spcBef>
                <a:spcPct val="20000"/>
              </a:spcBef>
              <a:buChar char="•"/>
              <a:defRPr sz="3200" b="1">
                <a:solidFill>
                  <a:schemeClr val="bg1"/>
                </a:solidFill>
                <a:latin typeface="Arial" panose="020B0604020202020204" pitchFamily="34" charset="0"/>
              </a:defRPr>
            </a:lvl1pPr>
            <a:lvl2pPr marL="742950" indent="-285750" eaLnBrk="0" hangingPunct="0">
              <a:spcBef>
                <a:spcPct val="20000"/>
              </a:spcBef>
              <a:buChar char="–"/>
              <a:defRPr sz="2800">
                <a:solidFill>
                  <a:schemeClr val="bg1"/>
                </a:solidFill>
                <a:latin typeface="Arial" panose="020B0604020202020204" pitchFamily="34" charset="0"/>
              </a:defRPr>
            </a:lvl2pPr>
            <a:lvl3pPr marL="1143000" indent="-228600" eaLnBrk="0" hangingPunct="0">
              <a:spcBef>
                <a:spcPct val="20000"/>
              </a:spcBef>
              <a:buChar char="•"/>
              <a:defRPr sz="2400">
                <a:solidFill>
                  <a:schemeClr val="bg1"/>
                </a:solidFill>
                <a:latin typeface="Arial" panose="020B0604020202020204" pitchFamily="34" charset="0"/>
              </a:defRPr>
            </a:lvl3pPr>
            <a:lvl4pPr marL="1600200" indent="-228600" eaLnBrk="0" hangingPunct="0">
              <a:spcBef>
                <a:spcPct val="20000"/>
              </a:spcBef>
              <a:buChar char="–"/>
              <a:defRPr sz="2000">
                <a:solidFill>
                  <a:schemeClr val="bg1"/>
                </a:solidFill>
                <a:latin typeface="Arial" panose="020B0604020202020204" pitchFamily="34" charset="0"/>
              </a:defRPr>
            </a:lvl4pPr>
            <a:lvl5pPr marL="2057400" indent="-228600" eaLnBrk="0" hangingPunct="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fontAlgn="base" hangingPunct="1">
              <a:spcBef>
                <a:spcPts val="600"/>
              </a:spcBef>
              <a:spcAft>
                <a:spcPts val="1200"/>
              </a:spcAft>
              <a:buNone/>
            </a:pPr>
            <a:r>
              <a:rPr lang="en-US" altLang="pt-PT" sz="1100" b="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Typically grants or financial instruments from EU Funds</a:t>
            </a:r>
            <a:endParaRPr lang="pt-PT" altLang="pt-PT" sz="1100" b="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1" name="Rectangle 20">
            <a:extLst>
              <a:ext uri="{FF2B5EF4-FFF2-40B4-BE49-F238E27FC236}">
                <a16:creationId xmlns:a16="http://schemas.microsoft.com/office/drawing/2014/main" id="{4660BEB1-1E18-3A49-C7AD-D577FFF5BE63}"/>
              </a:ext>
            </a:extLst>
          </p:cNvPr>
          <p:cNvSpPr>
            <a:spLocks noChangeArrowheads="1"/>
          </p:cNvSpPr>
          <p:nvPr/>
        </p:nvSpPr>
        <p:spPr bwMode="auto">
          <a:xfrm>
            <a:off x="7323775" y="1537120"/>
            <a:ext cx="2020077" cy="613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lvl1pPr eaLnBrk="0" hangingPunct="0">
              <a:spcBef>
                <a:spcPct val="20000"/>
              </a:spcBef>
              <a:buChar char="•"/>
              <a:defRPr sz="3200" b="1">
                <a:solidFill>
                  <a:schemeClr val="bg1"/>
                </a:solidFill>
                <a:latin typeface="Arial" panose="020B0604020202020204" pitchFamily="34" charset="0"/>
              </a:defRPr>
            </a:lvl1pPr>
            <a:lvl2pPr marL="742950" indent="-285750" eaLnBrk="0" hangingPunct="0">
              <a:spcBef>
                <a:spcPct val="20000"/>
              </a:spcBef>
              <a:buChar char="–"/>
              <a:defRPr sz="2800">
                <a:solidFill>
                  <a:schemeClr val="bg1"/>
                </a:solidFill>
                <a:latin typeface="Arial" panose="020B0604020202020204" pitchFamily="34" charset="0"/>
              </a:defRPr>
            </a:lvl2pPr>
            <a:lvl3pPr marL="1143000" indent="-228600" eaLnBrk="0" hangingPunct="0">
              <a:spcBef>
                <a:spcPct val="20000"/>
              </a:spcBef>
              <a:buChar char="•"/>
              <a:defRPr sz="2400">
                <a:solidFill>
                  <a:schemeClr val="bg1"/>
                </a:solidFill>
                <a:latin typeface="Arial" panose="020B0604020202020204" pitchFamily="34" charset="0"/>
              </a:defRPr>
            </a:lvl3pPr>
            <a:lvl4pPr marL="1600200" indent="-228600" eaLnBrk="0" hangingPunct="0">
              <a:spcBef>
                <a:spcPct val="20000"/>
              </a:spcBef>
              <a:buChar char="–"/>
              <a:defRPr sz="2000">
                <a:solidFill>
                  <a:schemeClr val="bg1"/>
                </a:solidFill>
                <a:latin typeface="Arial" panose="020B0604020202020204" pitchFamily="34" charset="0"/>
              </a:defRPr>
            </a:lvl4pPr>
            <a:lvl5pPr marL="2057400" indent="-228600" eaLnBrk="0" hangingPunct="0">
              <a:spcBef>
                <a:spcPct val="20000"/>
              </a:spcBef>
              <a:buChar char="»"/>
              <a:defRPr sz="2000">
                <a:solidFill>
                  <a:schemeClr val="bg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bg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bg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bg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bg1"/>
                </a:solidFill>
                <a:latin typeface="Arial" panose="020B0604020202020204" pitchFamily="34" charset="0"/>
              </a:defRPr>
            </a:lvl9pPr>
          </a:lstStyle>
          <a:p>
            <a:pPr eaLnBrk="1" fontAlgn="base" hangingPunct="1">
              <a:spcBef>
                <a:spcPts val="1800"/>
              </a:spcBef>
              <a:spcAft>
                <a:spcPts val="1200"/>
              </a:spcAft>
              <a:buNone/>
            </a:pPr>
            <a:r>
              <a:rPr lang="en-US" altLang="pt-PT" sz="1100" b="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Option to be used just when </a:t>
            </a:r>
            <a:r>
              <a:rPr lang="en-US" altLang="pt-PT" sz="11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affordability</a:t>
            </a:r>
            <a:r>
              <a:rPr lang="en-US" altLang="pt-PT" sz="1100" b="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 is in risk</a:t>
            </a:r>
            <a:endParaRPr lang="pt-PT" altLang="pt-PT" sz="1100" b="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grpSp>
        <p:nvGrpSpPr>
          <p:cNvPr id="2" name="Group 1">
            <a:extLst>
              <a:ext uri="{FF2B5EF4-FFF2-40B4-BE49-F238E27FC236}">
                <a16:creationId xmlns:a16="http://schemas.microsoft.com/office/drawing/2014/main" id="{B2D09CF6-2B87-FE10-D333-06DE470FF4FB}"/>
              </a:ext>
            </a:extLst>
          </p:cNvPr>
          <p:cNvGrpSpPr/>
          <p:nvPr/>
        </p:nvGrpSpPr>
        <p:grpSpPr>
          <a:xfrm>
            <a:off x="5187514" y="1485832"/>
            <a:ext cx="2282753" cy="2637050"/>
            <a:chOff x="5366235" y="1633504"/>
            <a:chExt cx="2540290" cy="2861138"/>
          </a:xfrm>
        </p:grpSpPr>
        <p:sp>
          <p:nvSpPr>
            <p:cNvPr id="22" name="Free-form: Shape 3">
              <a:extLst>
                <a:ext uri="{FF2B5EF4-FFF2-40B4-BE49-F238E27FC236}">
                  <a16:creationId xmlns:a16="http://schemas.microsoft.com/office/drawing/2014/main" id="{6FE71579-18A2-71EF-896A-52A66759475C}"/>
                </a:ext>
              </a:extLst>
            </p:cNvPr>
            <p:cNvSpPr/>
            <p:nvPr/>
          </p:nvSpPr>
          <p:spPr>
            <a:xfrm>
              <a:off x="6219134" y="1633504"/>
              <a:ext cx="846764" cy="733518"/>
            </a:xfrm>
            <a:custGeom>
              <a:avLst/>
              <a:gdLst>
                <a:gd name="connsiteX0" fmla="*/ 0 w 2084145"/>
                <a:gd name="connsiteY0" fmla="*/ 1167091 h 1167091"/>
                <a:gd name="connsiteX1" fmla="*/ 1042072 w 2084145"/>
                <a:gd name="connsiteY1" fmla="*/ 0 h 1167091"/>
                <a:gd name="connsiteX2" fmla="*/ 1042073 w 2084145"/>
                <a:gd name="connsiteY2" fmla="*/ 0 h 1167091"/>
                <a:gd name="connsiteX3" fmla="*/ 2084145 w 2084145"/>
                <a:gd name="connsiteY3" fmla="*/ 1167091 h 1167091"/>
                <a:gd name="connsiteX4" fmla="*/ 0 w 2084145"/>
                <a:gd name="connsiteY4" fmla="*/ 1167091 h 1167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145" h="1167091">
                  <a:moveTo>
                    <a:pt x="0" y="1167091"/>
                  </a:moveTo>
                  <a:lnTo>
                    <a:pt x="1042072" y="0"/>
                  </a:lnTo>
                  <a:lnTo>
                    <a:pt x="1042073" y="0"/>
                  </a:lnTo>
                  <a:lnTo>
                    <a:pt x="2084145" y="1167091"/>
                  </a:lnTo>
                  <a:lnTo>
                    <a:pt x="0" y="1167091"/>
                  </a:lnTo>
                  <a:close/>
                </a:path>
              </a:pathLst>
            </a:custGeom>
            <a:solidFill>
              <a:srgbClr val="1E9D8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40" tIns="15240" rIns="15240" bIns="15240" numCol="1" spcCol="1270" anchor="ctr" anchorCtr="0">
              <a:noAutofit/>
            </a:bodyPr>
            <a:lstStyle/>
            <a:p>
              <a:pPr algn="ctr" defTabSz="533400">
                <a:lnSpc>
                  <a:spcPct val="90000"/>
                </a:lnSpc>
                <a:spcBef>
                  <a:spcPct val="0"/>
                </a:spcBef>
                <a:spcAft>
                  <a:spcPct val="35000"/>
                </a:spcAft>
              </a:pPr>
              <a:endParaRPr lang="en-GB" sz="1100">
                <a:solidFill>
                  <a:schemeClr val="tx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3" name="Free-form: Shape 4">
              <a:extLst>
                <a:ext uri="{FF2B5EF4-FFF2-40B4-BE49-F238E27FC236}">
                  <a16:creationId xmlns:a16="http://schemas.microsoft.com/office/drawing/2014/main" id="{B0B4ABAD-84E8-B51B-4699-1544657FFB41}"/>
                </a:ext>
              </a:extLst>
            </p:cNvPr>
            <p:cNvSpPr/>
            <p:nvPr/>
          </p:nvSpPr>
          <p:spPr>
            <a:xfrm>
              <a:off x="5789616" y="2372728"/>
              <a:ext cx="1703554" cy="733517"/>
            </a:xfrm>
            <a:custGeom>
              <a:avLst/>
              <a:gdLst>
                <a:gd name="connsiteX0" fmla="*/ 0 w 4168290"/>
                <a:gd name="connsiteY0" fmla="*/ 1167091 h 1167091"/>
                <a:gd name="connsiteX1" fmla="*/ 1042072 w 4168290"/>
                <a:gd name="connsiteY1" fmla="*/ 0 h 1167091"/>
                <a:gd name="connsiteX2" fmla="*/ 3126218 w 4168290"/>
                <a:gd name="connsiteY2" fmla="*/ 0 h 1167091"/>
                <a:gd name="connsiteX3" fmla="*/ 4168290 w 4168290"/>
                <a:gd name="connsiteY3" fmla="*/ 1167091 h 1167091"/>
                <a:gd name="connsiteX4" fmla="*/ 0 w 4168290"/>
                <a:gd name="connsiteY4" fmla="*/ 1167091 h 1167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8290" h="1167091">
                  <a:moveTo>
                    <a:pt x="0" y="1167091"/>
                  </a:moveTo>
                  <a:lnTo>
                    <a:pt x="1042072" y="0"/>
                  </a:lnTo>
                  <a:lnTo>
                    <a:pt x="3126218" y="0"/>
                  </a:lnTo>
                  <a:lnTo>
                    <a:pt x="4168290" y="1167091"/>
                  </a:lnTo>
                  <a:lnTo>
                    <a:pt x="0" y="1167091"/>
                  </a:lnTo>
                  <a:close/>
                </a:path>
              </a:pathLst>
            </a:custGeom>
            <a:solidFill>
              <a:srgbClr val="3DB7E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64233" tIns="17145" rIns="564233" bIns="17145" numCol="1" spcCol="1270" anchor="ctr" anchorCtr="0">
              <a:noAutofit/>
            </a:bodyPr>
            <a:lstStyle/>
            <a:p>
              <a:pPr algn="ctr" defTabSz="600075">
                <a:lnSpc>
                  <a:spcPct val="90000"/>
                </a:lnSpc>
                <a:spcBef>
                  <a:spcPct val="0"/>
                </a:spcBef>
                <a:spcAft>
                  <a:spcPct val="35000"/>
                </a:spcAft>
              </a:pPr>
              <a:endParaRPr lang="en-GB" sz="1100" b="1">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5" name="Free-form: Shape 6">
              <a:extLst>
                <a:ext uri="{FF2B5EF4-FFF2-40B4-BE49-F238E27FC236}">
                  <a16:creationId xmlns:a16="http://schemas.microsoft.com/office/drawing/2014/main" id="{F6DE1980-4E2B-5509-5D40-668D5DDE1359}"/>
                </a:ext>
              </a:extLst>
            </p:cNvPr>
            <p:cNvSpPr/>
            <p:nvPr/>
          </p:nvSpPr>
          <p:spPr>
            <a:xfrm>
              <a:off x="5366235" y="3100983"/>
              <a:ext cx="2540290" cy="733517"/>
            </a:xfrm>
            <a:custGeom>
              <a:avLst/>
              <a:gdLst>
                <a:gd name="connsiteX0" fmla="*/ 0 w 6252435"/>
                <a:gd name="connsiteY0" fmla="*/ 1167091 h 1167091"/>
                <a:gd name="connsiteX1" fmla="*/ 1042072 w 6252435"/>
                <a:gd name="connsiteY1" fmla="*/ 0 h 1167091"/>
                <a:gd name="connsiteX2" fmla="*/ 5210363 w 6252435"/>
                <a:gd name="connsiteY2" fmla="*/ 0 h 1167091"/>
                <a:gd name="connsiteX3" fmla="*/ 6252435 w 6252435"/>
                <a:gd name="connsiteY3" fmla="*/ 1167091 h 1167091"/>
                <a:gd name="connsiteX4" fmla="*/ 0 w 6252435"/>
                <a:gd name="connsiteY4" fmla="*/ 1167091 h 1167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2435" h="1167091">
                  <a:moveTo>
                    <a:pt x="0" y="1167091"/>
                  </a:moveTo>
                  <a:lnTo>
                    <a:pt x="1042072" y="0"/>
                  </a:lnTo>
                  <a:lnTo>
                    <a:pt x="5210363" y="0"/>
                  </a:lnTo>
                  <a:lnTo>
                    <a:pt x="6252435" y="1167091"/>
                  </a:lnTo>
                  <a:lnTo>
                    <a:pt x="0" y="1167091"/>
                  </a:lnTo>
                  <a:close/>
                </a:path>
              </a:pathLst>
            </a:custGeom>
            <a:solidFill>
              <a:srgbClr val="00224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9682" tIns="19050" rIns="839682" bIns="19050" numCol="1" spcCol="1270" anchor="ctr" anchorCtr="0">
              <a:noAutofit/>
            </a:bodyPr>
            <a:lstStyle/>
            <a:p>
              <a:pPr algn="ctr" defTabSz="666750">
                <a:lnSpc>
                  <a:spcPct val="90000"/>
                </a:lnSpc>
                <a:spcBef>
                  <a:spcPct val="0"/>
                </a:spcBef>
                <a:spcAft>
                  <a:spcPct val="35000"/>
                </a:spcAft>
              </a:pPr>
              <a:r>
                <a:rPr lang="en-GB" sz="14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Tariffs</a:t>
              </a:r>
            </a:p>
          </p:txBody>
        </p:sp>
        <p:sp>
          <p:nvSpPr>
            <p:cNvPr id="27" name="TextBox 26">
              <a:extLst>
                <a:ext uri="{FF2B5EF4-FFF2-40B4-BE49-F238E27FC236}">
                  <a16:creationId xmlns:a16="http://schemas.microsoft.com/office/drawing/2014/main" id="{EB65E7A2-DD4F-2740-2B46-59900BBA68BC}"/>
                </a:ext>
              </a:extLst>
            </p:cNvPr>
            <p:cNvSpPr txBox="1"/>
            <p:nvPr/>
          </p:nvSpPr>
          <p:spPr>
            <a:xfrm>
              <a:off x="5366235" y="4160711"/>
              <a:ext cx="2520445" cy="333931"/>
            </a:xfrm>
            <a:prstGeom prst="rect">
              <a:avLst/>
            </a:prstGeom>
            <a:solidFill>
              <a:srgbClr val="92D050"/>
            </a:solidFill>
            <a:ln>
              <a:noFill/>
            </a:ln>
            <a:effectLst>
              <a:outerShdw blurRad="50800" dist="38100" dir="2700000" algn="tl" rotWithShape="0">
                <a:prstClr val="black">
                  <a:alpha val="40000"/>
                </a:prstClr>
              </a:outerShdw>
            </a:effectLst>
          </p:spPr>
          <p:txBody>
            <a:bodyPr wrap="square" anchor="ctr">
              <a:spAutoFit/>
            </a:bodyPr>
            <a:lstStyle/>
            <a:p>
              <a:pPr algn="ctr">
                <a:defRPr/>
              </a:pPr>
              <a:r>
                <a:rPr lang="en-GB" sz="14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Total costs</a:t>
              </a:r>
            </a:p>
          </p:txBody>
        </p:sp>
      </p:grpSp>
      <p:sp>
        <p:nvSpPr>
          <p:cNvPr id="28" name="TextBox 27">
            <a:extLst>
              <a:ext uri="{FF2B5EF4-FFF2-40B4-BE49-F238E27FC236}">
                <a16:creationId xmlns:a16="http://schemas.microsoft.com/office/drawing/2014/main" id="{A012F383-A7A5-9CD6-5B79-AEA6CDEC6E04}"/>
              </a:ext>
            </a:extLst>
          </p:cNvPr>
          <p:cNvSpPr txBox="1"/>
          <p:nvPr/>
        </p:nvSpPr>
        <p:spPr>
          <a:xfrm>
            <a:off x="4782465" y="1521866"/>
            <a:ext cx="353943" cy="1972254"/>
          </a:xfrm>
          <a:prstGeom prst="rect">
            <a:avLst/>
          </a:prstGeom>
          <a:solidFill>
            <a:srgbClr val="002244"/>
          </a:solidFill>
          <a:ln>
            <a:noFill/>
          </a:ln>
          <a:effectLst>
            <a:outerShdw blurRad="50800" dist="38100" dir="2700000" algn="tl" rotWithShape="0">
              <a:prstClr val="black">
                <a:alpha val="40000"/>
              </a:prstClr>
            </a:outerShdw>
          </a:effectLst>
        </p:spPr>
        <p:txBody>
          <a:bodyPr vert="vert270" wrap="square">
            <a:spAutoFit/>
          </a:bodyPr>
          <a:lstStyle/>
          <a:p>
            <a:pPr algn="ctr">
              <a:defRPr/>
            </a:pPr>
            <a:r>
              <a:rPr lang="en-GB" sz="11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Funding source</a:t>
            </a:r>
          </a:p>
        </p:txBody>
      </p:sp>
      <p:sp>
        <p:nvSpPr>
          <p:cNvPr id="29" name="TextBox 28">
            <a:extLst>
              <a:ext uri="{FF2B5EF4-FFF2-40B4-BE49-F238E27FC236}">
                <a16:creationId xmlns:a16="http://schemas.microsoft.com/office/drawing/2014/main" id="{00B17C2D-1EDC-3A51-F686-8C2EB0606638}"/>
              </a:ext>
            </a:extLst>
          </p:cNvPr>
          <p:cNvSpPr txBox="1"/>
          <p:nvPr/>
        </p:nvSpPr>
        <p:spPr>
          <a:xfrm>
            <a:off x="5671966" y="2389568"/>
            <a:ext cx="1313843" cy="258532"/>
          </a:xfrm>
          <a:prstGeom prst="rect">
            <a:avLst/>
          </a:prstGeom>
          <a:noFill/>
        </p:spPr>
        <p:txBody>
          <a:bodyPr wrap="square">
            <a:spAutoFit/>
          </a:bodyPr>
          <a:lstStyle/>
          <a:p>
            <a:pPr algn="ctr" defTabSz="533400">
              <a:lnSpc>
                <a:spcPct val="90000"/>
              </a:lnSpc>
              <a:spcBef>
                <a:spcPct val="0"/>
              </a:spcBef>
              <a:spcAft>
                <a:spcPct val="35000"/>
              </a:spcAft>
            </a:pPr>
            <a:r>
              <a:rPr lang="en-GB"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Subsidies</a:t>
            </a:r>
          </a:p>
        </p:txBody>
      </p:sp>
      <p:sp>
        <p:nvSpPr>
          <p:cNvPr id="31" name="TextBox 30">
            <a:extLst>
              <a:ext uri="{FF2B5EF4-FFF2-40B4-BE49-F238E27FC236}">
                <a16:creationId xmlns:a16="http://schemas.microsoft.com/office/drawing/2014/main" id="{CD37DBA3-1742-8E5D-BB37-BB5788CE64FD}"/>
              </a:ext>
            </a:extLst>
          </p:cNvPr>
          <p:cNvSpPr txBox="1"/>
          <p:nvPr/>
        </p:nvSpPr>
        <p:spPr>
          <a:xfrm>
            <a:off x="5947693" y="1832055"/>
            <a:ext cx="762387" cy="369332"/>
          </a:xfrm>
          <a:prstGeom prst="rect">
            <a:avLst/>
          </a:prstGeom>
          <a:noFill/>
        </p:spPr>
        <p:txBody>
          <a:bodyPr wrap="square">
            <a:spAutoFit/>
          </a:bodyPr>
          <a:lstStyle/>
          <a:p>
            <a:pPr algn="ctr" defTabSz="600075">
              <a:lnSpc>
                <a:spcPct val="90000"/>
              </a:lnSpc>
              <a:spcBef>
                <a:spcPct val="0"/>
              </a:spcBef>
              <a:spcAft>
                <a:spcPct val="35000"/>
              </a:spcAft>
            </a:pPr>
            <a:r>
              <a:rPr lang="en-GB" sz="1000" b="1">
                <a:solidFill>
                  <a:srgbClr val="002060"/>
                </a:solidFill>
                <a:latin typeface="Calibri Light" panose="020F0302020204030204" pitchFamily="34" charset="0"/>
                <a:ea typeface="Calibri Light" panose="020F0302020204030204" pitchFamily="34" charset="0"/>
                <a:cs typeface="Calibri Light" panose="020F0302020204030204" pitchFamily="34" charset="0"/>
              </a:rPr>
              <a:t>Municipal budget</a:t>
            </a:r>
          </a:p>
        </p:txBody>
      </p:sp>
      <p:sp>
        <p:nvSpPr>
          <p:cNvPr id="4" name="TextBox 3">
            <a:extLst>
              <a:ext uri="{FF2B5EF4-FFF2-40B4-BE49-F238E27FC236}">
                <a16:creationId xmlns:a16="http://schemas.microsoft.com/office/drawing/2014/main" id="{8BD99D59-E21E-B089-9D02-8BD8CEC1DEED}"/>
              </a:ext>
            </a:extLst>
          </p:cNvPr>
          <p:cNvSpPr txBox="1"/>
          <p:nvPr/>
        </p:nvSpPr>
        <p:spPr>
          <a:xfrm>
            <a:off x="252000" y="540000"/>
            <a:ext cx="4672262" cy="400110"/>
          </a:xfrm>
          <a:prstGeom prst="rect">
            <a:avLst/>
          </a:prstGeom>
          <a:noFill/>
        </p:spPr>
        <p:txBody>
          <a:bodyPr wrap="square">
            <a:spAutoFit/>
          </a:bodyPr>
          <a:lstStyle/>
          <a:p>
            <a:r>
              <a:rPr lang="en-GB" sz="2000" b="1">
                <a:solidFill>
                  <a:srgbClr val="182B49"/>
                </a:solidFill>
              </a:rPr>
              <a:t>OECD 3T's cost recovery approach</a:t>
            </a:r>
            <a:endParaRPr lang="pt-PT" sz="2000" b="1">
              <a:solidFill>
                <a:srgbClr val="182B49"/>
              </a:solidFill>
            </a:endParaRPr>
          </a:p>
        </p:txBody>
      </p:sp>
    </p:spTree>
    <p:extLst>
      <p:ext uri="{BB962C8B-B14F-4D97-AF65-F5344CB8AC3E}">
        <p14:creationId xmlns:p14="http://schemas.microsoft.com/office/powerpoint/2010/main" val="2989800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954B1830-493F-5E86-B7F3-7A3C1E88387E}"/>
              </a:ext>
            </a:extLst>
          </p:cNvPr>
          <p:cNvSpPr txBox="1"/>
          <p:nvPr/>
        </p:nvSpPr>
        <p:spPr>
          <a:xfrm>
            <a:off x="1088914" y="3772503"/>
            <a:ext cx="6599997" cy="830997"/>
          </a:xfrm>
          <a:prstGeom prst="rect">
            <a:avLst/>
          </a:prstGeom>
          <a:solidFill>
            <a:srgbClr val="1E9D8B"/>
          </a:solidFill>
        </p:spPr>
        <p:txBody>
          <a:bodyPr wrap="square">
            <a:spAutoFit/>
          </a:bodyPr>
          <a:lstStyle/>
          <a:p>
            <a:pPr>
              <a:spcBef>
                <a:spcPts val="600"/>
              </a:spcBef>
              <a:spcAft>
                <a:spcPts val="600"/>
              </a:spcAft>
            </a:pPr>
            <a:r>
              <a:rPr lang="en-GB" sz="120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a:t>
            </a:r>
            <a:r>
              <a:rPr lang="en-GB"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Affordability</a:t>
            </a:r>
            <a:r>
              <a:rPr lang="en-GB" sz="120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 is the social aspect of water service provision that is most clearly and closely linked to pricing policies. Affordability of water services may not be distributed equally across income groups or neighbourhoods - a lower income household will inevitably pay a higher proportion of their income for water services than a higher income household does.</a:t>
            </a:r>
          </a:p>
        </p:txBody>
      </p:sp>
      <p:sp>
        <p:nvSpPr>
          <p:cNvPr id="3" name="TextBox 2">
            <a:extLst>
              <a:ext uri="{FF2B5EF4-FFF2-40B4-BE49-F238E27FC236}">
                <a16:creationId xmlns:a16="http://schemas.microsoft.com/office/drawing/2014/main" id="{5878F6ED-3C41-5B8A-8F49-217BED5C5B89}"/>
              </a:ext>
            </a:extLst>
          </p:cNvPr>
          <p:cNvSpPr txBox="1"/>
          <p:nvPr/>
        </p:nvSpPr>
        <p:spPr>
          <a:xfrm>
            <a:off x="252000" y="540000"/>
            <a:ext cx="4672262" cy="400110"/>
          </a:xfrm>
          <a:prstGeom prst="rect">
            <a:avLst/>
          </a:prstGeom>
          <a:noFill/>
        </p:spPr>
        <p:txBody>
          <a:bodyPr wrap="square">
            <a:spAutoFit/>
          </a:bodyPr>
          <a:lstStyle/>
          <a:p>
            <a:r>
              <a:rPr lang="en-GB" sz="2000" b="1">
                <a:solidFill>
                  <a:srgbClr val="182B49"/>
                </a:solidFill>
              </a:rPr>
              <a:t>Social issues</a:t>
            </a:r>
            <a:endParaRPr lang="pt-PT" sz="2000" b="1">
              <a:solidFill>
                <a:srgbClr val="182B49"/>
              </a:solidFill>
            </a:endParaRPr>
          </a:p>
        </p:txBody>
      </p:sp>
      <p:sp>
        <p:nvSpPr>
          <p:cNvPr id="2" name="Text Placeholder 2">
            <a:extLst>
              <a:ext uri="{FF2B5EF4-FFF2-40B4-BE49-F238E27FC236}">
                <a16:creationId xmlns:a16="http://schemas.microsoft.com/office/drawing/2014/main" id="{EE307A9A-27A6-7962-35CF-4577A023B4D0}"/>
              </a:ext>
            </a:extLst>
          </p:cNvPr>
          <p:cNvSpPr txBox="1">
            <a:spLocks/>
          </p:cNvSpPr>
          <p:nvPr/>
        </p:nvSpPr>
        <p:spPr>
          <a:xfrm>
            <a:off x="335254" y="168395"/>
            <a:ext cx="7875557" cy="350477"/>
          </a:xfrm>
          <a:prstGeom prst="rect">
            <a:avLst/>
          </a:prstGeom>
        </p:spPr>
        <p:txBody>
          <a:bodyPr vert="horz" lIns="0" tIns="0" rIns="0" bIns="0"/>
          <a:lstStyle>
            <a:defPPr>
              <a:defRPr lang="en-US"/>
            </a:defPPr>
            <a:lvl1pPr marL="342900" indent="-342900">
              <a:spcBef>
                <a:spcPct val="20000"/>
              </a:spcBef>
              <a:buFont typeface="+mj-lt"/>
              <a:buAutoNum type="arabicPeriod" startAt="3"/>
              <a:defRPr sz="2600" b="1" i="0" baseline="0">
                <a:solidFill>
                  <a:srgbClr val="002060"/>
                </a:solidFill>
                <a:latin typeface="Segoe UI" panose="020B0502040204020203" pitchFamily="34" charset="0"/>
                <a:ea typeface="+mj-ea"/>
                <a:cs typeface="Segoe UI" panose="020B0502040204020203" pitchFamily="34" charset="0"/>
              </a:defRPr>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buFont typeface="+mj-lt"/>
              <a:buAutoNum type="arabicPeriod"/>
            </a:pPr>
            <a:r>
              <a:rPr lang="en-US"/>
              <a:t>THE CHALLENGE</a:t>
            </a:r>
            <a:endParaRPr lang="pt-PT"/>
          </a:p>
        </p:txBody>
      </p:sp>
      <p:sp>
        <p:nvSpPr>
          <p:cNvPr id="12" name="TextBox 11">
            <a:extLst>
              <a:ext uri="{FF2B5EF4-FFF2-40B4-BE49-F238E27FC236}">
                <a16:creationId xmlns:a16="http://schemas.microsoft.com/office/drawing/2014/main" id="{D1CC8BE1-820A-9016-58FA-844ED1BC481A}"/>
              </a:ext>
            </a:extLst>
          </p:cNvPr>
          <p:cNvSpPr txBox="1"/>
          <p:nvPr/>
        </p:nvSpPr>
        <p:spPr>
          <a:xfrm>
            <a:off x="999578" y="1066454"/>
            <a:ext cx="7144844" cy="646331"/>
          </a:xfrm>
          <a:prstGeom prst="rect">
            <a:avLst/>
          </a:prstGeom>
          <a:noFill/>
        </p:spPr>
        <p:txBody>
          <a:bodyPr wrap="square" rtlCol="0">
            <a:spAutoFit/>
          </a:bodyPr>
          <a:lstStyle>
            <a:defPPr>
              <a:defRPr lang="en-US"/>
            </a:defPPr>
            <a:lvl1pPr>
              <a:defRPr sz="1400" b="1">
                <a:solidFill>
                  <a:srgbClr val="44546A"/>
                </a:solidFill>
                <a:latin typeface="Calibri Light" panose="020F0302020204030204" pitchFamily="34" charset="0"/>
                <a:ea typeface="Calibri Light" panose="020F0302020204030204" pitchFamily="34" charset="0"/>
                <a:cs typeface="Calibri Light" panose="020F0302020204030204" pitchFamily="34" charset="0"/>
              </a:defRPr>
            </a:lvl1pPr>
            <a:lvl2pPr marL="271462" lvl="1">
              <a:spcBef>
                <a:spcPts val="600"/>
              </a:spcBef>
              <a:spcAft>
                <a:spcPts val="600"/>
              </a:spcAft>
              <a:defRPr sz="1600" b="1"/>
            </a:lvl2pPr>
          </a:lstStyle>
          <a:p>
            <a:r>
              <a:rPr lang="en-US" sz="1200" b="0" dirty="0"/>
              <a:t>Since water is considered an essential and indispensable resource for life, and ensuring availability and sustainable management of water and sanitation for all is a sustainable development goal, it is crucial to take the social aspect into account when determining tariffs for water supply and sanitation services.</a:t>
            </a:r>
            <a:endParaRPr lang="en-GB" sz="1200" b="0" dirty="0"/>
          </a:p>
        </p:txBody>
      </p:sp>
      <p:pic>
        <p:nvPicPr>
          <p:cNvPr id="14" name="Picture 2" descr="Resultado de imagem para sdg 6">
            <a:extLst>
              <a:ext uri="{FF2B5EF4-FFF2-40B4-BE49-F238E27FC236}">
                <a16:creationId xmlns:a16="http://schemas.microsoft.com/office/drawing/2014/main" id="{350CB2C4-8DB6-D875-5DB9-C330291CB2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54" y="1062214"/>
            <a:ext cx="650571" cy="65057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10735942-4FDB-17B2-76BA-B9387DE4CF37}"/>
              </a:ext>
            </a:extLst>
          </p:cNvPr>
          <p:cNvSpPr txBox="1"/>
          <p:nvPr/>
        </p:nvSpPr>
        <p:spPr>
          <a:xfrm>
            <a:off x="5454238" y="2151339"/>
            <a:ext cx="2234673" cy="830997"/>
          </a:xfrm>
          <a:prstGeom prst="rect">
            <a:avLst/>
          </a:prstGeom>
          <a:solidFill>
            <a:srgbClr val="002244"/>
          </a:solidFill>
        </p:spPr>
        <p:txBody>
          <a:bodyPr wrap="square" rtlCol="0">
            <a:spAutoFit/>
          </a:bodyPr>
          <a:lstStyle>
            <a:defPPr>
              <a:defRPr lang="en-US"/>
            </a:defPPr>
            <a:lvl1pPr marL="285750" indent="-285750">
              <a:spcBef>
                <a:spcPts val="600"/>
              </a:spcBef>
              <a:spcAft>
                <a:spcPts val="600"/>
              </a:spcAft>
              <a:buFont typeface="Wingdings" panose="05000000000000000000" pitchFamily="2" charset="2"/>
              <a:buChar char="§"/>
              <a:defRPr sz="1200">
                <a:solidFill>
                  <a:srgbClr val="264B64"/>
                </a:solidFill>
                <a:latin typeface="Calibri Light" panose="020F0302020204030204" pitchFamily="34" charset="0"/>
                <a:ea typeface="Calibri Light" panose="020F0302020204030204" pitchFamily="34" charset="0"/>
                <a:cs typeface="Calibri Light" panose="020F0302020204030204" pitchFamily="34" charset="0"/>
              </a:defRPr>
            </a:lvl1pPr>
          </a:lstStyle>
          <a:p>
            <a:pPr marL="0" indent="0">
              <a:buNone/>
            </a:pPr>
            <a:r>
              <a:rPr lang="en-US">
                <a:solidFill>
                  <a:schemeClr val="bg1"/>
                </a:solidFill>
              </a:rPr>
              <a:t>Incorporate the need for cost recovery and incentives to improve efficient use: </a:t>
            </a:r>
            <a:r>
              <a:rPr lang="en-US" b="1">
                <a:solidFill>
                  <a:schemeClr val="bg1"/>
                </a:solidFill>
              </a:rPr>
              <a:t>increase the burden on users</a:t>
            </a:r>
          </a:p>
        </p:txBody>
      </p:sp>
      <p:sp>
        <p:nvSpPr>
          <p:cNvPr id="21" name="TextBox 20">
            <a:extLst>
              <a:ext uri="{FF2B5EF4-FFF2-40B4-BE49-F238E27FC236}">
                <a16:creationId xmlns:a16="http://schemas.microsoft.com/office/drawing/2014/main" id="{DFFB16CF-FD8B-1A0E-D57C-4AB5A1E63C00}"/>
              </a:ext>
            </a:extLst>
          </p:cNvPr>
          <p:cNvSpPr txBox="1"/>
          <p:nvPr/>
        </p:nvSpPr>
        <p:spPr>
          <a:xfrm>
            <a:off x="1088914" y="2144799"/>
            <a:ext cx="2234672" cy="830997"/>
          </a:xfrm>
          <a:prstGeom prst="rect">
            <a:avLst/>
          </a:prstGeom>
          <a:solidFill>
            <a:srgbClr val="002244"/>
          </a:solidFill>
        </p:spPr>
        <p:txBody>
          <a:bodyPr wrap="square" rtlCol="0">
            <a:spAutoFit/>
          </a:bodyPr>
          <a:lstStyle>
            <a:defPPr>
              <a:defRPr lang="en-US"/>
            </a:defPPr>
            <a:lvl1pPr indent="0">
              <a:spcBef>
                <a:spcPts val="600"/>
              </a:spcBef>
              <a:spcAft>
                <a:spcPts val="600"/>
              </a:spcAft>
              <a:buFont typeface="Wingdings" panose="05000000000000000000" pitchFamily="2" charset="2"/>
              <a:buNone/>
              <a:defRPr sz="1200">
                <a:solidFill>
                  <a:schemeClr val="bg1"/>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US" b="1"/>
              <a:t>Affordability</a:t>
            </a:r>
            <a:r>
              <a:rPr lang="en-US"/>
              <a:t> considerations: tend to </a:t>
            </a:r>
            <a:r>
              <a:rPr lang="en-US" b="1"/>
              <a:t>limit the costs</a:t>
            </a:r>
            <a:r>
              <a:rPr lang="en-US"/>
              <a:t> that some domestic end-users will have to pay for these services</a:t>
            </a:r>
          </a:p>
        </p:txBody>
      </p:sp>
      <p:pic>
        <p:nvPicPr>
          <p:cNvPr id="24" name="Picture 23">
            <a:extLst>
              <a:ext uri="{FF2B5EF4-FFF2-40B4-BE49-F238E27FC236}">
                <a16:creationId xmlns:a16="http://schemas.microsoft.com/office/drawing/2014/main" id="{11E2866A-0F44-1DE2-3A5B-CEDA910460C0}"/>
              </a:ext>
            </a:extLst>
          </p:cNvPr>
          <p:cNvPicPr>
            <a:picLocks noChangeAspect="1"/>
          </p:cNvPicPr>
          <p:nvPr/>
        </p:nvPicPr>
        <p:blipFill rotWithShape="1">
          <a:blip r:embed="rId4"/>
          <a:srcRect t="9462" b="29690"/>
          <a:stretch/>
        </p:blipFill>
        <p:spPr>
          <a:xfrm>
            <a:off x="3418524" y="2234495"/>
            <a:ext cx="1940776" cy="719169"/>
          </a:xfrm>
          <a:prstGeom prst="rect">
            <a:avLst/>
          </a:prstGeom>
        </p:spPr>
      </p:pic>
    </p:spTree>
    <p:extLst>
      <p:ext uri="{BB962C8B-B14F-4D97-AF65-F5344CB8AC3E}">
        <p14:creationId xmlns:p14="http://schemas.microsoft.com/office/powerpoint/2010/main" val="465874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6D0BB51-BC30-B9A2-5C46-5A0AA6F3DB5C}"/>
              </a:ext>
            </a:extLst>
          </p:cNvPr>
          <p:cNvPicPr>
            <a:picLocks noChangeAspect="1"/>
          </p:cNvPicPr>
          <p:nvPr/>
        </p:nvPicPr>
        <p:blipFill>
          <a:blip r:embed="rId3"/>
          <a:stretch>
            <a:fillRect/>
          </a:stretch>
        </p:blipFill>
        <p:spPr>
          <a:xfrm>
            <a:off x="5637949" y="2469098"/>
            <a:ext cx="1834669" cy="2446224"/>
          </a:xfrm>
          <a:prstGeom prst="rect">
            <a:avLst/>
          </a:prstGeom>
        </p:spPr>
      </p:pic>
      <p:sp>
        <p:nvSpPr>
          <p:cNvPr id="8" name="Rectangle 41"/>
          <p:cNvSpPr>
            <a:spLocks noChangeArrowheads="1"/>
          </p:cNvSpPr>
          <p:nvPr/>
        </p:nvSpPr>
        <p:spPr bwMode="auto">
          <a:xfrm>
            <a:off x="671526" y="1854320"/>
            <a:ext cx="4477473" cy="1585049"/>
          </a:xfrm>
          <a:prstGeom prst="rect">
            <a:avLst/>
          </a:prstGeom>
          <a:solidFill>
            <a:srgbClr val="002244"/>
          </a:solidFill>
        </p:spPr>
        <p:txBody>
          <a:bodyPr wrap="square">
            <a:spAutoFit/>
          </a:bodyPr>
          <a:lstStyle/>
          <a:p>
            <a:pPr>
              <a:spcBef>
                <a:spcPts val="600"/>
              </a:spcBef>
            </a:pPr>
            <a:r>
              <a:rPr lang="pt-PT" altLang="pt-PT"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COST RECOVERY WOULD ENABLE: </a:t>
            </a:r>
            <a:endParaRPr lang="en-GB" altLang="pt-PT"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a:p>
            <a:pPr marL="628650" lvl="1" indent="-171450">
              <a:spcBef>
                <a:spcPts val="600"/>
              </a:spcBef>
              <a:buFont typeface="Wingdings" panose="05000000000000000000" pitchFamily="2" charset="2"/>
              <a:buChar char="§"/>
            </a:pPr>
            <a:r>
              <a:rPr lang="en-GB" altLang="pt-PT"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Operator's sustainability</a:t>
            </a:r>
          </a:p>
          <a:p>
            <a:pPr marL="628650" lvl="1" indent="-171450">
              <a:spcBef>
                <a:spcPts val="600"/>
              </a:spcBef>
              <a:buFont typeface="Wingdings" panose="05000000000000000000" pitchFamily="2" charset="2"/>
              <a:buChar char="§"/>
            </a:pPr>
            <a:r>
              <a:rPr lang="en-GB" altLang="pt-PT"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Capex investments necessary to improve the services’ quality</a:t>
            </a:r>
          </a:p>
          <a:p>
            <a:pPr marL="628650" lvl="1" indent="-171450">
              <a:spcBef>
                <a:spcPts val="600"/>
              </a:spcBef>
              <a:buFont typeface="Wingdings" panose="05000000000000000000" pitchFamily="2" charset="2"/>
              <a:buChar char="§"/>
            </a:pPr>
            <a:r>
              <a:rPr lang="en-GB" altLang="pt-PT"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Attract human capital</a:t>
            </a:r>
          </a:p>
          <a:p>
            <a:pPr marL="628650" lvl="1" indent="-171450">
              <a:spcBef>
                <a:spcPts val="600"/>
              </a:spcBef>
              <a:buFont typeface="Wingdings" panose="05000000000000000000" pitchFamily="2" charset="2"/>
              <a:buChar char="§"/>
            </a:pPr>
            <a:r>
              <a:rPr lang="en-GB" altLang="pt-PT"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Intergenerational responsibility</a:t>
            </a:r>
          </a:p>
          <a:p>
            <a:pPr marL="628650" lvl="1" indent="-171450">
              <a:spcBef>
                <a:spcPts val="600"/>
              </a:spcBef>
              <a:buFont typeface="Wingdings" panose="05000000000000000000" pitchFamily="2" charset="2"/>
              <a:buChar char="§"/>
            </a:pPr>
            <a:r>
              <a:rPr lang="en-GB" altLang="pt-PT" sz="1200"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Promote equity</a:t>
            </a:r>
          </a:p>
        </p:txBody>
      </p:sp>
      <p:sp>
        <p:nvSpPr>
          <p:cNvPr id="10" name="Text Placeholder 3">
            <a:extLst>
              <a:ext uri="{FF2B5EF4-FFF2-40B4-BE49-F238E27FC236}">
                <a16:creationId xmlns:a16="http://schemas.microsoft.com/office/drawing/2014/main" id="{06E76DE1-FFE2-D3AA-0E01-85EBD49A9740}"/>
              </a:ext>
            </a:extLst>
          </p:cNvPr>
          <p:cNvSpPr txBox="1">
            <a:spLocks/>
          </p:cNvSpPr>
          <p:nvPr/>
        </p:nvSpPr>
        <p:spPr>
          <a:xfrm>
            <a:off x="671526" y="707286"/>
            <a:ext cx="2664000" cy="432000"/>
          </a:xfrm>
          <a:prstGeom prst="rect">
            <a:avLst/>
          </a:prstGeom>
          <a:solidFill>
            <a:schemeClr val="bg1">
              <a:lumMod val="50000"/>
            </a:schemeClr>
          </a:solidFill>
        </p:spPr>
        <p:txBody>
          <a:bodyPr lIns="0" tIns="0" numCol="1" spcCol="360000"/>
          <a:lstStyle>
            <a:defPPr>
              <a:defRPr lang="en-US"/>
            </a:defPPr>
            <a:lvl1pPr marR="0" indent="0" algn="ctr" fontAlgn="auto">
              <a:lnSpc>
                <a:spcPct val="100000"/>
              </a:lnSpc>
              <a:spcBef>
                <a:spcPts val="0"/>
              </a:spcBef>
              <a:spcAft>
                <a:spcPts val="0"/>
              </a:spcAft>
              <a:buClrTx/>
              <a:buSzTx/>
              <a:buFont typeface="Wingdings" panose="05000000000000000000" pitchFamily="2" charset="2"/>
              <a:buNone/>
              <a:tabLst/>
              <a:defRPr sz="1400" b="1">
                <a:solidFill>
                  <a:schemeClr val="bg1"/>
                </a:solidFill>
              </a:defRPr>
            </a:lvl1pPr>
            <a:lvl2pPr marL="742950" lvl="1" indent="0">
              <a:spcBef>
                <a:spcPct val="20000"/>
              </a:spcBef>
              <a:buFont typeface="Arial"/>
              <a:buNone/>
              <a:defRPr sz="1200" b="1">
                <a:solidFill>
                  <a:schemeClr val="bg1"/>
                </a:solidFill>
              </a:defRPr>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altLang="pt-PT" sz="2400">
                <a:latin typeface="Calibri Light" panose="020F0302020204030204" pitchFamily="34" charset="0"/>
                <a:ea typeface="Calibri Light" panose="020F0302020204030204" pitchFamily="34" charset="0"/>
                <a:cs typeface="Calibri Light" panose="020F0302020204030204" pitchFamily="34" charset="0"/>
              </a:rPr>
              <a:t>Cost recovery</a:t>
            </a:r>
            <a:r>
              <a:rPr lang="pt-PT" altLang="pt-PT" sz="2400">
                <a:latin typeface="Calibri Light" panose="020F0302020204030204" pitchFamily="34" charset="0"/>
                <a:ea typeface="Calibri Light" panose="020F0302020204030204" pitchFamily="34" charset="0"/>
                <a:cs typeface="Calibri Light" panose="020F0302020204030204" pitchFamily="34" charset="0"/>
              </a:rPr>
              <a:t> KPI</a:t>
            </a:r>
          </a:p>
          <a:p>
            <a:endParaRPr lang="pt-PT" sz="2400">
              <a:latin typeface="Calibri Light" panose="020F0302020204030204" pitchFamily="34" charset="0"/>
              <a:ea typeface="Calibri Light" panose="020F0302020204030204" pitchFamily="34" charset="0"/>
              <a:cs typeface="Calibri Light" panose="020F0302020204030204" pitchFamily="34" charset="0"/>
            </a:endParaRPr>
          </a:p>
          <a:p>
            <a:endParaRPr lang="pt-PT" sz="2400">
              <a:latin typeface="Calibri Light" panose="020F0302020204030204" pitchFamily="34" charset="0"/>
              <a:ea typeface="Calibri Light" panose="020F0302020204030204" pitchFamily="34" charset="0"/>
              <a:cs typeface="Calibri Light" panose="020F0302020204030204" pitchFamily="34"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3602EC51-8696-32A7-26C1-00718402E912}"/>
                  </a:ext>
                </a:extLst>
              </p:cNvPr>
              <p:cNvSpPr txBox="1"/>
              <p:nvPr/>
            </p:nvSpPr>
            <p:spPr>
              <a:xfrm>
                <a:off x="83660" y="1194163"/>
                <a:ext cx="5554289" cy="44223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pt-PT" sz="1200" b="1" i="0" smtClean="0">
                          <a:solidFill>
                            <a:srgbClr val="44546A"/>
                          </a:solidFill>
                          <a:latin typeface="Cambria Math" panose="02040503050406030204" pitchFamily="18" charset="0"/>
                        </a:rPr>
                        <m:t>𝐂𝐨𝐬𝐭</m:t>
                      </m:r>
                      <m:r>
                        <a:rPr lang="pt-PT" sz="1200" b="1" i="0" smtClean="0">
                          <a:solidFill>
                            <a:srgbClr val="44546A"/>
                          </a:solidFill>
                          <a:latin typeface="Cambria Math" panose="02040503050406030204" pitchFamily="18" charset="0"/>
                        </a:rPr>
                        <m:t> </m:t>
                      </m:r>
                      <m:r>
                        <a:rPr lang="pt-PT" sz="1200" b="1" i="0" smtClean="0">
                          <a:solidFill>
                            <a:srgbClr val="44546A"/>
                          </a:solidFill>
                          <a:latin typeface="Cambria Math" panose="02040503050406030204" pitchFamily="18" charset="0"/>
                        </a:rPr>
                        <m:t>𝐑𝐞𝐜𝐨𝐯𝐞𝐫𝐲</m:t>
                      </m:r>
                      <m:r>
                        <a:rPr lang="pt-PT" sz="1200" b="0" i="0">
                          <a:solidFill>
                            <a:srgbClr val="44546A"/>
                          </a:solidFill>
                          <a:latin typeface="Cambria Math" panose="02040503050406030204" pitchFamily="18" charset="0"/>
                        </a:rPr>
                        <m:t>= </m:t>
                      </m:r>
                      <m:f>
                        <m:fPr>
                          <m:ctrlPr>
                            <a:rPr lang="pt-PT" sz="1200" i="1">
                              <a:solidFill>
                                <a:srgbClr val="44546A"/>
                              </a:solidFill>
                              <a:latin typeface="Cambria Math" panose="02040503050406030204" pitchFamily="18" charset="0"/>
                            </a:rPr>
                          </m:ctrlPr>
                        </m:fPr>
                        <m:num>
                          <m:r>
                            <m:rPr>
                              <m:nor/>
                            </m:rPr>
                            <a:rPr lang="pt-PT" sz="1200" dirty="0">
                              <a:solidFill>
                                <a:srgbClr val="44546A"/>
                              </a:solidFill>
                              <a:ea typeface="Calibri Light" panose="020F0302020204030204" pitchFamily="34" charset="0"/>
                              <a:cs typeface="Calibri Light" panose="020F0302020204030204" pitchFamily="34" charset="0"/>
                            </a:rPr>
                            <m:t>Tariff</m:t>
                          </m:r>
                          <m:r>
                            <a:rPr lang="pt-PT" sz="1200" b="0" i="0" dirty="0">
                              <a:solidFill>
                                <a:srgbClr val="44546A"/>
                              </a:solidFill>
                              <a:latin typeface="Cambria Math" panose="02040503050406030204" pitchFamily="18" charset="0"/>
                            </a:rPr>
                            <m:t> </m:t>
                          </m:r>
                          <m:r>
                            <m:rPr>
                              <m:sty m:val="p"/>
                            </m:rPr>
                            <a:rPr lang="pt-PT" sz="1200" b="0" i="0" dirty="0">
                              <a:solidFill>
                                <a:srgbClr val="44546A"/>
                              </a:solidFill>
                              <a:latin typeface="Cambria Math" panose="02040503050406030204" pitchFamily="18" charset="0"/>
                            </a:rPr>
                            <m:t>revenues</m:t>
                          </m:r>
                        </m:num>
                        <m:den>
                          <m:r>
                            <m:rPr>
                              <m:nor/>
                            </m:rPr>
                            <a:rPr lang="pt-PT" sz="1200" dirty="0">
                              <a:solidFill>
                                <a:srgbClr val="44546A"/>
                              </a:solidFill>
                              <a:ea typeface="Calibri Light" panose="020F0302020204030204" pitchFamily="34" charset="0"/>
                              <a:cs typeface="Calibri Light" panose="020F0302020204030204" pitchFamily="34" charset="0"/>
                            </a:rPr>
                            <m:t>To</m:t>
                          </m:r>
                          <m:r>
                            <m:rPr>
                              <m:sty m:val="p"/>
                            </m:rPr>
                            <a:rPr lang="pt-PT" sz="1200" b="0" i="0" dirty="0">
                              <a:solidFill>
                                <a:srgbClr val="44546A"/>
                              </a:solidFill>
                              <a:latin typeface="Cambria Math" panose="02040503050406030204" pitchFamily="18" charset="0"/>
                            </a:rPr>
                            <m:t>tal</m:t>
                          </m:r>
                          <m:r>
                            <a:rPr lang="pt-PT" sz="1200" b="0" i="0" dirty="0">
                              <a:solidFill>
                                <a:srgbClr val="44546A"/>
                              </a:solidFill>
                              <a:latin typeface="Cambria Math" panose="02040503050406030204" pitchFamily="18" charset="0"/>
                            </a:rPr>
                            <m:t> </m:t>
                          </m:r>
                          <m:r>
                            <m:rPr>
                              <m:sty m:val="p"/>
                            </m:rPr>
                            <a:rPr lang="pt-PT" sz="1200" b="0" i="0" dirty="0">
                              <a:solidFill>
                                <a:srgbClr val="44546A"/>
                              </a:solidFill>
                              <a:latin typeface="Cambria Math" panose="02040503050406030204" pitchFamily="18" charset="0"/>
                            </a:rPr>
                            <m:t>costs</m:t>
                          </m:r>
                          <m:r>
                            <a:rPr lang="en-GB" sz="1200" b="0" i="0" dirty="0">
                              <a:solidFill>
                                <a:srgbClr val="44546A"/>
                              </a:solidFill>
                              <a:latin typeface="Cambria Math" panose="02040503050406030204" pitchFamily="18" charset="0"/>
                            </a:rPr>
                            <m:t>−</m:t>
                          </m:r>
                          <m:r>
                            <m:rPr>
                              <m:sty m:val="p"/>
                            </m:rPr>
                            <a:rPr lang="pt-PT" sz="1200" b="0" i="0" dirty="0">
                              <a:solidFill>
                                <a:srgbClr val="44546A"/>
                              </a:solidFill>
                              <a:latin typeface="Cambria Math" panose="02040503050406030204" pitchFamily="18" charset="0"/>
                            </a:rPr>
                            <m:t>CAPEX</m:t>
                          </m:r>
                          <m:r>
                            <a:rPr lang="pt-PT" sz="1200" b="0" i="0" dirty="0">
                              <a:solidFill>
                                <a:srgbClr val="44546A"/>
                              </a:solidFill>
                              <a:latin typeface="Cambria Math" panose="02040503050406030204" pitchFamily="18" charset="0"/>
                            </a:rPr>
                            <m:t> </m:t>
                          </m:r>
                          <m:r>
                            <m:rPr>
                              <m:sty m:val="p"/>
                            </m:rPr>
                            <a:rPr lang="pt-PT" sz="1200" b="0" i="0" dirty="0">
                              <a:solidFill>
                                <a:srgbClr val="44546A"/>
                              </a:solidFill>
                              <a:latin typeface="Cambria Math" panose="02040503050406030204" pitchFamily="18" charset="0"/>
                            </a:rPr>
                            <m:t>subsidies</m:t>
                          </m:r>
                          <m:r>
                            <a:rPr lang="en-GB" sz="1200" b="0" i="0" dirty="0">
                              <a:solidFill>
                                <a:srgbClr val="44546A"/>
                              </a:solidFill>
                              <a:latin typeface="Cambria Math" panose="02040503050406030204" pitchFamily="18" charset="0"/>
                            </a:rPr>
                            <m:t>−</m:t>
                          </m:r>
                          <m:r>
                            <m:rPr>
                              <m:sty m:val="p"/>
                            </m:rPr>
                            <a:rPr lang="pt-PT" sz="1200" b="0" i="0" dirty="0">
                              <a:solidFill>
                                <a:srgbClr val="44546A"/>
                              </a:solidFill>
                              <a:latin typeface="Cambria Math" panose="02040503050406030204" pitchFamily="18" charset="0"/>
                            </a:rPr>
                            <m:t>Other</m:t>
                          </m:r>
                          <m:r>
                            <a:rPr lang="pt-PT" sz="1200" b="0" i="0" dirty="0">
                              <a:solidFill>
                                <a:srgbClr val="44546A"/>
                              </a:solidFill>
                              <a:latin typeface="Cambria Math" panose="02040503050406030204" pitchFamily="18" charset="0"/>
                            </a:rPr>
                            <m:t> </m:t>
                          </m:r>
                          <m:r>
                            <m:rPr>
                              <m:sty m:val="p"/>
                            </m:rPr>
                            <a:rPr lang="pt-PT" sz="1200" b="0" i="0" dirty="0">
                              <a:solidFill>
                                <a:srgbClr val="44546A"/>
                              </a:solidFill>
                              <a:latin typeface="Cambria Math" panose="02040503050406030204" pitchFamily="18" charset="0"/>
                            </a:rPr>
                            <m:t>revenues</m:t>
                          </m:r>
                        </m:den>
                      </m:f>
                    </m:oMath>
                  </m:oMathPara>
                </a14:m>
                <a:endParaRPr lang="pt-PT" sz="1200">
                  <a:solidFill>
                    <a:srgbClr val="44546A"/>
                  </a:solidFill>
                  <a:ea typeface="Calibri Light" panose="020F0302020204030204" pitchFamily="34" charset="0"/>
                  <a:cs typeface="Calibri Light" panose="020F0302020204030204" pitchFamily="34" charset="0"/>
                </a:endParaRPr>
              </a:p>
            </p:txBody>
          </p:sp>
        </mc:Choice>
        <mc:Fallback xmlns="">
          <p:sp>
            <p:nvSpPr>
              <p:cNvPr id="15" name="TextBox 14">
                <a:extLst>
                  <a:ext uri="{FF2B5EF4-FFF2-40B4-BE49-F238E27FC236}">
                    <a16:creationId xmlns:a16="http://schemas.microsoft.com/office/drawing/2014/main" id="{3602EC51-8696-32A7-26C1-00718402E912}"/>
                  </a:ext>
                </a:extLst>
              </p:cNvPr>
              <p:cNvSpPr txBox="1">
                <a:spLocks noRot="1" noChangeAspect="1" noMove="1" noResize="1" noEditPoints="1" noAdjustHandles="1" noChangeArrowheads="1" noChangeShapeType="1" noTextEdit="1"/>
              </p:cNvSpPr>
              <p:nvPr/>
            </p:nvSpPr>
            <p:spPr>
              <a:xfrm>
                <a:off x="83660" y="1194163"/>
                <a:ext cx="5554289" cy="442237"/>
              </a:xfrm>
              <a:prstGeom prst="rect">
                <a:avLst/>
              </a:prstGeom>
              <a:blipFill>
                <a:blip r:embed="rId4"/>
                <a:stretch>
                  <a:fillRect b="-2778"/>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F3C30B7C-4822-1EFE-E0C4-A2F432BAC6CA}"/>
              </a:ext>
            </a:extLst>
          </p:cNvPr>
          <p:cNvSpPr txBox="1"/>
          <p:nvPr/>
        </p:nvSpPr>
        <p:spPr>
          <a:xfrm>
            <a:off x="7504411" y="4943729"/>
            <a:ext cx="1412799" cy="215444"/>
          </a:xfrm>
          <a:prstGeom prst="rect">
            <a:avLst/>
          </a:prstGeom>
          <a:noFill/>
        </p:spPr>
        <p:txBody>
          <a:bodyPr wrap="square" rtlCol="0">
            <a:spAutoFit/>
          </a:bodyPr>
          <a:lstStyle/>
          <a:p>
            <a:r>
              <a:rPr lang="pt-PT" sz="800" err="1">
                <a:solidFill>
                  <a:srgbClr val="182B49"/>
                </a:solidFill>
                <a:latin typeface="Calibri Light" panose="020F0302020204030204" pitchFamily="34" charset="0"/>
                <a:ea typeface="Calibri Light" panose="020F0302020204030204" pitchFamily="34" charset="0"/>
                <a:cs typeface="Calibri Light" panose="020F0302020204030204" pitchFamily="34" charset="0"/>
              </a:rPr>
              <a:t>Source</a:t>
            </a:r>
            <a:r>
              <a:rPr lang="pt-PT" sz="800">
                <a:solidFill>
                  <a:srgbClr val="182B49"/>
                </a:solidFill>
                <a:latin typeface="Calibri Light" panose="020F0302020204030204" pitchFamily="34" charset="0"/>
                <a:ea typeface="Calibri Light" panose="020F0302020204030204" pitchFamily="34" charset="0"/>
                <a:cs typeface="Calibri Light" panose="020F0302020204030204" pitchFamily="34" charset="0"/>
              </a:rPr>
              <a:t>: RASARP 2023</a:t>
            </a:r>
          </a:p>
        </p:txBody>
      </p:sp>
      <p:pic>
        <p:nvPicPr>
          <p:cNvPr id="28" name="Graphic 27" descr="Leaky Tap with solid fill">
            <a:extLst>
              <a:ext uri="{FF2B5EF4-FFF2-40B4-BE49-F238E27FC236}">
                <a16:creationId xmlns:a16="http://schemas.microsoft.com/office/drawing/2014/main" id="{783F368D-131A-C89D-226C-E322BD3D92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72416" y="2020812"/>
            <a:ext cx="474438" cy="473466"/>
          </a:xfrm>
          <a:prstGeom prst="rect">
            <a:avLst/>
          </a:prstGeom>
        </p:spPr>
      </p:pic>
      <p:pic>
        <p:nvPicPr>
          <p:cNvPr id="29" name="Graphic 28" descr="Toilet with solid fill">
            <a:extLst>
              <a:ext uri="{FF2B5EF4-FFF2-40B4-BE49-F238E27FC236}">
                <a16:creationId xmlns:a16="http://schemas.microsoft.com/office/drawing/2014/main" id="{CB1EA3AC-88E7-2A51-7C33-C10F2576C19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302022" y="1989369"/>
            <a:ext cx="473466" cy="473466"/>
          </a:xfrm>
          <a:prstGeom prst="rect">
            <a:avLst/>
          </a:prstGeom>
        </p:spPr>
      </p:pic>
      <p:pic>
        <p:nvPicPr>
          <p:cNvPr id="40" name="Graphic 39" descr="Leaky Tap with solid fill">
            <a:extLst>
              <a:ext uri="{FF2B5EF4-FFF2-40B4-BE49-F238E27FC236}">
                <a16:creationId xmlns:a16="http://schemas.microsoft.com/office/drawing/2014/main" id="{017550D3-7635-E982-7A4F-EC21BEE75E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298981" y="3712319"/>
            <a:ext cx="360834" cy="360095"/>
          </a:xfrm>
          <a:prstGeom prst="rect">
            <a:avLst/>
          </a:prstGeom>
        </p:spPr>
      </p:pic>
      <p:pic>
        <p:nvPicPr>
          <p:cNvPr id="41" name="Graphic 40" descr="Toilet with solid fill">
            <a:extLst>
              <a:ext uri="{FF2B5EF4-FFF2-40B4-BE49-F238E27FC236}">
                <a16:creationId xmlns:a16="http://schemas.microsoft.com/office/drawing/2014/main" id="{D62B6DE7-4170-27CA-1900-B4634552E6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66322" y="3712319"/>
            <a:ext cx="360095" cy="360095"/>
          </a:xfrm>
          <a:prstGeom prst="rect">
            <a:avLst/>
          </a:prstGeom>
        </p:spPr>
      </p:pic>
      <p:grpSp>
        <p:nvGrpSpPr>
          <p:cNvPr id="24" name="Group 23">
            <a:extLst>
              <a:ext uri="{FF2B5EF4-FFF2-40B4-BE49-F238E27FC236}">
                <a16:creationId xmlns:a16="http://schemas.microsoft.com/office/drawing/2014/main" id="{B98ADB86-FE70-5290-94CA-9AA31C79AB90}"/>
              </a:ext>
            </a:extLst>
          </p:cNvPr>
          <p:cNvGrpSpPr/>
          <p:nvPr/>
        </p:nvGrpSpPr>
        <p:grpSpPr>
          <a:xfrm>
            <a:off x="4261277" y="4294373"/>
            <a:ext cx="1247095" cy="512995"/>
            <a:chOff x="6545865" y="1684014"/>
            <a:chExt cx="1247095" cy="512995"/>
          </a:xfrm>
        </p:grpSpPr>
        <p:grpSp>
          <p:nvGrpSpPr>
            <p:cNvPr id="18" name="Group 17">
              <a:extLst>
                <a:ext uri="{FF2B5EF4-FFF2-40B4-BE49-F238E27FC236}">
                  <a16:creationId xmlns:a16="http://schemas.microsoft.com/office/drawing/2014/main" id="{7115D9BF-9D3F-0978-50E5-D5F5FF2EE6FD}"/>
                </a:ext>
              </a:extLst>
            </p:cNvPr>
            <p:cNvGrpSpPr/>
            <p:nvPr/>
          </p:nvGrpSpPr>
          <p:grpSpPr>
            <a:xfrm>
              <a:off x="6545865" y="1684014"/>
              <a:ext cx="137625" cy="480619"/>
              <a:chOff x="6958911" y="3877200"/>
              <a:chExt cx="90055" cy="350535"/>
            </a:xfrm>
          </p:grpSpPr>
          <p:grpSp>
            <p:nvGrpSpPr>
              <p:cNvPr id="19" name="Group 18">
                <a:extLst>
                  <a:ext uri="{FF2B5EF4-FFF2-40B4-BE49-F238E27FC236}">
                    <a16:creationId xmlns:a16="http://schemas.microsoft.com/office/drawing/2014/main" id="{9F921252-CA0D-C586-0B9B-FC2652FF1479}"/>
                  </a:ext>
                </a:extLst>
              </p:cNvPr>
              <p:cNvGrpSpPr/>
              <p:nvPr/>
            </p:nvGrpSpPr>
            <p:grpSpPr>
              <a:xfrm>
                <a:off x="6958911" y="4009201"/>
                <a:ext cx="90055" cy="218534"/>
                <a:chOff x="6958911" y="4009201"/>
                <a:chExt cx="90055" cy="218534"/>
              </a:xfrm>
            </p:grpSpPr>
            <p:sp>
              <p:nvSpPr>
                <p:cNvPr id="22" name="Oval 21">
                  <a:extLst>
                    <a:ext uri="{FF2B5EF4-FFF2-40B4-BE49-F238E27FC236}">
                      <a16:creationId xmlns:a16="http://schemas.microsoft.com/office/drawing/2014/main" id="{933CF5EC-CB72-6036-8B92-46C34DB52188}"/>
                    </a:ext>
                  </a:extLst>
                </p:cNvPr>
                <p:cNvSpPr/>
                <p:nvPr/>
              </p:nvSpPr>
              <p:spPr>
                <a:xfrm>
                  <a:off x="6958911" y="4137680"/>
                  <a:ext cx="90055" cy="90055"/>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23" name="Oval 22">
                  <a:extLst>
                    <a:ext uri="{FF2B5EF4-FFF2-40B4-BE49-F238E27FC236}">
                      <a16:creationId xmlns:a16="http://schemas.microsoft.com/office/drawing/2014/main" id="{8998D05B-41FD-A898-799D-47B36AAB6113}"/>
                    </a:ext>
                  </a:extLst>
                </p:cNvPr>
                <p:cNvSpPr/>
                <p:nvPr/>
              </p:nvSpPr>
              <p:spPr>
                <a:xfrm>
                  <a:off x="6958911" y="4009201"/>
                  <a:ext cx="90055" cy="90055"/>
                </a:xfrm>
                <a:prstGeom prst="ellipse">
                  <a:avLst/>
                </a:prstGeom>
                <a:solidFill>
                  <a:srgbClr val="FFFF00"/>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Calibri Light" panose="020F0302020204030204" pitchFamily="34" charset="0"/>
                    <a:ea typeface="Calibri Light" panose="020F0302020204030204" pitchFamily="34" charset="0"/>
                    <a:cs typeface="Calibri Light" panose="020F0302020204030204" pitchFamily="34" charset="0"/>
                  </a:endParaRPr>
                </a:p>
              </p:txBody>
            </p:sp>
          </p:grpSp>
          <p:sp>
            <p:nvSpPr>
              <p:cNvPr id="20" name="Oval 19">
                <a:extLst>
                  <a:ext uri="{FF2B5EF4-FFF2-40B4-BE49-F238E27FC236}">
                    <a16:creationId xmlns:a16="http://schemas.microsoft.com/office/drawing/2014/main" id="{98A98556-EDA0-5308-F6AF-2A5CB02F3994}"/>
                  </a:ext>
                </a:extLst>
              </p:cNvPr>
              <p:cNvSpPr/>
              <p:nvPr/>
            </p:nvSpPr>
            <p:spPr>
              <a:xfrm>
                <a:off x="6958911" y="3877200"/>
                <a:ext cx="90055" cy="90055"/>
              </a:xfrm>
              <a:prstGeom prst="ellipse">
                <a:avLst/>
              </a:prstGeom>
              <a:solidFill>
                <a:schemeClr val="accent5"/>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Calibri Light" panose="020F0302020204030204" pitchFamily="34" charset="0"/>
                  <a:ea typeface="Calibri Light" panose="020F0302020204030204" pitchFamily="34" charset="0"/>
                  <a:cs typeface="Calibri Light" panose="020F0302020204030204" pitchFamily="34" charset="0"/>
                </a:endParaRPr>
              </a:p>
            </p:txBody>
          </p:sp>
        </p:grpSp>
        <p:pic>
          <p:nvPicPr>
            <p:cNvPr id="9" name="Picture 8">
              <a:extLst>
                <a:ext uri="{FF2B5EF4-FFF2-40B4-BE49-F238E27FC236}">
                  <a16:creationId xmlns:a16="http://schemas.microsoft.com/office/drawing/2014/main" id="{1A0BBE3E-5B43-2900-B832-D70C0454B5CE}"/>
                </a:ext>
              </a:extLst>
            </p:cNvPr>
            <p:cNvPicPr>
              <a:picLocks noChangeAspect="1"/>
            </p:cNvPicPr>
            <p:nvPr/>
          </p:nvPicPr>
          <p:blipFill>
            <a:blip r:embed="rId9"/>
            <a:stretch>
              <a:fillRect/>
            </a:stretch>
          </p:blipFill>
          <p:spPr>
            <a:xfrm>
              <a:off x="6716635" y="1710289"/>
              <a:ext cx="1076325" cy="486720"/>
            </a:xfrm>
            <a:prstGeom prst="rect">
              <a:avLst/>
            </a:prstGeom>
          </p:spPr>
        </p:pic>
      </p:grpSp>
      <p:sp>
        <p:nvSpPr>
          <p:cNvPr id="2" name="Text Placeholder 2">
            <a:extLst>
              <a:ext uri="{FF2B5EF4-FFF2-40B4-BE49-F238E27FC236}">
                <a16:creationId xmlns:a16="http://schemas.microsoft.com/office/drawing/2014/main" id="{E3A126F2-F776-BE98-B326-D42DF8AA0146}"/>
              </a:ext>
            </a:extLst>
          </p:cNvPr>
          <p:cNvSpPr txBox="1">
            <a:spLocks/>
          </p:cNvSpPr>
          <p:nvPr/>
        </p:nvSpPr>
        <p:spPr>
          <a:xfrm>
            <a:off x="335254" y="174658"/>
            <a:ext cx="7875557" cy="350477"/>
          </a:xfrm>
          <a:prstGeom prst="rect">
            <a:avLst/>
          </a:prstGeom>
        </p:spPr>
        <p:txBody>
          <a:bodyPr vert="horz" lIns="0" tIns="0" rIns="0" bIns="0"/>
          <a:lstStyle>
            <a:defPPr>
              <a:defRPr lang="en-US"/>
            </a:defPPr>
            <a:lvl1pPr marL="342900" indent="-342900">
              <a:spcBef>
                <a:spcPct val="20000"/>
              </a:spcBef>
              <a:buFont typeface="+mj-lt"/>
              <a:buAutoNum type="arabicPeriod"/>
              <a:defRPr sz="2600" b="1" i="0" baseline="0">
                <a:solidFill>
                  <a:srgbClr val="002060"/>
                </a:solidFill>
                <a:latin typeface="Segoe UI" panose="020B0502040204020203" pitchFamily="34" charset="0"/>
                <a:ea typeface="+mj-ea"/>
                <a:cs typeface="Segoe UI" panose="020B0502040204020203" pitchFamily="34" charset="0"/>
              </a:defRPr>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buFont typeface="+mj-lt"/>
              <a:buAutoNum type="arabicPeriod" startAt="2"/>
            </a:pPr>
            <a:r>
              <a:rPr lang="en-US"/>
              <a:t>THE PORTUGUESE CASE</a:t>
            </a:r>
            <a:endParaRPr lang="pt-PT"/>
          </a:p>
        </p:txBody>
      </p:sp>
      <p:pic>
        <p:nvPicPr>
          <p:cNvPr id="4" name="Picture 3">
            <a:extLst>
              <a:ext uri="{FF2B5EF4-FFF2-40B4-BE49-F238E27FC236}">
                <a16:creationId xmlns:a16="http://schemas.microsoft.com/office/drawing/2014/main" id="{591F13D7-5322-D046-9C69-F70101E6715A}"/>
              </a:ext>
            </a:extLst>
          </p:cNvPr>
          <p:cNvPicPr>
            <a:picLocks noChangeAspect="1"/>
          </p:cNvPicPr>
          <p:nvPr/>
        </p:nvPicPr>
        <p:blipFill>
          <a:blip r:embed="rId10"/>
          <a:stretch>
            <a:fillRect/>
          </a:stretch>
        </p:blipFill>
        <p:spPr>
          <a:xfrm>
            <a:off x="527050" y="4022743"/>
            <a:ext cx="1752613" cy="1028708"/>
          </a:xfrm>
          <a:prstGeom prst="rect">
            <a:avLst/>
          </a:prstGeom>
        </p:spPr>
      </p:pic>
      <p:pic>
        <p:nvPicPr>
          <p:cNvPr id="13" name="Picture 12">
            <a:extLst>
              <a:ext uri="{FF2B5EF4-FFF2-40B4-BE49-F238E27FC236}">
                <a16:creationId xmlns:a16="http://schemas.microsoft.com/office/drawing/2014/main" id="{D83D65E4-47F4-FBFC-A0A6-D156137DBC8D}"/>
              </a:ext>
            </a:extLst>
          </p:cNvPr>
          <p:cNvPicPr>
            <a:picLocks noChangeAspect="1"/>
          </p:cNvPicPr>
          <p:nvPr/>
        </p:nvPicPr>
        <p:blipFill>
          <a:blip r:embed="rId11"/>
          <a:stretch>
            <a:fillRect/>
          </a:stretch>
        </p:blipFill>
        <p:spPr>
          <a:xfrm>
            <a:off x="2340639" y="4055241"/>
            <a:ext cx="1692000" cy="1029525"/>
          </a:xfrm>
          <a:prstGeom prst="rect">
            <a:avLst/>
          </a:prstGeom>
        </p:spPr>
      </p:pic>
      <p:pic>
        <p:nvPicPr>
          <p:cNvPr id="16" name="Picture 15">
            <a:extLst>
              <a:ext uri="{FF2B5EF4-FFF2-40B4-BE49-F238E27FC236}">
                <a16:creationId xmlns:a16="http://schemas.microsoft.com/office/drawing/2014/main" id="{944BAFF9-36E6-4C4B-4939-74EFB2967A26}"/>
              </a:ext>
            </a:extLst>
          </p:cNvPr>
          <p:cNvPicPr>
            <a:picLocks noChangeAspect="1"/>
          </p:cNvPicPr>
          <p:nvPr/>
        </p:nvPicPr>
        <p:blipFill>
          <a:blip r:embed="rId12"/>
          <a:stretch>
            <a:fillRect/>
          </a:stretch>
        </p:blipFill>
        <p:spPr>
          <a:xfrm>
            <a:off x="7319561" y="2571749"/>
            <a:ext cx="1814027" cy="2403355"/>
          </a:xfrm>
          <a:prstGeom prst="rect">
            <a:avLst/>
          </a:prstGeom>
        </p:spPr>
      </p:pic>
      <p:sp>
        <p:nvSpPr>
          <p:cNvPr id="21" name="TextBox 20">
            <a:extLst>
              <a:ext uri="{FF2B5EF4-FFF2-40B4-BE49-F238E27FC236}">
                <a16:creationId xmlns:a16="http://schemas.microsoft.com/office/drawing/2014/main" id="{BB098D85-334F-BC4B-CC0D-F5CC59ACCD44}"/>
              </a:ext>
            </a:extLst>
          </p:cNvPr>
          <p:cNvSpPr txBox="1"/>
          <p:nvPr/>
        </p:nvSpPr>
        <p:spPr>
          <a:xfrm>
            <a:off x="6846178" y="1418790"/>
            <a:ext cx="1802549" cy="461665"/>
          </a:xfrm>
          <a:prstGeom prst="rect">
            <a:avLst/>
          </a:prstGeom>
          <a:solidFill>
            <a:srgbClr val="002244"/>
          </a:solidFill>
        </p:spPr>
        <p:txBody>
          <a:bodyPr wrap="square">
            <a:spAutoFit/>
          </a:bodyPr>
          <a:lstStyle>
            <a:defPPr>
              <a:defRPr lang="en-US"/>
            </a:defPPr>
            <a:lvl1pPr>
              <a:spcBef>
                <a:spcPts val="600"/>
              </a:spcBef>
              <a:defRPr sz="1200" b="0">
                <a:solidFill>
                  <a:schemeClr val="bg1"/>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GB" b="1"/>
              <a:t>Deficit of €84 million (33M€+51M€) in 2022</a:t>
            </a:r>
          </a:p>
        </p:txBody>
      </p:sp>
    </p:spTree>
    <p:extLst>
      <p:ext uri="{BB962C8B-B14F-4D97-AF65-F5344CB8AC3E}">
        <p14:creationId xmlns:p14="http://schemas.microsoft.com/office/powerpoint/2010/main" val="191059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FB6E2B-362A-32E5-0C7C-1EE3C47B3A37}"/>
              </a:ext>
            </a:extLst>
          </p:cNvPr>
          <p:cNvSpPr txBox="1"/>
          <p:nvPr/>
        </p:nvSpPr>
        <p:spPr>
          <a:xfrm>
            <a:off x="398136" y="4072661"/>
            <a:ext cx="5263269" cy="830997"/>
          </a:xfrm>
          <a:prstGeom prst="rect">
            <a:avLst/>
          </a:prstGeom>
          <a:noFill/>
          <a:ln w="28575">
            <a:solidFill>
              <a:srgbClr val="3DB7E4"/>
            </a:solidFill>
          </a:ln>
        </p:spPr>
        <p:txBody>
          <a:bodyPr wrap="square" rtlCol="0">
            <a:spAutoFit/>
          </a:bodyPr>
          <a:lstStyle/>
          <a:p>
            <a:endParaRPr lang="pt-PT"/>
          </a:p>
        </p:txBody>
      </p:sp>
      <p:sp>
        <p:nvSpPr>
          <p:cNvPr id="16" name="TextBox 15">
            <a:extLst>
              <a:ext uri="{FF2B5EF4-FFF2-40B4-BE49-F238E27FC236}">
                <a16:creationId xmlns:a16="http://schemas.microsoft.com/office/drawing/2014/main" id="{AEE5100D-CA90-FDDD-86E6-A62CC72F3870}"/>
              </a:ext>
            </a:extLst>
          </p:cNvPr>
          <p:cNvSpPr txBox="1"/>
          <p:nvPr/>
        </p:nvSpPr>
        <p:spPr>
          <a:xfrm>
            <a:off x="487068" y="4141467"/>
            <a:ext cx="5129277" cy="691663"/>
          </a:xfrm>
          <a:prstGeom prst="rect">
            <a:avLst/>
          </a:prstGeom>
          <a:noFill/>
        </p:spPr>
        <p:txBody>
          <a:bodyPr lIns="0" tIns="0" numCol="1" spcCol="360000"/>
          <a:lstStyle>
            <a:defPPr>
              <a:defRPr lang="en-US"/>
            </a:defPPr>
            <a:lvl1pPr marR="0" indent="0" fontAlgn="auto">
              <a:lnSpc>
                <a:spcPct val="100000"/>
              </a:lnSpc>
              <a:spcBef>
                <a:spcPts val="0"/>
              </a:spcBef>
              <a:spcAft>
                <a:spcPts val="0"/>
              </a:spcAft>
              <a:buClrTx/>
              <a:buSzTx/>
              <a:buFont typeface="Wingdings" panose="05000000000000000000" pitchFamily="2" charset="2"/>
              <a:buNone/>
              <a:tabLst/>
              <a:defRPr sz="1400" b="1">
                <a:solidFill>
                  <a:schemeClr val="bg1"/>
                </a:solidFill>
              </a:defRPr>
            </a:lvl1pPr>
            <a:lvl2pPr marL="742950" lvl="1" indent="0">
              <a:spcBef>
                <a:spcPct val="20000"/>
              </a:spcBef>
              <a:buFont typeface="Arial"/>
              <a:buNone/>
              <a:defRPr sz="1200" b="1">
                <a:solidFill>
                  <a:schemeClr val="bg1"/>
                </a:solidFill>
              </a:defRPr>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sz="1200">
                <a:solidFill>
                  <a:srgbClr val="182B49"/>
                </a:solidFill>
                <a:latin typeface="Calibri Light" panose="020F0302020204030204" pitchFamily="34" charset="0"/>
                <a:ea typeface="Calibri Light" panose="020F0302020204030204" pitchFamily="34" charset="0"/>
                <a:cs typeface="Calibri Light" panose="020F0302020204030204" pitchFamily="34" charset="0"/>
              </a:rPr>
              <a:t>The average value of the indicator remains stable, and affordability is not a problem (&lt;&lt;0,5% of the families’ average income), indicating that there is space for tariff increases that lead to the services’ sustainability</a:t>
            </a:r>
            <a:r>
              <a:rPr lang="en-US" sz="1200">
                <a:latin typeface="Calibri Light" panose="020F0302020204030204" pitchFamily="34" charset="0"/>
                <a:ea typeface="Calibri Light" panose="020F0302020204030204" pitchFamily="34" charset="0"/>
                <a:cs typeface="Calibri Light" panose="020F0302020204030204" pitchFamily="34" charset="0"/>
              </a:rPr>
              <a:t>.</a:t>
            </a:r>
            <a:endParaRPr lang="pt-PT" sz="1200">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11" name="Text Placeholder 3">
            <a:extLst>
              <a:ext uri="{FF2B5EF4-FFF2-40B4-BE49-F238E27FC236}">
                <a16:creationId xmlns:a16="http://schemas.microsoft.com/office/drawing/2014/main" id="{F4B034AE-3C11-148D-A352-20E408A24F15}"/>
              </a:ext>
            </a:extLst>
          </p:cNvPr>
          <p:cNvSpPr txBox="1">
            <a:spLocks/>
          </p:cNvSpPr>
          <p:nvPr/>
        </p:nvSpPr>
        <p:spPr>
          <a:xfrm>
            <a:off x="451999" y="627101"/>
            <a:ext cx="2664000" cy="432000"/>
          </a:xfrm>
          <a:prstGeom prst="rect">
            <a:avLst/>
          </a:prstGeom>
          <a:solidFill>
            <a:schemeClr val="bg1">
              <a:lumMod val="50000"/>
            </a:schemeClr>
          </a:solidFill>
        </p:spPr>
        <p:txBody>
          <a:bodyPr lIns="0" tIns="0" numCol="1" spcCol="360000"/>
          <a:lstStyle>
            <a:defPPr>
              <a:defRPr lang="en-US"/>
            </a:defPPr>
            <a:lvl1pPr marR="0" indent="0" algn="ctr" fontAlgn="auto">
              <a:lnSpc>
                <a:spcPct val="100000"/>
              </a:lnSpc>
              <a:spcBef>
                <a:spcPts val="0"/>
              </a:spcBef>
              <a:spcAft>
                <a:spcPts val="0"/>
              </a:spcAft>
              <a:buClrTx/>
              <a:buSzTx/>
              <a:buFont typeface="Wingdings" panose="05000000000000000000" pitchFamily="2" charset="2"/>
              <a:buNone/>
              <a:tabLst/>
              <a:defRPr sz="2400" b="1">
                <a:solidFill>
                  <a:schemeClr val="bg1"/>
                </a:solidFill>
                <a:latin typeface="Calibri Light" panose="020F0302020204030204" pitchFamily="34" charset="0"/>
                <a:ea typeface="Calibri Light" panose="020F0302020204030204" pitchFamily="34" charset="0"/>
                <a:cs typeface="Calibri Light" panose="020F0302020204030204" pitchFamily="34" charset="0"/>
              </a:defRPr>
            </a:lvl1pPr>
            <a:lvl2pPr marL="742950" lvl="1" indent="0">
              <a:spcBef>
                <a:spcPct val="20000"/>
              </a:spcBef>
              <a:buFont typeface="Arial"/>
              <a:buNone/>
              <a:defRPr sz="1200" b="1">
                <a:solidFill>
                  <a:schemeClr val="bg1"/>
                </a:solidFill>
              </a:defRPr>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altLang="pt-PT"/>
              <a:t>(Macro)Affordability</a:t>
            </a:r>
            <a:r>
              <a:rPr lang="pt-PT" altLang="pt-PT"/>
              <a:t> KPI</a:t>
            </a:r>
          </a:p>
          <a:p>
            <a:endParaRPr lang="pt-PT"/>
          </a:p>
          <a:p>
            <a:endParaRPr lang="pt-PT"/>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F35DCC0-6816-4042-96A1-C62E978ABA78}"/>
                  </a:ext>
                </a:extLst>
              </p:cNvPr>
              <p:cNvSpPr txBox="1"/>
              <p:nvPr/>
            </p:nvSpPr>
            <p:spPr>
              <a:xfrm>
                <a:off x="335254" y="1079705"/>
                <a:ext cx="4961320" cy="46692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pt-PT" sz="1200" b="1" i="0" smtClean="0">
                          <a:solidFill>
                            <a:srgbClr val="44546A"/>
                          </a:solidFill>
                          <a:latin typeface="Cambria Math" panose="02040503050406030204" pitchFamily="18" charset="0"/>
                        </a:rPr>
                        <m:t>𝐀𝐟𝐟𝐨𝐫𝐝𝐚𝐛𝐢𝐥𝐢𝐭𝐲</m:t>
                      </m:r>
                      <m:r>
                        <a:rPr lang="pt-PT" sz="1200" b="1" i="0" smtClean="0">
                          <a:solidFill>
                            <a:srgbClr val="44546A"/>
                          </a:solidFill>
                          <a:latin typeface="Cambria Math" panose="02040503050406030204" pitchFamily="18" charset="0"/>
                        </a:rPr>
                        <m:t>= </m:t>
                      </m:r>
                      <m:f>
                        <m:fPr>
                          <m:ctrlPr>
                            <a:rPr lang="pt-PT" sz="1200" b="1" i="1" smtClean="0">
                              <a:solidFill>
                                <a:srgbClr val="44546A"/>
                              </a:solidFill>
                              <a:latin typeface="Cambria Math" panose="02040503050406030204" pitchFamily="18" charset="0"/>
                            </a:rPr>
                          </m:ctrlPr>
                        </m:fPr>
                        <m:num>
                          <m:r>
                            <m:rPr>
                              <m:nor/>
                            </m:rPr>
                            <a:rPr lang="pt-PT" sz="1200" b="1" i="0" smtClean="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Annual</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charge</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based</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on</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a</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monthly</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consumption</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of</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10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m</m:t>
                          </m:r>
                          <m:r>
                            <m:rPr>
                              <m:nor/>
                            </m:rPr>
                            <a:rPr lang="en-GB" sz="1200" b="1" baseline="30000"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3</m:t>
                          </m:r>
                        </m:num>
                        <m:den>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Families</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average</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income</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pt-PT" sz="1200" b="1" i="0" dirty="0" smtClean="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at</m:t>
                          </m:r>
                          <m:r>
                            <m:rPr>
                              <m:nor/>
                            </m:rPr>
                            <a:rPr lang="pt-PT" sz="1200" b="1" i="0" dirty="0" smtClean="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pt-PT" sz="1200" b="1" i="0" dirty="0" smtClean="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municipal</m:t>
                          </m:r>
                          <m:r>
                            <m:rPr>
                              <m:nor/>
                            </m:rPr>
                            <a:rPr lang="pt-PT" sz="1200" b="1" i="0" dirty="0" smtClean="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r>
                            <m:rPr>
                              <m:nor/>
                            </m:rPr>
                            <a:rPr lang="pt-PT" sz="1200" b="1" i="0" dirty="0" smtClean="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level</m:t>
                          </m:r>
                          <m:r>
                            <m:rPr>
                              <m:nor/>
                            </m:rPr>
                            <a:rPr lang="en-GB"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m:t>
                          </m:r>
                          <m:r>
                            <m:rPr>
                              <m:nor/>
                            </m:rPr>
                            <a:rPr lang="pt-PT" sz="12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m:t> </m:t>
                          </m:r>
                        </m:den>
                      </m:f>
                    </m:oMath>
                  </m:oMathPara>
                </a14:m>
                <a:endParaRPr lang="pt-PT" sz="12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mc:Choice>
        <mc:Fallback xmlns="">
          <p:sp>
            <p:nvSpPr>
              <p:cNvPr id="12" name="TextBox 11">
                <a:extLst>
                  <a:ext uri="{FF2B5EF4-FFF2-40B4-BE49-F238E27FC236}">
                    <a16:creationId xmlns:a16="http://schemas.microsoft.com/office/drawing/2014/main" id="{2F35DCC0-6816-4042-96A1-C62E978ABA78}"/>
                  </a:ext>
                </a:extLst>
              </p:cNvPr>
              <p:cNvSpPr txBox="1">
                <a:spLocks noRot="1" noChangeAspect="1" noMove="1" noResize="1" noEditPoints="1" noAdjustHandles="1" noChangeArrowheads="1" noChangeShapeType="1" noTextEdit="1"/>
              </p:cNvSpPr>
              <p:nvPr/>
            </p:nvSpPr>
            <p:spPr>
              <a:xfrm>
                <a:off x="335254" y="1079705"/>
                <a:ext cx="4961320" cy="466923"/>
              </a:xfrm>
              <a:prstGeom prst="rect">
                <a:avLst/>
              </a:prstGeom>
              <a:blipFill>
                <a:blip r:embed="rId3"/>
                <a:stretch>
                  <a:fillRect b="-3896"/>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F28289E7-4A30-CB8F-9A8A-8BBDCD0A194E}"/>
              </a:ext>
            </a:extLst>
          </p:cNvPr>
          <p:cNvPicPr>
            <a:picLocks noChangeAspect="1"/>
          </p:cNvPicPr>
          <p:nvPr/>
        </p:nvPicPr>
        <p:blipFill>
          <a:blip r:embed="rId4"/>
          <a:stretch>
            <a:fillRect/>
          </a:stretch>
        </p:blipFill>
        <p:spPr>
          <a:xfrm>
            <a:off x="2692537" y="3321784"/>
            <a:ext cx="627064" cy="527026"/>
          </a:xfrm>
          <a:prstGeom prst="rect">
            <a:avLst/>
          </a:prstGeom>
        </p:spPr>
      </p:pic>
      <p:sp>
        <p:nvSpPr>
          <p:cNvPr id="26" name="TextBox 25">
            <a:extLst>
              <a:ext uri="{FF2B5EF4-FFF2-40B4-BE49-F238E27FC236}">
                <a16:creationId xmlns:a16="http://schemas.microsoft.com/office/drawing/2014/main" id="{A1EE59B6-8BD2-9E40-7C08-5F6C31AC4AB7}"/>
              </a:ext>
            </a:extLst>
          </p:cNvPr>
          <p:cNvSpPr txBox="1"/>
          <p:nvPr/>
        </p:nvSpPr>
        <p:spPr>
          <a:xfrm>
            <a:off x="6025019" y="4072661"/>
            <a:ext cx="3085617" cy="830997"/>
          </a:xfrm>
          <a:prstGeom prst="rect">
            <a:avLst/>
          </a:prstGeom>
          <a:solidFill>
            <a:srgbClr val="002244"/>
          </a:solidFill>
        </p:spPr>
        <p:txBody>
          <a:bodyPr wrap="square">
            <a:spAutoFit/>
          </a:bodyPr>
          <a:lstStyle>
            <a:defPPr>
              <a:defRPr lang="en-US"/>
            </a:defPPr>
            <a:lvl1pPr>
              <a:spcBef>
                <a:spcPts val="600"/>
              </a:spcBef>
              <a:defRPr sz="1200" b="0">
                <a:solidFill>
                  <a:schemeClr val="bg1"/>
                </a:solidFill>
                <a:latin typeface="Calibri Light" panose="020F0302020204030204" pitchFamily="34" charset="0"/>
                <a:ea typeface="Calibri Light" panose="020F0302020204030204" pitchFamily="34" charset="0"/>
                <a:cs typeface="Calibri Light" panose="020F0302020204030204" pitchFamily="34" charset="0"/>
              </a:defRPr>
            </a:lvl1pPr>
          </a:lstStyle>
          <a:p>
            <a:r>
              <a:rPr lang="en-GB"/>
              <a:t>In 2024, on average, the monthly bill for the end user of the water and wastewater services is 23,8 € (13,5€ +10,3€), leading to a good economic accessibility to the services.</a:t>
            </a:r>
          </a:p>
        </p:txBody>
      </p:sp>
      <p:pic>
        <p:nvPicPr>
          <p:cNvPr id="36" name="Graphic 35" descr="Leaky Tap with solid fill">
            <a:extLst>
              <a:ext uri="{FF2B5EF4-FFF2-40B4-BE49-F238E27FC236}">
                <a16:creationId xmlns:a16="http://schemas.microsoft.com/office/drawing/2014/main" id="{B5A3DB18-661C-CEF5-DC2B-A5A413D3E2F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84062" y="1692859"/>
            <a:ext cx="474438" cy="473466"/>
          </a:xfrm>
          <a:prstGeom prst="rect">
            <a:avLst/>
          </a:prstGeom>
        </p:spPr>
      </p:pic>
      <p:pic>
        <p:nvPicPr>
          <p:cNvPr id="37" name="Graphic 36" descr="Toilet with solid fill">
            <a:extLst>
              <a:ext uri="{FF2B5EF4-FFF2-40B4-BE49-F238E27FC236}">
                <a16:creationId xmlns:a16="http://schemas.microsoft.com/office/drawing/2014/main" id="{1E4D8EB9-3867-7CFF-E0C8-0EFB980F94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72014" y="1683855"/>
            <a:ext cx="473466" cy="473466"/>
          </a:xfrm>
          <a:prstGeom prst="rect">
            <a:avLst/>
          </a:prstGeom>
        </p:spPr>
      </p:pic>
      <p:sp>
        <p:nvSpPr>
          <p:cNvPr id="38" name="TextBox 37">
            <a:extLst>
              <a:ext uri="{FF2B5EF4-FFF2-40B4-BE49-F238E27FC236}">
                <a16:creationId xmlns:a16="http://schemas.microsoft.com/office/drawing/2014/main" id="{BC63F8DB-235B-2A63-A882-4F8CFA9987F3}"/>
              </a:ext>
            </a:extLst>
          </p:cNvPr>
          <p:cNvSpPr txBox="1"/>
          <p:nvPr/>
        </p:nvSpPr>
        <p:spPr>
          <a:xfrm>
            <a:off x="4851461" y="3731388"/>
            <a:ext cx="1412799" cy="215444"/>
          </a:xfrm>
          <a:prstGeom prst="rect">
            <a:avLst/>
          </a:prstGeom>
          <a:noFill/>
        </p:spPr>
        <p:txBody>
          <a:bodyPr wrap="square" rtlCol="0">
            <a:spAutoFit/>
          </a:bodyPr>
          <a:lstStyle/>
          <a:p>
            <a:r>
              <a:rPr lang="pt-PT" sz="800" err="1">
                <a:solidFill>
                  <a:srgbClr val="182B49"/>
                </a:solidFill>
                <a:latin typeface="Calibri Light" panose="020F0302020204030204" pitchFamily="34" charset="0"/>
                <a:ea typeface="Calibri Light" panose="020F0302020204030204" pitchFamily="34" charset="0"/>
                <a:cs typeface="Calibri Light" panose="020F0302020204030204" pitchFamily="34" charset="0"/>
              </a:rPr>
              <a:t>Source</a:t>
            </a:r>
            <a:r>
              <a:rPr lang="pt-PT" sz="800">
                <a:solidFill>
                  <a:srgbClr val="182B49"/>
                </a:solidFill>
                <a:latin typeface="Calibri Light" panose="020F0302020204030204" pitchFamily="34" charset="0"/>
                <a:ea typeface="Calibri Light" panose="020F0302020204030204" pitchFamily="34" charset="0"/>
                <a:cs typeface="Calibri Light" panose="020F0302020204030204" pitchFamily="34" charset="0"/>
              </a:rPr>
              <a:t>: RASARP 2023</a:t>
            </a:r>
          </a:p>
        </p:txBody>
      </p:sp>
      <p:pic>
        <p:nvPicPr>
          <p:cNvPr id="29" name="Picture 28">
            <a:extLst>
              <a:ext uri="{FF2B5EF4-FFF2-40B4-BE49-F238E27FC236}">
                <a16:creationId xmlns:a16="http://schemas.microsoft.com/office/drawing/2014/main" id="{D52DEDA2-D289-196D-F029-9B00319EFFA7}"/>
              </a:ext>
            </a:extLst>
          </p:cNvPr>
          <p:cNvPicPr>
            <a:picLocks noChangeAspect="1"/>
          </p:cNvPicPr>
          <p:nvPr/>
        </p:nvPicPr>
        <p:blipFill>
          <a:blip r:embed="rId9"/>
          <a:stretch>
            <a:fillRect/>
          </a:stretch>
        </p:blipFill>
        <p:spPr>
          <a:xfrm>
            <a:off x="3608545" y="2222165"/>
            <a:ext cx="1248938" cy="1756527"/>
          </a:xfrm>
          <a:prstGeom prst="rect">
            <a:avLst/>
          </a:prstGeom>
        </p:spPr>
      </p:pic>
      <p:pic>
        <p:nvPicPr>
          <p:cNvPr id="31" name="Picture 30">
            <a:extLst>
              <a:ext uri="{FF2B5EF4-FFF2-40B4-BE49-F238E27FC236}">
                <a16:creationId xmlns:a16="http://schemas.microsoft.com/office/drawing/2014/main" id="{5D1438FD-2AA2-C443-6EB2-B948E955EF17}"/>
              </a:ext>
            </a:extLst>
          </p:cNvPr>
          <p:cNvPicPr>
            <a:picLocks noChangeAspect="1"/>
          </p:cNvPicPr>
          <p:nvPr/>
        </p:nvPicPr>
        <p:blipFill>
          <a:blip r:embed="rId10"/>
          <a:stretch>
            <a:fillRect/>
          </a:stretch>
        </p:blipFill>
        <p:spPr>
          <a:xfrm>
            <a:off x="991900" y="2157321"/>
            <a:ext cx="1279582" cy="1783248"/>
          </a:xfrm>
          <a:prstGeom prst="rect">
            <a:avLst/>
          </a:prstGeom>
        </p:spPr>
      </p:pic>
      <p:pic>
        <p:nvPicPr>
          <p:cNvPr id="44" name="Graphic 43" descr="Leaky Tap with solid fill">
            <a:extLst>
              <a:ext uri="{FF2B5EF4-FFF2-40B4-BE49-F238E27FC236}">
                <a16:creationId xmlns:a16="http://schemas.microsoft.com/office/drawing/2014/main" id="{29D395BA-CCF4-997C-06DF-2EF1FDD3D7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531256" y="2352452"/>
            <a:ext cx="474438" cy="473466"/>
          </a:xfrm>
          <a:prstGeom prst="rect">
            <a:avLst/>
          </a:prstGeom>
        </p:spPr>
      </p:pic>
      <p:sp>
        <p:nvSpPr>
          <p:cNvPr id="45" name="TextBox 44">
            <a:extLst>
              <a:ext uri="{FF2B5EF4-FFF2-40B4-BE49-F238E27FC236}">
                <a16:creationId xmlns:a16="http://schemas.microsoft.com/office/drawing/2014/main" id="{40764680-8BDE-DE9C-7F36-9B2733B6964B}"/>
              </a:ext>
            </a:extLst>
          </p:cNvPr>
          <p:cNvSpPr txBox="1"/>
          <p:nvPr/>
        </p:nvSpPr>
        <p:spPr>
          <a:xfrm>
            <a:off x="3158993" y="2792686"/>
            <a:ext cx="755330" cy="369332"/>
          </a:xfrm>
          <a:prstGeom prst="rect">
            <a:avLst/>
          </a:prstGeom>
          <a:solidFill>
            <a:srgbClr val="1E9D8B"/>
          </a:solidFill>
        </p:spPr>
        <p:txBody>
          <a:bodyPr wrap="square" rtlCol="0">
            <a:spAutoFit/>
          </a:bodyPr>
          <a:lstStyle/>
          <a:p>
            <a:r>
              <a:rPr lang="en-GB"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0,28%</a:t>
            </a:r>
            <a:endParaRPr lang="pt-PT" b="1">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46" name="TextBox 45">
            <a:extLst>
              <a:ext uri="{FF2B5EF4-FFF2-40B4-BE49-F238E27FC236}">
                <a16:creationId xmlns:a16="http://schemas.microsoft.com/office/drawing/2014/main" id="{AB6D3A55-CB5F-029E-89C4-0B868D09C4E4}"/>
              </a:ext>
            </a:extLst>
          </p:cNvPr>
          <p:cNvSpPr txBox="1"/>
          <p:nvPr/>
        </p:nvSpPr>
        <p:spPr>
          <a:xfrm>
            <a:off x="2296377" y="2792686"/>
            <a:ext cx="755330" cy="369332"/>
          </a:xfrm>
          <a:prstGeom prst="rect">
            <a:avLst/>
          </a:prstGeom>
          <a:solidFill>
            <a:srgbClr val="3DB7E4"/>
          </a:solidFill>
        </p:spPr>
        <p:txBody>
          <a:bodyPr wrap="square" rtlCol="0">
            <a:spAutoFit/>
          </a:bodyPr>
          <a:lstStyle/>
          <a:p>
            <a:r>
              <a:rPr lang="en-GB"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0,37%</a:t>
            </a:r>
            <a:endParaRPr lang="pt-PT" b="1">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7" name="Graphic 46" descr="Toilet with solid fill">
            <a:extLst>
              <a:ext uri="{FF2B5EF4-FFF2-40B4-BE49-F238E27FC236}">
                <a16:creationId xmlns:a16="http://schemas.microsoft.com/office/drawing/2014/main" id="{0168C3F8-889A-3ECE-25AA-EAD9280DE0C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309305" y="2331021"/>
            <a:ext cx="473466" cy="473466"/>
          </a:xfrm>
          <a:prstGeom prst="rect">
            <a:avLst/>
          </a:prstGeom>
        </p:spPr>
      </p:pic>
      <p:sp>
        <p:nvSpPr>
          <p:cNvPr id="48" name="TextBox 47">
            <a:extLst>
              <a:ext uri="{FF2B5EF4-FFF2-40B4-BE49-F238E27FC236}">
                <a16:creationId xmlns:a16="http://schemas.microsoft.com/office/drawing/2014/main" id="{A3FB60F3-87B5-BCED-F40C-F3D1E6904AC6}"/>
              </a:ext>
            </a:extLst>
          </p:cNvPr>
          <p:cNvSpPr txBox="1"/>
          <p:nvPr/>
        </p:nvSpPr>
        <p:spPr>
          <a:xfrm>
            <a:off x="2552468" y="1760859"/>
            <a:ext cx="1127062" cy="523220"/>
          </a:xfrm>
          <a:prstGeom prst="rect">
            <a:avLst/>
          </a:prstGeom>
          <a:solidFill>
            <a:srgbClr val="92D050"/>
          </a:solidFill>
        </p:spPr>
        <p:txBody>
          <a:bodyPr wrap="square" rtlCol="0">
            <a:spAutoFit/>
          </a:bodyPr>
          <a:lstStyle/>
          <a:p>
            <a:r>
              <a:rPr lang="en-GB" sz="1400">
                <a:solidFill>
                  <a:schemeClr val="bg1"/>
                </a:solidFill>
              </a:rPr>
              <a:t>Macro affordability</a:t>
            </a:r>
            <a:endParaRPr lang="pt-PT" sz="1400">
              <a:solidFill>
                <a:schemeClr val="bg1"/>
              </a:solidFill>
            </a:endParaRPr>
          </a:p>
        </p:txBody>
      </p:sp>
      <p:cxnSp>
        <p:nvCxnSpPr>
          <p:cNvPr id="53" name="Straight Arrow Connector 52">
            <a:extLst>
              <a:ext uri="{FF2B5EF4-FFF2-40B4-BE49-F238E27FC236}">
                <a16:creationId xmlns:a16="http://schemas.microsoft.com/office/drawing/2014/main" id="{6503BAD6-F747-3E2E-9FB9-F3FD48288BA1}"/>
              </a:ext>
            </a:extLst>
          </p:cNvPr>
          <p:cNvCxnSpPr>
            <a:cxnSpLocks/>
          </p:cNvCxnSpPr>
          <p:nvPr/>
        </p:nvCxnSpPr>
        <p:spPr>
          <a:xfrm>
            <a:off x="5296574" y="1243164"/>
            <a:ext cx="666445" cy="0"/>
          </a:xfrm>
          <a:prstGeom prst="straightConnector1">
            <a:avLst/>
          </a:prstGeom>
          <a:ln>
            <a:solidFill>
              <a:srgbClr val="3DB7E4"/>
            </a:solidFill>
            <a:tailEnd type="triangle"/>
          </a:ln>
        </p:spPr>
        <p:style>
          <a:lnRef idx="2">
            <a:schemeClr val="accent1"/>
          </a:lnRef>
          <a:fillRef idx="0">
            <a:schemeClr val="accent1"/>
          </a:fillRef>
          <a:effectRef idx="1">
            <a:schemeClr val="accent1"/>
          </a:effectRef>
          <a:fontRef idx="minor">
            <a:schemeClr val="tx1"/>
          </a:fontRef>
        </p:style>
      </p:cxnSp>
      <p:sp>
        <p:nvSpPr>
          <p:cNvPr id="54" name="TextBox 53">
            <a:extLst>
              <a:ext uri="{FF2B5EF4-FFF2-40B4-BE49-F238E27FC236}">
                <a16:creationId xmlns:a16="http://schemas.microsoft.com/office/drawing/2014/main" id="{4238F211-1A11-DBCB-8BD6-A55EB331D67A}"/>
              </a:ext>
            </a:extLst>
          </p:cNvPr>
          <p:cNvSpPr txBox="1"/>
          <p:nvPr/>
        </p:nvSpPr>
        <p:spPr>
          <a:xfrm>
            <a:off x="5994308" y="1191855"/>
            <a:ext cx="2781301" cy="1015663"/>
          </a:xfrm>
          <a:prstGeom prst="rect">
            <a:avLst/>
          </a:prstGeom>
          <a:noFill/>
          <a:ln>
            <a:solidFill>
              <a:srgbClr val="3DB7E4"/>
            </a:solidFill>
          </a:ln>
        </p:spPr>
        <p:txBody>
          <a:bodyPr wrap="square">
            <a:spAutoFit/>
          </a:bodyPr>
          <a:lstStyle/>
          <a:p>
            <a:r>
              <a:rPr lang="en-US" sz="12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Incorporates the fixed and variable components, applied to domestic users, as well as the values paid for taxes associated with the service (green taxes and VAT, when applicable)</a:t>
            </a:r>
            <a:endParaRPr lang="pt-PT" sz="120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6" name="TextBox 5">
            <a:extLst>
              <a:ext uri="{FF2B5EF4-FFF2-40B4-BE49-F238E27FC236}">
                <a16:creationId xmlns:a16="http://schemas.microsoft.com/office/drawing/2014/main" id="{E1D90720-952C-2177-D434-7F5E87E53DE3}"/>
              </a:ext>
            </a:extLst>
          </p:cNvPr>
          <p:cNvSpPr txBox="1"/>
          <p:nvPr/>
        </p:nvSpPr>
        <p:spPr>
          <a:xfrm>
            <a:off x="1526483" y="4717270"/>
            <a:ext cx="3904714" cy="369332"/>
          </a:xfrm>
          <a:prstGeom prst="rect">
            <a:avLst/>
          </a:prstGeom>
          <a:solidFill>
            <a:srgbClr val="002244"/>
          </a:solidFill>
        </p:spPr>
        <p:txBody>
          <a:bodyPr wrap="square" rtlCol="0">
            <a:spAutoFit/>
          </a:bodyPr>
          <a:lstStyle/>
          <a:p>
            <a:r>
              <a:rPr lang="en-GB" b="1">
                <a:solidFill>
                  <a:schemeClr val="bg1"/>
                </a:solidFill>
                <a:latin typeface="Calibri Light" panose="020F0302020204030204" pitchFamily="34" charset="0"/>
                <a:ea typeface="Calibri Light" panose="020F0302020204030204" pitchFamily="34" charset="0"/>
                <a:cs typeface="Calibri Light" panose="020F0302020204030204" pitchFamily="34" charset="0"/>
              </a:rPr>
              <a:t>WHAT ABOUT MICRO ACCESSIBILITY?</a:t>
            </a:r>
            <a:endParaRPr lang="pt-PT" b="1">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7" name="Graphic 6" descr="Magnifying glass with solid fill">
            <a:extLst>
              <a:ext uri="{FF2B5EF4-FFF2-40B4-BE49-F238E27FC236}">
                <a16:creationId xmlns:a16="http://schemas.microsoft.com/office/drawing/2014/main" id="{E9AA0EBC-E116-A590-982A-6B0C9185C79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0313270">
            <a:off x="4984002" y="4379873"/>
            <a:ext cx="894390" cy="894390"/>
          </a:xfrm>
          <a:prstGeom prst="rect">
            <a:avLst/>
          </a:prstGeom>
        </p:spPr>
      </p:pic>
      <p:sp>
        <p:nvSpPr>
          <p:cNvPr id="2" name="Text Placeholder 2">
            <a:extLst>
              <a:ext uri="{FF2B5EF4-FFF2-40B4-BE49-F238E27FC236}">
                <a16:creationId xmlns:a16="http://schemas.microsoft.com/office/drawing/2014/main" id="{64AB8204-218D-7F47-C101-87B51988B354}"/>
              </a:ext>
            </a:extLst>
          </p:cNvPr>
          <p:cNvSpPr txBox="1">
            <a:spLocks/>
          </p:cNvSpPr>
          <p:nvPr/>
        </p:nvSpPr>
        <p:spPr>
          <a:xfrm>
            <a:off x="335254" y="168395"/>
            <a:ext cx="7875557" cy="350477"/>
          </a:xfrm>
          <a:prstGeom prst="rect">
            <a:avLst/>
          </a:prstGeom>
        </p:spPr>
        <p:txBody>
          <a:bodyPr vert="horz" lIns="0" tIns="0" rIns="0" bIns="0"/>
          <a:lstStyle>
            <a:defPPr>
              <a:defRPr lang="en-US"/>
            </a:defPPr>
            <a:lvl1pPr marL="342900" indent="-342900">
              <a:spcBef>
                <a:spcPct val="20000"/>
              </a:spcBef>
              <a:buFont typeface="+mj-lt"/>
              <a:buAutoNum type="arabicPeriod"/>
              <a:defRPr sz="2600" b="1" i="0" baseline="0">
                <a:solidFill>
                  <a:srgbClr val="002060"/>
                </a:solidFill>
                <a:latin typeface="Segoe UI" panose="020B0502040204020203" pitchFamily="34" charset="0"/>
                <a:ea typeface="+mj-ea"/>
                <a:cs typeface="Segoe UI" panose="020B0502040204020203" pitchFamily="34" charset="0"/>
              </a:defRPr>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buFont typeface="+mj-lt"/>
              <a:buAutoNum type="arabicPeriod" startAt="2"/>
            </a:pPr>
            <a:r>
              <a:rPr lang="en-US"/>
              <a:t>THE PORTUGUESE CASE</a:t>
            </a:r>
            <a:endParaRPr lang="pt-PT"/>
          </a:p>
        </p:txBody>
      </p:sp>
      <p:sp>
        <p:nvSpPr>
          <p:cNvPr id="3" name="Oval 2">
            <a:extLst>
              <a:ext uri="{FF2B5EF4-FFF2-40B4-BE49-F238E27FC236}">
                <a16:creationId xmlns:a16="http://schemas.microsoft.com/office/drawing/2014/main" id="{AF5EA620-2C1C-0797-D393-4E491D852853}"/>
              </a:ext>
            </a:extLst>
          </p:cNvPr>
          <p:cNvSpPr/>
          <p:nvPr/>
        </p:nvSpPr>
        <p:spPr>
          <a:xfrm>
            <a:off x="2508800" y="3695112"/>
            <a:ext cx="137625" cy="123474"/>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5" name="Oval 4">
            <a:extLst>
              <a:ext uri="{FF2B5EF4-FFF2-40B4-BE49-F238E27FC236}">
                <a16:creationId xmlns:a16="http://schemas.microsoft.com/office/drawing/2014/main" id="{9442DCD7-DF35-61E6-0FF3-82B9AAD8F2DA}"/>
              </a:ext>
            </a:extLst>
          </p:cNvPr>
          <p:cNvSpPr/>
          <p:nvPr/>
        </p:nvSpPr>
        <p:spPr>
          <a:xfrm>
            <a:off x="2508800" y="3518954"/>
            <a:ext cx="137625" cy="123474"/>
          </a:xfrm>
          <a:prstGeom prst="ellipse">
            <a:avLst/>
          </a:prstGeom>
          <a:solidFill>
            <a:srgbClr val="FFFF00"/>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Calibri Light" panose="020F0302020204030204" pitchFamily="34" charset="0"/>
              <a:ea typeface="Calibri Light" panose="020F0302020204030204" pitchFamily="34" charset="0"/>
              <a:cs typeface="Calibri Light" panose="020F0302020204030204" pitchFamily="34" charset="0"/>
            </a:endParaRPr>
          </a:p>
        </p:txBody>
      </p:sp>
      <p:sp>
        <p:nvSpPr>
          <p:cNvPr id="8" name="Oval 7">
            <a:extLst>
              <a:ext uri="{FF2B5EF4-FFF2-40B4-BE49-F238E27FC236}">
                <a16:creationId xmlns:a16="http://schemas.microsoft.com/office/drawing/2014/main" id="{E0E49637-0CA1-41D2-926C-71CFC4BB066B}"/>
              </a:ext>
            </a:extLst>
          </p:cNvPr>
          <p:cNvSpPr/>
          <p:nvPr/>
        </p:nvSpPr>
        <p:spPr>
          <a:xfrm>
            <a:off x="2508800" y="3337967"/>
            <a:ext cx="137625" cy="123475"/>
          </a:xfrm>
          <a:prstGeom prst="ellipse">
            <a:avLst/>
          </a:prstGeom>
          <a:solidFill>
            <a:schemeClr val="accent5"/>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PT">
              <a:latin typeface="Calibri Light" panose="020F0302020204030204" pitchFamily="34" charset="0"/>
              <a:ea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837835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2D23923E-D32E-F840-FB00-96EF9BDD052C}"/>
              </a:ext>
            </a:extLst>
          </p:cNvPr>
          <p:cNvSpPr txBox="1">
            <a:spLocks/>
          </p:cNvSpPr>
          <p:nvPr/>
        </p:nvSpPr>
        <p:spPr>
          <a:xfrm>
            <a:off x="241436" y="90758"/>
            <a:ext cx="7863294" cy="919843"/>
          </a:xfrm>
          <a:prstGeom prst="rect">
            <a:avLst/>
          </a:prstGeom>
        </p:spPr>
        <p:txBody>
          <a:bodyPr vert="horz" lIns="0" tIns="0" rIns="0" bIns="0"/>
          <a:lstStyle>
            <a:defPPr>
              <a:defRPr lang="en-US"/>
            </a:defPPr>
            <a:lvl1pPr marL="342900" indent="-342900">
              <a:spcBef>
                <a:spcPct val="20000"/>
              </a:spcBef>
              <a:buFont typeface="+mj-lt"/>
              <a:buAutoNum type="arabicPeriod" startAt="4"/>
              <a:defRPr b="1" i="0" baseline="0">
                <a:solidFill>
                  <a:srgbClr val="182B49"/>
                </a:solidFill>
                <a:latin typeface="Calibri Light" panose="020F0302020204030204" pitchFamily="34" charset="0"/>
                <a:ea typeface="Calibri Light" panose="020F0302020204030204" pitchFamily="34" charset="0"/>
                <a:cs typeface="Calibri Light" panose="020F0302020204030204" pitchFamily="34" charset="0"/>
              </a:defRPr>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pPr>
              <a:buFont typeface="+mj-lt"/>
              <a:buAutoNum type="arabicPeriod" startAt="3"/>
            </a:pPr>
            <a:r>
              <a:rPr lang="en-US" sz="2600">
                <a:solidFill>
                  <a:srgbClr val="002060"/>
                </a:solidFill>
                <a:latin typeface="Segoe UI" panose="020B0502040204020203" pitchFamily="34" charset="0"/>
                <a:ea typeface="+mj-ea"/>
                <a:cs typeface="Segoe UI" panose="020B0502040204020203" pitchFamily="34" charset="0"/>
              </a:rPr>
              <a:t>REGULATORY MECHANISM TO SUPPORT DISADVANTAGED HOUSEHOLDS. Social Tariffs</a:t>
            </a:r>
            <a:endParaRPr lang="pt-PT"/>
          </a:p>
          <a:p>
            <a:pPr>
              <a:buAutoNum type="arabicPeriod" startAt="3"/>
            </a:pPr>
            <a:endParaRPr lang="es-419"/>
          </a:p>
        </p:txBody>
      </p:sp>
      <p:sp>
        <p:nvSpPr>
          <p:cNvPr id="5" name="TextBox 4">
            <a:extLst>
              <a:ext uri="{FF2B5EF4-FFF2-40B4-BE49-F238E27FC236}">
                <a16:creationId xmlns:a16="http://schemas.microsoft.com/office/drawing/2014/main" id="{0C30CECF-0E7D-0A66-6A09-28AA9B0A6194}"/>
              </a:ext>
            </a:extLst>
          </p:cNvPr>
          <p:cNvSpPr txBox="1"/>
          <p:nvPr/>
        </p:nvSpPr>
        <p:spPr>
          <a:xfrm>
            <a:off x="3206663" y="1038182"/>
            <a:ext cx="5724000" cy="1061829"/>
          </a:xfrm>
          <a:prstGeom prst="rect">
            <a:avLst/>
          </a:prstGeom>
          <a:solidFill>
            <a:schemeClr val="bg1">
              <a:lumMod val="85000"/>
            </a:schemeClr>
          </a:solidFill>
        </p:spPr>
        <p:txBody>
          <a:bodyPr wrap="square" lIns="91440" tIns="45720" rIns="91440" bIns="45720" anchor="t">
            <a:spAutoFit/>
          </a:bodyPr>
          <a:lstStyle/>
          <a:p>
            <a:pPr algn="just"/>
            <a:r>
              <a:rPr lang="en-US" sz="8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Social tariff legal regime for water services</a:t>
            </a:r>
          </a:p>
          <a:p>
            <a:pPr marL="171450" indent="-171450">
              <a:spcBef>
                <a:spcPts val="600"/>
              </a:spcBef>
              <a:buFont typeface="Wingdings" panose="05000000000000000000" pitchFamily="2" charset="2"/>
              <a:buChar char="§"/>
            </a:pPr>
            <a:r>
              <a:rPr lang="en-GB" sz="8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Broad eligibility criteria </a:t>
            </a:r>
            <a:r>
              <a:rPr lang="pt-PT" sz="800"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a:t>
            </a:r>
            <a:r>
              <a:rPr lang="en-US" sz="800"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people entitled to other social benefits, such as pensions and unemployment compensation; household with annual income of € 6273 or less + 50% for each member of the household without </a:t>
            </a:r>
            <a:r>
              <a:rPr lang="en-US" sz="8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any income]</a:t>
            </a:r>
            <a:endParaRPr lang="en-US" sz="800"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a:p>
            <a:pPr marL="171450" indent="-171450">
              <a:spcBef>
                <a:spcPts val="600"/>
              </a:spcBef>
              <a:buFont typeface="Wingdings" panose="05000000000000000000" pitchFamily="2" charset="2"/>
              <a:buChar char="§"/>
            </a:pPr>
            <a:r>
              <a:rPr lang="en-US" sz="800"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Entitled end users should have the </a:t>
            </a:r>
            <a:r>
              <a:rPr lang="en-US" sz="800" b="1" dirty="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benefit applied automatically</a:t>
            </a:r>
          </a:p>
          <a:p>
            <a:pPr marL="171450" indent="-171450">
              <a:spcBef>
                <a:spcPts val="600"/>
              </a:spcBef>
              <a:buFont typeface="Wingdings" panose="05000000000000000000" pitchFamily="2" charset="2"/>
              <a:buChar char="§"/>
            </a:pPr>
            <a:r>
              <a:rPr lang="en-US" sz="800" b="1" dirty="0">
                <a:solidFill>
                  <a:srgbClr val="44546A"/>
                </a:solidFill>
                <a:latin typeface="Calibri Light"/>
                <a:ea typeface="Calibri Light" panose="020F0302020204030204" pitchFamily="34" charset="0"/>
                <a:cs typeface="Calibri Light"/>
              </a:rPr>
              <a:t>Municipalities are responsible for financing utilities </a:t>
            </a:r>
            <a:r>
              <a:rPr lang="en-US" sz="800" dirty="0">
                <a:solidFill>
                  <a:srgbClr val="44546A"/>
                </a:solidFill>
                <a:latin typeface="Calibri Light"/>
                <a:ea typeface="Calibri Light" panose="020F0302020204030204" pitchFamily="34" charset="0"/>
                <a:cs typeface="Calibri Light"/>
              </a:rPr>
              <a:t>in the proportion of the applied discount, but have the discretion to adopt (or not) the social tariff regime, define the type and amount of discount</a:t>
            </a:r>
            <a:endParaRPr lang="en-GB" sz="800" dirty="0">
              <a:solidFill>
                <a:srgbClr val="44546A"/>
              </a:solidFill>
              <a:latin typeface="Calibri Light"/>
              <a:ea typeface="Calibri Light" panose="020F0302020204030204" pitchFamily="34" charset="0"/>
              <a:cs typeface="Calibri Light"/>
            </a:endParaRPr>
          </a:p>
        </p:txBody>
      </p:sp>
      <p:cxnSp>
        <p:nvCxnSpPr>
          <p:cNvPr id="7" name="Straight Arrow Connector 6">
            <a:extLst>
              <a:ext uri="{FF2B5EF4-FFF2-40B4-BE49-F238E27FC236}">
                <a16:creationId xmlns:a16="http://schemas.microsoft.com/office/drawing/2014/main" id="{F7EA51FF-BF19-897A-67C8-343C156C7546}"/>
              </a:ext>
            </a:extLst>
          </p:cNvPr>
          <p:cNvCxnSpPr>
            <a:cxnSpLocks/>
          </p:cNvCxnSpPr>
          <p:nvPr/>
        </p:nvCxnSpPr>
        <p:spPr>
          <a:xfrm flipV="1">
            <a:off x="3050088" y="2100971"/>
            <a:ext cx="0" cy="252000"/>
          </a:xfrm>
          <a:prstGeom prst="straightConnector1">
            <a:avLst/>
          </a:prstGeom>
          <a:ln>
            <a:solidFill>
              <a:srgbClr val="3DB7E4"/>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57612E38-5375-C097-03F4-F6C169217F25}"/>
              </a:ext>
            </a:extLst>
          </p:cNvPr>
          <p:cNvCxnSpPr>
            <a:cxnSpLocks/>
          </p:cNvCxnSpPr>
          <p:nvPr/>
        </p:nvCxnSpPr>
        <p:spPr>
          <a:xfrm>
            <a:off x="4931080" y="3720230"/>
            <a:ext cx="0" cy="252000"/>
          </a:xfrm>
          <a:prstGeom prst="straightConnector1">
            <a:avLst/>
          </a:prstGeom>
          <a:ln>
            <a:solidFill>
              <a:srgbClr val="3DB7E4"/>
            </a:solidFill>
            <a:tailEnd type="triangle"/>
          </a:ln>
        </p:spPr>
        <p:style>
          <a:lnRef idx="2">
            <a:schemeClr val="accent1"/>
          </a:lnRef>
          <a:fillRef idx="0">
            <a:schemeClr val="accent1"/>
          </a:fillRef>
          <a:effectRef idx="1">
            <a:schemeClr val="accent1"/>
          </a:effectRef>
          <a:fontRef idx="minor">
            <a:schemeClr val="tx1"/>
          </a:fontRef>
        </p:style>
      </p:cxnSp>
      <p:grpSp>
        <p:nvGrpSpPr>
          <p:cNvPr id="48" name="Group 47">
            <a:extLst>
              <a:ext uri="{FF2B5EF4-FFF2-40B4-BE49-F238E27FC236}">
                <a16:creationId xmlns:a16="http://schemas.microsoft.com/office/drawing/2014/main" id="{BC48D7D1-74C5-8ACE-E32B-689F28B22D94}"/>
              </a:ext>
            </a:extLst>
          </p:cNvPr>
          <p:cNvGrpSpPr/>
          <p:nvPr/>
        </p:nvGrpSpPr>
        <p:grpSpPr>
          <a:xfrm>
            <a:off x="3206663" y="3975838"/>
            <a:ext cx="5724000" cy="1138773"/>
            <a:chOff x="3031299" y="4114711"/>
            <a:chExt cx="5724000" cy="1138773"/>
          </a:xfrm>
        </p:grpSpPr>
        <p:sp>
          <p:nvSpPr>
            <p:cNvPr id="15" name="TextBox 14">
              <a:extLst>
                <a:ext uri="{FF2B5EF4-FFF2-40B4-BE49-F238E27FC236}">
                  <a16:creationId xmlns:a16="http://schemas.microsoft.com/office/drawing/2014/main" id="{198C7383-0E8C-498C-63ED-7C42AD54E2B4}"/>
                </a:ext>
              </a:extLst>
            </p:cNvPr>
            <p:cNvSpPr txBox="1"/>
            <p:nvPr/>
          </p:nvSpPr>
          <p:spPr>
            <a:xfrm>
              <a:off x="3031299" y="4114711"/>
              <a:ext cx="5724000" cy="1138773"/>
            </a:xfrm>
            <a:prstGeom prst="rect">
              <a:avLst/>
            </a:prstGeom>
            <a:solidFill>
              <a:schemeClr val="bg1">
                <a:lumMod val="85000"/>
              </a:schemeClr>
            </a:solidFill>
          </p:spPr>
          <p:txBody>
            <a:bodyPr wrap="square">
              <a:spAutoFit/>
            </a:bodyPr>
            <a:lstStyle/>
            <a:p>
              <a:pPr>
                <a:spcBef>
                  <a:spcPts val="600"/>
                </a:spcBef>
              </a:pPr>
              <a:r>
                <a:rPr lang="en-US" sz="8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Social tariff recommendation for domestic users</a:t>
              </a:r>
              <a:endParaRPr lang="es-419" sz="800" b="1">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a:p>
              <a:pPr marL="171450" indent="-171450">
                <a:spcBef>
                  <a:spcPts val="600"/>
                </a:spcBef>
                <a:buFont typeface="Wingdings" panose="05000000000000000000" pitchFamily="2" charset="2"/>
                <a:buChar char="§"/>
              </a:pPr>
              <a:r>
                <a:rPr lang="en-US" sz="8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Charges for essential services are expected to </a:t>
              </a:r>
              <a:r>
                <a:rPr lang="en-US" sz="8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weigh more heavily on lower incomes</a:t>
              </a:r>
            </a:p>
            <a:p>
              <a:pPr marL="171450" indent="-171450">
                <a:spcBef>
                  <a:spcPts val="600"/>
                </a:spcBef>
                <a:buFont typeface="Wingdings" panose="05000000000000000000" pitchFamily="2" charset="2"/>
                <a:buChar char="§"/>
              </a:pPr>
              <a:r>
                <a:rPr lang="en-US" sz="800" b="1">
                  <a:solidFill>
                    <a:srgbClr val="264B64"/>
                  </a:solidFill>
                  <a:latin typeface="Calibri Light" panose="020F0302020204030204" pitchFamily="34" charset="0"/>
                  <a:ea typeface="Calibri Light" panose="020F0302020204030204" pitchFamily="34" charset="0"/>
                  <a:cs typeface="Calibri Light" panose="020F0302020204030204" pitchFamily="34" charset="0"/>
                </a:rPr>
                <a:t>Eligibility criteria</a:t>
              </a:r>
              <a:r>
                <a:rPr lang="en-US" sz="800">
                  <a:solidFill>
                    <a:srgbClr val="264B64"/>
                  </a:solidFill>
                  <a:latin typeface="Calibri Light" panose="020F0302020204030204" pitchFamily="34" charset="0"/>
                  <a:ea typeface="Calibri Light" panose="020F0302020204030204" pitchFamily="34" charset="0"/>
                  <a:cs typeface="Calibri Light" panose="020F0302020204030204" pitchFamily="34" charset="0"/>
                </a:rPr>
                <a:t>: the same defined in the Decree n.º 147/2017</a:t>
              </a:r>
              <a:endParaRPr lang="en-US" sz="800">
                <a:solidFill>
                  <a:srgbClr val="44546A"/>
                </a:solidFill>
                <a:latin typeface="Calibri Light" panose="020F0302020204030204" pitchFamily="34" charset="0"/>
                <a:ea typeface="Calibri Light" panose="020F0302020204030204" pitchFamily="34" charset="0"/>
                <a:cs typeface="Calibri Light" panose="020F0302020204030204" pitchFamily="34" charset="0"/>
              </a:endParaRPr>
            </a:p>
            <a:p>
              <a:pPr marL="171450" indent="-171450">
                <a:spcBef>
                  <a:spcPts val="600"/>
                </a:spcBef>
                <a:buFont typeface="Wingdings" panose="05000000000000000000" pitchFamily="2" charset="2"/>
                <a:buChar char="§"/>
              </a:pPr>
              <a:r>
                <a:rPr lang="en-US" sz="8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For </a:t>
              </a:r>
              <a:r>
                <a:rPr lang="en-US" sz="8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consumption greater than 10m</a:t>
              </a:r>
              <a:r>
                <a:rPr lang="en-US" sz="800" b="1" baseline="30000">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3</a:t>
              </a:r>
              <a:r>
                <a:rPr lang="en-US" sz="800" b="1">
                  <a:solidFill>
                    <a:srgbClr val="44546A"/>
                  </a:solidFill>
                  <a:latin typeface="Calibri Light" panose="020F0302020204030204" pitchFamily="34" charset="0"/>
                  <a:ea typeface="Calibri Light" panose="020F0302020204030204" pitchFamily="34" charset="0"/>
                  <a:cs typeface="Calibri Light" panose="020F0302020204030204" pitchFamily="34" charset="0"/>
                </a:rPr>
                <a:t> the attribution of social benefits is not justified</a:t>
              </a:r>
            </a:p>
            <a:p>
              <a:pPr marL="171450" indent="-171450">
                <a:spcBef>
                  <a:spcPts val="600"/>
                </a:spcBef>
                <a:buFont typeface="Wingdings" panose="05000000000000000000" pitchFamily="2" charset="2"/>
                <a:buChar char="§"/>
              </a:pPr>
              <a:r>
                <a:rPr lang="en-US" sz="800">
                  <a:solidFill>
                    <a:srgbClr val="264B64"/>
                  </a:solidFill>
                  <a:latin typeface="Calibri Light" panose="020F0302020204030204" pitchFamily="34" charset="0"/>
                  <a:ea typeface="Calibri Light" panose="020F0302020204030204" pitchFamily="34" charset="0"/>
                  <a:cs typeface="Calibri Light" panose="020F0302020204030204" pitchFamily="34" charset="0"/>
                </a:rPr>
                <a:t>In cases of non-automatic attribution, it must be ensured that the procedure for evaluating requests does not constitute an obstacle to accessing social tariffs; final decision within a maximum of 30 days</a:t>
              </a:r>
            </a:p>
          </p:txBody>
        </p:sp>
        <p:pic>
          <p:nvPicPr>
            <p:cNvPr id="47" name="Picture 46">
              <a:extLst>
                <a:ext uri="{FF2B5EF4-FFF2-40B4-BE49-F238E27FC236}">
                  <a16:creationId xmlns:a16="http://schemas.microsoft.com/office/drawing/2014/main" id="{5C72F9F2-0355-CC73-8F22-48FBE8366AA5}"/>
                </a:ext>
              </a:extLst>
            </p:cNvPr>
            <p:cNvPicPr>
              <a:picLocks noChangeAspect="1"/>
            </p:cNvPicPr>
            <p:nvPr/>
          </p:nvPicPr>
          <p:blipFill>
            <a:blip r:embed="rId3"/>
            <a:stretch>
              <a:fillRect/>
            </a:stretch>
          </p:blipFill>
          <p:spPr>
            <a:xfrm>
              <a:off x="6747937" y="4292047"/>
              <a:ext cx="1976047" cy="280130"/>
            </a:xfrm>
            <a:prstGeom prst="rect">
              <a:avLst/>
            </a:prstGeom>
          </p:spPr>
        </p:pic>
      </p:grpSp>
      <p:pic>
        <p:nvPicPr>
          <p:cNvPr id="3" name="Picture 2">
            <a:extLst>
              <a:ext uri="{FF2B5EF4-FFF2-40B4-BE49-F238E27FC236}">
                <a16:creationId xmlns:a16="http://schemas.microsoft.com/office/drawing/2014/main" id="{B3603953-C0CB-9AFA-E85A-9156A7092E7C}"/>
              </a:ext>
            </a:extLst>
          </p:cNvPr>
          <p:cNvPicPr>
            <a:picLocks noChangeAspect="1"/>
          </p:cNvPicPr>
          <p:nvPr/>
        </p:nvPicPr>
        <p:blipFill>
          <a:blip r:embed="rId4"/>
          <a:stretch>
            <a:fillRect/>
          </a:stretch>
        </p:blipFill>
        <p:spPr>
          <a:xfrm>
            <a:off x="50333" y="2127593"/>
            <a:ext cx="6094535" cy="1582394"/>
          </a:xfrm>
          <a:prstGeom prst="rect">
            <a:avLst/>
          </a:prstGeom>
        </p:spPr>
      </p:pic>
      <p:sp>
        <p:nvSpPr>
          <p:cNvPr id="6" name="TextBox 5">
            <a:extLst>
              <a:ext uri="{FF2B5EF4-FFF2-40B4-BE49-F238E27FC236}">
                <a16:creationId xmlns:a16="http://schemas.microsoft.com/office/drawing/2014/main" id="{765E8661-952B-6CB7-60B6-7D858356922D}"/>
              </a:ext>
            </a:extLst>
          </p:cNvPr>
          <p:cNvSpPr txBox="1"/>
          <p:nvPr/>
        </p:nvSpPr>
        <p:spPr>
          <a:xfrm>
            <a:off x="0" y="3898579"/>
            <a:ext cx="1734855" cy="1169551"/>
          </a:xfrm>
          <a:prstGeom prst="rect">
            <a:avLst/>
          </a:prstGeom>
          <a:solidFill>
            <a:srgbClr val="002244"/>
          </a:solidFill>
        </p:spPr>
        <p:txBody>
          <a:bodyPr wrap="square" rtlCol="0">
            <a:spAutoFit/>
          </a:bodyPr>
          <a:lstStyle/>
          <a:p>
            <a:pPr>
              <a:spcBef>
                <a:spcPts val="600"/>
              </a:spcBef>
            </a:pPr>
            <a:r>
              <a:rPr lang="en-US" sz="7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One of the approaches Portugal has adopted to enhance affordability is the implementation of blocks for domestic consumption. This system offers lower prices for the first block [up to 5 m</a:t>
            </a:r>
            <a:r>
              <a:rPr lang="en-US" sz="700" b="1" baseline="30000"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3</a:t>
            </a:r>
            <a:r>
              <a:rPr lang="en-US" sz="7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rPr>
              <a:t>/month], ensuring that basic needs can be met affordably. As consumption increases, tariffs rise in the subsequent blocks, striking a balance between accessibility and resource sustainability .</a:t>
            </a:r>
            <a:endParaRPr lang="en-GB" sz="700" b="1" dirty="0">
              <a:solidFill>
                <a:schemeClr val="bg1"/>
              </a:solidFill>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8" name="Picture 1">
            <a:extLst>
              <a:ext uri="{FF2B5EF4-FFF2-40B4-BE49-F238E27FC236}">
                <a16:creationId xmlns:a16="http://schemas.microsoft.com/office/drawing/2014/main" id="{F0F56A90-3835-D2D6-5D49-05EAD89963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3153" y="3913969"/>
            <a:ext cx="1472271"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5714003"/>
      </p:ext>
    </p:extLst>
  </p:cSld>
  <p:clrMapOvr>
    <a:masterClrMapping/>
  </p:clrMapOvr>
</p:sld>
</file>

<file path=ppt/theme/theme1.xml><?xml version="1.0" encoding="utf-8"?>
<a:theme xmlns:a="http://schemas.openxmlformats.org/drawingml/2006/main" name="Template ppt">
  <a:themeElements>
    <a:clrScheme name="MEO THEME COLOR">
      <a:dk1>
        <a:sysClr val="windowText" lastClr="000000"/>
      </a:dk1>
      <a:lt1>
        <a:sysClr val="window" lastClr="FFFFFF"/>
      </a:lt1>
      <a:dk2>
        <a:srgbClr val="1F497D"/>
      </a:dk2>
      <a:lt2>
        <a:srgbClr val="EEECE1"/>
      </a:lt2>
      <a:accent1>
        <a:srgbClr val="3BC2D7"/>
      </a:accent1>
      <a:accent2>
        <a:srgbClr val="005884"/>
      </a:accent2>
      <a:accent3>
        <a:srgbClr val="C90062"/>
      </a:accent3>
      <a:accent4>
        <a:srgbClr val="E7E600"/>
      </a:accent4>
      <a:accent5>
        <a:srgbClr val="3AA958"/>
      </a:accent5>
      <a:accent6>
        <a:srgbClr val="A63FC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4fe9b39-5eca-46cc-bff3-c9fb943f8049" xsi:nil="true"/>
    <lcf76f155ced4ddcb4097134ff3c332f xmlns="ffb916c7-e4f3-4e30-a4c4-8154945e780c">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A8C232E559AC5478DEFE100163B8247" ma:contentTypeVersion="18" ma:contentTypeDescription="Create a new document." ma:contentTypeScope="" ma:versionID="84449bfc8bc0cd492823fddf420c1f49">
  <xsd:schema xmlns:xsd="http://www.w3.org/2001/XMLSchema" xmlns:xs="http://www.w3.org/2001/XMLSchema" xmlns:p="http://schemas.microsoft.com/office/2006/metadata/properties" xmlns:ns2="ffb916c7-e4f3-4e30-a4c4-8154945e780c" xmlns:ns3="94fe9b39-5eca-46cc-bff3-c9fb943f8049" targetNamespace="http://schemas.microsoft.com/office/2006/metadata/properties" ma:root="true" ma:fieldsID="216e7cc100e77acb8048b074212a8665" ns2:_="" ns3:_="">
    <xsd:import namespace="ffb916c7-e4f3-4e30-a4c4-8154945e780c"/>
    <xsd:import namespace="94fe9b39-5eca-46cc-bff3-c9fb943f804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LengthInSeconds"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b916c7-e4f3-4e30-a4c4-8154945e78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714f7e0-883e-495a-8f8b-5d9c150dc7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4fe9b39-5eca-46cc-bff3-c9fb943f8049"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f9d9efc-4e53-469e-8c12-4c68509a6326}" ma:internalName="TaxCatchAll" ma:showField="CatchAllData" ma:web="94fe9b39-5eca-46cc-bff3-c9fb943f804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6FF555-1C71-4A45-8101-BE08AD1D1BFA}">
  <ds:schemaRefs>
    <ds:schemaRef ds:uri="94fe9b39-5eca-46cc-bff3-c9fb943f8049"/>
    <ds:schemaRef ds:uri="ffb916c7-e4f3-4e30-a4c4-8154945e780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419754B-005B-4DEF-B26F-C7C8D14E9964}">
  <ds:schemaRefs>
    <ds:schemaRef ds:uri="94fe9b39-5eca-46cc-bff3-c9fb943f8049"/>
    <ds:schemaRef ds:uri="ffb916c7-e4f3-4e30-a4c4-8154945e780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0EAB2E0-39FE-475F-9970-534C0082BC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250</TotalTime>
  <Words>984</Words>
  <Application>Microsoft Office PowerPoint</Application>
  <PresentationFormat>On-screen Show (16:9)</PresentationFormat>
  <Paragraphs>107</Paragraphs>
  <Slides>11</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Cambria Math</vt:lpstr>
      <vt:lpstr>Gisha</vt:lpstr>
      <vt:lpstr>Segoe UI</vt:lpstr>
      <vt:lpstr>Wingdings</vt:lpstr>
      <vt:lpstr>Template ppt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MyBrand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Inês Trindade</dc:creator>
  <cp:lastModifiedBy>Inês Trindade</cp:lastModifiedBy>
  <cp:revision>23</cp:revision>
  <cp:lastPrinted>2023-09-19T14:24:41Z</cp:lastPrinted>
  <dcterms:created xsi:type="dcterms:W3CDTF">2014-06-06T16:46:15Z</dcterms:created>
  <dcterms:modified xsi:type="dcterms:W3CDTF">2024-10-13T17:13:51Z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0x010100EA8C232E559AC5478DEFE100163B8247</vt:lpwstr>
  </property>
  <property fmtid="{D5CDD505-2E9C-101B-9397-08002B2CF9AE}" pid="3" name="MediaServiceImageTags">
    <vt:lpwstr/>
  </property>
  <property fmtid="{D5CDD505-2E9C-101B-9397-08002B2CF9AE}" pid="4" name="MSIP_Label_9918bdd3-a9f6-461f-8f74-03da0dfaf555_Enabled">
    <vt:lpwstr>true</vt:lpwstr>
  </property>
  <property fmtid="{D5CDD505-2E9C-101B-9397-08002B2CF9AE}" pid="5" name="MSIP_Label_9918bdd3-a9f6-461f-8f74-03da0dfaf555_SetDate">
    <vt:lpwstr>2023-05-11T15:55:21Z</vt:lpwstr>
  </property>
  <property fmtid="{D5CDD505-2E9C-101B-9397-08002B2CF9AE}" pid="6" name="MSIP_Label_9918bdd3-a9f6-461f-8f74-03da0dfaf555_Method">
    <vt:lpwstr>Standard</vt:lpwstr>
  </property>
  <property fmtid="{D5CDD505-2E9C-101B-9397-08002B2CF9AE}" pid="7" name="MSIP_Label_9918bdd3-a9f6-461f-8f74-03da0dfaf555_Name">
    <vt:lpwstr>defa4170-0d19-0005-0004-bc88714345d2</vt:lpwstr>
  </property>
  <property fmtid="{D5CDD505-2E9C-101B-9397-08002B2CF9AE}" pid="8" name="MSIP_Label_9918bdd3-a9f6-461f-8f74-03da0dfaf555_SiteId">
    <vt:lpwstr>20a97415-0ce4-4cfe-aaf9-f907d9cf1446</vt:lpwstr>
  </property>
  <property fmtid="{D5CDD505-2E9C-101B-9397-08002B2CF9AE}" pid="9" name="MSIP_Label_9918bdd3-a9f6-461f-8f74-03da0dfaf555_ActionId">
    <vt:lpwstr>9e84ece5-6e97-42e3-82ba-c3b511ae7e0c</vt:lpwstr>
  </property>
  <property fmtid="{D5CDD505-2E9C-101B-9397-08002B2CF9AE}" pid="10" name="MSIP_Label_9918bdd3-a9f6-461f-8f74-03da0dfaf555_ContentBits">
    <vt:lpwstr>0</vt:lpwstr>
  </property>
</Properties>
</file>