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df" ContentType="application/pd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  <p:sldMasterId id="2147483708" r:id="rId2"/>
  </p:sldMasterIdLst>
  <p:notesMasterIdLst>
    <p:notesMasterId r:id="rId10"/>
  </p:notesMasterIdLst>
  <p:handoutMasterIdLst>
    <p:handoutMasterId r:id="rId11"/>
  </p:handoutMasterIdLst>
  <p:sldIdLst>
    <p:sldId id="267" r:id="rId3"/>
    <p:sldId id="278" r:id="rId4"/>
    <p:sldId id="311" r:id="rId5"/>
    <p:sldId id="292" r:id="rId6"/>
    <p:sldId id="293" r:id="rId7"/>
    <p:sldId id="308" r:id="rId8"/>
    <p:sldId id="271" r:id="rId9"/>
  </p:sldIdLst>
  <p:sldSz cx="10688638" cy="7562850"/>
  <p:notesSz cx="6858000" cy="9144000"/>
  <p:defaultTextStyle>
    <a:defPPr>
      <a:defRPr lang="en-US"/>
    </a:defPPr>
    <a:lvl1pPr marL="0" algn="l" defTabSz="1043788" rtl="0" eaLnBrk="1" latinLnBrk="0" hangingPunct="1">
      <a:defRPr sz="2055" kern="1200">
        <a:solidFill>
          <a:schemeClr val="tx1"/>
        </a:solidFill>
        <a:latin typeface="+mn-lt"/>
        <a:ea typeface="+mn-ea"/>
        <a:cs typeface="+mn-cs"/>
      </a:defRPr>
    </a:lvl1pPr>
    <a:lvl2pPr marL="521894" algn="l" defTabSz="1043788" rtl="0" eaLnBrk="1" latinLnBrk="0" hangingPunct="1">
      <a:defRPr sz="2055" kern="1200">
        <a:solidFill>
          <a:schemeClr val="tx1"/>
        </a:solidFill>
        <a:latin typeface="+mn-lt"/>
        <a:ea typeface="+mn-ea"/>
        <a:cs typeface="+mn-cs"/>
      </a:defRPr>
    </a:lvl2pPr>
    <a:lvl3pPr marL="1043788" algn="l" defTabSz="1043788" rtl="0" eaLnBrk="1" latinLnBrk="0" hangingPunct="1">
      <a:defRPr sz="2055" kern="1200">
        <a:solidFill>
          <a:schemeClr val="tx1"/>
        </a:solidFill>
        <a:latin typeface="+mn-lt"/>
        <a:ea typeface="+mn-ea"/>
        <a:cs typeface="+mn-cs"/>
      </a:defRPr>
    </a:lvl3pPr>
    <a:lvl4pPr marL="1565681" algn="l" defTabSz="1043788" rtl="0" eaLnBrk="1" latinLnBrk="0" hangingPunct="1">
      <a:defRPr sz="2055" kern="1200">
        <a:solidFill>
          <a:schemeClr val="tx1"/>
        </a:solidFill>
        <a:latin typeface="+mn-lt"/>
        <a:ea typeface="+mn-ea"/>
        <a:cs typeface="+mn-cs"/>
      </a:defRPr>
    </a:lvl4pPr>
    <a:lvl5pPr marL="2087575" algn="l" defTabSz="1043788" rtl="0" eaLnBrk="1" latinLnBrk="0" hangingPunct="1">
      <a:defRPr sz="2055" kern="1200">
        <a:solidFill>
          <a:schemeClr val="tx1"/>
        </a:solidFill>
        <a:latin typeface="+mn-lt"/>
        <a:ea typeface="+mn-ea"/>
        <a:cs typeface="+mn-cs"/>
      </a:defRPr>
    </a:lvl5pPr>
    <a:lvl6pPr marL="2609469" algn="l" defTabSz="1043788" rtl="0" eaLnBrk="1" latinLnBrk="0" hangingPunct="1">
      <a:defRPr sz="2055" kern="1200">
        <a:solidFill>
          <a:schemeClr val="tx1"/>
        </a:solidFill>
        <a:latin typeface="+mn-lt"/>
        <a:ea typeface="+mn-ea"/>
        <a:cs typeface="+mn-cs"/>
      </a:defRPr>
    </a:lvl6pPr>
    <a:lvl7pPr marL="3131363" algn="l" defTabSz="1043788" rtl="0" eaLnBrk="1" latinLnBrk="0" hangingPunct="1">
      <a:defRPr sz="2055" kern="1200">
        <a:solidFill>
          <a:schemeClr val="tx1"/>
        </a:solidFill>
        <a:latin typeface="+mn-lt"/>
        <a:ea typeface="+mn-ea"/>
        <a:cs typeface="+mn-cs"/>
      </a:defRPr>
    </a:lvl7pPr>
    <a:lvl8pPr marL="3653257" algn="l" defTabSz="1043788" rtl="0" eaLnBrk="1" latinLnBrk="0" hangingPunct="1">
      <a:defRPr sz="2055" kern="1200">
        <a:solidFill>
          <a:schemeClr val="tx1"/>
        </a:solidFill>
        <a:latin typeface="+mn-lt"/>
        <a:ea typeface="+mn-ea"/>
        <a:cs typeface="+mn-cs"/>
      </a:defRPr>
    </a:lvl8pPr>
    <a:lvl9pPr marL="4175150" algn="l" defTabSz="1043788" rtl="0" eaLnBrk="1" latinLnBrk="0" hangingPunct="1">
      <a:defRPr sz="205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2">
          <p15:clr>
            <a:srgbClr val="A4A3A4"/>
          </p15:clr>
        </p15:guide>
        <p15:guide id="2" pos="336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12783"/>
    <a:srgbClr val="009196"/>
    <a:srgbClr val="006EB8"/>
    <a:srgbClr val="C7017F"/>
    <a:srgbClr val="EA5B0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703" autoAdjust="0"/>
    <p:restoredTop sz="94660"/>
  </p:normalViewPr>
  <p:slideViewPr>
    <p:cSldViewPr snapToGrid="0">
      <p:cViewPr varScale="1">
        <p:scale>
          <a:sx n="75" d="100"/>
          <a:sy n="75" d="100"/>
        </p:scale>
        <p:origin x="1483" y="43"/>
      </p:cViewPr>
      <p:guideLst>
        <p:guide orient="horz" pos="2382"/>
        <p:guide pos="336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7" d="100"/>
          <a:sy n="67" d="100"/>
        </p:scale>
        <p:origin x="-279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8BD5A4-BB20-4D68-A2DE-85B3F0D77BE4}" type="datetimeFigureOut">
              <a:rPr lang="en-GB" smtClean="0"/>
              <a:t>10/10/2024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03E258-B00B-4BCE-B1ED-AAB17927C7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46185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8E4269-B7A2-4350-8606-C73FDD22EE02}" type="datetimeFigureOut">
              <a:rPr lang="en-GB" smtClean="0"/>
              <a:t>10/10/2024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247775" y="1143000"/>
            <a:ext cx="43624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B4D54C-6D37-4655-913E-73E8A56A38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43276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7" Type="http://schemas.openxmlformats.org/officeDocument/2006/relationships/hyperlink" Target="mailto:secretariat@eaureau.org" TargetMode="Externa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5.pdf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irst-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03"/>
          <a:stretch/>
        </p:blipFill>
        <p:spPr>
          <a:xfrm>
            <a:off x="0" y="0"/>
            <a:ext cx="10781731" cy="760647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64370" y="6194801"/>
            <a:ext cx="6436434" cy="467171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 algn="l">
              <a:buNone/>
              <a:defRPr lang="fr-FR" sz="2000" b="1" i="0" kern="1200" baseline="0" smtClean="0">
                <a:solidFill>
                  <a:srgbClr val="C7017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504200" indent="0" algn="ctr">
              <a:buNone/>
              <a:defRPr sz="2206"/>
            </a:lvl2pPr>
            <a:lvl3pPr marL="1008400" indent="0" algn="ctr">
              <a:buNone/>
              <a:defRPr sz="1985"/>
            </a:lvl3pPr>
            <a:lvl4pPr marL="1512600" indent="0" algn="ctr">
              <a:buNone/>
              <a:defRPr sz="1764"/>
            </a:lvl4pPr>
            <a:lvl5pPr marL="2016801" indent="0" algn="ctr">
              <a:buNone/>
              <a:defRPr sz="1764"/>
            </a:lvl5pPr>
            <a:lvl6pPr marL="2521001" indent="0" algn="ctr">
              <a:buNone/>
              <a:defRPr sz="1764"/>
            </a:lvl6pPr>
            <a:lvl7pPr marL="3025201" indent="0" algn="ctr">
              <a:buNone/>
              <a:defRPr sz="1764"/>
            </a:lvl7pPr>
            <a:lvl8pPr marL="3529401" indent="0" algn="ctr">
              <a:buNone/>
              <a:defRPr sz="1764"/>
            </a:lvl8pPr>
            <a:lvl9pPr marL="4033601" indent="0" algn="ctr">
              <a:buNone/>
              <a:defRPr sz="1764"/>
            </a:lvl9pPr>
          </a:lstStyle>
          <a:p>
            <a:r>
              <a:rPr lang="fr-FR" dirty="0" err="1"/>
              <a:t>Your</a:t>
            </a:r>
            <a:r>
              <a:rPr lang="fr-FR" dirty="0"/>
              <a:t> </a:t>
            </a:r>
            <a:r>
              <a:rPr lang="fr-FR" dirty="0" err="1"/>
              <a:t>name</a:t>
            </a:r>
            <a:endParaRPr lang="en-US" dirty="0"/>
          </a:p>
        </p:txBody>
      </p:sp>
      <p:pic>
        <p:nvPicPr>
          <p:cNvPr id="15" name="Image 14" descr="motif.png"/>
          <p:cNvPicPr>
            <a:picLocks noChangeAspect="1"/>
          </p:cNvPicPr>
          <p:nvPr userDrawn="1"/>
        </p:nvPicPr>
        <p:blipFill rotWithShape="1">
          <a:blip r:embed="rId3"/>
          <a:srcRect r="19307"/>
          <a:stretch/>
        </p:blipFill>
        <p:spPr>
          <a:xfrm>
            <a:off x="7660191" y="859137"/>
            <a:ext cx="3101594" cy="3947266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4768" y="859137"/>
            <a:ext cx="2387272" cy="2387272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sp>
        <p:nvSpPr>
          <p:cNvPr id="19" name="Espace réservé du contenu 18"/>
          <p:cNvSpPr>
            <a:spLocks noGrp="1"/>
          </p:cNvSpPr>
          <p:nvPr>
            <p:ph sz="quarter" idx="10" hasCustomPrompt="1"/>
          </p:nvPr>
        </p:nvSpPr>
        <p:spPr>
          <a:xfrm>
            <a:off x="564370" y="6889836"/>
            <a:ext cx="6437313" cy="456658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2000" baseline="0">
                <a:solidFill>
                  <a:srgbClr val="312783"/>
                </a:solidFill>
              </a:defRPr>
            </a:lvl1pPr>
          </a:lstStyle>
          <a:p>
            <a:pPr lvl="0"/>
            <a:r>
              <a:rPr lang="fr-BE" dirty="0" err="1"/>
              <a:t>Your</a:t>
            </a:r>
            <a:r>
              <a:rPr lang="fr-BE" dirty="0"/>
              <a:t> EurEau </a:t>
            </a:r>
            <a:r>
              <a:rPr lang="fr-BE" dirty="0" err="1"/>
              <a:t>Title</a:t>
            </a:r>
            <a:endParaRPr lang="en-GB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568035" y="5367949"/>
            <a:ext cx="6432769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3600" b="1" dirty="0">
                <a:solidFill>
                  <a:srgbClr val="31278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Introduction to EurEau</a:t>
            </a:r>
            <a:endParaRPr lang="fr-BE" sz="3600" b="1" dirty="0">
              <a:solidFill>
                <a:srgbClr val="312783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6042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4"/>
          <p:cNvSpPr txBox="1">
            <a:spLocks/>
          </p:cNvSpPr>
          <p:nvPr/>
        </p:nvSpPr>
        <p:spPr>
          <a:xfrm>
            <a:off x="267217" y="7194190"/>
            <a:ext cx="3384735" cy="218104"/>
          </a:xfrm>
          <a:prstGeom prst="rect">
            <a:avLst/>
          </a:prstGeom>
        </p:spPr>
        <p:txBody>
          <a:bodyPr/>
          <a:lstStyle>
            <a:lvl1pPr marL="0" marR="0" indent="0" algn="l" defTabSz="5214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fr-FR" sz="1000" b="0" baseline="30000" smtClean="0"/>
            </a:lvl1pPr>
          </a:lstStyle>
          <a:p>
            <a:pPr marL="0" marR="0" lvl="0" indent="0" algn="l" defTabSz="5214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1" i="0" u="none" strike="noStrike" kern="1200" cap="none" spc="0" normalizeH="0" baseline="30000" noProof="0" dirty="0">
                <a:ln>
                  <a:noFill/>
                </a:ln>
                <a:solidFill>
                  <a:srgbClr val="312783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EurEau</a:t>
            </a:r>
            <a:r>
              <a:rPr kumimoji="0" lang="fr-FR" sz="1200" b="0" i="0" u="none" strike="noStrike" kern="1200" cap="none" spc="0" normalizeH="0" baseline="30000" noProof="0" dirty="0">
                <a:ln>
                  <a:noFill/>
                </a:ln>
                <a:solidFill>
                  <a:srgbClr val="312783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Water </a:t>
            </a:r>
            <a:r>
              <a:rPr kumimoji="0" lang="fr-FR" sz="1200" b="0" i="0" u="none" strike="noStrike" kern="1200" cap="none" spc="0" normalizeH="0" baseline="30000" noProof="0" dirty="0" err="1">
                <a:ln>
                  <a:noFill/>
                </a:ln>
                <a:solidFill>
                  <a:srgbClr val="312783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Matters</a:t>
            </a:r>
            <a:r>
              <a:rPr kumimoji="0" lang="fr-FR" sz="1200" b="0" i="0" u="none" strike="noStrike" kern="1200" cap="none" spc="0" normalizeH="0" baseline="30000" noProof="0" dirty="0">
                <a:ln>
                  <a:noFill/>
                </a:ln>
                <a:solidFill>
                  <a:srgbClr val="312783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  <p:sp>
        <p:nvSpPr>
          <p:cNvPr id="6" name="Espace réservé du pied de page 4"/>
          <p:cNvSpPr txBox="1">
            <a:spLocks/>
          </p:cNvSpPr>
          <p:nvPr/>
        </p:nvSpPr>
        <p:spPr>
          <a:xfrm>
            <a:off x="9324431" y="7194190"/>
            <a:ext cx="1278545" cy="218104"/>
          </a:xfrm>
          <a:prstGeom prst="rect">
            <a:avLst/>
          </a:prstGeom>
        </p:spPr>
        <p:txBody>
          <a:bodyPr/>
          <a:lstStyle>
            <a:lvl1pPr marL="0" marR="0" indent="0" algn="l" defTabSz="5214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fr-FR" sz="1000" b="0" baseline="30000" smtClean="0"/>
            </a:lvl1pPr>
          </a:lstStyle>
          <a:p>
            <a:pPr marL="0" marR="0" lvl="0" indent="0" algn="l" defTabSz="5214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1" i="0" u="none" strike="noStrike" kern="1200" cap="none" spc="0" normalizeH="0" baseline="30000" noProof="0" dirty="0" err="1">
                <a:ln>
                  <a:noFill/>
                </a:ln>
                <a:solidFill>
                  <a:srgbClr val="C7017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eureau.org</a:t>
            </a:r>
            <a:endParaRPr kumimoji="0" lang="fr-FR" sz="1200" b="0" i="0" u="none" strike="noStrike" kern="1200" cap="none" spc="0" normalizeH="0" baseline="30000" noProof="0" dirty="0">
              <a:ln>
                <a:noFill/>
              </a:ln>
              <a:solidFill>
                <a:srgbClr val="C7017F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9550" y="141469"/>
            <a:ext cx="926592" cy="1365504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1027113" y="474177"/>
            <a:ext cx="7235825" cy="700088"/>
          </a:xfrm>
        </p:spPr>
        <p:txBody>
          <a:bodyPr>
            <a:noAutofit/>
          </a:bodyPr>
          <a:lstStyle>
            <a:lvl1pPr marL="0" indent="0">
              <a:buNone/>
              <a:defRPr sz="3600" b="1" baseline="0">
                <a:solidFill>
                  <a:srgbClr val="C7017F"/>
                </a:solidFill>
              </a:defRPr>
            </a:lvl1pPr>
          </a:lstStyle>
          <a:p>
            <a:pPr lvl="0"/>
            <a:r>
              <a:rPr lang="fr-FR" dirty="0" err="1"/>
              <a:t>Your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fr-B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996950" y="1641900"/>
            <a:ext cx="8659813" cy="4974346"/>
          </a:xfrm>
        </p:spPr>
        <p:txBody>
          <a:bodyPr/>
          <a:lstStyle>
            <a:lvl1pPr>
              <a:lnSpc>
                <a:spcPts val="3840"/>
              </a:lnSpc>
              <a:spcBef>
                <a:spcPts val="600"/>
              </a:spcBef>
              <a:spcAft>
                <a:spcPts val="0"/>
              </a:spcAft>
              <a:defRPr/>
            </a:lvl1pPr>
            <a:lvl2pPr>
              <a:lnSpc>
                <a:spcPts val="3840"/>
              </a:lnSpc>
              <a:spcBef>
                <a:spcPts val="600"/>
              </a:spcBef>
              <a:spcAft>
                <a:spcPts val="0"/>
              </a:spcAft>
              <a:defRPr/>
            </a:lvl2pPr>
            <a:lvl3pPr marL="1260500" indent="-360000">
              <a:lnSpc>
                <a:spcPts val="3840"/>
              </a:lnSpc>
              <a:spcBef>
                <a:spcPts val="600"/>
              </a:spcBef>
              <a:spcAft>
                <a:spcPts val="0"/>
              </a:spcAft>
              <a:buClr>
                <a:schemeClr val="bg2"/>
              </a:buClr>
              <a:buFont typeface="Verdana" panose="020B0604030504040204" pitchFamily="34" charset="0"/>
              <a:buChar char="~"/>
              <a:defRPr>
                <a:solidFill>
                  <a:schemeClr val="bg2"/>
                </a:solidFill>
              </a:defRPr>
            </a:lvl3pPr>
            <a:lvl4pPr marL="1764701" indent="-252100">
              <a:lnSpc>
                <a:spcPts val="384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Verdana" panose="020B0604030504040204" pitchFamily="34" charset="0"/>
              <a:buChar char="~"/>
              <a:defRPr>
                <a:solidFill>
                  <a:schemeClr val="accent1"/>
                </a:solidFill>
              </a:defRPr>
            </a:lvl4pPr>
            <a:lvl5pPr marL="2268901" indent="-252100">
              <a:lnSpc>
                <a:spcPts val="3840"/>
              </a:lnSpc>
              <a:spcBef>
                <a:spcPts val="600"/>
              </a:spcBef>
              <a:spcAft>
                <a:spcPts val="0"/>
              </a:spcAft>
              <a:buClr>
                <a:schemeClr val="accent3"/>
              </a:buClr>
              <a:buFont typeface="Verdana" panose="020B0604030504040204" pitchFamily="34" charset="0"/>
              <a:buChar char="~"/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2598405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4"/>
          <p:cNvSpPr txBox="1">
            <a:spLocks/>
          </p:cNvSpPr>
          <p:nvPr/>
        </p:nvSpPr>
        <p:spPr>
          <a:xfrm>
            <a:off x="267217" y="7194190"/>
            <a:ext cx="3384735" cy="218104"/>
          </a:xfrm>
          <a:prstGeom prst="rect">
            <a:avLst/>
          </a:prstGeom>
        </p:spPr>
        <p:txBody>
          <a:bodyPr/>
          <a:lstStyle>
            <a:lvl1pPr marL="0" marR="0" indent="0" algn="l" defTabSz="5214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fr-FR" sz="1000" b="0" baseline="30000" smtClean="0"/>
            </a:lvl1pPr>
          </a:lstStyle>
          <a:p>
            <a:pPr marL="0" marR="0" lvl="0" indent="0" algn="l" defTabSz="5214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1" i="0" u="none" strike="noStrike" kern="1200" cap="none" spc="0" normalizeH="0" baseline="30000" noProof="0" dirty="0">
                <a:ln>
                  <a:noFill/>
                </a:ln>
                <a:solidFill>
                  <a:srgbClr val="312783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EurEau</a:t>
            </a:r>
            <a:r>
              <a:rPr kumimoji="0" lang="fr-FR" sz="1200" b="0" i="0" u="none" strike="noStrike" kern="1200" cap="none" spc="0" normalizeH="0" baseline="30000" noProof="0" dirty="0">
                <a:ln>
                  <a:noFill/>
                </a:ln>
                <a:solidFill>
                  <a:srgbClr val="312783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Water </a:t>
            </a:r>
            <a:r>
              <a:rPr kumimoji="0" lang="fr-FR" sz="1200" b="0" i="0" u="none" strike="noStrike" kern="1200" cap="none" spc="0" normalizeH="0" baseline="30000" noProof="0" dirty="0" err="1">
                <a:ln>
                  <a:noFill/>
                </a:ln>
                <a:solidFill>
                  <a:srgbClr val="312783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Matters</a:t>
            </a:r>
            <a:r>
              <a:rPr kumimoji="0" lang="fr-FR" sz="1200" b="0" i="0" u="none" strike="noStrike" kern="1200" cap="none" spc="0" normalizeH="0" baseline="30000" noProof="0" dirty="0">
                <a:ln>
                  <a:noFill/>
                </a:ln>
                <a:solidFill>
                  <a:srgbClr val="312783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  <p:sp>
        <p:nvSpPr>
          <p:cNvPr id="6" name="Espace réservé du pied de page 4"/>
          <p:cNvSpPr txBox="1">
            <a:spLocks/>
          </p:cNvSpPr>
          <p:nvPr/>
        </p:nvSpPr>
        <p:spPr>
          <a:xfrm>
            <a:off x="9324431" y="7194190"/>
            <a:ext cx="1278545" cy="218104"/>
          </a:xfrm>
          <a:prstGeom prst="rect">
            <a:avLst/>
          </a:prstGeom>
        </p:spPr>
        <p:txBody>
          <a:bodyPr/>
          <a:lstStyle>
            <a:lvl1pPr marL="0" marR="0" indent="0" algn="l" defTabSz="5214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fr-FR" sz="1000" b="0" baseline="30000" smtClean="0"/>
            </a:lvl1pPr>
          </a:lstStyle>
          <a:p>
            <a:pPr marL="0" marR="0" lvl="0" indent="0" algn="l" defTabSz="5214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1" i="0" u="none" strike="noStrike" kern="1200" cap="none" spc="0" normalizeH="0" baseline="30000" noProof="0" dirty="0" err="1">
                <a:ln>
                  <a:noFill/>
                </a:ln>
                <a:solidFill>
                  <a:srgbClr val="C7017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eureau.org</a:t>
            </a:r>
            <a:endParaRPr kumimoji="0" lang="fr-FR" sz="1200" b="0" i="0" u="none" strike="noStrike" kern="1200" cap="none" spc="0" normalizeH="0" baseline="30000" noProof="0" dirty="0">
              <a:ln>
                <a:noFill/>
              </a:ln>
              <a:solidFill>
                <a:srgbClr val="C7017F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9550" y="141469"/>
            <a:ext cx="926592" cy="1365504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1010598" y="1649698"/>
            <a:ext cx="8659813" cy="4974346"/>
          </a:xfrm>
        </p:spPr>
        <p:txBody>
          <a:bodyPr/>
          <a:lstStyle>
            <a:lvl1pPr>
              <a:lnSpc>
                <a:spcPts val="3840"/>
              </a:lnSpc>
              <a:spcBef>
                <a:spcPts val="600"/>
              </a:spcBef>
              <a:spcAft>
                <a:spcPts val="0"/>
              </a:spcAft>
              <a:defRPr/>
            </a:lvl1pPr>
            <a:lvl2pPr>
              <a:lnSpc>
                <a:spcPts val="3840"/>
              </a:lnSpc>
              <a:spcBef>
                <a:spcPts val="600"/>
              </a:spcBef>
              <a:spcAft>
                <a:spcPts val="0"/>
              </a:spcAft>
              <a:defRPr/>
            </a:lvl2pPr>
            <a:lvl3pPr marL="1243400" indent="-342900">
              <a:lnSpc>
                <a:spcPts val="3840"/>
              </a:lnSpc>
              <a:spcBef>
                <a:spcPts val="600"/>
              </a:spcBef>
              <a:spcAft>
                <a:spcPts val="0"/>
              </a:spcAft>
              <a:buClr>
                <a:schemeClr val="bg2"/>
              </a:buClr>
              <a:buFont typeface="Verdana" panose="020B0604030504040204" pitchFamily="34" charset="0"/>
              <a:buChar char="~"/>
              <a:defRPr lang="en-US" sz="2400" kern="1200" dirty="0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764701" indent="-252100">
              <a:lnSpc>
                <a:spcPts val="384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Verdana" panose="020B0604030504040204" pitchFamily="34" charset="0"/>
              <a:buChar char="~"/>
              <a:defRPr lang="en-US" sz="1985" kern="1200" baseline="0" dirty="0" smtClean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268901" indent="-252100">
              <a:lnSpc>
                <a:spcPts val="3840"/>
              </a:lnSpc>
              <a:spcBef>
                <a:spcPts val="600"/>
              </a:spcBef>
              <a:spcAft>
                <a:spcPts val="0"/>
              </a:spcAft>
              <a:buClr>
                <a:schemeClr val="accent3"/>
              </a:buClr>
              <a:buFont typeface="Verdana" panose="020B0604030504040204" pitchFamily="34" charset="0"/>
              <a:buChar char="~"/>
              <a:defRPr lang="fr-BE" sz="1985" kern="1200" baseline="0" dirty="0"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4060297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4"/>
          <p:cNvSpPr txBox="1">
            <a:spLocks/>
          </p:cNvSpPr>
          <p:nvPr/>
        </p:nvSpPr>
        <p:spPr>
          <a:xfrm>
            <a:off x="267217" y="7194190"/>
            <a:ext cx="3384735" cy="218104"/>
          </a:xfrm>
          <a:prstGeom prst="rect">
            <a:avLst/>
          </a:prstGeom>
        </p:spPr>
        <p:txBody>
          <a:bodyPr/>
          <a:lstStyle>
            <a:lvl1pPr marL="0" marR="0" indent="0" algn="l" defTabSz="5214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fr-FR" sz="1000" b="0" baseline="30000" smtClean="0"/>
            </a:lvl1pPr>
          </a:lstStyle>
          <a:p>
            <a:pPr marL="0" marR="0" lvl="0" indent="0" algn="l" defTabSz="5214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1" i="0" u="none" strike="noStrike" kern="1200" cap="none" spc="0" normalizeH="0" baseline="30000" noProof="0" dirty="0">
                <a:ln>
                  <a:noFill/>
                </a:ln>
                <a:solidFill>
                  <a:srgbClr val="312783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EurEau</a:t>
            </a:r>
            <a:r>
              <a:rPr kumimoji="0" lang="fr-FR" sz="1200" b="0" i="0" u="none" strike="noStrike" kern="1200" cap="none" spc="0" normalizeH="0" baseline="30000" noProof="0" dirty="0">
                <a:ln>
                  <a:noFill/>
                </a:ln>
                <a:solidFill>
                  <a:srgbClr val="312783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Water </a:t>
            </a:r>
            <a:r>
              <a:rPr kumimoji="0" lang="fr-FR" sz="1200" b="0" i="0" u="none" strike="noStrike" kern="1200" cap="none" spc="0" normalizeH="0" baseline="30000" noProof="0" dirty="0" err="1">
                <a:ln>
                  <a:noFill/>
                </a:ln>
                <a:solidFill>
                  <a:srgbClr val="312783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Matters</a:t>
            </a:r>
            <a:r>
              <a:rPr kumimoji="0" lang="fr-FR" sz="1200" b="0" i="0" u="none" strike="noStrike" kern="1200" cap="none" spc="0" normalizeH="0" baseline="30000" noProof="0" dirty="0">
                <a:ln>
                  <a:noFill/>
                </a:ln>
                <a:solidFill>
                  <a:srgbClr val="312783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  <p:sp>
        <p:nvSpPr>
          <p:cNvPr id="6" name="Espace réservé du pied de page 4"/>
          <p:cNvSpPr txBox="1">
            <a:spLocks/>
          </p:cNvSpPr>
          <p:nvPr/>
        </p:nvSpPr>
        <p:spPr>
          <a:xfrm>
            <a:off x="9324431" y="7194190"/>
            <a:ext cx="1278545" cy="218104"/>
          </a:xfrm>
          <a:prstGeom prst="rect">
            <a:avLst/>
          </a:prstGeom>
        </p:spPr>
        <p:txBody>
          <a:bodyPr/>
          <a:lstStyle>
            <a:lvl1pPr marL="0" marR="0" indent="0" algn="l" defTabSz="5214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fr-FR" sz="1000" b="0" baseline="30000" smtClean="0"/>
            </a:lvl1pPr>
          </a:lstStyle>
          <a:p>
            <a:pPr marL="0" marR="0" lvl="0" indent="0" algn="l" defTabSz="5214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1" i="0" u="none" strike="noStrike" kern="1200" cap="none" spc="0" normalizeH="0" baseline="30000" noProof="0" dirty="0" err="1">
                <a:ln>
                  <a:noFill/>
                </a:ln>
                <a:solidFill>
                  <a:srgbClr val="C7017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eureau.org</a:t>
            </a:r>
            <a:endParaRPr kumimoji="0" lang="fr-FR" sz="1200" b="0" i="0" u="none" strike="noStrike" kern="1200" cap="none" spc="0" normalizeH="0" baseline="30000" noProof="0" dirty="0">
              <a:ln>
                <a:noFill/>
              </a:ln>
              <a:solidFill>
                <a:srgbClr val="C7017F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9550" y="141469"/>
            <a:ext cx="926592" cy="1365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4819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hank you for your attention!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658196" y="5881568"/>
            <a:ext cx="7112000" cy="38100"/>
          </a:xfrm>
          <a:prstGeom prst="rect">
            <a:avLst/>
          </a:prstGeom>
        </p:spPr>
      </p:pic>
      <p:sp>
        <p:nvSpPr>
          <p:cNvPr id="17" name="Espace réservé du texte 17"/>
          <p:cNvSpPr>
            <a:spLocks noGrp="1"/>
          </p:cNvSpPr>
          <p:nvPr>
            <p:ph type="body" sz="quarter" idx="14" hasCustomPrompt="1"/>
          </p:nvPr>
        </p:nvSpPr>
        <p:spPr>
          <a:xfrm>
            <a:off x="632619" y="4204492"/>
            <a:ext cx="7124700" cy="452438"/>
          </a:xfrm>
          <a:prstGeom prst="rect">
            <a:avLst/>
          </a:prstGeom>
        </p:spPr>
        <p:txBody>
          <a:bodyPr vert="horz"/>
          <a:lstStyle>
            <a:lvl1pPr marL="457200" marR="0" indent="-457200" algn="l" defTabSz="1008400" rtl="0" eaLnBrk="1" fontAlgn="auto" latinLnBrk="0" hangingPunct="1">
              <a:lnSpc>
                <a:spcPct val="100000"/>
              </a:lnSpc>
              <a:spcBef>
                <a:spcPts val="1103"/>
              </a:spcBef>
              <a:spcAft>
                <a:spcPts val="0"/>
              </a:spcAft>
              <a:buClr>
                <a:srgbClr val="312783"/>
              </a:buClr>
              <a:buSzPct val="100000"/>
              <a:buFont typeface="Verdana" panose="020B0604030504040204" pitchFamily="34" charset="0"/>
              <a:buNone/>
              <a:tabLst/>
              <a:defRPr sz="2000" b="1" i="0" baseline="0">
                <a:solidFill>
                  <a:srgbClr val="C7017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457200" marR="0" lvl="0" indent="-457200" algn="l" defTabSz="1008400" rtl="0" eaLnBrk="1" fontAlgn="auto" latinLnBrk="0" hangingPunct="1">
              <a:lnSpc>
                <a:spcPct val="100000"/>
              </a:lnSpc>
              <a:spcBef>
                <a:spcPts val="1103"/>
              </a:spcBef>
              <a:spcAft>
                <a:spcPts val="0"/>
              </a:spcAft>
              <a:buClr>
                <a:srgbClr val="312783"/>
              </a:buClr>
              <a:buSzPct val="100000"/>
              <a:buFont typeface="Verdana" panose="020B0604030504040204" pitchFamily="34" charset="0"/>
              <a:buNone/>
              <a:tabLst/>
              <a:defRPr/>
            </a:pPr>
            <a:r>
              <a:rPr lang="nl-BE" dirty="0"/>
              <a:t>Your name </a:t>
            </a:r>
            <a:r>
              <a:rPr lang="nl-BE" dirty="0" err="1"/>
              <a:t>again</a:t>
            </a:r>
            <a:r>
              <a:rPr lang="nl-BE" dirty="0"/>
              <a:t> – </a:t>
            </a:r>
            <a:r>
              <a:rPr lang="nl-BE" dirty="0" err="1"/>
              <a:t>Your</a:t>
            </a:r>
            <a:r>
              <a:rPr lang="nl-BE" dirty="0"/>
              <a:t> email </a:t>
            </a:r>
            <a:r>
              <a:rPr lang="nl-BE" dirty="0" err="1"/>
              <a:t>address</a:t>
            </a:r>
            <a:endParaRPr lang="fr-FR" dirty="0"/>
          </a:p>
        </p:txBody>
      </p:sp>
      <p:sp>
        <p:nvSpPr>
          <p:cNvPr id="18" name="Espace réservé du texte 17"/>
          <p:cNvSpPr>
            <a:spLocks noGrp="1"/>
          </p:cNvSpPr>
          <p:nvPr>
            <p:ph type="body" sz="quarter" idx="19" hasCustomPrompt="1"/>
          </p:nvPr>
        </p:nvSpPr>
        <p:spPr>
          <a:xfrm>
            <a:off x="632619" y="4705911"/>
            <a:ext cx="9352428" cy="437403"/>
          </a:xfrm>
          <a:prstGeom prst="rect">
            <a:avLst/>
          </a:prstGeom>
        </p:spPr>
        <p:txBody>
          <a:bodyPr vert="horz"/>
          <a:lstStyle>
            <a:lvl1pPr>
              <a:buNone/>
              <a:defRPr sz="2000" b="0" i="0">
                <a:solidFill>
                  <a:srgbClr val="31278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 dirty="0" err="1">
                <a:solidFill>
                  <a:srgbClr val="312783"/>
                </a:solidFill>
              </a:rPr>
              <a:t>EurEau</a:t>
            </a:r>
            <a:r>
              <a:rPr lang="en-GB" dirty="0">
                <a:solidFill>
                  <a:srgbClr val="312783"/>
                </a:solidFill>
              </a:rPr>
              <a:t> title 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12" b="10290"/>
          <a:stretch/>
        </p:blipFill>
        <p:spPr>
          <a:xfrm>
            <a:off x="585119" y="6082145"/>
            <a:ext cx="1072477" cy="1280160"/>
          </a:xfrm>
          <a:prstGeom prst="rect">
            <a:avLst/>
          </a:prstGeom>
        </p:spPr>
      </p:pic>
      <p:sp>
        <p:nvSpPr>
          <p:cNvPr id="11" name="Espace réservé du texte 17"/>
          <p:cNvSpPr>
            <a:spLocks noGrp="1"/>
          </p:cNvSpPr>
          <p:nvPr>
            <p:ph type="body" sz="quarter" idx="20" hasCustomPrompt="1"/>
          </p:nvPr>
        </p:nvSpPr>
        <p:spPr>
          <a:xfrm>
            <a:off x="632619" y="5192295"/>
            <a:ext cx="9352428" cy="437413"/>
          </a:xfrm>
          <a:prstGeom prst="rect">
            <a:avLst/>
          </a:prstGeom>
        </p:spPr>
        <p:txBody>
          <a:bodyPr vert="horz"/>
          <a:lstStyle>
            <a:lvl1pPr>
              <a:buNone/>
              <a:defRPr sz="2000" b="0" i="0">
                <a:solidFill>
                  <a:srgbClr val="31278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 dirty="0">
                <a:solidFill>
                  <a:srgbClr val="312783"/>
                </a:solidFill>
              </a:rPr>
              <a:t>Your job title in your organisation – your organisation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1657596" y="6336939"/>
            <a:ext cx="240796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rgbClr val="31278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Rue du Luxembourg 47-51,</a:t>
            </a:r>
          </a:p>
          <a:p>
            <a:r>
              <a:rPr lang="en-GB" sz="1100" dirty="0">
                <a:solidFill>
                  <a:srgbClr val="31278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B-1050 Brussels, Belgium</a:t>
            </a:r>
          </a:p>
          <a:p>
            <a:r>
              <a:rPr lang="en-GB" sz="1100" dirty="0">
                <a:solidFill>
                  <a:srgbClr val="31278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Tel: +32 (0)2 706 40 80</a:t>
            </a:r>
          </a:p>
          <a:p>
            <a:r>
              <a:rPr lang="en-GB" sz="1100" dirty="0">
                <a:solidFill>
                  <a:srgbClr val="31278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7"/>
              </a:rPr>
              <a:t>secretariat@eureau.org</a:t>
            </a:r>
            <a:endParaRPr lang="en-GB" sz="1100" dirty="0">
              <a:solidFill>
                <a:srgbClr val="312783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extBox 3"/>
          <p:cNvSpPr txBox="1"/>
          <p:nvPr userDrawn="1"/>
        </p:nvSpPr>
        <p:spPr>
          <a:xfrm>
            <a:off x="585119" y="1712578"/>
            <a:ext cx="93010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10437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4400" b="1" dirty="0">
                <a:solidFill>
                  <a:srgbClr val="C7017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Thank you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3091966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Title</a:t>
            </a:r>
            <a:endParaRPr lang="fr-BE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929272" y="2000167"/>
            <a:ext cx="9224378" cy="3630612"/>
          </a:xfrm>
        </p:spPr>
        <p:txBody>
          <a:bodyPr/>
          <a:lstStyle>
            <a:lvl1pPr marL="457200" indent="-457200">
              <a:buClr>
                <a:srgbClr val="312783"/>
              </a:buClr>
              <a:buFont typeface="Verdana" panose="020B0604030504040204" pitchFamily="34" charset="0"/>
              <a:buChar char="~"/>
              <a:defRPr/>
            </a:lvl1pPr>
            <a:lvl2pPr marL="806450" indent="-361950">
              <a:lnSpc>
                <a:spcPts val="3360"/>
              </a:lnSpc>
              <a:spcBef>
                <a:spcPts val="600"/>
              </a:spcBef>
              <a:buClr>
                <a:srgbClr val="C7017F"/>
              </a:buClr>
              <a:buFont typeface="Verdana" panose="020B0604030504040204" pitchFamily="34" charset="0"/>
              <a:buChar char="~"/>
              <a:defRPr>
                <a:solidFill>
                  <a:srgbClr val="C7017F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>
              <a:lnSpc>
                <a:spcPts val="3360"/>
              </a:lnSpc>
              <a:spcBef>
                <a:spcPts val="600"/>
              </a:spcBef>
              <a:defRPr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>
              <a:lnSpc>
                <a:spcPts val="3360"/>
              </a:lnSpc>
              <a:spcBef>
                <a:spcPts val="600"/>
              </a:spcBef>
              <a:defRPr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>
              <a:lnSpc>
                <a:spcPts val="3360"/>
              </a:lnSpc>
              <a:spcBef>
                <a:spcPts val="600"/>
              </a:spcBef>
              <a:defRPr>
                <a:latin typeface="Verdana" panose="020B0604030504040204" pitchFamily="34" charset="0"/>
                <a:ea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919728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1061619" y="1591093"/>
            <a:ext cx="7218363" cy="3630612"/>
          </a:xfrm>
        </p:spPr>
        <p:txBody>
          <a:bodyPr/>
          <a:lstStyle>
            <a:lvl1pPr marL="457200" indent="-457200">
              <a:lnSpc>
                <a:spcPts val="3840"/>
              </a:lnSpc>
              <a:spcBef>
                <a:spcPts val="600"/>
              </a:spcBef>
              <a:buClr>
                <a:srgbClr val="312783"/>
              </a:buClr>
              <a:buFont typeface="Verdana" panose="020B0604030504040204" pitchFamily="34" charset="0"/>
              <a:buChar char="~"/>
              <a:defRPr/>
            </a:lvl1pPr>
            <a:lvl2pPr marL="806450" indent="-361950">
              <a:lnSpc>
                <a:spcPts val="3840"/>
              </a:lnSpc>
              <a:spcBef>
                <a:spcPts val="600"/>
              </a:spcBef>
              <a:buClr>
                <a:srgbClr val="C7017F"/>
              </a:buClr>
              <a:buFont typeface="Verdana" panose="020B0604030504040204" pitchFamily="34" charset="0"/>
              <a:buChar char="~"/>
              <a:defRPr>
                <a:solidFill>
                  <a:srgbClr val="C7017F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 marL="1250950" indent="-349250">
              <a:lnSpc>
                <a:spcPts val="3840"/>
              </a:lnSpc>
              <a:spcBef>
                <a:spcPts val="600"/>
              </a:spcBef>
              <a:buClr>
                <a:srgbClr val="EA5B0C"/>
              </a:buClr>
              <a:buFont typeface="Verdana" panose="020B0604030504040204" pitchFamily="34" charset="0"/>
              <a:buChar char="~"/>
              <a:defRPr>
                <a:solidFill>
                  <a:srgbClr val="EA5B0C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 marL="1528763" indent="-277813">
              <a:lnSpc>
                <a:spcPts val="3840"/>
              </a:lnSpc>
              <a:spcBef>
                <a:spcPts val="600"/>
              </a:spcBef>
              <a:buClr>
                <a:srgbClr val="009196"/>
              </a:buClr>
              <a:buFont typeface="Verdana" panose="020B0604030504040204" pitchFamily="34" charset="0"/>
              <a:buChar char="~"/>
              <a:defRPr>
                <a:solidFill>
                  <a:srgbClr val="009196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 marL="1792288" indent="-263525">
              <a:lnSpc>
                <a:spcPts val="3840"/>
              </a:lnSpc>
              <a:spcBef>
                <a:spcPts val="600"/>
              </a:spcBef>
              <a:buClr>
                <a:srgbClr val="006EB8"/>
              </a:buClr>
              <a:buFont typeface="Verdana" panose="020B0604030504040204" pitchFamily="34" charset="0"/>
              <a:buChar char="~"/>
              <a:defRPr>
                <a:solidFill>
                  <a:srgbClr val="006EB8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r-BE" dirty="0"/>
          </a:p>
        </p:txBody>
      </p:sp>
      <p:sp>
        <p:nvSpPr>
          <p:cNvPr id="6" name="Espace réservé du pied de page 4"/>
          <p:cNvSpPr txBox="1">
            <a:spLocks/>
          </p:cNvSpPr>
          <p:nvPr userDrawn="1"/>
        </p:nvSpPr>
        <p:spPr>
          <a:xfrm>
            <a:off x="267217" y="7194190"/>
            <a:ext cx="3384735" cy="218104"/>
          </a:xfrm>
          <a:prstGeom prst="rect">
            <a:avLst/>
          </a:prstGeom>
        </p:spPr>
        <p:txBody>
          <a:bodyPr/>
          <a:lstStyle>
            <a:lvl1pPr marL="0" marR="0" indent="0" algn="l" defTabSz="5214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fr-FR" sz="1000" b="0" baseline="30000" smtClean="0"/>
            </a:lvl1pPr>
          </a:lstStyle>
          <a:p>
            <a:pPr marL="0" marR="0" lvl="0" indent="0" algn="l" defTabSz="5214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1" i="0" u="none" strike="noStrike" kern="1200" cap="none" spc="0" normalizeH="0" baseline="30000" noProof="0" dirty="0">
                <a:ln>
                  <a:noFill/>
                </a:ln>
                <a:solidFill>
                  <a:srgbClr val="312783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EurEau</a:t>
            </a:r>
            <a:r>
              <a:rPr kumimoji="0" lang="fr-FR" sz="1200" b="0" i="0" u="none" strike="noStrike" kern="1200" cap="none" spc="0" normalizeH="0" baseline="30000" noProof="0" dirty="0">
                <a:ln>
                  <a:noFill/>
                </a:ln>
                <a:solidFill>
                  <a:srgbClr val="312783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Water </a:t>
            </a:r>
            <a:r>
              <a:rPr kumimoji="0" lang="fr-FR" sz="1200" b="0" i="0" u="none" strike="noStrike" kern="1200" cap="none" spc="0" normalizeH="0" baseline="30000" noProof="0" dirty="0" err="1">
                <a:ln>
                  <a:noFill/>
                </a:ln>
                <a:solidFill>
                  <a:srgbClr val="312783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Matters</a:t>
            </a:r>
            <a:r>
              <a:rPr kumimoji="0" lang="fr-FR" sz="1200" b="0" i="0" u="none" strike="noStrike" kern="1200" cap="none" spc="0" normalizeH="0" baseline="30000" noProof="0" dirty="0">
                <a:ln>
                  <a:noFill/>
                </a:ln>
                <a:solidFill>
                  <a:srgbClr val="312783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  <p:sp>
        <p:nvSpPr>
          <p:cNvPr id="8" name="Espace réservé du pied de page 4"/>
          <p:cNvSpPr txBox="1">
            <a:spLocks/>
          </p:cNvSpPr>
          <p:nvPr userDrawn="1"/>
        </p:nvSpPr>
        <p:spPr>
          <a:xfrm>
            <a:off x="9324431" y="7194190"/>
            <a:ext cx="1278545" cy="218104"/>
          </a:xfrm>
          <a:prstGeom prst="rect">
            <a:avLst/>
          </a:prstGeom>
        </p:spPr>
        <p:txBody>
          <a:bodyPr/>
          <a:lstStyle>
            <a:lvl1pPr marL="0" marR="0" indent="0" algn="l" defTabSz="5214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fr-FR" sz="1000" b="0" baseline="30000" smtClean="0"/>
            </a:lvl1pPr>
          </a:lstStyle>
          <a:p>
            <a:pPr marL="0" marR="0" lvl="0" indent="0" algn="l" defTabSz="5214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1" i="0" u="none" strike="noStrike" kern="1200" cap="none" spc="0" normalizeH="0" baseline="30000" noProof="0" dirty="0" err="1">
                <a:ln>
                  <a:noFill/>
                </a:ln>
                <a:solidFill>
                  <a:srgbClr val="C7017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eureau.org</a:t>
            </a:r>
            <a:endParaRPr kumimoji="0" lang="fr-FR" sz="1200" b="0" i="0" u="none" strike="noStrike" kern="1200" cap="none" spc="0" normalizeH="0" baseline="30000" noProof="0" dirty="0">
              <a:ln>
                <a:noFill/>
              </a:ln>
              <a:solidFill>
                <a:srgbClr val="C7017F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144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1061619" y="1591093"/>
            <a:ext cx="7218363" cy="3630612"/>
          </a:xfrm>
        </p:spPr>
        <p:txBody>
          <a:bodyPr/>
          <a:lstStyle>
            <a:lvl1pPr marL="457200" indent="-457200">
              <a:lnSpc>
                <a:spcPts val="3840"/>
              </a:lnSpc>
              <a:spcBef>
                <a:spcPts val="600"/>
              </a:spcBef>
              <a:buClr>
                <a:srgbClr val="312783"/>
              </a:buClr>
              <a:buFont typeface="Verdana" panose="020B0604030504040204" pitchFamily="34" charset="0"/>
              <a:buChar char="~"/>
              <a:defRPr/>
            </a:lvl1pPr>
            <a:lvl2pPr marL="806450" indent="-361950">
              <a:lnSpc>
                <a:spcPts val="3840"/>
              </a:lnSpc>
              <a:spcBef>
                <a:spcPts val="600"/>
              </a:spcBef>
              <a:buClr>
                <a:srgbClr val="C7017F"/>
              </a:buClr>
              <a:buFont typeface="Verdana" panose="020B0604030504040204" pitchFamily="34" charset="0"/>
              <a:buChar char="~"/>
              <a:defRPr>
                <a:solidFill>
                  <a:srgbClr val="C7017F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 marL="1250950" indent="-349250">
              <a:lnSpc>
                <a:spcPts val="3840"/>
              </a:lnSpc>
              <a:spcBef>
                <a:spcPts val="600"/>
              </a:spcBef>
              <a:buClr>
                <a:srgbClr val="EA5B0C"/>
              </a:buClr>
              <a:buFont typeface="Verdana" panose="020B0604030504040204" pitchFamily="34" charset="0"/>
              <a:buChar char="~"/>
              <a:defRPr>
                <a:solidFill>
                  <a:srgbClr val="EA5B0C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 marL="1528763" indent="-277813">
              <a:lnSpc>
                <a:spcPts val="3840"/>
              </a:lnSpc>
              <a:spcBef>
                <a:spcPts val="600"/>
              </a:spcBef>
              <a:buClr>
                <a:srgbClr val="009196"/>
              </a:buClr>
              <a:buFont typeface="Verdana" panose="020B0604030504040204" pitchFamily="34" charset="0"/>
              <a:buChar char="~"/>
              <a:defRPr>
                <a:solidFill>
                  <a:srgbClr val="009196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 marL="1792288" indent="-263525">
              <a:lnSpc>
                <a:spcPts val="3840"/>
              </a:lnSpc>
              <a:spcBef>
                <a:spcPts val="600"/>
              </a:spcBef>
              <a:buClr>
                <a:srgbClr val="006EB8"/>
              </a:buClr>
              <a:buFont typeface="Verdana" panose="020B0604030504040204" pitchFamily="34" charset="0"/>
              <a:buChar char="~"/>
              <a:defRPr>
                <a:solidFill>
                  <a:srgbClr val="006EB8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r-BE" dirty="0"/>
          </a:p>
        </p:txBody>
      </p:sp>
      <p:sp>
        <p:nvSpPr>
          <p:cNvPr id="6" name="Espace réservé du pied de page 4"/>
          <p:cNvSpPr txBox="1">
            <a:spLocks/>
          </p:cNvSpPr>
          <p:nvPr userDrawn="1"/>
        </p:nvSpPr>
        <p:spPr>
          <a:xfrm>
            <a:off x="267217" y="7194190"/>
            <a:ext cx="3384735" cy="218104"/>
          </a:xfrm>
          <a:prstGeom prst="rect">
            <a:avLst/>
          </a:prstGeom>
        </p:spPr>
        <p:txBody>
          <a:bodyPr/>
          <a:lstStyle>
            <a:lvl1pPr marL="0" marR="0" indent="0" algn="l" defTabSz="5214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fr-FR" sz="1000" b="0" baseline="30000" smtClean="0"/>
            </a:lvl1pPr>
          </a:lstStyle>
          <a:p>
            <a:pPr marL="0" marR="0" lvl="0" indent="0" algn="l" defTabSz="5214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1" i="0" u="none" strike="noStrike" kern="1200" cap="none" spc="0" normalizeH="0" baseline="30000" noProof="0" dirty="0">
                <a:ln>
                  <a:noFill/>
                </a:ln>
                <a:solidFill>
                  <a:srgbClr val="312783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EurEau</a:t>
            </a:r>
            <a:r>
              <a:rPr kumimoji="0" lang="fr-FR" sz="1200" b="0" i="0" u="none" strike="noStrike" kern="1200" cap="none" spc="0" normalizeH="0" baseline="30000" noProof="0" dirty="0">
                <a:ln>
                  <a:noFill/>
                </a:ln>
                <a:solidFill>
                  <a:srgbClr val="312783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Water </a:t>
            </a:r>
            <a:r>
              <a:rPr kumimoji="0" lang="fr-FR" sz="1200" b="0" i="0" u="none" strike="noStrike" kern="1200" cap="none" spc="0" normalizeH="0" baseline="30000" noProof="0" dirty="0" err="1">
                <a:ln>
                  <a:noFill/>
                </a:ln>
                <a:solidFill>
                  <a:srgbClr val="312783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Matters</a:t>
            </a:r>
            <a:r>
              <a:rPr kumimoji="0" lang="fr-FR" sz="1200" b="0" i="0" u="none" strike="noStrike" kern="1200" cap="none" spc="0" normalizeH="0" baseline="30000" noProof="0" dirty="0">
                <a:ln>
                  <a:noFill/>
                </a:ln>
                <a:solidFill>
                  <a:srgbClr val="312783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  <p:sp>
        <p:nvSpPr>
          <p:cNvPr id="8" name="Espace réservé du pied de page 4"/>
          <p:cNvSpPr txBox="1">
            <a:spLocks/>
          </p:cNvSpPr>
          <p:nvPr userDrawn="1"/>
        </p:nvSpPr>
        <p:spPr>
          <a:xfrm>
            <a:off x="9324431" y="7194190"/>
            <a:ext cx="1278545" cy="218104"/>
          </a:xfrm>
          <a:prstGeom prst="rect">
            <a:avLst/>
          </a:prstGeom>
        </p:spPr>
        <p:txBody>
          <a:bodyPr/>
          <a:lstStyle>
            <a:lvl1pPr marL="0" marR="0" indent="0" algn="l" defTabSz="5214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fr-FR" sz="1000" b="0" baseline="30000" smtClean="0"/>
            </a:lvl1pPr>
          </a:lstStyle>
          <a:p>
            <a:pPr marL="0" marR="0" lvl="0" indent="0" algn="l" defTabSz="5214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1" i="0" u="none" strike="noStrike" kern="1200" cap="none" spc="0" normalizeH="0" baseline="30000" noProof="0" dirty="0" err="1">
                <a:ln>
                  <a:noFill/>
                </a:ln>
                <a:solidFill>
                  <a:srgbClr val="C7017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eureau.org</a:t>
            </a:r>
            <a:endParaRPr kumimoji="0" lang="fr-FR" sz="1200" b="0" i="0" u="none" strike="noStrike" kern="1200" cap="none" spc="0" normalizeH="0" baseline="30000" noProof="0" dirty="0">
              <a:ln>
                <a:noFill/>
              </a:ln>
              <a:solidFill>
                <a:srgbClr val="C7017F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8322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4844" y="402654"/>
            <a:ext cx="9218950" cy="14618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4844" y="2013259"/>
            <a:ext cx="9218950" cy="47985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3249573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705" r:id="rId2"/>
    <p:sldLayoutId id="2147483711" r:id="rId3"/>
    <p:sldLayoutId id="2147483707" r:id="rId4"/>
    <p:sldLayoutId id="2147483702" r:id="rId5"/>
  </p:sldLayoutIdLst>
  <p:txStyles>
    <p:titleStyle>
      <a:lvl1pPr algn="l" defTabSz="1008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rgbClr val="C7017F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457200" marR="0" indent="-457200" algn="l" defTabSz="1008400" rtl="0" eaLnBrk="1" fontAlgn="auto" latinLnBrk="0" hangingPunct="1">
        <a:lnSpc>
          <a:spcPct val="100000"/>
        </a:lnSpc>
        <a:spcBef>
          <a:spcPts val="1103"/>
        </a:spcBef>
        <a:spcAft>
          <a:spcPts val="0"/>
        </a:spcAft>
        <a:buClr>
          <a:srgbClr val="312783"/>
        </a:buClr>
        <a:buSzPct val="100000"/>
        <a:buFont typeface="Verdana" panose="020B0604030504040204" pitchFamily="34" charset="0"/>
        <a:buChar char="~"/>
        <a:tabLst/>
        <a:defRPr sz="3200" kern="1200">
          <a:solidFill>
            <a:srgbClr val="312783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756300" indent="-360000" algn="l" defTabSz="1008400" rtl="0" eaLnBrk="1" latinLnBrk="0" hangingPunct="1">
        <a:lnSpc>
          <a:spcPct val="100000"/>
        </a:lnSpc>
        <a:spcBef>
          <a:spcPts val="1200"/>
        </a:spcBef>
        <a:buSzPct val="100000"/>
        <a:buFont typeface="Verdana" panose="020B0604030504040204" pitchFamily="34" charset="0"/>
        <a:buChar char="~"/>
        <a:defRPr sz="2800" kern="1200">
          <a:solidFill>
            <a:srgbClr val="C7017F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260500" indent="-360000" algn="l" defTabSz="1008400" rtl="0" eaLnBrk="1" latinLnBrk="0" hangingPunct="1">
        <a:lnSpc>
          <a:spcPct val="100000"/>
        </a:lnSpc>
        <a:spcBef>
          <a:spcPts val="1200"/>
        </a:spcBef>
        <a:buClr>
          <a:srgbClr val="312783"/>
        </a:buClr>
        <a:buSzPct val="100000"/>
        <a:buFont typeface="Arial" panose="020B0604020202020204" pitchFamily="34" charset="0"/>
        <a:buChar char="•"/>
        <a:defRPr sz="2400" kern="1200">
          <a:solidFill>
            <a:srgbClr val="312783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764701" indent="-252100" algn="l" defTabSz="1008400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5" kern="1200" baseline="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2268901" indent="-252100" algn="l" defTabSz="1008400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5" kern="1200" baseline="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773101" indent="-252100" algn="l" defTabSz="1008400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6pPr>
      <a:lvl7pPr marL="3277301" indent="-252100" algn="l" defTabSz="1008400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7pPr>
      <a:lvl8pPr marL="3781501" indent="-252100" algn="l" defTabSz="1008400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8pPr>
      <a:lvl9pPr marL="4285701" indent="-252100" algn="l" defTabSz="1008400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840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1pPr>
      <a:lvl2pPr marL="504200" algn="l" defTabSz="100840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2pPr>
      <a:lvl3pPr marL="1008400" algn="l" defTabSz="100840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3pPr>
      <a:lvl4pPr marL="1512600" algn="l" defTabSz="100840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4pPr>
      <a:lvl5pPr marL="2016801" algn="l" defTabSz="100840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5pPr>
      <a:lvl6pPr marL="2521001" algn="l" defTabSz="100840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6pPr>
      <a:lvl7pPr marL="3025201" algn="l" defTabSz="100840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7pPr>
      <a:lvl8pPr marL="3529401" algn="l" defTabSz="100840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8pPr>
      <a:lvl9pPr marL="4033601" algn="l" defTabSz="100840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18662" cy="12604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Title</a:t>
            </a:r>
            <a:endParaRPr lang="fr-B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1765300"/>
            <a:ext cx="9618662" cy="4991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Item 1</a:t>
            </a:r>
          </a:p>
          <a:p>
            <a:pPr lvl="0"/>
            <a:r>
              <a:rPr lang="en-US" dirty="0"/>
              <a:t>Item 2</a:t>
            </a:r>
          </a:p>
          <a:p>
            <a:pPr lvl="0"/>
            <a:r>
              <a:rPr lang="en-US" dirty="0"/>
              <a:t>Item 3</a:t>
            </a:r>
          </a:p>
        </p:txBody>
      </p:sp>
      <p:sp>
        <p:nvSpPr>
          <p:cNvPr id="7" name="Espace réservé du pied de page 4"/>
          <p:cNvSpPr txBox="1">
            <a:spLocks/>
          </p:cNvSpPr>
          <p:nvPr userDrawn="1"/>
        </p:nvSpPr>
        <p:spPr>
          <a:xfrm>
            <a:off x="267217" y="7194190"/>
            <a:ext cx="3384735" cy="218104"/>
          </a:xfrm>
          <a:prstGeom prst="rect">
            <a:avLst/>
          </a:prstGeom>
        </p:spPr>
        <p:txBody>
          <a:bodyPr/>
          <a:lstStyle>
            <a:lvl1pPr marL="0" marR="0" indent="0" algn="l" defTabSz="5214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fr-FR" sz="1000" b="0" baseline="30000" smtClean="0"/>
            </a:lvl1pPr>
          </a:lstStyle>
          <a:p>
            <a:pPr marL="0" marR="0" lvl="0" indent="0" algn="l" defTabSz="5214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1" i="0" u="none" strike="noStrike" kern="1200" cap="none" spc="0" normalizeH="0" baseline="30000" noProof="0" dirty="0">
                <a:ln>
                  <a:noFill/>
                </a:ln>
                <a:solidFill>
                  <a:srgbClr val="312783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EurEau</a:t>
            </a:r>
            <a:r>
              <a:rPr kumimoji="0" lang="fr-FR" sz="1200" b="0" i="0" u="none" strike="noStrike" kern="1200" cap="none" spc="0" normalizeH="0" baseline="30000" noProof="0" dirty="0">
                <a:ln>
                  <a:noFill/>
                </a:ln>
                <a:solidFill>
                  <a:srgbClr val="312783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Water </a:t>
            </a:r>
            <a:r>
              <a:rPr kumimoji="0" lang="fr-FR" sz="1200" b="0" i="0" u="none" strike="noStrike" kern="1200" cap="none" spc="0" normalizeH="0" baseline="30000" noProof="0" dirty="0" err="1">
                <a:ln>
                  <a:noFill/>
                </a:ln>
                <a:solidFill>
                  <a:srgbClr val="312783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Matters</a:t>
            </a:r>
            <a:r>
              <a:rPr kumimoji="0" lang="fr-FR" sz="1200" b="0" i="0" u="none" strike="noStrike" kern="1200" cap="none" spc="0" normalizeH="0" baseline="30000" noProof="0" dirty="0">
                <a:ln>
                  <a:noFill/>
                </a:ln>
                <a:solidFill>
                  <a:srgbClr val="312783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  <p:sp>
        <p:nvSpPr>
          <p:cNvPr id="8" name="Espace réservé du pied de page 4"/>
          <p:cNvSpPr txBox="1">
            <a:spLocks/>
          </p:cNvSpPr>
          <p:nvPr userDrawn="1"/>
        </p:nvSpPr>
        <p:spPr>
          <a:xfrm>
            <a:off x="9324431" y="7194190"/>
            <a:ext cx="1278545" cy="218104"/>
          </a:xfrm>
          <a:prstGeom prst="rect">
            <a:avLst/>
          </a:prstGeom>
        </p:spPr>
        <p:txBody>
          <a:bodyPr/>
          <a:lstStyle>
            <a:lvl1pPr marL="0" marR="0" indent="0" algn="l" defTabSz="5214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fr-FR" sz="1000" b="0" baseline="30000" smtClean="0"/>
            </a:lvl1pPr>
          </a:lstStyle>
          <a:p>
            <a:pPr marL="0" marR="0" lvl="0" indent="0" algn="l" defTabSz="5214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1" i="0" u="none" strike="noStrike" kern="1200" cap="none" spc="0" normalizeH="0" baseline="30000" noProof="0" dirty="0" err="1">
                <a:ln>
                  <a:noFill/>
                </a:ln>
                <a:solidFill>
                  <a:srgbClr val="C7017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eureau.org</a:t>
            </a:r>
            <a:endParaRPr kumimoji="0" lang="fr-FR" sz="1200" b="0" i="0" u="none" strike="noStrike" kern="1200" cap="none" spc="0" normalizeH="0" baseline="30000" noProof="0" dirty="0">
              <a:ln>
                <a:noFill/>
              </a:ln>
              <a:solidFill>
                <a:srgbClr val="C7017F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9322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25" r:id="rId3"/>
  </p:sldLayoutIdLst>
  <p:txStyles>
    <p:titleStyle>
      <a:lvl1pPr algn="l" defTabSz="914400" rtl="0" eaLnBrk="1" latinLnBrk="0" hangingPunct="1">
        <a:spcBef>
          <a:spcPct val="0"/>
        </a:spcBef>
        <a:buNone/>
        <a:defRPr sz="4400" b="1" kern="1200">
          <a:solidFill>
            <a:srgbClr val="C7017F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514350" indent="-514350" algn="l" defTabSz="914400" rtl="0" eaLnBrk="1" latinLnBrk="0" hangingPunct="1">
        <a:spcBef>
          <a:spcPct val="20000"/>
        </a:spcBef>
        <a:buFont typeface="+mj-lt"/>
        <a:buAutoNum type="arabicPeriod"/>
        <a:defRPr sz="3200" b="1" kern="1200" baseline="0">
          <a:solidFill>
            <a:srgbClr val="312783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mailto:oliver.loebel@eureau.org" TargetMode="Externa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64370" y="6194801"/>
            <a:ext cx="8716264" cy="467171"/>
          </a:xfrm>
        </p:spPr>
        <p:txBody>
          <a:bodyPr/>
          <a:lstStyle/>
          <a:p>
            <a:r>
              <a:rPr lang="fr-BE" dirty="0"/>
              <a:t>Oliver Loebel, Secretary </a:t>
            </a:r>
            <a:r>
              <a:rPr lang="fr-BE" dirty="0" err="1"/>
              <a:t>general</a:t>
            </a:r>
            <a:endParaRPr lang="fr-BE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564370" y="6889836"/>
            <a:ext cx="8716264" cy="456658"/>
          </a:xfrm>
        </p:spPr>
        <p:txBody>
          <a:bodyPr/>
          <a:lstStyle/>
          <a:p>
            <a:r>
              <a:rPr lang="fr-BE" dirty="0"/>
              <a:t>14 </a:t>
            </a:r>
            <a:r>
              <a:rPr lang="fr-BE" dirty="0" err="1"/>
              <a:t>October</a:t>
            </a:r>
            <a:r>
              <a:rPr lang="fr-BE" dirty="0"/>
              <a:t> 2024</a:t>
            </a:r>
          </a:p>
        </p:txBody>
      </p:sp>
      <p:sp>
        <p:nvSpPr>
          <p:cNvPr id="3" name="Rectangle 2"/>
          <p:cNvSpPr/>
          <p:nvPr/>
        </p:nvSpPr>
        <p:spPr>
          <a:xfrm>
            <a:off x="564370" y="5126762"/>
            <a:ext cx="8716264" cy="95410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sz="2800" b="1" dirty="0">
                <a:solidFill>
                  <a:srgbClr val="312783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Session 4: Generating internal financial resources: WASH tariffs and affordability</a:t>
            </a:r>
            <a:endParaRPr lang="en-GB" sz="2800" dirty="0">
              <a:solidFill>
                <a:srgbClr val="312783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5984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870448" y="940786"/>
            <a:ext cx="7392490" cy="700088"/>
          </a:xfrm>
        </p:spPr>
        <p:txBody>
          <a:bodyPr/>
          <a:lstStyle/>
          <a:p>
            <a:r>
              <a:rPr lang="fr-FR" dirty="0" err="1"/>
              <a:t>Who</a:t>
            </a:r>
            <a:r>
              <a:rPr lang="fr-FR" dirty="0"/>
              <a:t> </a:t>
            </a:r>
            <a:r>
              <a:rPr lang="fr-FR" dirty="0" err="1"/>
              <a:t>we</a:t>
            </a:r>
            <a:r>
              <a:rPr lang="fr-FR" dirty="0"/>
              <a:t> are</a:t>
            </a:r>
            <a:endParaRPr lang="fr-BE" dirty="0"/>
          </a:p>
        </p:txBody>
      </p:sp>
      <p:sp>
        <p:nvSpPr>
          <p:cNvPr id="7" name="Tijdelijke aanduiding voor inhoud 2"/>
          <p:cNvSpPr txBox="1">
            <a:spLocks/>
          </p:cNvSpPr>
          <p:nvPr/>
        </p:nvSpPr>
        <p:spPr>
          <a:xfrm>
            <a:off x="870448" y="2315610"/>
            <a:ext cx="4546380" cy="4275599"/>
          </a:xfrm>
          <a:prstGeom prst="rect">
            <a:avLst/>
          </a:prstGeom>
        </p:spPr>
        <p:txBody>
          <a:bodyPr>
            <a:noAutofit/>
          </a:bodyPr>
          <a:lstStyle>
            <a:lvl1pPr marL="457200" marR="0" indent="-457200" algn="l" defTabSz="1008400" rtl="0" eaLnBrk="1" fontAlgn="auto" latinLnBrk="0" hangingPunct="1">
              <a:lnSpc>
                <a:spcPct val="100000"/>
              </a:lnSpc>
              <a:spcBef>
                <a:spcPts val="1103"/>
              </a:spcBef>
              <a:spcAft>
                <a:spcPts val="0"/>
              </a:spcAft>
              <a:buClr>
                <a:srgbClr val="312783"/>
              </a:buClr>
              <a:buSzPct val="100000"/>
              <a:buFont typeface="Verdana" panose="020B0604030504040204" pitchFamily="34" charset="0"/>
              <a:buChar char="~"/>
              <a:tabLst/>
              <a:defRPr sz="3200" kern="1200">
                <a:solidFill>
                  <a:srgbClr val="31278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56300" indent="-360000" algn="l" defTabSz="1008400" rtl="0" eaLnBrk="1" latinLnBrk="0" hangingPunct="1">
              <a:lnSpc>
                <a:spcPct val="100000"/>
              </a:lnSpc>
              <a:spcBef>
                <a:spcPts val="1200"/>
              </a:spcBef>
              <a:buSzPct val="100000"/>
              <a:buFont typeface="Verdana" panose="020B0604030504040204" pitchFamily="34" charset="0"/>
              <a:buChar char="~"/>
              <a:defRPr sz="2800" kern="1200">
                <a:solidFill>
                  <a:srgbClr val="C7017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260500" indent="-360000" algn="l" defTabSz="1008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12783"/>
              </a:buClr>
              <a:buSzPct val="100000"/>
              <a:buFont typeface="Arial" panose="020B0604020202020204" pitchFamily="34" charset="0"/>
              <a:buChar char="•"/>
              <a:defRPr sz="2400" kern="1200">
                <a:solidFill>
                  <a:srgbClr val="31278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764701" indent="-252100" algn="l" defTabSz="1008400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5" kern="1200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268901" indent="-252100" algn="l" defTabSz="1008400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5" kern="1200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773101" indent="-252100" algn="l" defTabSz="1008400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7301" indent="-252100" algn="l" defTabSz="1008400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81501" indent="-252100" algn="l" defTabSz="1008400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5701" indent="-252100" algn="l" defTabSz="1008400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9103" indent="-259103" eaLnBrk="0" hangingPunct="0">
              <a:spcAft>
                <a:spcPts val="662"/>
              </a:spcAft>
              <a:buClr>
                <a:srgbClr val="273583"/>
              </a:buClr>
              <a:buFont typeface="Georgia" panose="02040502050405020303" pitchFamily="18" charset="0"/>
              <a:buChar char="~"/>
            </a:pPr>
            <a:r>
              <a:rPr lang="en-IE" sz="2800" dirty="0"/>
              <a:t>European federation of water services</a:t>
            </a:r>
            <a:endParaRPr lang="en-US" sz="2800" dirty="0">
              <a:solidFill>
                <a:srgbClr val="C7017F"/>
              </a:solidFill>
            </a:endParaRPr>
          </a:p>
          <a:p>
            <a:pPr marL="259103" indent="-259103" eaLnBrk="0" hangingPunct="0">
              <a:spcAft>
                <a:spcPts val="662"/>
              </a:spcAft>
              <a:buClr>
                <a:srgbClr val="273583"/>
              </a:buClr>
              <a:buFont typeface="Georgia" panose="02040502050405020303" pitchFamily="18" charset="0"/>
              <a:buChar char="~"/>
            </a:pPr>
            <a:r>
              <a:rPr lang="en-US" sz="2800" dirty="0"/>
              <a:t>Members: </a:t>
            </a:r>
            <a:r>
              <a:rPr lang="en-US" sz="2800" dirty="0">
                <a:solidFill>
                  <a:srgbClr val="C7017F"/>
                </a:solidFill>
              </a:rPr>
              <a:t>38 </a:t>
            </a:r>
            <a:r>
              <a:rPr lang="en-US" sz="2800" dirty="0"/>
              <a:t>national associations from </a:t>
            </a:r>
            <a:r>
              <a:rPr lang="en-US" sz="2800" dirty="0">
                <a:solidFill>
                  <a:srgbClr val="C7017F"/>
                </a:solidFill>
              </a:rPr>
              <a:t>33 </a:t>
            </a:r>
            <a:r>
              <a:rPr lang="en-US" sz="2800" dirty="0"/>
              <a:t>European countries</a:t>
            </a:r>
          </a:p>
          <a:p>
            <a:pPr marL="259103" indent="-259103" eaLnBrk="0" hangingPunct="0">
              <a:spcAft>
                <a:spcPts val="662"/>
              </a:spcAft>
              <a:buClr>
                <a:srgbClr val="273583"/>
              </a:buClr>
              <a:buFont typeface="Georgia" panose="02040502050405020303" pitchFamily="18" charset="0"/>
              <a:buChar char="~"/>
            </a:pPr>
            <a:r>
              <a:rPr lang="en-US" sz="2800" dirty="0">
                <a:solidFill>
                  <a:srgbClr val="C7017F"/>
                </a:solidFill>
              </a:rPr>
              <a:t>Public</a:t>
            </a:r>
            <a:r>
              <a:rPr lang="en-US" sz="2800" dirty="0"/>
              <a:t> and</a:t>
            </a:r>
            <a:r>
              <a:rPr lang="en-US" sz="2800" i="1" dirty="0"/>
              <a:t> </a:t>
            </a:r>
            <a:r>
              <a:rPr lang="en-US" sz="2800" dirty="0">
                <a:solidFill>
                  <a:srgbClr val="C7017F"/>
                </a:solidFill>
              </a:rPr>
              <a:t>private</a:t>
            </a:r>
            <a:r>
              <a:rPr lang="en-US" sz="2800" b="1" i="1" dirty="0"/>
              <a:t> </a:t>
            </a:r>
            <a:r>
              <a:rPr lang="en-US" sz="2800" dirty="0"/>
              <a:t>sector</a:t>
            </a:r>
          </a:p>
          <a:p>
            <a:pPr marL="259103" indent="-259103" eaLnBrk="0" hangingPunct="0">
              <a:spcAft>
                <a:spcPts val="662"/>
              </a:spcAft>
              <a:buClr>
                <a:srgbClr val="273583"/>
              </a:buClr>
              <a:buFont typeface="Georgia" panose="02040502050405020303" pitchFamily="18" charset="0"/>
              <a:buChar char="~"/>
            </a:pPr>
            <a:r>
              <a:rPr lang="en-US" sz="2800" dirty="0">
                <a:solidFill>
                  <a:srgbClr val="C7017F"/>
                </a:solidFill>
              </a:rPr>
              <a:t>470,000 direct jobs</a:t>
            </a:r>
            <a:endParaRPr lang="en-US" sz="2800" dirty="0"/>
          </a:p>
        </p:txBody>
      </p:sp>
      <p:pic>
        <p:nvPicPr>
          <p:cNvPr id="8" name="Picture 7" descr="https://www.eureau.org/templates/yootheme/cache/d2/carte-eureau-d26290fc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3724" y="-415"/>
            <a:ext cx="4764914" cy="4632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1693" y="4411554"/>
            <a:ext cx="3036947" cy="156955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1693" y="5981108"/>
            <a:ext cx="3036945" cy="1581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48700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392317" y="2415634"/>
            <a:ext cx="369417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3600" b="1" dirty="0" err="1">
                <a:latin typeface="Verdana" panose="020B0604030504040204" pitchFamily="34" charset="0"/>
                <a:ea typeface="Verdana" panose="020B0604030504040204" pitchFamily="34" charset="0"/>
              </a:rPr>
              <a:t>Financing</a:t>
            </a:r>
            <a:r>
              <a:rPr lang="fr-BE" sz="3600" b="1" dirty="0">
                <a:latin typeface="Verdana" panose="020B0604030504040204" pitchFamily="34" charset="0"/>
                <a:ea typeface="Verdana" panose="020B0604030504040204" pitchFamily="34" charset="0"/>
              </a:rPr>
              <a:t> of water services</a:t>
            </a:r>
            <a:endParaRPr lang="en-GB" sz="36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2910054" y="977498"/>
            <a:ext cx="4663862" cy="4614041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ounded Rectangle 8"/>
          <p:cNvSpPr/>
          <p:nvPr/>
        </p:nvSpPr>
        <p:spPr>
          <a:xfrm>
            <a:off x="1345322" y="1061545"/>
            <a:ext cx="2785241" cy="11035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2800" b="1" dirty="0" err="1">
                <a:latin typeface="Verdana" panose="020B0604030504040204" pitchFamily="34" charset="0"/>
                <a:ea typeface="Verdana" panose="020B0604030504040204" pitchFamily="34" charset="0"/>
              </a:rPr>
              <a:t>Tariffs</a:t>
            </a:r>
            <a:endParaRPr lang="en-GB" sz="28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6211717" y="4403389"/>
            <a:ext cx="2843048" cy="12039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2800" dirty="0">
                <a:latin typeface="Verdana" panose="020B0604030504040204" pitchFamily="34" charset="0"/>
                <a:ea typeface="Verdana" panose="020B0604030504040204" pitchFamily="34" charset="0"/>
              </a:rPr>
              <a:t>New:</a:t>
            </a:r>
          </a:p>
          <a:p>
            <a:pPr algn="ctr"/>
            <a:r>
              <a:rPr lang="fr-BE" sz="2800" dirty="0" err="1">
                <a:latin typeface="Verdana" panose="020B0604030504040204" pitchFamily="34" charset="0"/>
                <a:ea typeface="Verdana" panose="020B0604030504040204" pitchFamily="34" charset="0"/>
              </a:rPr>
              <a:t>Polluter</a:t>
            </a:r>
            <a:r>
              <a:rPr lang="fr-BE" sz="2800" dirty="0">
                <a:latin typeface="Verdana" panose="020B0604030504040204" pitchFamily="34" charset="0"/>
                <a:ea typeface="Verdana" panose="020B0604030504040204" pitchFamily="34" charset="0"/>
              </a:rPr>
              <a:t> pays</a:t>
            </a:r>
            <a:endParaRPr lang="en-GB" sz="28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1342593" y="4387606"/>
            <a:ext cx="2858815" cy="12039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2800" dirty="0" err="1">
                <a:latin typeface="Verdana" panose="020B0604030504040204" pitchFamily="34" charset="0"/>
                <a:ea typeface="Verdana" panose="020B0604030504040204" pitchFamily="34" charset="0"/>
              </a:rPr>
              <a:t>Transfers</a:t>
            </a:r>
            <a:endParaRPr lang="en-GB" sz="28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6211717" y="1061545"/>
            <a:ext cx="2843049" cy="12080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2800" dirty="0">
                <a:latin typeface="Verdana" panose="020B0604030504040204" pitchFamily="34" charset="0"/>
                <a:ea typeface="Verdana" panose="020B0604030504040204" pitchFamily="34" charset="0"/>
              </a:rPr>
              <a:t>Taxes</a:t>
            </a:r>
            <a:endParaRPr lang="en-GB" sz="28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Right Brace 13"/>
          <p:cNvSpPr/>
          <p:nvPr/>
        </p:nvSpPr>
        <p:spPr>
          <a:xfrm rot="5400000">
            <a:off x="4947779" y="2178459"/>
            <a:ext cx="583251" cy="7938044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2333297" y="6687639"/>
            <a:ext cx="64140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800" dirty="0">
                <a:latin typeface="Verdana" panose="020B0604030504040204" pitchFamily="34" charset="0"/>
                <a:ea typeface="Verdana" panose="020B0604030504040204" pitchFamily="34" charset="0"/>
              </a:rPr>
              <a:t>Full </a:t>
            </a:r>
            <a:r>
              <a:rPr lang="fr-BE" sz="2800" dirty="0" err="1">
                <a:latin typeface="Verdana" panose="020B0604030504040204" pitchFamily="34" charset="0"/>
                <a:ea typeface="Verdana" panose="020B0604030504040204" pitchFamily="34" charset="0"/>
              </a:rPr>
              <a:t>cost</a:t>
            </a:r>
            <a:r>
              <a:rPr lang="fr-BE" sz="28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BE" sz="2800" dirty="0" err="1">
                <a:latin typeface="Verdana" panose="020B0604030504040204" pitchFamily="34" charset="0"/>
                <a:ea typeface="Verdana" panose="020B0604030504040204" pitchFamily="34" charset="0"/>
              </a:rPr>
              <a:t>recovery</a:t>
            </a:r>
            <a:r>
              <a:rPr lang="fr-BE" sz="28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BE" sz="2800" dirty="0" err="1">
                <a:latin typeface="Verdana" panose="020B0604030504040204" pitchFamily="34" charset="0"/>
                <a:ea typeface="Verdana" panose="020B0604030504040204" pitchFamily="34" charset="0"/>
              </a:rPr>
              <a:t>rarely</a:t>
            </a:r>
            <a:r>
              <a:rPr lang="fr-BE" sz="28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BE" sz="2800" dirty="0" err="1">
                <a:latin typeface="Verdana" panose="020B0604030504040204" pitchFamily="34" charset="0"/>
                <a:ea typeface="Verdana" panose="020B0604030504040204" pitchFamily="34" charset="0"/>
              </a:rPr>
              <a:t>achieved</a:t>
            </a:r>
            <a:endParaRPr lang="en-GB" sz="28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42787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877109" y="935421"/>
            <a:ext cx="8487608" cy="809296"/>
          </a:xfrm>
        </p:spPr>
        <p:txBody>
          <a:bodyPr/>
          <a:lstStyle/>
          <a:p>
            <a:r>
              <a:rPr lang="en-GB" dirty="0"/>
              <a:t>Increased investment needs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3909848" y="3720663"/>
            <a:ext cx="3100552" cy="113511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BE" b="1" dirty="0"/>
              <a:t>Investment </a:t>
            </a:r>
          </a:p>
          <a:p>
            <a:pPr marL="0" indent="0" algn="ctr">
              <a:buNone/>
            </a:pPr>
            <a:r>
              <a:rPr lang="fr-BE" b="1" dirty="0" err="1"/>
              <a:t>needs</a:t>
            </a:r>
            <a:endParaRPr lang="en-GB" b="1" dirty="0"/>
          </a:p>
        </p:txBody>
      </p:sp>
      <p:sp>
        <p:nvSpPr>
          <p:cNvPr id="7" name="Rectangle 6"/>
          <p:cNvSpPr/>
          <p:nvPr/>
        </p:nvSpPr>
        <p:spPr>
          <a:xfrm>
            <a:off x="6337738" y="2154621"/>
            <a:ext cx="3363310" cy="11561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2400" dirty="0">
                <a:latin typeface="Verdana" panose="020B0604030504040204" pitchFamily="34" charset="0"/>
                <a:ea typeface="Verdana" panose="020B0604030504040204" pitchFamily="34" charset="0"/>
              </a:rPr>
              <a:t>Adaptation to </a:t>
            </a:r>
            <a:r>
              <a:rPr lang="fr-BE" sz="2400" dirty="0" err="1">
                <a:latin typeface="Verdana" panose="020B0604030504040204" pitchFamily="34" charset="0"/>
                <a:ea typeface="Verdana" panose="020B0604030504040204" pitchFamily="34" charset="0"/>
              </a:rPr>
              <a:t>climate</a:t>
            </a:r>
            <a:r>
              <a:rPr lang="fr-BE" sz="2400" dirty="0">
                <a:latin typeface="Verdana" panose="020B0604030504040204" pitchFamily="34" charset="0"/>
                <a:ea typeface="Verdana" panose="020B0604030504040204" pitchFamily="34" charset="0"/>
              </a:rPr>
              <a:t> change</a:t>
            </a:r>
            <a:endParaRPr lang="en-GB" sz="24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010400" y="3720663"/>
            <a:ext cx="3363310" cy="11561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2400" dirty="0" err="1">
                <a:latin typeface="Verdana" panose="020B0604030504040204" pitchFamily="34" charset="0"/>
                <a:ea typeface="Verdana" panose="020B0604030504040204" pitchFamily="34" charset="0"/>
              </a:rPr>
              <a:t>Connecting</a:t>
            </a:r>
            <a:r>
              <a:rPr lang="fr-BE" sz="2400" dirty="0">
                <a:latin typeface="Verdana" panose="020B0604030504040204" pitchFamily="34" charset="0"/>
                <a:ea typeface="Verdana" panose="020B0604030504040204" pitchFamily="34" charset="0"/>
              </a:rPr>
              <a:t> more people</a:t>
            </a:r>
            <a:endParaRPr lang="en-GB" sz="24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277007" y="2154621"/>
            <a:ext cx="3363310" cy="11561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2400" dirty="0">
                <a:latin typeface="Verdana" panose="020B0604030504040204" pitchFamily="34" charset="0"/>
                <a:ea typeface="Verdana" panose="020B0604030504040204" pitchFamily="34" charset="0"/>
              </a:rPr>
              <a:t>Speed up maintenance</a:t>
            </a:r>
            <a:endParaRPr lang="en-GB" sz="24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46538" y="3720663"/>
            <a:ext cx="3363310" cy="11561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2400" dirty="0" err="1">
                <a:latin typeface="Verdana" panose="020B0604030504040204" pitchFamily="34" charset="0"/>
                <a:ea typeface="Verdana" panose="020B0604030504040204" pitchFamily="34" charset="0"/>
              </a:rPr>
              <a:t>Additonal</a:t>
            </a:r>
            <a:r>
              <a:rPr lang="fr-BE" sz="24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BE" sz="2400" dirty="0" err="1">
                <a:latin typeface="Verdana" panose="020B0604030504040204" pitchFamily="34" charset="0"/>
                <a:ea typeface="Verdana" panose="020B0604030504040204" pitchFamily="34" charset="0"/>
              </a:rPr>
              <a:t>treatment</a:t>
            </a:r>
            <a:r>
              <a:rPr lang="fr-BE" sz="24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BE" sz="2400" dirty="0" err="1">
                <a:latin typeface="Verdana" panose="020B0604030504040204" pitchFamily="34" charset="0"/>
                <a:ea typeface="Verdana" panose="020B0604030504040204" pitchFamily="34" charset="0"/>
              </a:rPr>
              <a:t>needs</a:t>
            </a:r>
            <a:endParaRPr lang="en-GB" sz="24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1" name="Right Brace 10"/>
          <p:cNvSpPr/>
          <p:nvPr/>
        </p:nvSpPr>
        <p:spPr>
          <a:xfrm rot="5400000">
            <a:off x="5081750" y="667407"/>
            <a:ext cx="672661" cy="9911257"/>
          </a:xfrm>
          <a:prstGeom prst="rightBrac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2280744" y="6270984"/>
            <a:ext cx="70839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4000" b="1" dirty="0">
                <a:latin typeface="Verdana" panose="020B0604030504040204" pitchFamily="34" charset="0"/>
                <a:ea typeface="Verdana" panose="020B0604030504040204" pitchFamily="34" charset="0"/>
              </a:rPr>
              <a:t>Impact on </a:t>
            </a:r>
            <a:r>
              <a:rPr lang="fr-BE" sz="4000" b="1" dirty="0" err="1">
                <a:latin typeface="Verdana" panose="020B0604030504040204" pitchFamily="34" charset="0"/>
                <a:ea typeface="Verdana" panose="020B0604030504040204" pitchFamily="34" charset="0"/>
              </a:rPr>
              <a:t>affordability</a:t>
            </a:r>
            <a:endParaRPr lang="en-GB" sz="40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27151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996950" y="682378"/>
            <a:ext cx="7622901" cy="1375644"/>
          </a:xfrm>
        </p:spPr>
        <p:txBody>
          <a:bodyPr/>
          <a:lstStyle/>
          <a:p>
            <a:r>
              <a:rPr lang="en-GB" dirty="0"/>
              <a:t>Water tariff must reflect the true cost of water services</a:t>
            </a:r>
          </a:p>
        </p:txBody>
      </p:sp>
      <p:sp>
        <p:nvSpPr>
          <p:cNvPr id="13" name="Right Arrow 12"/>
          <p:cNvSpPr/>
          <p:nvPr/>
        </p:nvSpPr>
        <p:spPr>
          <a:xfrm>
            <a:off x="3858565" y="2942696"/>
            <a:ext cx="966952" cy="33633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ounded Rectangle 13"/>
          <p:cNvSpPr/>
          <p:nvPr/>
        </p:nvSpPr>
        <p:spPr>
          <a:xfrm>
            <a:off x="1033435" y="2667875"/>
            <a:ext cx="2825130" cy="8303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2400" dirty="0" err="1">
                <a:latin typeface="Verdana" panose="020B0604030504040204" pitchFamily="34" charset="0"/>
                <a:ea typeface="Verdana" panose="020B0604030504040204" pitchFamily="34" charset="0"/>
              </a:rPr>
              <a:t>Unpaid</a:t>
            </a:r>
            <a:r>
              <a:rPr lang="fr-BE" sz="2400" dirty="0">
                <a:latin typeface="Verdana" panose="020B0604030504040204" pitchFamily="34" charset="0"/>
                <a:ea typeface="Verdana" panose="020B0604030504040204" pitchFamily="34" charset="0"/>
              </a:rPr>
              <a:t> bills</a:t>
            </a:r>
            <a:endParaRPr lang="en-GB" sz="24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808400" y="2406869"/>
            <a:ext cx="4910483" cy="1352331"/>
          </a:xfrm>
          <a:prstGeom prst="rect">
            <a:avLst/>
          </a:prstGeom>
          <a:noFill/>
          <a:ln>
            <a:solidFill>
              <a:srgbClr val="006E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BE" sz="2400" b="1" dirty="0" err="1">
                <a:solidFill>
                  <a:srgbClr val="00919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What</a:t>
            </a:r>
            <a:r>
              <a:rPr lang="fr-BE" sz="2400" b="1" dirty="0">
                <a:solidFill>
                  <a:srgbClr val="00919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BE" sz="2400" b="1" dirty="0" err="1">
                <a:solidFill>
                  <a:srgbClr val="00919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is</a:t>
            </a:r>
            <a:r>
              <a:rPr lang="fr-BE" sz="2400" b="1" dirty="0">
                <a:solidFill>
                  <a:srgbClr val="00919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the </a:t>
            </a:r>
            <a:r>
              <a:rPr lang="fr-BE" sz="2400" b="1" dirty="0" err="1">
                <a:solidFill>
                  <a:srgbClr val="00919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reason</a:t>
            </a:r>
            <a:r>
              <a:rPr lang="fr-BE" sz="2400" b="1" dirty="0">
                <a:solidFill>
                  <a:srgbClr val="00919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?</a:t>
            </a:r>
          </a:p>
          <a:p>
            <a:r>
              <a:rPr lang="fr-BE" sz="2400" dirty="0">
                <a:solidFill>
                  <a:srgbClr val="00919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Bad </a:t>
            </a:r>
            <a:r>
              <a:rPr lang="fr-BE" sz="2400" dirty="0" err="1">
                <a:solidFill>
                  <a:srgbClr val="00919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will</a:t>
            </a:r>
            <a:r>
              <a:rPr lang="fr-BE" sz="2400" dirty="0">
                <a:solidFill>
                  <a:srgbClr val="00919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</a:t>
            </a:r>
            <a:r>
              <a:rPr lang="fr-BE" sz="2400" dirty="0" err="1">
                <a:solidFill>
                  <a:srgbClr val="00919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counter-measures</a:t>
            </a:r>
            <a:r>
              <a:rPr lang="fr-BE" sz="2400" dirty="0">
                <a:solidFill>
                  <a:srgbClr val="00919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?</a:t>
            </a:r>
          </a:p>
          <a:p>
            <a:r>
              <a:rPr lang="fr-BE" sz="2400" dirty="0" err="1">
                <a:solidFill>
                  <a:srgbClr val="00919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Affordability</a:t>
            </a:r>
            <a:r>
              <a:rPr lang="fr-BE" sz="2400" dirty="0">
                <a:solidFill>
                  <a:srgbClr val="00919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?</a:t>
            </a:r>
            <a:endParaRPr lang="en-GB" sz="2400" dirty="0">
              <a:solidFill>
                <a:srgbClr val="009196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996950" y="4982895"/>
            <a:ext cx="2825130" cy="8303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2400" dirty="0" err="1">
                <a:latin typeface="Verdana" panose="020B0604030504040204" pitchFamily="34" charset="0"/>
                <a:ea typeface="Verdana" panose="020B0604030504040204" pitchFamily="34" charset="0"/>
              </a:rPr>
              <a:t>Affordability</a:t>
            </a:r>
            <a:endParaRPr lang="en-GB" sz="24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8" name="Right Arrow 17"/>
          <p:cNvSpPr/>
          <p:nvPr/>
        </p:nvSpPr>
        <p:spPr>
          <a:xfrm>
            <a:off x="3822080" y="5229887"/>
            <a:ext cx="966952" cy="33633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4789032" y="4073057"/>
            <a:ext cx="4910483" cy="2649990"/>
          </a:xfrm>
          <a:prstGeom prst="rect">
            <a:avLst/>
          </a:prstGeom>
          <a:noFill/>
          <a:ln>
            <a:solidFill>
              <a:srgbClr val="006E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BE" sz="2400" b="1" dirty="0" err="1">
                <a:solidFill>
                  <a:srgbClr val="00919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Who</a:t>
            </a:r>
            <a:r>
              <a:rPr lang="fr-BE" sz="2400" b="1" dirty="0">
                <a:solidFill>
                  <a:srgbClr val="00919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BE" sz="2400" b="1" dirty="0" err="1">
                <a:solidFill>
                  <a:srgbClr val="00919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can</a:t>
            </a:r>
            <a:r>
              <a:rPr lang="fr-BE" sz="2400" b="1" dirty="0">
                <a:solidFill>
                  <a:srgbClr val="00919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(not) </a:t>
            </a:r>
            <a:r>
              <a:rPr lang="fr-BE" sz="2400" b="1" dirty="0" err="1">
                <a:solidFill>
                  <a:srgbClr val="00919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pay</a:t>
            </a:r>
            <a:r>
              <a:rPr lang="fr-BE" sz="2400" b="1" dirty="0">
                <a:solidFill>
                  <a:srgbClr val="00919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more?</a:t>
            </a:r>
          </a:p>
          <a:p>
            <a:r>
              <a:rPr lang="fr-BE" sz="2400" dirty="0">
                <a:solidFill>
                  <a:srgbClr val="00919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% of water </a:t>
            </a:r>
            <a:r>
              <a:rPr lang="fr-BE" sz="2400" dirty="0" err="1">
                <a:solidFill>
                  <a:srgbClr val="00919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cost</a:t>
            </a:r>
            <a:r>
              <a:rPr lang="fr-BE" sz="2400" dirty="0">
                <a:solidFill>
                  <a:srgbClr val="00919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in </a:t>
            </a:r>
            <a:r>
              <a:rPr lang="fr-BE" sz="2400" dirty="0" err="1">
                <a:solidFill>
                  <a:srgbClr val="00919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income</a:t>
            </a:r>
            <a:r>
              <a:rPr lang="fr-BE" sz="2400" dirty="0">
                <a:solidFill>
                  <a:srgbClr val="00919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of </a:t>
            </a:r>
            <a:r>
              <a:rPr lang="fr-BE" sz="2400" dirty="0" err="1">
                <a:solidFill>
                  <a:srgbClr val="00919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low</a:t>
            </a:r>
            <a:r>
              <a:rPr lang="fr-BE" sz="2400" dirty="0">
                <a:solidFill>
                  <a:srgbClr val="00919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BE" sz="2400" dirty="0" err="1">
                <a:solidFill>
                  <a:srgbClr val="00919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income</a:t>
            </a:r>
            <a:r>
              <a:rPr lang="fr-BE" sz="2400" dirty="0">
                <a:solidFill>
                  <a:srgbClr val="00919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/rural </a:t>
            </a:r>
            <a:r>
              <a:rPr lang="fr-BE" sz="2400" dirty="0" err="1">
                <a:solidFill>
                  <a:srgbClr val="00919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households</a:t>
            </a:r>
            <a:endParaRPr lang="fr-BE" sz="2400" dirty="0">
              <a:solidFill>
                <a:srgbClr val="009196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fr-BE" sz="2400" dirty="0" err="1">
                <a:solidFill>
                  <a:srgbClr val="00919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Low</a:t>
            </a:r>
            <a:r>
              <a:rPr lang="fr-BE" sz="2400" dirty="0">
                <a:solidFill>
                  <a:srgbClr val="00919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BE" sz="2400" dirty="0" err="1">
                <a:solidFill>
                  <a:srgbClr val="00919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tariff</a:t>
            </a:r>
            <a:r>
              <a:rPr lang="fr-BE" sz="2400" dirty="0">
                <a:solidFill>
                  <a:srgbClr val="00919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for minimum </a:t>
            </a:r>
            <a:r>
              <a:rPr lang="fr-BE" sz="2400" dirty="0" err="1">
                <a:solidFill>
                  <a:srgbClr val="00919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needs</a:t>
            </a:r>
            <a:endParaRPr lang="fr-BE" sz="2400" dirty="0">
              <a:solidFill>
                <a:srgbClr val="009196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fr-BE" sz="2400" dirty="0" err="1">
                <a:solidFill>
                  <a:srgbClr val="00919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Payment</a:t>
            </a:r>
            <a:r>
              <a:rPr lang="fr-BE" sz="2400" dirty="0">
                <a:solidFill>
                  <a:srgbClr val="00919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in </a:t>
            </a:r>
            <a:r>
              <a:rPr lang="fr-BE" sz="2400" dirty="0" err="1">
                <a:solidFill>
                  <a:srgbClr val="00919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instalments</a:t>
            </a:r>
            <a:endParaRPr lang="fr-BE" sz="2400" dirty="0">
              <a:solidFill>
                <a:srgbClr val="009196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fr-BE" sz="2400" dirty="0">
                <a:solidFill>
                  <a:srgbClr val="00919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Social policy </a:t>
            </a:r>
            <a:r>
              <a:rPr lang="fr-BE" sz="2400" dirty="0" err="1">
                <a:solidFill>
                  <a:srgbClr val="00919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measures</a:t>
            </a:r>
            <a:endParaRPr lang="fr-BE" sz="2400" dirty="0">
              <a:solidFill>
                <a:srgbClr val="009196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fr-BE" sz="2400" dirty="0" err="1">
                <a:solidFill>
                  <a:srgbClr val="00919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Operator</a:t>
            </a:r>
            <a:r>
              <a:rPr lang="fr-BE" sz="2400" dirty="0">
                <a:solidFill>
                  <a:srgbClr val="00919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BE" sz="2400" dirty="0" err="1">
                <a:solidFill>
                  <a:srgbClr val="00919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solidarity</a:t>
            </a:r>
            <a:r>
              <a:rPr lang="fr-BE" sz="2400" dirty="0">
                <a:solidFill>
                  <a:srgbClr val="00919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BE" sz="2400" dirty="0" err="1">
                <a:solidFill>
                  <a:srgbClr val="00919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schemes</a:t>
            </a:r>
            <a:endParaRPr lang="en-GB" sz="2400" dirty="0">
              <a:solidFill>
                <a:srgbClr val="009196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58076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018296" y="4383806"/>
            <a:ext cx="2736231" cy="8303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2400" dirty="0">
                <a:latin typeface="Verdana" panose="020B0604030504040204" pitchFamily="34" charset="0"/>
                <a:ea typeface="Verdana" panose="020B0604030504040204" pitchFamily="34" charset="0"/>
              </a:rPr>
              <a:t>Communication</a:t>
            </a:r>
            <a:endParaRPr lang="en-GB" sz="24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1018296" y="2450607"/>
            <a:ext cx="2736231" cy="8303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2400" dirty="0" err="1">
                <a:latin typeface="Verdana" panose="020B0604030504040204" pitchFamily="34" charset="0"/>
                <a:ea typeface="Verdana" panose="020B0604030504040204" pitchFamily="34" charset="0"/>
              </a:rPr>
              <a:t>Financing</a:t>
            </a:r>
            <a:r>
              <a:rPr lang="fr-BE" sz="2400" dirty="0">
                <a:latin typeface="Verdana" panose="020B0604030504040204" pitchFamily="34" charset="0"/>
                <a:ea typeface="Verdana" panose="020B0604030504040204" pitchFamily="34" charset="0"/>
              </a:rPr>
              <a:t> structure</a:t>
            </a:r>
            <a:endParaRPr lang="en-GB" sz="24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" name="Right Arrow 5"/>
          <p:cNvSpPr/>
          <p:nvPr/>
        </p:nvSpPr>
        <p:spPr>
          <a:xfrm>
            <a:off x="3754526" y="2712469"/>
            <a:ext cx="966952" cy="33633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4721478" y="1792688"/>
            <a:ext cx="4910483" cy="2199106"/>
          </a:xfrm>
          <a:prstGeom prst="rect">
            <a:avLst/>
          </a:prstGeom>
          <a:noFill/>
          <a:ln>
            <a:solidFill>
              <a:srgbClr val="006E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BE" sz="2400" b="1" dirty="0">
                <a:solidFill>
                  <a:srgbClr val="00919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Change </a:t>
            </a:r>
            <a:r>
              <a:rPr lang="fr-BE" sz="2400" b="1" dirty="0" err="1">
                <a:solidFill>
                  <a:srgbClr val="00919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income</a:t>
            </a:r>
            <a:r>
              <a:rPr lang="fr-BE" sz="2400" b="1" dirty="0">
                <a:solidFill>
                  <a:srgbClr val="00919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structure</a:t>
            </a:r>
          </a:p>
          <a:p>
            <a:r>
              <a:rPr lang="fr-BE" sz="2400" dirty="0" err="1">
                <a:solidFill>
                  <a:srgbClr val="00919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Increase</a:t>
            </a:r>
            <a:r>
              <a:rPr lang="fr-BE" sz="2400" dirty="0">
                <a:solidFill>
                  <a:srgbClr val="00919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BE" sz="2400" dirty="0" err="1">
                <a:solidFill>
                  <a:srgbClr val="00919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income</a:t>
            </a:r>
            <a:r>
              <a:rPr lang="fr-BE" sz="2400" dirty="0">
                <a:solidFill>
                  <a:srgbClr val="00919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BE" sz="2400" dirty="0" err="1">
                <a:solidFill>
                  <a:srgbClr val="00919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from</a:t>
            </a:r>
            <a:r>
              <a:rPr lang="fr-BE" sz="2400" dirty="0">
                <a:solidFill>
                  <a:srgbClr val="00919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taxes, </a:t>
            </a:r>
            <a:r>
              <a:rPr lang="fr-BE" sz="2400" dirty="0" err="1">
                <a:solidFill>
                  <a:srgbClr val="00919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transfers</a:t>
            </a:r>
            <a:r>
              <a:rPr lang="fr-BE" sz="2400" dirty="0">
                <a:solidFill>
                  <a:srgbClr val="00919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and </a:t>
            </a:r>
            <a:r>
              <a:rPr lang="fr-BE" sz="2400" dirty="0" err="1">
                <a:solidFill>
                  <a:srgbClr val="00919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polluter</a:t>
            </a:r>
            <a:r>
              <a:rPr lang="fr-BE" sz="2400" dirty="0">
                <a:solidFill>
                  <a:srgbClr val="00919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pays </a:t>
            </a:r>
            <a:r>
              <a:rPr lang="fr-BE" sz="2400" dirty="0" err="1">
                <a:solidFill>
                  <a:srgbClr val="00919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schemes</a:t>
            </a:r>
            <a:endParaRPr lang="fr-BE" sz="2400" dirty="0">
              <a:solidFill>
                <a:srgbClr val="009196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fr-BE" sz="2400" dirty="0" err="1">
                <a:solidFill>
                  <a:srgbClr val="00919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Consider</a:t>
            </a:r>
            <a:r>
              <a:rPr lang="fr-BE" sz="2400" dirty="0">
                <a:solidFill>
                  <a:srgbClr val="00919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BE" sz="2400" dirty="0" err="1">
                <a:solidFill>
                  <a:srgbClr val="00919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investment</a:t>
            </a:r>
            <a:r>
              <a:rPr lang="fr-BE" sz="2400" dirty="0">
                <a:solidFill>
                  <a:srgbClr val="00919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in </a:t>
            </a:r>
            <a:r>
              <a:rPr lang="fr-BE" sz="2400" dirty="0" err="1">
                <a:solidFill>
                  <a:srgbClr val="00919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equity</a:t>
            </a:r>
            <a:endParaRPr lang="en-GB" sz="2400" dirty="0">
              <a:solidFill>
                <a:srgbClr val="009196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" name="Right Arrow 7"/>
          <p:cNvSpPr/>
          <p:nvPr/>
        </p:nvSpPr>
        <p:spPr>
          <a:xfrm>
            <a:off x="3754527" y="4702664"/>
            <a:ext cx="966952" cy="33633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4721479" y="4386562"/>
            <a:ext cx="4910483" cy="968536"/>
          </a:xfrm>
          <a:prstGeom prst="rect">
            <a:avLst/>
          </a:prstGeom>
          <a:noFill/>
          <a:ln>
            <a:solidFill>
              <a:srgbClr val="006E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BE" sz="2400" dirty="0">
                <a:solidFill>
                  <a:srgbClr val="00919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Value of water (services)</a:t>
            </a:r>
          </a:p>
          <a:p>
            <a:r>
              <a:rPr lang="fr-BE" sz="2400" dirty="0">
                <a:solidFill>
                  <a:srgbClr val="00919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Water </a:t>
            </a:r>
            <a:r>
              <a:rPr lang="fr-BE" sz="2400" dirty="0" err="1">
                <a:solidFill>
                  <a:srgbClr val="00919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savings</a:t>
            </a:r>
            <a:endParaRPr lang="en-GB" sz="2400" dirty="0">
              <a:solidFill>
                <a:srgbClr val="009196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Right Brace 9"/>
          <p:cNvSpPr/>
          <p:nvPr/>
        </p:nvSpPr>
        <p:spPr>
          <a:xfrm rot="5400000">
            <a:off x="5090069" y="1634380"/>
            <a:ext cx="418221" cy="8665565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2891221" y="6386764"/>
            <a:ext cx="523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800" dirty="0" err="1">
                <a:solidFill>
                  <a:srgbClr val="312783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Holistic</a:t>
            </a:r>
            <a:r>
              <a:rPr lang="fr-BE" sz="2800" dirty="0">
                <a:solidFill>
                  <a:srgbClr val="312783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BE" sz="2800" dirty="0" err="1">
                <a:solidFill>
                  <a:srgbClr val="312783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approach</a:t>
            </a:r>
            <a:r>
              <a:rPr lang="fr-BE" sz="2800" dirty="0">
                <a:solidFill>
                  <a:srgbClr val="312783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BE" sz="2800" dirty="0" err="1">
                <a:solidFill>
                  <a:srgbClr val="312783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needed</a:t>
            </a:r>
            <a:endParaRPr lang="en-GB" sz="2800" dirty="0">
              <a:solidFill>
                <a:srgbClr val="312783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07604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632619" y="4299069"/>
            <a:ext cx="7124700" cy="452438"/>
          </a:xfrm>
        </p:spPr>
        <p:txBody>
          <a:bodyPr/>
          <a:lstStyle/>
          <a:p>
            <a:r>
              <a:rPr lang="fr-BE" dirty="0"/>
              <a:t>Oliver Loebel       </a:t>
            </a:r>
            <a:r>
              <a:rPr lang="fr-BE" dirty="0">
                <a:hlinkClick r:id="rId2"/>
              </a:rPr>
              <a:t>oliver.loebel@eureau.org</a:t>
            </a:r>
            <a:r>
              <a:rPr lang="fr-BE" dirty="0"/>
              <a:t>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>
          <a:xfrm>
            <a:off x="632619" y="4751507"/>
            <a:ext cx="9352428" cy="437403"/>
          </a:xfrm>
        </p:spPr>
        <p:txBody>
          <a:bodyPr/>
          <a:lstStyle/>
          <a:p>
            <a:r>
              <a:rPr lang="fr-BE" dirty="0"/>
              <a:t>Secretary General</a:t>
            </a:r>
          </a:p>
        </p:txBody>
      </p:sp>
      <p:sp>
        <p:nvSpPr>
          <p:cNvPr id="10" name="Text Placeholder 1"/>
          <p:cNvSpPr txBox="1">
            <a:spLocks/>
          </p:cNvSpPr>
          <p:nvPr/>
        </p:nvSpPr>
        <p:spPr>
          <a:xfrm>
            <a:off x="787361" y="2778352"/>
            <a:ext cx="8659813" cy="816729"/>
          </a:xfrm>
          <a:prstGeom prst="rect">
            <a:avLst/>
          </a:prstGeom>
        </p:spPr>
        <p:txBody>
          <a:bodyPr/>
          <a:lstStyle>
            <a:lvl1pPr marL="457200" marR="0" indent="-457200" algn="l" defTabSz="1008400" rtl="0" eaLnBrk="1" fontAlgn="auto" latinLnBrk="0" hangingPunct="1">
              <a:lnSpc>
                <a:spcPct val="100000"/>
              </a:lnSpc>
              <a:spcBef>
                <a:spcPts val="1103"/>
              </a:spcBef>
              <a:spcAft>
                <a:spcPts val="0"/>
              </a:spcAft>
              <a:buClr>
                <a:srgbClr val="312783"/>
              </a:buClr>
              <a:buSzPct val="100000"/>
              <a:buFont typeface="Verdana" panose="020B0604030504040204" pitchFamily="34" charset="0"/>
              <a:buChar char="~"/>
              <a:tabLst/>
              <a:defRPr sz="3200" kern="1200">
                <a:solidFill>
                  <a:srgbClr val="31278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56300" indent="-360000" algn="l" defTabSz="1008400" rtl="0" eaLnBrk="1" latinLnBrk="0" hangingPunct="1">
              <a:lnSpc>
                <a:spcPct val="100000"/>
              </a:lnSpc>
              <a:spcBef>
                <a:spcPts val="1200"/>
              </a:spcBef>
              <a:buSzPct val="100000"/>
              <a:buFont typeface="Verdana" panose="020B0604030504040204" pitchFamily="34" charset="0"/>
              <a:buChar char="~"/>
              <a:defRPr sz="2800" kern="1200">
                <a:solidFill>
                  <a:srgbClr val="C7017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260500" indent="-360000" algn="l" defTabSz="1008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312783"/>
              </a:buClr>
              <a:buSzPct val="100000"/>
              <a:buFont typeface="Arial" panose="020B0604020202020204" pitchFamily="34" charset="0"/>
              <a:buChar char="•"/>
              <a:defRPr sz="2400" kern="1200">
                <a:solidFill>
                  <a:srgbClr val="31278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764701" indent="-252100" algn="l" defTabSz="1008400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5" kern="1200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268901" indent="-252100" algn="l" defTabSz="1008400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5" kern="1200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773101" indent="-252100" algn="l" defTabSz="1008400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7301" indent="-252100" algn="l" defTabSz="1008400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81501" indent="-252100" algn="l" defTabSz="1008400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5701" indent="-252100" algn="l" defTabSz="1008400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Verdana" panose="020B0604030504040204" pitchFamily="34" charset="0"/>
              <a:buNone/>
            </a:pPr>
            <a:r>
              <a:rPr lang="fr-FR" b="1" dirty="0"/>
              <a:t>		</a:t>
            </a:r>
            <a:r>
              <a:rPr lang="fr-FR" sz="4000" b="1" dirty="0"/>
              <a:t>Water </a:t>
            </a:r>
            <a:r>
              <a:rPr lang="fr-FR" sz="4000" b="1" dirty="0" err="1"/>
              <a:t>Matters</a:t>
            </a:r>
            <a:endParaRPr lang="fr-BE" b="1" dirty="0"/>
          </a:p>
        </p:txBody>
      </p:sp>
    </p:spTree>
    <p:extLst>
      <p:ext uri="{BB962C8B-B14F-4D97-AF65-F5344CB8AC3E}">
        <p14:creationId xmlns:p14="http://schemas.microsoft.com/office/powerpoint/2010/main" val="121998635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Custom 1">
      <a:dk1>
        <a:srgbClr val="29235C"/>
      </a:dk1>
      <a:lt1>
        <a:srgbClr val="FFFFFF"/>
      </a:lt1>
      <a:dk2>
        <a:srgbClr val="C7017F"/>
      </a:dk2>
      <a:lt2>
        <a:srgbClr val="EA5B0C"/>
      </a:lt2>
      <a:accent1>
        <a:srgbClr val="009196"/>
      </a:accent1>
      <a:accent2>
        <a:srgbClr val="A5A5A5"/>
      </a:accent2>
      <a:accent3>
        <a:srgbClr val="6A2383"/>
      </a:accent3>
      <a:accent4>
        <a:srgbClr val="F9B233"/>
      </a:accent4>
      <a:accent5>
        <a:srgbClr val="C7D540"/>
      </a:accent5>
      <a:accent6>
        <a:srgbClr val="006EB8"/>
      </a:accent6>
      <a:hlink>
        <a:srgbClr val="006EB8"/>
      </a:hlink>
      <a:folHlink>
        <a:srgbClr val="6A2383"/>
      </a:folHlink>
    </a:clrScheme>
    <a:fontScheme name="Thèm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1444</TotalTime>
  <Words>186</Words>
  <Application>Microsoft Office PowerPoint</Application>
  <PresentationFormat>Custom</PresentationFormat>
  <Paragraphs>46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Georgia</vt:lpstr>
      <vt:lpstr>Verdana</vt:lpstr>
      <vt:lpstr>Thème Office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EurEau</dc:creator>
  <cp:lastModifiedBy>Amira Shawqy</cp:lastModifiedBy>
  <cp:revision>182</cp:revision>
  <dcterms:created xsi:type="dcterms:W3CDTF">2016-09-14T14:55:20Z</dcterms:created>
  <dcterms:modified xsi:type="dcterms:W3CDTF">2024-10-10T08:48:30Z</dcterms:modified>
</cp:coreProperties>
</file>