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media/image16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0" r:id="rId6"/>
  </p:sldMasterIdLst>
  <p:notesMasterIdLst>
    <p:notesMasterId r:id="rId24"/>
  </p:notesMasterIdLst>
  <p:sldIdLst>
    <p:sldId id="256" r:id="rId7"/>
    <p:sldId id="259" r:id="rId8"/>
    <p:sldId id="257" r:id="rId9"/>
    <p:sldId id="260" r:id="rId10"/>
    <p:sldId id="261" r:id="rId11"/>
    <p:sldId id="263" r:id="rId12"/>
    <p:sldId id="264" r:id="rId13"/>
    <p:sldId id="262" r:id="rId14"/>
    <p:sldId id="276" r:id="rId15"/>
    <p:sldId id="265" r:id="rId16"/>
    <p:sldId id="266" r:id="rId17"/>
    <p:sldId id="270" r:id="rId18"/>
    <p:sldId id="282" r:id="rId19"/>
    <p:sldId id="274" r:id="rId20"/>
    <p:sldId id="277" r:id="rId21"/>
    <p:sldId id="284" r:id="rId22"/>
    <p:sldId id="285" r:id="rId2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4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0F4D38-58A0-45B2-98E6-3FD644D2DF7B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4DABE0-4EE2-4081-959A-829AA9430633}">
      <dgm:prSet custT="1"/>
      <dgm:spPr/>
      <dgm:t>
        <a:bodyPr/>
        <a:lstStyle/>
        <a:p>
          <a:r>
            <a:rPr lang="en-GB" sz="1600" b="1" dirty="0" smtClean="0"/>
            <a:t>Modernizing Water Sector Management</a:t>
          </a:r>
          <a:endParaRPr lang="en-US" sz="1600" dirty="0"/>
        </a:p>
      </dgm:t>
    </dgm:pt>
    <dgm:pt modelId="{C9DAEEB9-F059-4EC9-87C0-ECCC37B65941}" type="parTrans" cxnId="{81B18384-D635-44C4-81E9-6706E4344402}">
      <dgm:prSet/>
      <dgm:spPr/>
      <dgm:t>
        <a:bodyPr/>
        <a:lstStyle/>
        <a:p>
          <a:endParaRPr lang="en-US"/>
        </a:p>
      </dgm:t>
    </dgm:pt>
    <dgm:pt modelId="{555BFD90-9577-4F27-ABEE-1502A7EFDDC6}" type="sibTrans" cxnId="{81B18384-D635-44C4-81E9-6706E4344402}">
      <dgm:prSet/>
      <dgm:spPr/>
      <dgm:t>
        <a:bodyPr/>
        <a:lstStyle/>
        <a:p>
          <a:endParaRPr lang="en-US"/>
        </a:p>
      </dgm:t>
    </dgm:pt>
    <dgm:pt modelId="{7050F2E5-45C0-4390-A75F-1BB309E2D6E8}">
      <dgm:prSet custT="1"/>
      <dgm:spPr/>
      <dgm:t>
        <a:bodyPr/>
        <a:lstStyle/>
        <a:p>
          <a:r>
            <a:rPr lang="en-GB" sz="1400" dirty="0" smtClean="0"/>
            <a:t> Highlight the European Union and Member States' success in transforming water sectors, drawing from experiences in newly acceded EU countries.</a:t>
          </a:r>
          <a:endParaRPr lang="en-US" sz="1400" dirty="0"/>
        </a:p>
      </dgm:t>
    </dgm:pt>
    <dgm:pt modelId="{CD622EF4-92B9-4AA4-BC5F-EBC198ADCECC}" type="parTrans" cxnId="{0EB6E7E4-4CD1-470C-9766-D7277ACA7E43}">
      <dgm:prSet/>
      <dgm:spPr/>
      <dgm:t>
        <a:bodyPr/>
        <a:lstStyle/>
        <a:p>
          <a:endParaRPr lang="en-US"/>
        </a:p>
      </dgm:t>
    </dgm:pt>
    <dgm:pt modelId="{C2851D95-B018-41B2-8BD0-D58B8336B9DB}" type="sibTrans" cxnId="{0EB6E7E4-4CD1-470C-9766-D7277ACA7E43}">
      <dgm:prSet/>
      <dgm:spPr/>
      <dgm:t>
        <a:bodyPr/>
        <a:lstStyle/>
        <a:p>
          <a:endParaRPr lang="en-US"/>
        </a:p>
      </dgm:t>
    </dgm:pt>
    <dgm:pt modelId="{6A3B44CA-0478-4871-984D-838E51DB5B5F}">
      <dgm:prSet custT="1"/>
      <dgm:spPr/>
      <dgm:t>
        <a:bodyPr/>
        <a:lstStyle/>
        <a:p>
          <a:r>
            <a:rPr lang="en-GB" sz="1400" dirty="0" smtClean="0"/>
            <a:t>Focus on the EU's  EU MS role in advocating for increased financing in Egypt's water sector from European financial institutions and investors. Also ,Diverse Funding Sources: Mention specific instruments like </a:t>
          </a:r>
          <a:r>
            <a:rPr lang="en-GB" sz="1400" dirty="0" err="1" smtClean="0"/>
            <a:t>EFSD</a:t>
          </a:r>
          <a:r>
            <a:rPr lang="en-GB" sz="1400" dirty="0" smtClean="0"/>
            <a:t>+, Global Gateways, Green Bonds.</a:t>
          </a:r>
          <a:endParaRPr lang="en-US" sz="1400" dirty="0"/>
        </a:p>
      </dgm:t>
    </dgm:pt>
    <dgm:pt modelId="{292C1855-B930-4E10-986C-BE611C70B8C9}" type="parTrans" cxnId="{914CE9F5-FA29-4AD1-9CF8-4981342411C9}">
      <dgm:prSet/>
      <dgm:spPr/>
      <dgm:t>
        <a:bodyPr/>
        <a:lstStyle/>
        <a:p>
          <a:endParaRPr lang="en-US"/>
        </a:p>
      </dgm:t>
    </dgm:pt>
    <dgm:pt modelId="{CA540D51-5C55-454F-931B-4FE648EC9004}" type="sibTrans" cxnId="{914CE9F5-FA29-4AD1-9CF8-4981342411C9}">
      <dgm:prSet/>
      <dgm:spPr/>
      <dgm:t>
        <a:bodyPr/>
        <a:lstStyle/>
        <a:p>
          <a:endParaRPr lang="en-US"/>
        </a:p>
      </dgm:t>
    </dgm:pt>
    <dgm:pt modelId="{A02DA1BF-46B3-4D93-9976-67B90C792133}">
      <dgm:prSet/>
      <dgm:spPr/>
      <dgm:t>
        <a:bodyPr/>
        <a:lstStyle/>
        <a:p>
          <a:r>
            <a:rPr lang="en-GB" dirty="0" smtClean="0"/>
            <a:t>Stress the importance of linking academic research with practical applications, leveraging EU and Member State programs. Utilizing EU Resources.</a:t>
          </a:r>
          <a:endParaRPr lang="en-US" dirty="0"/>
        </a:p>
      </dgm:t>
    </dgm:pt>
    <dgm:pt modelId="{2C8798F1-B710-4BCC-8F24-3C8B1A08374C}" type="parTrans" cxnId="{A4ADD22D-B7BA-40B0-9696-130F37E9EBC4}">
      <dgm:prSet/>
      <dgm:spPr/>
      <dgm:t>
        <a:bodyPr/>
        <a:lstStyle/>
        <a:p>
          <a:endParaRPr lang="en-US"/>
        </a:p>
      </dgm:t>
    </dgm:pt>
    <dgm:pt modelId="{2846B573-FE35-4723-BA2B-70E08DFB201A}" type="sibTrans" cxnId="{A4ADD22D-B7BA-40B0-9696-130F37E9EBC4}">
      <dgm:prSet/>
      <dgm:spPr/>
      <dgm:t>
        <a:bodyPr/>
        <a:lstStyle/>
        <a:p>
          <a:endParaRPr lang="en-US"/>
        </a:p>
      </dgm:t>
    </dgm:pt>
    <dgm:pt modelId="{D0BB5BFC-4CA0-439E-98C5-635201ED71E9}">
      <dgm:prSet/>
      <dgm:spPr/>
      <dgm:t>
        <a:bodyPr/>
        <a:lstStyle/>
        <a:p>
          <a:r>
            <a:rPr lang="en-GB" dirty="0" smtClean="0"/>
            <a:t>Emphasize the effectiveness of the EU's blended financing approach, combining loans, grants, and guarantees. Reference the success of the </a:t>
          </a:r>
          <a:r>
            <a:rPr lang="en-GB" dirty="0" err="1" smtClean="0"/>
            <a:t>NWFE</a:t>
          </a:r>
          <a:r>
            <a:rPr lang="en-GB" dirty="0" smtClean="0"/>
            <a:t>/HK initiatives as an example of this approach in action.</a:t>
          </a:r>
          <a:endParaRPr lang="en-US" dirty="0"/>
        </a:p>
      </dgm:t>
    </dgm:pt>
    <dgm:pt modelId="{18342159-E2C2-4AD3-BDAE-8C20F50A5970}" type="parTrans" cxnId="{81CE27CE-3297-4DEB-AC75-095D76E47848}">
      <dgm:prSet/>
      <dgm:spPr/>
      <dgm:t>
        <a:bodyPr/>
        <a:lstStyle/>
        <a:p>
          <a:endParaRPr lang="en-US"/>
        </a:p>
      </dgm:t>
    </dgm:pt>
    <dgm:pt modelId="{4B38725F-1626-4869-A013-C23BF7C37501}" type="sibTrans" cxnId="{81CE27CE-3297-4DEB-AC75-095D76E47848}">
      <dgm:prSet/>
      <dgm:spPr/>
      <dgm:t>
        <a:bodyPr/>
        <a:lstStyle/>
        <a:p>
          <a:endParaRPr lang="en-US"/>
        </a:p>
      </dgm:t>
    </dgm:pt>
    <dgm:pt modelId="{1F151645-55C3-4ED5-BA97-F9417169AFD1}">
      <dgm:prSet custT="1"/>
      <dgm:spPr/>
      <dgm:t>
        <a:bodyPr/>
        <a:lstStyle/>
        <a:p>
          <a:r>
            <a:rPr lang="en-GB" sz="1600" b="1" dirty="0" smtClean="0"/>
            <a:t>Safeguarding Water Resources</a:t>
          </a:r>
          <a:endParaRPr lang="en-US" sz="1600" dirty="0"/>
        </a:p>
      </dgm:t>
    </dgm:pt>
    <dgm:pt modelId="{E86905A6-03E5-4215-A00E-8646D5804AFD}" type="sibTrans" cxnId="{157BBC30-DFC1-4444-B089-970365B19D4F}">
      <dgm:prSet/>
      <dgm:spPr/>
      <dgm:t>
        <a:bodyPr/>
        <a:lstStyle/>
        <a:p>
          <a:endParaRPr lang="en-US"/>
        </a:p>
      </dgm:t>
    </dgm:pt>
    <dgm:pt modelId="{844F0CC9-D1A5-4D59-8C28-660F5B2FE684}" type="parTrans" cxnId="{157BBC30-DFC1-4444-B089-970365B19D4F}">
      <dgm:prSet/>
      <dgm:spPr/>
      <dgm:t>
        <a:bodyPr/>
        <a:lstStyle/>
        <a:p>
          <a:endParaRPr lang="en-US"/>
        </a:p>
      </dgm:t>
    </dgm:pt>
    <dgm:pt modelId="{B20682C2-D428-4133-A276-AE9ED7BCDD05}">
      <dgm:prSet/>
      <dgm:spPr/>
      <dgm:t>
        <a:bodyPr/>
        <a:lstStyle/>
        <a:p>
          <a:r>
            <a:rPr lang="en-GB" b="1" dirty="0" smtClean="0"/>
            <a:t>Boosting Climate Resilience</a:t>
          </a:r>
          <a:endParaRPr lang="en-US" dirty="0"/>
        </a:p>
      </dgm:t>
    </dgm:pt>
    <dgm:pt modelId="{2B9D11C2-E449-42C6-9B55-F147FB5DB7E6}" type="parTrans" cxnId="{CDBCE17A-45FD-4230-995B-C1C4432654CA}">
      <dgm:prSet/>
      <dgm:spPr/>
      <dgm:t>
        <a:bodyPr/>
        <a:lstStyle/>
        <a:p>
          <a:endParaRPr lang="en-US"/>
        </a:p>
      </dgm:t>
    </dgm:pt>
    <dgm:pt modelId="{A8F11D93-C902-4821-AD90-6DF46F6F7034}" type="sibTrans" cxnId="{CDBCE17A-45FD-4230-995B-C1C4432654CA}">
      <dgm:prSet/>
      <dgm:spPr/>
      <dgm:t>
        <a:bodyPr/>
        <a:lstStyle/>
        <a:p>
          <a:endParaRPr lang="en-US"/>
        </a:p>
      </dgm:t>
    </dgm:pt>
    <dgm:pt modelId="{DD888E6A-DAF5-46E6-9575-48DA2F31AB98}">
      <dgm:prSet custT="1"/>
      <dgm:spPr/>
      <dgm:t>
        <a:bodyPr/>
        <a:lstStyle/>
        <a:p>
          <a:r>
            <a:rPr lang="en-GB" sz="1500" b="1" dirty="0" smtClean="0"/>
            <a:t>Enhancing Research and Development</a:t>
          </a:r>
          <a:endParaRPr lang="en-GB" sz="1600" dirty="0"/>
        </a:p>
      </dgm:t>
    </dgm:pt>
    <dgm:pt modelId="{FF98C3F1-37C9-475F-A23A-127602938457}" type="sibTrans" cxnId="{BF1EB9BB-749B-45A3-BBF1-132A5AB0AF6B}">
      <dgm:prSet/>
      <dgm:spPr/>
      <dgm:t>
        <a:bodyPr/>
        <a:lstStyle/>
        <a:p>
          <a:endParaRPr lang="en-US"/>
        </a:p>
      </dgm:t>
    </dgm:pt>
    <dgm:pt modelId="{5B291767-E1FB-4D03-9385-CA0EDE08E125}" type="parTrans" cxnId="{BF1EB9BB-749B-45A3-BBF1-132A5AB0AF6B}">
      <dgm:prSet/>
      <dgm:spPr/>
      <dgm:t>
        <a:bodyPr/>
        <a:lstStyle/>
        <a:p>
          <a:endParaRPr lang="en-US"/>
        </a:p>
      </dgm:t>
    </dgm:pt>
    <dgm:pt modelId="{5CD6DFAC-A792-4451-80D4-489CCADE8D4C}">
      <dgm:prSet custT="1"/>
      <dgm:spPr/>
      <dgm:t>
        <a:bodyPr/>
        <a:lstStyle/>
        <a:p>
          <a:r>
            <a:rPr lang="en-GB" sz="1600" b="1" dirty="0" smtClean="0"/>
            <a:t>Investment in Water Infrastructure</a:t>
          </a:r>
          <a:endParaRPr lang="en-GB" sz="1600" dirty="0"/>
        </a:p>
      </dgm:t>
    </dgm:pt>
    <dgm:pt modelId="{090B3B14-4D6C-458A-91E8-71330F8E6D6D}" type="sibTrans" cxnId="{62533C2A-3947-46FE-9423-21AC22741636}">
      <dgm:prSet/>
      <dgm:spPr/>
      <dgm:t>
        <a:bodyPr/>
        <a:lstStyle/>
        <a:p>
          <a:endParaRPr lang="en-US"/>
        </a:p>
      </dgm:t>
    </dgm:pt>
    <dgm:pt modelId="{9B33A751-655F-43F6-B113-91E761E3624B}" type="parTrans" cxnId="{62533C2A-3947-46FE-9423-21AC22741636}">
      <dgm:prSet/>
      <dgm:spPr/>
      <dgm:t>
        <a:bodyPr/>
        <a:lstStyle/>
        <a:p>
          <a:endParaRPr lang="en-US"/>
        </a:p>
      </dgm:t>
    </dgm:pt>
    <dgm:pt modelId="{E612D41D-0E03-43B8-9ED6-49FB5A327B66}">
      <dgm:prSet/>
      <dgm:spPr/>
      <dgm:t>
        <a:bodyPr/>
        <a:lstStyle/>
        <a:p>
          <a:r>
            <a:rPr lang="en-GB" dirty="0" smtClean="0"/>
            <a:t>Talk about the benefits of collaboration between European and Egyptian companies, especially in joint ventures. Advocate for stronger sector coordination and dialogue and investors to simplify the investment process.</a:t>
          </a:r>
          <a:endParaRPr lang="en-US" dirty="0"/>
        </a:p>
      </dgm:t>
    </dgm:pt>
    <dgm:pt modelId="{4B98C48F-9BA6-494B-9CC1-9BD582C503E6}" type="parTrans" cxnId="{8072F980-E09C-496A-BE6B-524C3575DDEC}">
      <dgm:prSet/>
      <dgm:spPr/>
      <dgm:t>
        <a:bodyPr/>
        <a:lstStyle/>
        <a:p>
          <a:endParaRPr lang="en-US"/>
        </a:p>
      </dgm:t>
    </dgm:pt>
    <dgm:pt modelId="{3627FC91-1257-42F9-8ED9-333906A53747}" type="sibTrans" cxnId="{8072F980-E09C-496A-BE6B-524C3575DDEC}">
      <dgm:prSet/>
      <dgm:spPr/>
      <dgm:t>
        <a:bodyPr/>
        <a:lstStyle/>
        <a:p>
          <a:endParaRPr lang="en-US"/>
        </a:p>
      </dgm:t>
    </dgm:pt>
    <dgm:pt modelId="{A7D8493E-08CC-48E2-B5BE-6F82A1C0DE30}" type="pres">
      <dgm:prSet presAssocID="{940F4D38-58A0-45B2-98E6-3FD644D2DF7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93CF4A-3487-422C-BBC5-FD5805CDB482}" type="pres">
      <dgm:prSet presAssocID="{034DABE0-4EE2-4081-959A-829AA9430633}" presName="linNode" presStyleCnt="0"/>
      <dgm:spPr/>
    </dgm:pt>
    <dgm:pt modelId="{4CA03DFB-445B-4410-BA3E-B2F5DC7CE816}" type="pres">
      <dgm:prSet presAssocID="{034DABE0-4EE2-4081-959A-829AA9430633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9CFCF-C7C9-4915-93E3-61DAE25A678C}" type="pres">
      <dgm:prSet presAssocID="{034DABE0-4EE2-4081-959A-829AA9430633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2F8AC2-9DC3-4A0E-8A5A-0C597B16D5B7}" type="pres">
      <dgm:prSet presAssocID="{555BFD90-9577-4F27-ABEE-1502A7EFDDC6}" presName="sp" presStyleCnt="0"/>
      <dgm:spPr/>
    </dgm:pt>
    <dgm:pt modelId="{B224C117-1D56-464B-8B84-78575CECACB5}" type="pres">
      <dgm:prSet presAssocID="{1F151645-55C3-4ED5-BA97-F9417169AFD1}" presName="linNode" presStyleCnt="0"/>
      <dgm:spPr/>
    </dgm:pt>
    <dgm:pt modelId="{1D0272F5-5A43-4123-A9CA-325273478173}" type="pres">
      <dgm:prSet presAssocID="{1F151645-55C3-4ED5-BA97-F9417169AFD1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83A784-07AE-4B76-807A-B478D8F69782}" type="pres">
      <dgm:prSet presAssocID="{1F151645-55C3-4ED5-BA97-F9417169AFD1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A7F2C8-1D6D-4DAF-B119-1CBECAD84374}" type="pres">
      <dgm:prSet presAssocID="{E86905A6-03E5-4215-A00E-8646D5804AFD}" presName="sp" presStyleCnt="0"/>
      <dgm:spPr/>
    </dgm:pt>
    <dgm:pt modelId="{5E473070-C18E-419B-8806-8085C1BBECC5}" type="pres">
      <dgm:prSet presAssocID="{DD888E6A-DAF5-46E6-9575-48DA2F31AB98}" presName="linNode" presStyleCnt="0"/>
      <dgm:spPr/>
    </dgm:pt>
    <dgm:pt modelId="{3F4F3EFD-F8B0-41CC-96C9-34B829C618DA}" type="pres">
      <dgm:prSet presAssocID="{DD888E6A-DAF5-46E6-9575-48DA2F31AB98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B2FE-E1F7-4F0C-9009-DFF3D9EABC37}" type="pres">
      <dgm:prSet presAssocID="{DD888E6A-DAF5-46E6-9575-48DA2F31AB98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181759-6A7E-498A-B405-8D554AF27303}" type="pres">
      <dgm:prSet presAssocID="{FF98C3F1-37C9-475F-A23A-127602938457}" presName="sp" presStyleCnt="0"/>
      <dgm:spPr/>
    </dgm:pt>
    <dgm:pt modelId="{2D34D428-8610-4F51-B600-7A1DB2B46C16}" type="pres">
      <dgm:prSet presAssocID="{5CD6DFAC-A792-4451-80D4-489CCADE8D4C}" presName="linNode" presStyleCnt="0"/>
      <dgm:spPr/>
    </dgm:pt>
    <dgm:pt modelId="{26189299-0F01-4755-B94B-1D05177E9736}" type="pres">
      <dgm:prSet presAssocID="{5CD6DFAC-A792-4451-80D4-489CCADE8D4C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ECB1AB-E785-4F08-9E7A-EA75CD221B40}" type="pres">
      <dgm:prSet presAssocID="{5CD6DFAC-A792-4451-80D4-489CCADE8D4C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B62F57-E1F9-4D8B-A96A-A74EC9E00111}" type="pres">
      <dgm:prSet presAssocID="{090B3B14-4D6C-458A-91E8-71330F8E6D6D}" presName="sp" presStyleCnt="0"/>
      <dgm:spPr/>
    </dgm:pt>
    <dgm:pt modelId="{51778963-0BA0-495F-A3B5-CA8E3040DA6D}" type="pres">
      <dgm:prSet presAssocID="{B20682C2-D428-4133-A276-AE9ED7BCDD05}" presName="linNode" presStyleCnt="0"/>
      <dgm:spPr/>
    </dgm:pt>
    <dgm:pt modelId="{5263BEDC-F601-42E7-920C-E2EAAE37A442}" type="pres">
      <dgm:prSet presAssocID="{B20682C2-D428-4133-A276-AE9ED7BCDD05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116B0-3534-471C-A4DB-2124C4478DDC}" type="pres">
      <dgm:prSet presAssocID="{B20682C2-D428-4133-A276-AE9ED7BCDD05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1EB9BB-749B-45A3-BBF1-132A5AB0AF6B}" srcId="{940F4D38-58A0-45B2-98E6-3FD644D2DF7B}" destId="{DD888E6A-DAF5-46E6-9575-48DA2F31AB98}" srcOrd="2" destOrd="0" parTransId="{5B291767-E1FB-4D03-9385-CA0EDE08E125}" sibTransId="{FF98C3F1-37C9-475F-A23A-127602938457}"/>
    <dgm:cxn modelId="{F3C269DB-420A-4F94-B3E9-3FA4E839EA04}" type="presOf" srcId="{A02DA1BF-46B3-4D93-9976-67B90C792133}" destId="{124BB2FE-E1F7-4F0C-9009-DFF3D9EABC37}" srcOrd="0" destOrd="0" presId="urn:microsoft.com/office/officeart/2005/8/layout/vList5"/>
    <dgm:cxn modelId="{81CE27CE-3297-4DEB-AC75-095D76E47848}" srcId="{5CD6DFAC-A792-4451-80D4-489CCADE8D4C}" destId="{D0BB5BFC-4CA0-439E-98C5-635201ED71E9}" srcOrd="0" destOrd="0" parTransId="{18342159-E2C2-4AD3-BDAE-8C20F50A5970}" sibTransId="{4B38725F-1626-4869-A013-C23BF7C37501}"/>
    <dgm:cxn modelId="{8072F980-E09C-496A-BE6B-524C3575DDEC}" srcId="{B20682C2-D428-4133-A276-AE9ED7BCDD05}" destId="{E612D41D-0E03-43B8-9ED6-49FB5A327B66}" srcOrd="0" destOrd="0" parTransId="{4B98C48F-9BA6-494B-9CC1-9BD582C503E6}" sibTransId="{3627FC91-1257-42F9-8ED9-333906A53747}"/>
    <dgm:cxn modelId="{540A3365-3AB9-4952-855E-6A7175B5CEBC}" type="presOf" srcId="{DD888E6A-DAF5-46E6-9575-48DA2F31AB98}" destId="{3F4F3EFD-F8B0-41CC-96C9-34B829C618DA}" srcOrd="0" destOrd="0" presId="urn:microsoft.com/office/officeart/2005/8/layout/vList5"/>
    <dgm:cxn modelId="{44C6821A-65CE-4721-9475-C3B65F11FCB1}" type="presOf" srcId="{6A3B44CA-0478-4871-984D-838E51DB5B5F}" destId="{B283A784-07AE-4B76-807A-B478D8F69782}" srcOrd="0" destOrd="0" presId="urn:microsoft.com/office/officeart/2005/8/layout/vList5"/>
    <dgm:cxn modelId="{8317AEF4-DE08-4154-8503-741AF3085108}" type="presOf" srcId="{D0BB5BFC-4CA0-439E-98C5-635201ED71E9}" destId="{AFECB1AB-E785-4F08-9E7A-EA75CD221B40}" srcOrd="0" destOrd="0" presId="urn:microsoft.com/office/officeart/2005/8/layout/vList5"/>
    <dgm:cxn modelId="{81B18384-D635-44C4-81E9-6706E4344402}" srcId="{940F4D38-58A0-45B2-98E6-3FD644D2DF7B}" destId="{034DABE0-4EE2-4081-959A-829AA9430633}" srcOrd="0" destOrd="0" parTransId="{C9DAEEB9-F059-4EC9-87C0-ECCC37B65941}" sibTransId="{555BFD90-9577-4F27-ABEE-1502A7EFDDC6}"/>
    <dgm:cxn modelId="{ED2C4A52-DA8F-4CD6-98C8-754D158DABDE}" type="presOf" srcId="{1F151645-55C3-4ED5-BA97-F9417169AFD1}" destId="{1D0272F5-5A43-4123-A9CA-325273478173}" srcOrd="0" destOrd="0" presId="urn:microsoft.com/office/officeart/2005/8/layout/vList5"/>
    <dgm:cxn modelId="{9007B504-F53D-4878-A9A5-157C9858A759}" type="presOf" srcId="{940F4D38-58A0-45B2-98E6-3FD644D2DF7B}" destId="{A7D8493E-08CC-48E2-B5BE-6F82A1C0DE30}" srcOrd="0" destOrd="0" presId="urn:microsoft.com/office/officeart/2005/8/layout/vList5"/>
    <dgm:cxn modelId="{EF9B775E-A487-48FB-8AD4-95C3F0613C29}" type="presOf" srcId="{5CD6DFAC-A792-4451-80D4-489CCADE8D4C}" destId="{26189299-0F01-4755-B94B-1D05177E9736}" srcOrd="0" destOrd="0" presId="urn:microsoft.com/office/officeart/2005/8/layout/vList5"/>
    <dgm:cxn modelId="{21B11DF4-396A-4952-863D-0A5D75BD4F9A}" type="presOf" srcId="{7050F2E5-45C0-4390-A75F-1BB309E2D6E8}" destId="{6759CFCF-C7C9-4915-93E3-61DAE25A678C}" srcOrd="0" destOrd="0" presId="urn:microsoft.com/office/officeart/2005/8/layout/vList5"/>
    <dgm:cxn modelId="{140247C2-AB20-464D-BDBA-47828638B3E3}" type="presOf" srcId="{E612D41D-0E03-43B8-9ED6-49FB5A327B66}" destId="{197116B0-3534-471C-A4DB-2124C4478DDC}" srcOrd="0" destOrd="0" presId="urn:microsoft.com/office/officeart/2005/8/layout/vList5"/>
    <dgm:cxn modelId="{62533C2A-3947-46FE-9423-21AC22741636}" srcId="{940F4D38-58A0-45B2-98E6-3FD644D2DF7B}" destId="{5CD6DFAC-A792-4451-80D4-489CCADE8D4C}" srcOrd="3" destOrd="0" parTransId="{9B33A751-655F-43F6-B113-91E761E3624B}" sibTransId="{090B3B14-4D6C-458A-91E8-71330F8E6D6D}"/>
    <dgm:cxn modelId="{CDBCE17A-45FD-4230-995B-C1C4432654CA}" srcId="{940F4D38-58A0-45B2-98E6-3FD644D2DF7B}" destId="{B20682C2-D428-4133-A276-AE9ED7BCDD05}" srcOrd="4" destOrd="0" parTransId="{2B9D11C2-E449-42C6-9B55-F147FB5DB7E6}" sibTransId="{A8F11D93-C902-4821-AD90-6DF46F6F7034}"/>
    <dgm:cxn modelId="{A4E9EAC0-CAB3-4476-941F-6EBF35622518}" type="presOf" srcId="{B20682C2-D428-4133-A276-AE9ED7BCDD05}" destId="{5263BEDC-F601-42E7-920C-E2EAAE37A442}" srcOrd="0" destOrd="0" presId="urn:microsoft.com/office/officeart/2005/8/layout/vList5"/>
    <dgm:cxn modelId="{7B6E518C-C3E0-4AB5-9D94-E43A1EB690F2}" type="presOf" srcId="{034DABE0-4EE2-4081-959A-829AA9430633}" destId="{4CA03DFB-445B-4410-BA3E-B2F5DC7CE816}" srcOrd="0" destOrd="0" presId="urn:microsoft.com/office/officeart/2005/8/layout/vList5"/>
    <dgm:cxn modelId="{A4ADD22D-B7BA-40B0-9696-130F37E9EBC4}" srcId="{DD888E6A-DAF5-46E6-9575-48DA2F31AB98}" destId="{A02DA1BF-46B3-4D93-9976-67B90C792133}" srcOrd="0" destOrd="0" parTransId="{2C8798F1-B710-4BCC-8F24-3C8B1A08374C}" sibTransId="{2846B573-FE35-4723-BA2B-70E08DFB201A}"/>
    <dgm:cxn modelId="{0EB6E7E4-4CD1-470C-9766-D7277ACA7E43}" srcId="{034DABE0-4EE2-4081-959A-829AA9430633}" destId="{7050F2E5-45C0-4390-A75F-1BB309E2D6E8}" srcOrd="0" destOrd="0" parTransId="{CD622EF4-92B9-4AA4-BC5F-EBC198ADCECC}" sibTransId="{C2851D95-B018-41B2-8BD0-D58B8336B9DB}"/>
    <dgm:cxn modelId="{157BBC30-DFC1-4444-B089-970365B19D4F}" srcId="{940F4D38-58A0-45B2-98E6-3FD644D2DF7B}" destId="{1F151645-55C3-4ED5-BA97-F9417169AFD1}" srcOrd="1" destOrd="0" parTransId="{844F0CC9-D1A5-4D59-8C28-660F5B2FE684}" sibTransId="{E86905A6-03E5-4215-A00E-8646D5804AFD}"/>
    <dgm:cxn modelId="{914CE9F5-FA29-4AD1-9CF8-4981342411C9}" srcId="{1F151645-55C3-4ED5-BA97-F9417169AFD1}" destId="{6A3B44CA-0478-4871-984D-838E51DB5B5F}" srcOrd="0" destOrd="0" parTransId="{292C1855-B930-4E10-986C-BE611C70B8C9}" sibTransId="{CA540D51-5C55-454F-931B-4FE648EC9004}"/>
    <dgm:cxn modelId="{89C0D62F-D7E4-4143-BF6F-BAB7D685CC11}" type="presParOf" srcId="{A7D8493E-08CC-48E2-B5BE-6F82A1C0DE30}" destId="{8B93CF4A-3487-422C-BBC5-FD5805CDB482}" srcOrd="0" destOrd="0" presId="urn:microsoft.com/office/officeart/2005/8/layout/vList5"/>
    <dgm:cxn modelId="{2C0F7862-F735-4AA7-8107-C8F788161805}" type="presParOf" srcId="{8B93CF4A-3487-422C-BBC5-FD5805CDB482}" destId="{4CA03DFB-445B-4410-BA3E-B2F5DC7CE816}" srcOrd="0" destOrd="0" presId="urn:microsoft.com/office/officeart/2005/8/layout/vList5"/>
    <dgm:cxn modelId="{0DCEA7F1-885B-4FC6-A9C5-BBDED36305EF}" type="presParOf" srcId="{8B93CF4A-3487-422C-BBC5-FD5805CDB482}" destId="{6759CFCF-C7C9-4915-93E3-61DAE25A678C}" srcOrd="1" destOrd="0" presId="urn:microsoft.com/office/officeart/2005/8/layout/vList5"/>
    <dgm:cxn modelId="{40573F8F-14D6-4AAA-A846-3A0F26E52B86}" type="presParOf" srcId="{A7D8493E-08CC-48E2-B5BE-6F82A1C0DE30}" destId="{842F8AC2-9DC3-4A0E-8A5A-0C597B16D5B7}" srcOrd="1" destOrd="0" presId="urn:microsoft.com/office/officeart/2005/8/layout/vList5"/>
    <dgm:cxn modelId="{881052F3-2715-4F50-B00A-F69F270554B4}" type="presParOf" srcId="{A7D8493E-08CC-48E2-B5BE-6F82A1C0DE30}" destId="{B224C117-1D56-464B-8B84-78575CECACB5}" srcOrd="2" destOrd="0" presId="urn:microsoft.com/office/officeart/2005/8/layout/vList5"/>
    <dgm:cxn modelId="{C9B52FA6-A058-40D9-8DD7-90FFDD51D934}" type="presParOf" srcId="{B224C117-1D56-464B-8B84-78575CECACB5}" destId="{1D0272F5-5A43-4123-A9CA-325273478173}" srcOrd="0" destOrd="0" presId="urn:microsoft.com/office/officeart/2005/8/layout/vList5"/>
    <dgm:cxn modelId="{FDB03530-27AC-4EF1-A036-8B2B7432EA14}" type="presParOf" srcId="{B224C117-1D56-464B-8B84-78575CECACB5}" destId="{B283A784-07AE-4B76-807A-B478D8F69782}" srcOrd="1" destOrd="0" presId="urn:microsoft.com/office/officeart/2005/8/layout/vList5"/>
    <dgm:cxn modelId="{29721A62-4D54-4FDB-B41A-3D1DBCD38115}" type="presParOf" srcId="{A7D8493E-08CC-48E2-B5BE-6F82A1C0DE30}" destId="{75A7F2C8-1D6D-4DAF-B119-1CBECAD84374}" srcOrd="3" destOrd="0" presId="urn:microsoft.com/office/officeart/2005/8/layout/vList5"/>
    <dgm:cxn modelId="{2B58089C-F7A0-4FD8-A6C0-1ECC82A50355}" type="presParOf" srcId="{A7D8493E-08CC-48E2-B5BE-6F82A1C0DE30}" destId="{5E473070-C18E-419B-8806-8085C1BBECC5}" srcOrd="4" destOrd="0" presId="urn:microsoft.com/office/officeart/2005/8/layout/vList5"/>
    <dgm:cxn modelId="{73A2A90E-CB90-4137-B7FC-75DFCC24DD1D}" type="presParOf" srcId="{5E473070-C18E-419B-8806-8085C1BBECC5}" destId="{3F4F3EFD-F8B0-41CC-96C9-34B829C618DA}" srcOrd="0" destOrd="0" presId="urn:microsoft.com/office/officeart/2005/8/layout/vList5"/>
    <dgm:cxn modelId="{9ECB74D3-6854-412A-8FB3-2C0EF5BC16E0}" type="presParOf" srcId="{5E473070-C18E-419B-8806-8085C1BBECC5}" destId="{124BB2FE-E1F7-4F0C-9009-DFF3D9EABC37}" srcOrd="1" destOrd="0" presId="urn:microsoft.com/office/officeart/2005/8/layout/vList5"/>
    <dgm:cxn modelId="{2615B48D-64E2-4123-A759-82FECA0A194B}" type="presParOf" srcId="{A7D8493E-08CC-48E2-B5BE-6F82A1C0DE30}" destId="{FD181759-6A7E-498A-B405-8D554AF27303}" srcOrd="5" destOrd="0" presId="urn:microsoft.com/office/officeart/2005/8/layout/vList5"/>
    <dgm:cxn modelId="{6C336E22-6BDB-44B7-8DE1-F0DC504613D2}" type="presParOf" srcId="{A7D8493E-08CC-48E2-B5BE-6F82A1C0DE30}" destId="{2D34D428-8610-4F51-B600-7A1DB2B46C16}" srcOrd="6" destOrd="0" presId="urn:microsoft.com/office/officeart/2005/8/layout/vList5"/>
    <dgm:cxn modelId="{71079BF5-C27A-4880-B466-22F7C3D37593}" type="presParOf" srcId="{2D34D428-8610-4F51-B600-7A1DB2B46C16}" destId="{26189299-0F01-4755-B94B-1D05177E9736}" srcOrd="0" destOrd="0" presId="urn:microsoft.com/office/officeart/2005/8/layout/vList5"/>
    <dgm:cxn modelId="{3B3855D5-33C2-46A3-9A2F-1B1F89F36A50}" type="presParOf" srcId="{2D34D428-8610-4F51-B600-7A1DB2B46C16}" destId="{AFECB1AB-E785-4F08-9E7A-EA75CD221B40}" srcOrd="1" destOrd="0" presId="urn:microsoft.com/office/officeart/2005/8/layout/vList5"/>
    <dgm:cxn modelId="{50C06A8D-75EF-4A2E-928A-C10D0646ABCE}" type="presParOf" srcId="{A7D8493E-08CC-48E2-B5BE-6F82A1C0DE30}" destId="{3FB62F57-E1F9-4D8B-A96A-A74EC9E00111}" srcOrd="7" destOrd="0" presId="urn:microsoft.com/office/officeart/2005/8/layout/vList5"/>
    <dgm:cxn modelId="{18E575CD-499E-4DE8-9C7A-57C007DE0AF9}" type="presParOf" srcId="{A7D8493E-08CC-48E2-B5BE-6F82A1C0DE30}" destId="{51778963-0BA0-495F-A3B5-CA8E3040DA6D}" srcOrd="8" destOrd="0" presId="urn:microsoft.com/office/officeart/2005/8/layout/vList5"/>
    <dgm:cxn modelId="{8DD83844-AD9A-4679-A173-15134BFC273E}" type="presParOf" srcId="{51778963-0BA0-495F-A3B5-CA8E3040DA6D}" destId="{5263BEDC-F601-42E7-920C-E2EAAE37A442}" srcOrd="0" destOrd="0" presId="urn:microsoft.com/office/officeart/2005/8/layout/vList5"/>
    <dgm:cxn modelId="{6849D14D-4665-472C-9681-079103E267D7}" type="presParOf" srcId="{51778963-0BA0-495F-A3B5-CA8E3040DA6D}" destId="{197116B0-3534-471C-A4DB-2124C4478DD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9CFCF-C7C9-4915-93E3-61DAE25A678C}">
      <dsp:nvSpPr>
        <dsp:cNvPr id="0" name=""/>
        <dsp:cNvSpPr/>
      </dsp:nvSpPr>
      <dsp:spPr>
        <a:xfrm rot="5400000">
          <a:off x="5597331" y="-2339112"/>
          <a:ext cx="751279" cy="562162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 Highlight the European Union and Member States' success in transforming water sectors, drawing from experiences in newly acceded EU countries.</a:t>
          </a:r>
          <a:endParaRPr lang="en-US" sz="1400" kern="1200" dirty="0"/>
        </a:p>
      </dsp:txBody>
      <dsp:txXfrm rot="-5400000">
        <a:off x="3162161" y="132732"/>
        <a:ext cx="5584946" cy="677931"/>
      </dsp:txXfrm>
    </dsp:sp>
    <dsp:sp modelId="{4CA03DFB-445B-4410-BA3E-B2F5DC7CE816}">
      <dsp:nvSpPr>
        <dsp:cNvPr id="0" name=""/>
        <dsp:cNvSpPr/>
      </dsp:nvSpPr>
      <dsp:spPr>
        <a:xfrm>
          <a:off x="0" y="2147"/>
          <a:ext cx="3162161" cy="9390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Modernizing Water Sector Management</a:t>
          </a:r>
          <a:endParaRPr lang="en-US" sz="1600" kern="1200" dirty="0"/>
        </a:p>
      </dsp:txBody>
      <dsp:txXfrm>
        <a:off x="45843" y="47990"/>
        <a:ext cx="3070475" cy="847413"/>
      </dsp:txXfrm>
    </dsp:sp>
    <dsp:sp modelId="{B283A784-07AE-4B76-807A-B478D8F69782}">
      <dsp:nvSpPr>
        <dsp:cNvPr id="0" name=""/>
        <dsp:cNvSpPr/>
      </dsp:nvSpPr>
      <dsp:spPr>
        <a:xfrm rot="5400000">
          <a:off x="5597331" y="-1353058"/>
          <a:ext cx="751279" cy="5621620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Focus on the EU's  EU MS role in advocating for increased financing in Egypt's water sector from European financial institutions and investors. Also ,Diverse Funding Sources: Mention specific instruments like </a:t>
          </a:r>
          <a:r>
            <a:rPr lang="en-GB" sz="1400" kern="1200" dirty="0" err="1" smtClean="0"/>
            <a:t>EFSD</a:t>
          </a:r>
          <a:r>
            <a:rPr lang="en-GB" sz="1400" kern="1200" dirty="0" smtClean="0"/>
            <a:t>+, Global Gateways, Green Bonds.</a:t>
          </a:r>
          <a:endParaRPr lang="en-US" sz="1400" kern="1200" dirty="0"/>
        </a:p>
      </dsp:txBody>
      <dsp:txXfrm rot="-5400000">
        <a:off x="3162161" y="1118786"/>
        <a:ext cx="5584946" cy="677931"/>
      </dsp:txXfrm>
    </dsp:sp>
    <dsp:sp modelId="{1D0272F5-5A43-4123-A9CA-325273478173}">
      <dsp:nvSpPr>
        <dsp:cNvPr id="0" name=""/>
        <dsp:cNvSpPr/>
      </dsp:nvSpPr>
      <dsp:spPr>
        <a:xfrm>
          <a:off x="0" y="988202"/>
          <a:ext cx="3162161" cy="9390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Safeguarding Water Resources</a:t>
          </a:r>
          <a:endParaRPr lang="en-US" sz="1600" kern="1200" dirty="0"/>
        </a:p>
      </dsp:txBody>
      <dsp:txXfrm>
        <a:off x="45843" y="1034045"/>
        <a:ext cx="3070475" cy="847413"/>
      </dsp:txXfrm>
    </dsp:sp>
    <dsp:sp modelId="{124BB2FE-E1F7-4F0C-9009-DFF3D9EABC37}">
      <dsp:nvSpPr>
        <dsp:cNvPr id="0" name=""/>
        <dsp:cNvSpPr/>
      </dsp:nvSpPr>
      <dsp:spPr>
        <a:xfrm rot="5400000">
          <a:off x="5597331" y="-367003"/>
          <a:ext cx="751279" cy="5621620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Stress the importance of linking academic research with practical applications, leveraging EU and Member State programs. Utilizing EU Resources.</a:t>
          </a:r>
          <a:endParaRPr lang="en-US" sz="1300" kern="1200" dirty="0"/>
        </a:p>
      </dsp:txBody>
      <dsp:txXfrm rot="-5400000">
        <a:off x="3162161" y="2104841"/>
        <a:ext cx="5584946" cy="677931"/>
      </dsp:txXfrm>
    </dsp:sp>
    <dsp:sp modelId="{3F4F3EFD-F8B0-41CC-96C9-34B829C618DA}">
      <dsp:nvSpPr>
        <dsp:cNvPr id="0" name=""/>
        <dsp:cNvSpPr/>
      </dsp:nvSpPr>
      <dsp:spPr>
        <a:xfrm>
          <a:off x="0" y="1974256"/>
          <a:ext cx="3162161" cy="9390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Enhancing Research and Development</a:t>
          </a:r>
          <a:endParaRPr lang="en-GB" sz="1600" kern="1200" dirty="0"/>
        </a:p>
      </dsp:txBody>
      <dsp:txXfrm>
        <a:off x="45843" y="2020099"/>
        <a:ext cx="3070475" cy="847413"/>
      </dsp:txXfrm>
    </dsp:sp>
    <dsp:sp modelId="{AFECB1AB-E785-4F08-9E7A-EA75CD221B40}">
      <dsp:nvSpPr>
        <dsp:cNvPr id="0" name=""/>
        <dsp:cNvSpPr/>
      </dsp:nvSpPr>
      <dsp:spPr>
        <a:xfrm rot="5400000">
          <a:off x="5597331" y="619050"/>
          <a:ext cx="751279" cy="5621620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Emphasize the effectiveness of the EU's blended financing approach, combining loans, grants, and guarantees. Reference the success of the </a:t>
          </a:r>
          <a:r>
            <a:rPr lang="en-GB" sz="1300" kern="1200" dirty="0" err="1" smtClean="0"/>
            <a:t>NWFE</a:t>
          </a:r>
          <a:r>
            <a:rPr lang="en-GB" sz="1300" kern="1200" dirty="0" smtClean="0"/>
            <a:t>/HK initiatives as an example of this approach in action.</a:t>
          </a:r>
          <a:endParaRPr lang="en-US" sz="1300" kern="1200" dirty="0"/>
        </a:p>
      </dsp:txBody>
      <dsp:txXfrm rot="-5400000">
        <a:off x="3162161" y="3090894"/>
        <a:ext cx="5584946" cy="677931"/>
      </dsp:txXfrm>
    </dsp:sp>
    <dsp:sp modelId="{26189299-0F01-4755-B94B-1D05177E9736}">
      <dsp:nvSpPr>
        <dsp:cNvPr id="0" name=""/>
        <dsp:cNvSpPr/>
      </dsp:nvSpPr>
      <dsp:spPr>
        <a:xfrm>
          <a:off x="0" y="2960311"/>
          <a:ext cx="3162161" cy="93909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Investment in Water Infrastructure</a:t>
          </a:r>
          <a:endParaRPr lang="en-GB" sz="1600" kern="1200" dirty="0"/>
        </a:p>
      </dsp:txBody>
      <dsp:txXfrm>
        <a:off x="45843" y="3006154"/>
        <a:ext cx="3070475" cy="847413"/>
      </dsp:txXfrm>
    </dsp:sp>
    <dsp:sp modelId="{197116B0-3534-471C-A4DB-2124C4478DDC}">
      <dsp:nvSpPr>
        <dsp:cNvPr id="0" name=""/>
        <dsp:cNvSpPr/>
      </dsp:nvSpPr>
      <dsp:spPr>
        <a:xfrm rot="5400000">
          <a:off x="5597331" y="1605105"/>
          <a:ext cx="751279" cy="5621620"/>
        </a:xfrm>
        <a:prstGeom prst="round2Same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Talk about the benefits of collaboration between European and Egyptian companies, especially in joint ventures. Advocate for stronger sector coordination and dialogue and investors to simplify the investment process.</a:t>
          </a:r>
          <a:endParaRPr lang="en-US" sz="1300" kern="1200" dirty="0"/>
        </a:p>
      </dsp:txBody>
      <dsp:txXfrm rot="-5400000">
        <a:off x="3162161" y="4076949"/>
        <a:ext cx="5584946" cy="677931"/>
      </dsp:txXfrm>
    </dsp:sp>
    <dsp:sp modelId="{5263BEDC-F601-42E7-920C-E2EAAE37A442}">
      <dsp:nvSpPr>
        <dsp:cNvPr id="0" name=""/>
        <dsp:cNvSpPr/>
      </dsp:nvSpPr>
      <dsp:spPr>
        <a:xfrm>
          <a:off x="0" y="3946365"/>
          <a:ext cx="3162161" cy="93909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b="1" kern="1200" dirty="0" smtClean="0"/>
            <a:t>Boosting Climate Resilience</a:t>
          </a:r>
          <a:endParaRPr lang="en-US" sz="2600" kern="1200" dirty="0"/>
        </a:p>
      </dsp:txBody>
      <dsp:txXfrm>
        <a:off x="45843" y="3992208"/>
        <a:ext cx="3070475" cy="8474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65605-70FC-4219-958A-AF7BF5818387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F359F-B16C-4FD0-AAA5-A85C04C23F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571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7174F7-686D-4271-9BE9-87D519F2EB0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28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78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063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66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300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0" i="0">
                <a:solidFill>
                  <a:srgbClr val="001F5F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500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75" b="1" i="0">
                <a:solidFill>
                  <a:srgbClr val="001F5F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0995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412" y="232413"/>
            <a:ext cx="9263177" cy="300082"/>
          </a:xfrm>
        </p:spPr>
        <p:txBody>
          <a:bodyPr lIns="0" tIns="0" rIns="0" bIns="0"/>
          <a:lstStyle>
            <a:lvl1pPr>
              <a:defRPr sz="1950" b="0" i="0">
                <a:solidFill>
                  <a:srgbClr val="001F5F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0857" y="1999011"/>
            <a:ext cx="5633522" cy="150041"/>
          </a:xfrm>
        </p:spPr>
        <p:txBody>
          <a:bodyPr lIns="0" tIns="0" rIns="0" bIns="0"/>
          <a:lstStyle>
            <a:lvl1pPr>
              <a:defRPr sz="975" b="1" i="0">
                <a:solidFill>
                  <a:srgbClr val="001F5F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3806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412" y="232413"/>
            <a:ext cx="9263177" cy="300082"/>
          </a:xfrm>
        </p:spPr>
        <p:txBody>
          <a:bodyPr lIns="0" tIns="0" rIns="0" bIns="0"/>
          <a:lstStyle>
            <a:lvl1pPr>
              <a:defRPr sz="1950" b="0" i="0">
                <a:solidFill>
                  <a:srgbClr val="001F5F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9883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412" y="232413"/>
            <a:ext cx="9263177" cy="300082"/>
          </a:xfrm>
        </p:spPr>
        <p:txBody>
          <a:bodyPr lIns="0" tIns="0" rIns="0" bIns="0"/>
          <a:lstStyle>
            <a:lvl1pPr>
              <a:defRPr sz="1950" b="0" i="0">
                <a:solidFill>
                  <a:srgbClr val="001F5F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2138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5254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0504" y="135924"/>
            <a:ext cx="9676962" cy="6582548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86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349663" y="0"/>
            <a:ext cx="1923925" cy="3671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1786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05797" y="1985762"/>
            <a:ext cx="2471592" cy="27481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786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5797" y="2951318"/>
            <a:ext cx="2471592" cy="27481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786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05797" y="3916875"/>
            <a:ext cx="2471592" cy="27481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786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05798" y="3062932"/>
            <a:ext cx="2943979" cy="27481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05798" y="4028489"/>
            <a:ext cx="2943979" cy="27481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05797" y="2097376"/>
            <a:ext cx="2943981" cy="27481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05798" y="4994045"/>
            <a:ext cx="2943979" cy="27481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05797" y="728894"/>
            <a:ext cx="3912224" cy="33579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182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5475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708993" y="0"/>
            <a:ext cx="4197007" cy="184666"/>
          </a:xfrm>
          <a:solidFill>
            <a:schemeClr val="tx1">
              <a:lumMod val="10000"/>
              <a:lumOff val="90000"/>
            </a:schemeClr>
          </a:solidFill>
          <a:ln w="28575">
            <a:noFill/>
          </a:ln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4210050" cy="2161506"/>
          </a:xfrm>
        </p:spPr>
        <p:txBody>
          <a:bodyPr>
            <a:noAutofit/>
          </a:bodyPr>
          <a:lstStyle>
            <a:lvl1pPr>
              <a:defRPr sz="3900" b="1">
                <a:solidFill>
                  <a:srgbClr val="18B8A6"/>
                </a:solidFill>
                <a:latin typeface="Arial" panose="020B0604020202020204" pitchFamily="34" charset="0"/>
                <a:ea typeface="Noto Sans" panose="020B0502040504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>
          <a:xfrm>
            <a:off x="681038" y="2634917"/>
            <a:ext cx="4210050" cy="354204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38">
                <a:solidFill>
                  <a:srgbClr val="00125C"/>
                </a:solidFill>
                <a:latin typeface="Arial" panose="020B0604020202020204" pitchFamily="34" charset="0"/>
                <a:ea typeface="Noto Sans" panose="020B0502040504020204" pitchFamily="34" charset="0"/>
                <a:cs typeface="Arial" panose="020B0604020202020204" pitchFamily="34" charset="0"/>
              </a:defRPr>
            </a:lvl1pPr>
            <a:lvl2pPr marL="370565" indent="0">
              <a:buNone/>
              <a:defRPr sz="2438"/>
            </a:lvl2pPr>
            <a:lvl3pPr marL="741130" indent="0">
              <a:buNone/>
              <a:defRPr sz="2438"/>
            </a:lvl3pPr>
            <a:lvl4pPr marL="1111695" indent="0">
              <a:buNone/>
              <a:defRPr sz="2438"/>
            </a:lvl4pPr>
            <a:lvl5pPr marL="1482260" indent="0">
              <a:buNone/>
              <a:defRPr sz="2438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642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310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94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131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924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8746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4149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529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1384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5655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4521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1485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261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258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4919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0504" y="135924"/>
            <a:ext cx="9676962" cy="6582548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86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349663" y="0"/>
            <a:ext cx="1923925" cy="3671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1786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05797" y="1985762"/>
            <a:ext cx="2471592" cy="49804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786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5797" y="2951318"/>
            <a:ext cx="2471592" cy="49804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786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05797" y="3916875"/>
            <a:ext cx="2471592" cy="49804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786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05798" y="2951318"/>
            <a:ext cx="2943979" cy="498048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05798" y="3916875"/>
            <a:ext cx="2943979" cy="498048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05797" y="1985762"/>
            <a:ext cx="2943981" cy="4980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05798" y="4882431"/>
            <a:ext cx="2943979" cy="498048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786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05797" y="647769"/>
            <a:ext cx="3912224" cy="49804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182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637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7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9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21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2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240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3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3111C-AF4D-42A4-B233-39E4A3CAA4DC}" type="datetimeFigureOut">
              <a:rPr lang="en-US" smtClean="0"/>
              <a:t>10/12/2024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136BF-21B1-4A7E-8239-983A3E4AA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36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314" y="132079"/>
            <a:ext cx="9683115" cy="658368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7346949" y="0"/>
            <a:ext cx="1890395" cy="426720"/>
          </a:xfrm>
          <a:custGeom>
            <a:avLst/>
            <a:gdLst/>
            <a:ahLst/>
            <a:cxnLst/>
            <a:rect l="l" t="t" r="r" b="b"/>
            <a:pathLst>
              <a:path w="2326640" h="426720">
                <a:moveTo>
                  <a:pt x="2326640" y="0"/>
                </a:moveTo>
                <a:lnTo>
                  <a:pt x="0" y="0"/>
                </a:lnTo>
                <a:lnTo>
                  <a:pt x="0" y="426720"/>
                </a:lnTo>
                <a:lnTo>
                  <a:pt x="2326640" y="426720"/>
                </a:lnTo>
                <a:lnTo>
                  <a:pt x="23266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63"/>
          </a:p>
        </p:txBody>
      </p:sp>
      <p:pic>
        <p:nvPicPr>
          <p:cNvPr id="18" name="bg 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425919" y="120320"/>
            <a:ext cx="1687538" cy="20307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412" y="232413"/>
            <a:ext cx="926317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01F5F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0857" y="1999011"/>
            <a:ext cx="563352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1F5F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0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5720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71475">
        <a:defRPr>
          <a:latin typeface="+mn-lt"/>
          <a:ea typeface="+mn-ea"/>
          <a:cs typeface="+mn-cs"/>
        </a:defRPr>
      </a:lvl2pPr>
      <a:lvl3pPr marL="742950">
        <a:defRPr>
          <a:latin typeface="+mn-lt"/>
          <a:ea typeface="+mn-ea"/>
          <a:cs typeface="+mn-cs"/>
        </a:defRPr>
      </a:lvl3pPr>
      <a:lvl4pPr marL="1114425">
        <a:defRPr>
          <a:latin typeface="+mn-lt"/>
          <a:ea typeface="+mn-ea"/>
          <a:cs typeface="+mn-cs"/>
        </a:defRPr>
      </a:lvl4pPr>
      <a:lvl5pPr marL="1485900">
        <a:defRPr>
          <a:latin typeface="+mn-lt"/>
          <a:ea typeface="+mn-ea"/>
          <a:cs typeface="+mn-cs"/>
        </a:defRPr>
      </a:lvl5pPr>
      <a:lvl6pPr marL="1857375">
        <a:defRPr>
          <a:latin typeface="+mn-lt"/>
          <a:ea typeface="+mn-ea"/>
          <a:cs typeface="+mn-cs"/>
        </a:defRPr>
      </a:lvl6pPr>
      <a:lvl7pPr marL="2228850">
        <a:defRPr>
          <a:latin typeface="+mn-lt"/>
          <a:ea typeface="+mn-ea"/>
          <a:cs typeface="+mn-cs"/>
        </a:defRPr>
      </a:lvl7pPr>
      <a:lvl8pPr marL="2600325">
        <a:defRPr>
          <a:latin typeface="+mn-lt"/>
          <a:ea typeface="+mn-ea"/>
          <a:cs typeface="+mn-cs"/>
        </a:defRPr>
      </a:lvl8pPr>
      <a:lvl9pPr marL="29718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71475">
        <a:defRPr>
          <a:latin typeface="+mn-lt"/>
          <a:ea typeface="+mn-ea"/>
          <a:cs typeface="+mn-cs"/>
        </a:defRPr>
      </a:lvl2pPr>
      <a:lvl3pPr marL="742950">
        <a:defRPr>
          <a:latin typeface="+mn-lt"/>
          <a:ea typeface="+mn-ea"/>
          <a:cs typeface="+mn-cs"/>
        </a:defRPr>
      </a:lvl3pPr>
      <a:lvl4pPr marL="1114425">
        <a:defRPr>
          <a:latin typeface="+mn-lt"/>
          <a:ea typeface="+mn-ea"/>
          <a:cs typeface="+mn-cs"/>
        </a:defRPr>
      </a:lvl4pPr>
      <a:lvl5pPr marL="1485900">
        <a:defRPr>
          <a:latin typeface="+mn-lt"/>
          <a:ea typeface="+mn-ea"/>
          <a:cs typeface="+mn-cs"/>
        </a:defRPr>
      </a:lvl5pPr>
      <a:lvl6pPr marL="1857375">
        <a:defRPr>
          <a:latin typeface="+mn-lt"/>
          <a:ea typeface="+mn-ea"/>
          <a:cs typeface="+mn-cs"/>
        </a:defRPr>
      </a:lvl6pPr>
      <a:lvl7pPr marL="2228850">
        <a:defRPr>
          <a:latin typeface="+mn-lt"/>
          <a:ea typeface="+mn-ea"/>
          <a:cs typeface="+mn-cs"/>
        </a:defRPr>
      </a:lvl7pPr>
      <a:lvl8pPr marL="2600325">
        <a:defRPr>
          <a:latin typeface="+mn-lt"/>
          <a:ea typeface="+mn-ea"/>
          <a:cs typeface="+mn-cs"/>
        </a:defRPr>
      </a:lvl8pPr>
      <a:lvl9pPr marL="29718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BC0D8-EFA5-4A5E-9AC8-EACDAED4E07E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FE5C0-E8AD-4972-89FE-F70D9B4710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19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4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127.svg"/><Relationship Id="rId18" Type="http://schemas.openxmlformats.org/officeDocument/2006/relationships/image" Target="../media/image73.png"/><Relationship Id="rId26" Type="http://schemas.openxmlformats.org/officeDocument/2006/relationships/image" Target="../media/image77.png"/><Relationship Id="rId39" Type="http://schemas.openxmlformats.org/officeDocument/2006/relationships/image" Target="../media/image153.svg"/><Relationship Id="rId3" Type="http://schemas.openxmlformats.org/officeDocument/2006/relationships/image" Target="../media/image2.svg"/><Relationship Id="rId21" Type="http://schemas.openxmlformats.org/officeDocument/2006/relationships/image" Target="../media/image135.svg"/><Relationship Id="rId34" Type="http://schemas.openxmlformats.org/officeDocument/2006/relationships/image" Target="../media/image81.png"/><Relationship Id="rId42" Type="http://schemas.openxmlformats.org/officeDocument/2006/relationships/image" Target="../media/image6.jpeg"/><Relationship Id="rId7" Type="http://schemas.openxmlformats.org/officeDocument/2006/relationships/image" Target="../media/image121.svg"/><Relationship Id="rId12" Type="http://schemas.openxmlformats.org/officeDocument/2006/relationships/image" Target="../media/image70.png"/><Relationship Id="rId17" Type="http://schemas.openxmlformats.org/officeDocument/2006/relationships/image" Target="../media/image131.svg"/><Relationship Id="rId25" Type="http://schemas.openxmlformats.org/officeDocument/2006/relationships/image" Target="../media/image139.svg"/><Relationship Id="rId33" Type="http://schemas.openxmlformats.org/officeDocument/2006/relationships/image" Target="../media/image147.svg"/><Relationship Id="rId38" Type="http://schemas.openxmlformats.org/officeDocument/2006/relationships/image" Target="../media/image83.png"/><Relationship Id="rId2" Type="http://schemas.openxmlformats.org/officeDocument/2006/relationships/image" Target="../media/image3.png"/><Relationship Id="rId16" Type="http://schemas.openxmlformats.org/officeDocument/2006/relationships/image" Target="../media/image72.png"/><Relationship Id="rId20" Type="http://schemas.openxmlformats.org/officeDocument/2006/relationships/image" Target="../media/image74.png"/><Relationship Id="rId29" Type="http://schemas.openxmlformats.org/officeDocument/2006/relationships/image" Target="../media/image143.svg"/><Relationship Id="rId41" Type="http://schemas.openxmlformats.org/officeDocument/2006/relationships/image" Target="../media/image155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125.svg"/><Relationship Id="rId24" Type="http://schemas.openxmlformats.org/officeDocument/2006/relationships/image" Target="../media/image76.png"/><Relationship Id="rId32" Type="http://schemas.openxmlformats.org/officeDocument/2006/relationships/image" Target="../media/image80.png"/><Relationship Id="rId37" Type="http://schemas.openxmlformats.org/officeDocument/2006/relationships/image" Target="../media/image151.svg"/><Relationship Id="rId40" Type="http://schemas.openxmlformats.org/officeDocument/2006/relationships/image" Target="../media/image84.png"/><Relationship Id="rId5" Type="http://schemas.openxmlformats.org/officeDocument/2006/relationships/image" Target="../media/image119.svg"/><Relationship Id="rId15" Type="http://schemas.openxmlformats.org/officeDocument/2006/relationships/image" Target="../media/image129.svg"/><Relationship Id="rId23" Type="http://schemas.openxmlformats.org/officeDocument/2006/relationships/image" Target="../media/image137.svg"/><Relationship Id="rId28" Type="http://schemas.openxmlformats.org/officeDocument/2006/relationships/image" Target="../media/image78.png"/><Relationship Id="rId36" Type="http://schemas.openxmlformats.org/officeDocument/2006/relationships/image" Target="../media/image82.png"/><Relationship Id="rId10" Type="http://schemas.openxmlformats.org/officeDocument/2006/relationships/image" Target="../media/image69.png"/><Relationship Id="rId19" Type="http://schemas.openxmlformats.org/officeDocument/2006/relationships/image" Target="../media/image133.svg"/><Relationship Id="rId31" Type="http://schemas.openxmlformats.org/officeDocument/2006/relationships/image" Target="../media/image145.svg"/><Relationship Id="rId4" Type="http://schemas.openxmlformats.org/officeDocument/2006/relationships/image" Target="../media/image66.png"/><Relationship Id="rId9" Type="http://schemas.openxmlformats.org/officeDocument/2006/relationships/image" Target="../media/image123.svg"/><Relationship Id="rId14" Type="http://schemas.openxmlformats.org/officeDocument/2006/relationships/image" Target="../media/image71.png"/><Relationship Id="rId22" Type="http://schemas.openxmlformats.org/officeDocument/2006/relationships/image" Target="../media/image75.png"/><Relationship Id="rId27" Type="http://schemas.openxmlformats.org/officeDocument/2006/relationships/image" Target="../media/image141.svg"/><Relationship Id="rId30" Type="http://schemas.openxmlformats.org/officeDocument/2006/relationships/image" Target="../media/image79.png"/><Relationship Id="rId35" Type="http://schemas.openxmlformats.org/officeDocument/2006/relationships/image" Target="../media/image149.svg"/><Relationship Id="rId43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197.svg"/><Relationship Id="rId18" Type="http://schemas.openxmlformats.org/officeDocument/2006/relationships/image" Target="../media/image92.png"/><Relationship Id="rId3" Type="http://schemas.openxmlformats.org/officeDocument/2006/relationships/image" Target="../media/image2.svg"/><Relationship Id="rId21" Type="http://schemas.openxmlformats.org/officeDocument/2006/relationships/image" Target="../media/image205.svg"/><Relationship Id="rId7" Type="http://schemas.openxmlformats.org/officeDocument/2006/relationships/image" Target="../media/image191.svg"/><Relationship Id="rId12" Type="http://schemas.openxmlformats.org/officeDocument/2006/relationships/image" Target="../media/image89.png"/><Relationship Id="rId17" Type="http://schemas.openxmlformats.org/officeDocument/2006/relationships/image" Target="../media/image201.svg"/><Relationship Id="rId2" Type="http://schemas.openxmlformats.org/officeDocument/2006/relationships/image" Target="../media/image3.png"/><Relationship Id="rId16" Type="http://schemas.openxmlformats.org/officeDocument/2006/relationships/image" Target="../media/image91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195.svg"/><Relationship Id="rId5" Type="http://schemas.openxmlformats.org/officeDocument/2006/relationships/image" Target="../media/image189.svg"/><Relationship Id="rId15" Type="http://schemas.openxmlformats.org/officeDocument/2006/relationships/image" Target="../media/image199.svg"/><Relationship Id="rId23" Type="http://schemas.openxmlformats.org/officeDocument/2006/relationships/image" Target="../media/image207.svg"/><Relationship Id="rId10" Type="http://schemas.openxmlformats.org/officeDocument/2006/relationships/image" Target="../media/image88.png"/><Relationship Id="rId19" Type="http://schemas.openxmlformats.org/officeDocument/2006/relationships/image" Target="../media/image203.svg"/><Relationship Id="rId4" Type="http://schemas.openxmlformats.org/officeDocument/2006/relationships/image" Target="../media/image85.png"/><Relationship Id="rId9" Type="http://schemas.openxmlformats.org/officeDocument/2006/relationships/image" Target="../media/image193.svg"/><Relationship Id="rId14" Type="http://schemas.openxmlformats.org/officeDocument/2006/relationships/image" Target="../media/image90.png"/><Relationship Id="rId22" Type="http://schemas.openxmlformats.org/officeDocument/2006/relationships/image" Target="../media/image9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sv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250.svg"/><Relationship Id="rId3" Type="http://schemas.openxmlformats.org/officeDocument/2006/relationships/image" Target="../media/image2.svg"/><Relationship Id="rId7" Type="http://schemas.openxmlformats.org/officeDocument/2006/relationships/image" Target="../media/image244.svg"/><Relationship Id="rId12" Type="http://schemas.openxmlformats.org/officeDocument/2006/relationships/image" Target="../media/image9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248.svg"/><Relationship Id="rId5" Type="http://schemas.openxmlformats.org/officeDocument/2006/relationships/image" Target="../media/image242.svg"/><Relationship Id="rId15" Type="http://schemas.openxmlformats.org/officeDocument/2006/relationships/image" Target="../media/image7.jpeg"/><Relationship Id="rId10" Type="http://schemas.openxmlformats.org/officeDocument/2006/relationships/image" Target="../media/image98.png"/><Relationship Id="rId4" Type="http://schemas.openxmlformats.org/officeDocument/2006/relationships/image" Target="../media/image95.png"/><Relationship Id="rId9" Type="http://schemas.openxmlformats.org/officeDocument/2006/relationships/image" Target="../media/image246.svg"/><Relationship Id="rId1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g"/><Relationship Id="rId13" Type="http://schemas.openxmlformats.org/officeDocument/2006/relationships/image" Target="../media/image111.png"/><Relationship Id="rId18" Type="http://schemas.openxmlformats.org/officeDocument/2006/relationships/image" Target="../media/image116.png"/><Relationship Id="rId26" Type="http://schemas.openxmlformats.org/officeDocument/2006/relationships/image" Target="../media/image124.jpg"/><Relationship Id="rId3" Type="http://schemas.openxmlformats.org/officeDocument/2006/relationships/image" Target="../media/image101.png"/><Relationship Id="rId21" Type="http://schemas.openxmlformats.org/officeDocument/2006/relationships/image" Target="../media/image119.png"/><Relationship Id="rId7" Type="http://schemas.openxmlformats.org/officeDocument/2006/relationships/image" Target="../media/image105.jp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5" Type="http://schemas.openxmlformats.org/officeDocument/2006/relationships/image" Target="../media/image123.jpg"/><Relationship Id="rId2" Type="http://schemas.openxmlformats.org/officeDocument/2006/relationships/image" Target="../media/image100.png"/><Relationship Id="rId16" Type="http://schemas.openxmlformats.org/officeDocument/2006/relationships/image" Target="../media/image114.png"/><Relationship Id="rId20" Type="http://schemas.openxmlformats.org/officeDocument/2006/relationships/image" Target="../media/image118.png"/><Relationship Id="rId29" Type="http://schemas.openxmlformats.org/officeDocument/2006/relationships/image" Target="../media/image127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4.jpg"/><Relationship Id="rId11" Type="http://schemas.openxmlformats.org/officeDocument/2006/relationships/image" Target="../media/image109.jpg"/><Relationship Id="rId24" Type="http://schemas.openxmlformats.org/officeDocument/2006/relationships/image" Target="../media/image122.jpg"/><Relationship Id="rId5" Type="http://schemas.openxmlformats.org/officeDocument/2006/relationships/image" Target="../media/image103.png"/><Relationship Id="rId15" Type="http://schemas.openxmlformats.org/officeDocument/2006/relationships/image" Target="../media/image113.png"/><Relationship Id="rId23" Type="http://schemas.openxmlformats.org/officeDocument/2006/relationships/image" Target="../media/image121.png"/><Relationship Id="rId28" Type="http://schemas.openxmlformats.org/officeDocument/2006/relationships/image" Target="../media/image126.jpg"/><Relationship Id="rId10" Type="http://schemas.openxmlformats.org/officeDocument/2006/relationships/image" Target="../media/image108.png"/><Relationship Id="rId19" Type="http://schemas.openxmlformats.org/officeDocument/2006/relationships/image" Target="../media/image117.png"/><Relationship Id="rId31" Type="http://schemas.openxmlformats.org/officeDocument/2006/relationships/image" Target="../media/image129.jpg"/><Relationship Id="rId4" Type="http://schemas.openxmlformats.org/officeDocument/2006/relationships/image" Target="../media/image102.png"/><Relationship Id="rId9" Type="http://schemas.openxmlformats.org/officeDocument/2006/relationships/image" Target="../media/image107.png"/><Relationship Id="rId14" Type="http://schemas.openxmlformats.org/officeDocument/2006/relationships/image" Target="../media/image112.png"/><Relationship Id="rId22" Type="http://schemas.openxmlformats.org/officeDocument/2006/relationships/image" Target="../media/image120.png"/><Relationship Id="rId27" Type="http://schemas.openxmlformats.org/officeDocument/2006/relationships/image" Target="../media/image125.jpg"/><Relationship Id="rId30" Type="http://schemas.openxmlformats.org/officeDocument/2006/relationships/image" Target="../media/image12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13" Type="http://schemas.openxmlformats.org/officeDocument/2006/relationships/image" Target="../media/image140.jpeg"/><Relationship Id="rId18" Type="http://schemas.openxmlformats.org/officeDocument/2006/relationships/image" Target="../media/image145.jpeg"/><Relationship Id="rId26" Type="http://schemas.openxmlformats.org/officeDocument/2006/relationships/image" Target="../media/image153.jpeg"/><Relationship Id="rId3" Type="http://schemas.openxmlformats.org/officeDocument/2006/relationships/image" Target="../media/image130.jpeg"/><Relationship Id="rId21" Type="http://schemas.openxmlformats.org/officeDocument/2006/relationships/image" Target="../media/image148.jpeg"/><Relationship Id="rId34" Type="http://schemas.openxmlformats.org/officeDocument/2006/relationships/image" Target="../media/image159.png"/><Relationship Id="rId7" Type="http://schemas.openxmlformats.org/officeDocument/2006/relationships/image" Target="../media/image134.jpeg"/><Relationship Id="rId12" Type="http://schemas.openxmlformats.org/officeDocument/2006/relationships/image" Target="../media/image139.jpeg"/><Relationship Id="rId17" Type="http://schemas.openxmlformats.org/officeDocument/2006/relationships/image" Target="../media/image144.jpeg"/><Relationship Id="rId25" Type="http://schemas.openxmlformats.org/officeDocument/2006/relationships/image" Target="../media/image152.jpeg"/><Relationship Id="rId33" Type="http://schemas.openxmlformats.org/officeDocument/2006/relationships/image" Target="../media/image15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3.jpeg"/><Relationship Id="rId20" Type="http://schemas.openxmlformats.org/officeDocument/2006/relationships/image" Target="../media/image147.jpeg"/><Relationship Id="rId29" Type="http://schemas.openxmlformats.org/officeDocument/2006/relationships/image" Target="../media/image156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33.jpeg"/><Relationship Id="rId11" Type="http://schemas.openxmlformats.org/officeDocument/2006/relationships/image" Target="../media/image138.jpeg"/><Relationship Id="rId24" Type="http://schemas.openxmlformats.org/officeDocument/2006/relationships/image" Target="../media/image151.jpeg"/><Relationship Id="rId32" Type="http://schemas.openxmlformats.org/officeDocument/2006/relationships/image" Target="../media/image157.png"/><Relationship Id="rId5" Type="http://schemas.openxmlformats.org/officeDocument/2006/relationships/image" Target="../media/image132.jpeg"/><Relationship Id="rId15" Type="http://schemas.openxmlformats.org/officeDocument/2006/relationships/image" Target="../media/image142.jpeg"/><Relationship Id="rId23" Type="http://schemas.openxmlformats.org/officeDocument/2006/relationships/image" Target="../media/image150.jpeg"/><Relationship Id="rId28" Type="http://schemas.openxmlformats.org/officeDocument/2006/relationships/image" Target="../media/image155.jpeg"/><Relationship Id="rId36" Type="http://schemas.openxmlformats.org/officeDocument/2006/relationships/image" Target="../media/image161.png"/><Relationship Id="rId10" Type="http://schemas.openxmlformats.org/officeDocument/2006/relationships/image" Target="../media/image137.jpeg"/><Relationship Id="rId19" Type="http://schemas.openxmlformats.org/officeDocument/2006/relationships/image" Target="../media/image146.jpeg"/><Relationship Id="rId31" Type="http://schemas.openxmlformats.org/officeDocument/2006/relationships/image" Target="../media/image7.jpeg"/><Relationship Id="rId4" Type="http://schemas.openxmlformats.org/officeDocument/2006/relationships/image" Target="../media/image131.jpeg"/><Relationship Id="rId9" Type="http://schemas.openxmlformats.org/officeDocument/2006/relationships/image" Target="../media/image136.jpeg"/><Relationship Id="rId14" Type="http://schemas.openxmlformats.org/officeDocument/2006/relationships/image" Target="../media/image141.jpeg"/><Relationship Id="rId22" Type="http://schemas.openxmlformats.org/officeDocument/2006/relationships/image" Target="../media/image149.jpeg"/><Relationship Id="rId27" Type="http://schemas.openxmlformats.org/officeDocument/2006/relationships/image" Target="../media/image154.jpeg"/><Relationship Id="rId30" Type="http://schemas.openxmlformats.org/officeDocument/2006/relationships/image" Target="../media/image6.jpeg"/><Relationship Id="rId35" Type="http://schemas.openxmlformats.org/officeDocument/2006/relationships/image" Target="../media/image16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0.svg"/><Relationship Id="rId18" Type="http://schemas.openxmlformats.org/officeDocument/2006/relationships/image" Target="../media/image15.png"/><Relationship Id="rId3" Type="http://schemas.openxmlformats.org/officeDocument/2006/relationships/image" Target="../media/image2.svg"/><Relationship Id="rId21" Type="http://schemas.openxmlformats.org/officeDocument/2006/relationships/image" Target="../media/image7.jpeg"/><Relationship Id="rId7" Type="http://schemas.openxmlformats.org/officeDocument/2006/relationships/image" Target="../media/image24.svg"/><Relationship Id="rId12" Type="http://schemas.openxmlformats.org/officeDocument/2006/relationships/image" Target="../media/image12.png"/><Relationship Id="rId17" Type="http://schemas.openxmlformats.org/officeDocument/2006/relationships/image" Target="../media/image34.svg"/><Relationship Id="rId2" Type="http://schemas.openxmlformats.org/officeDocument/2006/relationships/image" Target="../media/image3.png"/><Relationship Id="rId16" Type="http://schemas.openxmlformats.org/officeDocument/2006/relationships/image" Target="../media/image14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5" Type="http://schemas.openxmlformats.org/officeDocument/2006/relationships/image" Target="../media/image32.svg"/><Relationship Id="rId10" Type="http://schemas.openxmlformats.org/officeDocument/2006/relationships/image" Target="../media/image11.png"/><Relationship Id="rId19" Type="http://schemas.openxmlformats.org/officeDocument/2006/relationships/image" Target="../media/image36.svg"/><Relationship Id="rId4" Type="http://schemas.openxmlformats.org/officeDocument/2006/relationships/image" Target="../media/image8.png"/><Relationship Id="rId9" Type="http://schemas.openxmlformats.org/officeDocument/2006/relationships/image" Target="../media/image26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8.svg"/><Relationship Id="rId3" Type="http://schemas.openxmlformats.org/officeDocument/2006/relationships/image" Target="../media/image2.svg"/><Relationship Id="rId7" Type="http://schemas.openxmlformats.org/officeDocument/2006/relationships/image" Target="../media/image12.svg"/><Relationship Id="rId12" Type="http://schemas.openxmlformats.org/officeDocument/2006/relationships/image" Target="../media/image20.png"/><Relationship Id="rId17" Type="http://schemas.openxmlformats.org/officeDocument/2006/relationships/image" Target="../media/image7.jpeg"/><Relationship Id="rId2" Type="http://schemas.openxmlformats.org/officeDocument/2006/relationships/image" Target="../media/image3.png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4.sv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4.svg"/><Relationship Id="rId3" Type="http://schemas.openxmlformats.org/officeDocument/2006/relationships/image" Target="../media/image2.svg"/><Relationship Id="rId7" Type="http://schemas.openxmlformats.org/officeDocument/2006/relationships/image" Target="../media/image24.svg"/><Relationship Id="rId12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42.svg"/><Relationship Id="rId5" Type="http://schemas.openxmlformats.org/officeDocument/2006/relationships/image" Target="../media/image38.svg"/><Relationship Id="rId15" Type="http://schemas.openxmlformats.org/officeDocument/2006/relationships/image" Target="../media/image7.jpe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40.svg"/><Relationship Id="rId1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56.svg"/><Relationship Id="rId18" Type="http://schemas.openxmlformats.org/officeDocument/2006/relationships/image" Target="../media/image34.png"/><Relationship Id="rId26" Type="http://schemas.openxmlformats.org/officeDocument/2006/relationships/image" Target="../media/image36.png"/><Relationship Id="rId3" Type="http://schemas.openxmlformats.org/officeDocument/2006/relationships/image" Target="../media/image46.svg"/><Relationship Id="rId21" Type="http://schemas.openxmlformats.org/officeDocument/2006/relationships/image" Target="../media/image64.svg"/><Relationship Id="rId34" Type="http://schemas.openxmlformats.org/officeDocument/2006/relationships/image" Target="../media/image43.png"/><Relationship Id="rId7" Type="http://schemas.openxmlformats.org/officeDocument/2006/relationships/image" Target="../media/image50.svg"/><Relationship Id="rId12" Type="http://schemas.openxmlformats.org/officeDocument/2006/relationships/image" Target="../media/image31.png"/><Relationship Id="rId17" Type="http://schemas.openxmlformats.org/officeDocument/2006/relationships/image" Target="../media/image60.svg"/><Relationship Id="rId25" Type="http://schemas.openxmlformats.org/officeDocument/2006/relationships/image" Target="../media/image7.jpeg"/><Relationship Id="rId33" Type="http://schemas.openxmlformats.org/officeDocument/2006/relationships/image" Target="../media/image42.png"/><Relationship Id="rId2" Type="http://schemas.openxmlformats.org/officeDocument/2006/relationships/image" Target="../media/image26.png"/><Relationship Id="rId16" Type="http://schemas.openxmlformats.org/officeDocument/2006/relationships/image" Target="../media/image33.png"/><Relationship Id="rId20" Type="http://schemas.openxmlformats.org/officeDocument/2006/relationships/image" Target="../media/image35.pn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54.svg"/><Relationship Id="rId24" Type="http://schemas.openxmlformats.org/officeDocument/2006/relationships/image" Target="../media/image6.jpeg"/><Relationship Id="rId32" Type="http://schemas.openxmlformats.org/officeDocument/2006/relationships/image" Target="../media/image41.png"/><Relationship Id="rId5" Type="http://schemas.openxmlformats.org/officeDocument/2006/relationships/image" Target="../media/image48.svg"/><Relationship Id="rId15" Type="http://schemas.openxmlformats.org/officeDocument/2006/relationships/image" Target="../media/image58.svg"/><Relationship Id="rId23" Type="http://schemas.openxmlformats.org/officeDocument/2006/relationships/image" Target="../media/image2.svg"/><Relationship Id="rId28" Type="http://schemas.openxmlformats.org/officeDocument/2006/relationships/image" Target="../media/image37.png"/><Relationship Id="rId10" Type="http://schemas.openxmlformats.org/officeDocument/2006/relationships/image" Target="../media/image30.png"/><Relationship Id="rId19" Type="http://schemas.openxmlformats.org/officeDocument/2006/relationships/image" Target="../media/image62.svg"/><Relationship Id="rId31" Type="http://schemas.openxmlformats.org/officeDocument/2006/relationships/image" Target="../media/image40.png"/><Relationship Id="rId4" Type="http://schemas.openxmlformats.org/officeDocument/2006/relationships/image" Target="../media/image27.png"/><Relationship Id="rId9" Type="http://schemas.openxmlformats.org/officeDocument/2006/relationships/image" Target="../media/image52.svg"/><Relationship Id="rId14" Type="http://schemas.openxmlformats.org/officeDocument/2006/relationships/image" Target="../media/image32.png"/><Relationship Id="rId22" Type="http://schemas.openxmlformats.org/officeDocument/2006/relationships/image" Target="../media/image3.png"/><Relationship Id="rId27" Type="http://schemas.openxmlformats.org/officeDocument/2006/relationships/image" Target="../media/image66.svg"/><Relationship Id="rId30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83.svg"/><Relationship Id="rId18" Type="http://schemas.openxmlformats.org/officeDocument/2006/relationships/image" Target="../media/image50.png"/><Relationship Id="rId26" Type="http://schemas.openxmlformats.org/officeDocument/2006/relationships/image" Target="../media/image6.jpeg"/><Relationship Id="rId3" Type="http://schemas.openxmlformats.org/officeDocument/2006/relationships/image" Target="../media/image2.svg"/><Relationship Id="rId21" Type="http://schemas.openxmlformats.org/officeDocument/2006/relationships/image" Target="../media/image91.svg"/><Relationship Id="rId7" Type="http://schemas.openxmlformats.org/officeDocument/2006/relationships/image" Target="../media/image46.svg"/><Relationship Id="rId12" Type="http://schemas.openxmlformats.org/officeDocument/2006/relationships/image" Target="../media/image47.png"/><Relationship Id="rId17" Type="http://schemas.openxmlformats.org/officeDocument/2006/relationships/image" Target="../media/image87.svg"/><Relationship Id="rId25" Type="http://schemas.openxmlformats.org/officeDocument/2006/relationships/image" Target="../media/image95.svg"/><Relationship Id="rId2" Type="http://schemas.openxmlformats.org/officeDocument/2006/relationships/image" Target="../media/image3.png"/><Relationship Id="rId16" Type="http://schemas.openxmlformats.org/officeDocument/2006/relationships/image" Target="../media/image49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81.svg"/><Relationship Id="rId24" Type="http://schemas.openxmlformats.org/officeDocument/2006/relationships/image" Target="../media/image53.png"/><Relationship Id="rId5" Type="http://schemas.openxmlformats.org/officeDocument/2006/relationships/image" Target="../media/image77.svg"/><Relationship Id="rId15" Type="http://schemas.openxmlformats.org/officeDocument/2006/relationships/image" Target="../media/image85.svg"/><Relationship Id="rId23" Type="http://schemas.openxmlformats.org/officeDocument/2006/relationships/image" Target="../media/image93.svg"/><Relationship Id="rId10" Type="http://schemas.openxmlformats.org/officeDocument/2006/relationships/image" Target="../media/image46.png"/><Relationship Id="rId19" Type="http://schemas.openxmlformats.org/officeDocument/2006/relationships/image" Target="../media/image89.svg"/><Relationship Id="rId4" Type="http://schemas.openxmlformats.org/officeDocument/2006/relationships/image" Target="../media/image44.png"/><Relationship Id="rId9" Type="http://schemas.openxmlformats.org/officeDocument/2006/relationships/image" Target="../media/image79.svg"/><Relationship Id="rId14" Type="http://schemas.openxmlformats.org/officeDocument/2006/relationships/image" Target="../media/image48.png"/><Relationship Id="rId22" Type="http://schemas.openxmlformats.org/officeDocument/2006/relationships/image" Target="../media/image52.png"/><Relationship Id="rId27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105.svg"/><Relationship Id="rId3" Type="http://schemas.openxmlformats.org/officeDocument/2006/relationships/image" Target="../media/image2.svg"/><Relationship Id="rId7" Type="http://schemas.openxmlformats.org/officeDocument/2006/relationships/image" Target="../media/image99.svg"/><Relationship Id="rId12" Type="http://schemas.openxmlformats.org/officeDocument/2006/relationships/image" Target="../media/image5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103.svg"/><Relationship Id="rId5" Type="http://schemas.openxmlformats.org/officeDocument/2006/relationships/image" Target="../media/image97.svg"/><Relationship Id="rId15" Type="http://schemas.openxmlformats.org/officeDocument/2006/relationships/image" Target="../media/image7.jpeg"/><Relationship Id="rId10" Type="http://schemas.openxmlformats.org/officeDocument/2006/relationships/image" Target="../media/image57.png"/><Relationship Id="rId4" Type="http://schemas.openxmlformats.org/officeDocument/2006/relationships/image" Target="../media/image54.png"/><Relationship Id="rId9" Type="http://schemas.openxmlformats.org/officeDocument/2006/relationships/image" Target="../media/image101.svg"/><Relationship Id="rId1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75.svg"/><Relationship Id="rId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115.svg"/><Relationship Id="rId3" Type="http://schemas.openxmlformats.org/officeDocument/2006/relationships/image" Target="../media/image107.svg"/><Relationship Id="rId7" Type="http://schemas.openxmlformats.org/officeDocument/2006/relationships/image" Target="../media/image2.svg"/><Relationship Id="rId12" Type="http://schemas.openxmlformats.org/officeDocument/2006/relationships/image" Target="../media/image64.png"/><Relationship Id="rId17" Type="http://schemas.openxmlformats.org/officeDocument/2006/relationships/image" Target="../media/image7.jpeg"/><Relationship Id="rId2" Type="http://schemas.openxmlformats.org/officeDocument/2006/relationships/image" Target="../media/image60.png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13.svg"/><Relationship Id="rId5" Type="http://schemas.openxmlformats.org/officeDocument/2006/relationships/image" Target="../media/image109.svg"/><Relationship Id="rId15" Type="http://schemas.openxmlformats.org/officeDocument/2006/relationships/image" Target="../media/image117.svg"/><Relationship Id="rId10" Type="http://schemas.openxmlformats.org/officeDocument/2006/relationships/image" Target="../media/image63.png"/><Relationship Id="rId4" Type="http://schemas.openxmlformats.org/officeDocument/2006/relationships/image" Target="../media/image61.png"/><Relationship Id="rId9" Type="http://schemas.openxmlformats.org/officeDocument/2006/relationships/image" Target="../media/image111.svg"/><Relationship Id="rId1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5503968-1AE5-8AEB-2943-1AD538E1B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208CBAA-A79D-3ECF-BB60-D17FE36CA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47900" y="2606207"/>
            <a:ext cx="5410200" cy="5429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0AC3ADE-43E3-7B6D-4085-E461259679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85987" y="3466822"/>
            <a:ext cx="5534025" cy="6762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7DB549D-64D6-AA9B-847A-C3B3E323E39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F8FD89-B176-2408-44BF-84841B066B0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12492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EF85E71-CC4B-E8CD-4E2D-9908099C8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928D0A-17AB-DD0A-37CF-7A98DEA7DCED}"/>
              </a:ext>
            </a:extLst>
          </p:cNvPr>
          <p:cNvSpPr txBox="1"/>
          <p:nvPr/>
        </p:nvSpPr>
        <p:spPr>
          <a:xfrm>
            <a:off x="744460" y="641007"/>
            <a:ext cx="7977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The TEI and NWFE – An Exiting correlation and Opportunity for Cooperation</a:t>
            </a:r>
          </a:p>
        </p:txBody>
      </p:sp>
      <p:grpSp>
        <p:nvGrpSpPr>
          <p:cNvPr id="7" name="Graphic 2">
            <a:extLst>
              <a:ext uri="{FF2B5EF4-FFF2-40B4-BE49-F238E27FC236}">
                <a16:creationId xmlns:a16="http://schemas.microsoft.com/office/drawing/2014/main" id="{FCF7B316-3750-EA76-8D95-B536DD5B7E89}"/>
              </a:ext>
            </a:extLst>
          </p:cNvPr>
          <p:cNvGrpSpPr/>
          <p:nvPr/>
        </p:nvGrpSpPr>
        <p:grpSpPr>
          <a:xfrm>
            <a:off x="1354456" y="2377152"/>
            <a:ext cx="2819611" cy="2102794"/>
            <a:chOff x="1354456" y="2377152"/>
            <a:chExt cx="2819611" cy="2102794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1A7A131-56CD-EC6B-86FF-77F3C8C5E130}"/>
                </a:ext>
              </a:extLst>
            </p:cNvPr>
            <p:cNvSpPr/>
            <p:nvPr/>
          </p:nvSpPr>
          <p:spPr>
            <a:xfrm>
              <a:off x="1356307" y="2377152"/>
              <a:ext cx="72179" cy="91149"/>
            </a:xfrm>
            <a:custGeom>
              <a:avLst/>
              <a:gdLst>
                <a:gd name="connsiteX0" fmla="*/ 29959 w 72179"/>
                <a:gd name="connsiteY0" fmla="*/ 91149 h 91149"/>
                <a:gd name="connsiteX1" fmla="*/ 29959 w 72179"/>
                <a:gd name="connsiteY1" fmla="*/ 10757 h 91149"/>
                <a:gd name="connsiteX2" fmla="*/ 0 w 72179"/>
                <a:gd name="connsiteY2" fmla="*/ 10757 h 91149"/>
                <a:gd name="connsiteX3" fmla="*/ 0 w 72179"/>
                <a:gd name="connsiteY3" fmla="*/ 0 h 91149"/>
                <a:gd name="connsiteX4" fmla="*/ 72179 w 72179"/>
                <a:gd name="connsiteY4" fmla="*/ 0 h 91149"/>
                <a:gd name="connsiteX5" fmla="*/ 72179 w 72179"/>
                <a:gd name="connsiteY5" fmla="*/ 10757 h 91149"/>
                <a:gd name="connsiteX6" fmla="*/ 42104 w 72179"/>
                <a:gd name="connsiteY6" fmla="*/ 10757 h 91149"/>
                <a:gd name="connsiteX7" fmla="*/ 42104 w 72179"/>
                <a:gd name="connsiteY7" fmla="*/ 91149 h 91149"/>
                <a:gd name="connsiteX8" fmla="*/ 30075 w 72179"/>
                <a:gd name="connsiteY8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79" h="91149">
                  <a:moveTo>
                    <a:pt x="29959" y="91149"/>
                  </a:moveTo>
                  <a:lnTo>
                    <a:pt x="29959" y="10757"/>
                  </a:lnTo>
                  <a:lnTo>
                    <a:pt x="0" y="10757"/>
                  </a:lnTo>
                  <a:lnTo>
                    <a:pt x="0" y="0"/>
                  </a:lnTo>
                  <a:lnTo>
                    <a:pt x="72179" y="0"/>
                  </a:lnTo>
                  <a:lnTo>
                    <a:pt x="72179" y="10757"/>
                  </a:lnTo>
                  <a:lnTo>
                    <a:pt x="42104" y="10757"/>
                  </a:lnTo>
                  <a:lnTo>
                    <a:pt x="42104" y="91149"/>
                  </a:lnTo>
                  <a:lnTo>
                    <a:pt x="30075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394BA23-C37C-DB8B-F6B2-5F228FCFC39D}"/>
                </a:ext>
              </a:extLst>
            </p:cNvPr>
            <p:cNvSpPr/>
            <p:nvPr/>
          </p:nvSpPr>
          <p:spPr>
            <a:xfrm>
              <a:off x="1439243" y="2377268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7 w 53787"/>
                <a:gd name="connsiteY7" fmla="*/ 49392 h 91264"/>
                <a:gd name="connsiteX8" fmla="*/ 53787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854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40"/>
                    <a:pt x="41410" y="39791"/>
                    <a:pt x="38981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325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8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D63DB0-1A02-90BC-5181-F02B4E594314}"/>
                </a:ext>
              </a:extLst>
            </p:cNvPr>
            <p:cNvSpPr/>
            <p:nvPr/>
          </p:nvSpPr>
          <p:spPr>
            <a:xfrm>
              <a:off x="1506101" y="2400980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C45E19C-13D6-9080-0E54-54FEDE2C9F8C}"/>
                </a:ext>
              </a:extLst>
            </p:cNvPr>
            <p:cNvSpPr/>
            <p:nvPr/>
          </p:nvSpPr>
          <p:spPr>
            <a:xfrm>
              <a:off x="1646758" y="2377268"/>
              <a:ext cx="71832" cy="91033"/>
            </a:xfrm>
            <a:custGeom>
              <a:avLst/>
              <a:gdLst>
                <a:gd name="connsiteX0" fmla="*/ 0 w 71832"/>
                <a:gd name="connsiteY0" fmla="*/ 91034 h 91033"/>
                <a:gd name="connsiteX1" fmla="*/ 0 w 71832"/>
                <a:gd name="connsiteY1" fmla="*/ 0 h 91033"/>
                <a:gd name="connsiteX2" fmla="*/ 12377 w 71832"/>
                <a:gd name="connsiteY2" fmla="*/ 0 h 91033"/>
                <a:gd name="connsiteX3" fmla="*/ 60265 w 71832"/>
                <a:gd name="connsiteY3" fmla="*/ 71485 h 91033"/>
                <a:gd name="connsiteX4" fmla="*/ 60265 w 71832"/>
                <a:gd name="connsiteY4" fmla="*/ 0 h 91033"/>
                <a:gd name="connsiteX5" fmla="*/ 71832 w 71832"/>
                <a:gd name="connsiteY5" fmla="*/ 0 h 91033"/>
                <a:gd name="connsiteX6" fmla="*/ 71832 w 71832"/>
                <a:gd name="connsiteY6" fmla="*/ 91034 h 91033"/>
                <a:gd name="connsiteX7" fmla="*/ 59455 w 71832"/>
                <a:gd name="connsiteY7" fmla="*/ 91034 h 91033"/>
                <a:gd name="connsiteX8" fmla="*/ 11683 w 71832"/>
                <a:gd name="connsiteY8" fmla="*/ 19433 h 91033"/>
                <a:gd name="connsiteX9" fmla="*/ 11683 w 71832"/>
                <a:gd name="connsiteY9" fmla="*/ 91034 h 91033"/>
                <a:gd name="connsiteX10" fmla="*/ 116 w 71832"/>
                <a:gd name="connsiteY10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32" h="91033">
                  <a:moveTo>
                    <a:pt x="0" y="91034"/>
                  </a:moveTo>
                  <a:lnTo>
                    <a:pt x="0" y="0"/>
                  </a:lnTo>
                  <a:lnTo>
                    <a:pt x="12377" y="0"/>
                  </a:lnTo>
                  <a:lnTo>
                    <a:pt x="60265" y="71485"/>
                  </a:lnTo>
                  <a:lnTo>
                    <a:pt x="60265" y="0"/>
                  </a:lnTo>
                  <a:lnTo>
                    <a:pt x="71832" y="0"/>
                  </a:lnTo>
                  <a:lnTo>
                    <a:pt x="71832" y="91034"/>
                  </a:lnTo>
                  <a:lnTo>
                    <a:pt x="59455" y="91034"/>
                  </a:lnTo>
                  <a:lnTo>
                    <a:pt x="11683" y="19433"/>
                  </a:lnTo>
                  <a:lnTo>
                    <a:pt x="11683" y="91034"/>
                  </a:lnTo>
                  <a:lnTo>
                    <a:pt x="116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D53B574-4E7F-13A9-7FB2-4A3CA3EFF20C}"/>
                </a:ext>
              </a:extLst>
            </p:cNvPr>
            <p:cNvSpPr/>
            <p:nvPr/>
          </p:nvSpPr>
          <p:spPr>
            <a:xfrm>
              <a:off x="1730389" y="2377152"/>
              <a:ext cx="117059" cy="91149"/>
            </a:xfrm>
            <a:custGeom>
              <a:avLst/>
              <a:gdLst>
                <a:gd name="connsiteX0" fmla="*/ 24175 w 117059"/>
                <a:gd name="connsiteY0" fmla="*/ 91149 h 91149"/>
                <a:gd name="connsiteX1" fmla="*/ 0 w 117059"/>
                <a:gd name="connsiteY1" fmla="*/ 116 h 91149"/>
                <a:gd name="connsiteX2" fmla="*/ 12377 w 117059"/>
                <a:gd name="connsiteY2" fmla="*/ 116 h 91149"/>
                <a:gd name="connsiteX3" fmla="*/ 26257 w 117059"/>
                <a:gd name="connsiteY3" fmla="*/ 59802 h 91149"/>
                <a:gd name="connsiteX4" fmla="*/ 30075 w 117059"/>
                <a:gd name="connsiteY4" fmla="*/ 78425 h 91149"/>
                <a:gd name="connsiteX5" fmla="*/ 34123 w 117059"/>
                <a:gd name="connsiteY5" fmla="*/ 61537 h 91149"/>
                <a:gd name="connsiteX6" fmla="*/ 51474 w 117059"/>
                <a:gd name="connsiteY6" fmla="*/ 0 h 91149"/>
                <a:gd name="connsiteX7" fmla="*/ 66048 w 117059"/>
                <a:gd name="connsiteY7" fmla="*/ 0 h 91149"/>
                <a:gd name="connsiteX8" fmla="*/ 79119 w 117059"/>
                <a:gd name="connsiteY8" fmla="*/ 46153 h 91149"/>
                <a:gd name="connsiteX9" fmla="*/ 86175 w 117059"/>
                <a:gd name="connsiteY9" fmla="*/ 78425 h 91149"/>
                <a:gd name="connsiteX10" fmla="*/ 90686 w 117059"/>
                <a:gd name="connsiteY10" fmla="*/ 58645 h 91149"/>
                <a:gd name="connsiteX11" fmla="*/ 104914 w 117059"/>
                <a:gd name="connsiteY11" fmla="*/ 116 h 91149"/>
                <a:gd name="connsiteX12" fmla="*/ 117060 w 117059"/>
                <a:gd name="connsiteY12" fmla="*/ 116 h 91149"/>
                <a:gd name="connsiteX13" fmla="*/ 92075 w 117059"/>
                <a:gd name="connsiteY13" fmla="*/ 91149 h 91149"/>
                <a:gd name="connsiteX14" fmla="*/ 80507 w 117059"/>
                <a:gd name="connsiteY14" fmla="*/ 91149 h 91149"/>
                <a:gd name="connsiteX15" fmla="*/ 61306 w 117059"/>
                <a:gd name="connsiteY15" fmla="*/ 21746 h 91149"/>
                <a:gd name="connsiteX16" fmla="*/ 58414 w 117059"/>
                <a:gd name="connsiteY16" fmla="*/ 11104 h 91149"/>
                <a:gd name="connsiteX17" fmla="*/ 55754 w 117059"/>
                <a:gd name="connsiteY17" fmla="*/ 21746 h 91149"/>
                <a:gd name="connsiteX18" fmla="*/ 36437 w 117059"/>
                <a:gd name="connsiteY18" fmla="*/ 91149 h 91149"/>
                <a:gd name="connsiteX19" fmla="*/ 24175 w 117059"/>
                <a:gd name="connsiteY19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059" h="91149">
                  <a:moveTo>
                    <a:pt x="24175" y="91149"/>
                  </a:moveTo>
                  <a:lnTo>
                    <a:pt x="0" y="116"/>
                  </a:lnTo>
                  <a:lnTo>
                    <a:pt x="12377" y="116"/>
                  </a:lnTo>
                  <a:lnTo>
                    <a:pt x="26257" y="59802"/>
                  </a:lnTo>
                  <a:cubicBezTo>
                    <a:pt x="27761" y="66048"/>
                    <a:pt x="29034" y="72295"/>
                    <a:pt x="30075" y="78425"/>
                  </a:cubicBezTo>
                  <a:cubicBezTo>
                    <a:pt x="32388" y="68709"/>
                    <a:pt x="33776" y="63041"/>
                    <a:pt x="34123" y="61537"/>
                  </a:cubicBezTo>
                  <a:lnTo>
                    <a:pt x="51474" y="0"/>
                  </a:lnTo>
                  <a:lnTo>
                    <a:pt x="66048" y="0"/>
                  </a:lnTo>
                  <a:lnTo>
                    <a:pt x="79119" y="46153"/>
                  </a:lnTo>
                  <a:cubicBezTo>
                    <a:pt x="82358" y="57604"/>
                    <a:pt x="84787" y="68362"/>
                    <a:pt x="86175" y="78425"/>
                  </a:cubicBezTo>
                  <a:cubicBezTo>
                    <a:pt x="87332" y="72642"/>
                    <a:pt x="88836" y="66048"/>
                    <a:pt x="90686" y="58645"/>
                  </a:cubicBezTo>
                  <a:lnTo>
                    <a:pt x="104914" y="116"/>
                  </a:lnTo>
                  <a:lnTo>
                    <a:pt x="117060" y="116"/>
                  </a:lnTo>
                  <a:lnTo>
                    <a:pt x="92075" y="91149"/>
                  </a:lnTo>
                  <a:lnTo>
                    <a:pt x="80507" y="91149"/>
                  </a:lnTo>
                  <a:lnTo>
                    <a:pt x="61306" y="21746"/>
                  </a:lnTo>
                  <a:cubicBezTo>
                    <a:pt x="59687" y="15963"/>
                    <a:pt x="58761" y="12377"/>
                    <a:pt x="58414" y="11104"/>
                  </a:cubicBezTo>
                  <a:cubicBezTo>
                    <a:pt x="57489" y="15269"/>
                    <a:pt x="56563" y="18854"/>
                    <a:pt x="55754" y="21746"/>
                  </a:cubicBezTo>
                  <a:lnTo>
                    <a:pt x="36437" y="91149"/>
                  </a:lnTo>
                  <a:lnTo>
                    <a:pt x="24175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0CAD8C9-626A-F00B-334D-277EB2D0CEBD}"/>
                </a:ext>
              </a:extLst>
            </p:cNvPr>
            <p:cNvSpPr/>
            <p:nvPr/>
          </p:nvSpPr>
          <p:spPr>
            <a:xfrm>
              <a:off x="1859247" y="2377268"/>
              <a:ext cx="61421" cy="91149"/>
            </a:xfrm>
            <a:custGeom>
              <a:avLst/>
              <a:gdLst>
                <a:gd name="connsiteX0" fmla="*/ 0 w 61421"/>
                <a:gd name="connsiteY0" fmla="*/ 91034 h 91149"/>
                <a:gd name="connsiteX1" fmla="*/ 0 w 61421"/>
                <a:gd name="connsiteY1" fmla="*/ 0 h 91149"/>
                <a:gd name="connsiteX2" fmla="*/ 61422 w 61421"/>
                <a:gd name="connsiteY2" fmla="*/ 0 h 91149"/>
                <a:gd name="connsiteX3" fmla="*/ 61422 w 61421"/>
                <a:gd name="connsiteY3" fmla="*/ 10758 h 91149"/>
                <a:gd name="connsiteX4" fmla="*/ 12030 w 61421"/>
                <a:gd name="connsiteY4" fmla="*/ 10758 h 91149"/>
                <a:gd name="connsiteX5" fmla="*/ 12030 w 61421"/>
                <a:gd name="connsiteY5" fmla="*/ 38981 h 91149"/>
                <a:gd name="connsiteX6" fmla="*/ 54828 w 61421"/>
                <a:gd name="connsiteY6" fmla="*/ 38981 h 91149"/>
                <a:gd name="connsiteX7" fmla="*/ 54828 w 61421"/>
                <a:gd name="connsiteY7" fmla="*/ 49739 h 91149"/>
                <a:gd name="connsiteX8" fmla="*/ 12030 w 61421"/>
                <a:gd name="connsiteY8" fmla="*/ 49739 h 91149"/>
                <a:gd name="connsiteX9" fmla="*/ 12030 w 61421"/>
                <a:gd name="connsiteY9" fmla="*/ 91149 h 91149"/>
                <a:gd name="connsiteX10" fmla="*/ 0 w 61421"/>
                <a:gd name="connsiteY10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421" h="91149">
                  <a:moveTo>
                    <a:pt x="0" y="91034"/>
                  </a:moveTo>
                  <a:lnTo>
                    <a:pt x="0" y="0"/>
                  </a:lnTo>
                  <a:lnTo>
                    <a:pt x="61422" y="0"/>
                  </a:lnTo>
                  <a:lnTo>
                    <a:pt x="61422" y="10758"/>
                  </a:lnTo>
                  <a:lnTo>
                    <a:pt x="12030" y="10758"/>
                  </a:lnTo>
                  <a:lnTo>
                    <a:pt x="12030" y="38981"/>
                  </a:lnTo>
                  <a:lnTo>
                    <a:pt x="54828" y="38981"/>
                  </a:lnTo>
                  <a:lnTo>
                    <a:pt x="54828" y="49739"/>
                  </a:lnTo>
                  <a:lnTo>
                    <a:pt x="12030" y="49739"/>
                  </a:lnTo>
                  <a:lnTo>
                    <a:pt x="1203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CB06F41-9541-689C-2431-4A3B1445B0F2}"/>
                </a:ext>
              </a:extLst>
            </p:cNvPr>
            <p:cNvSpPr/>
            <p:nvPr/>
          </p:nvSpPr>
          <p:spPr>
            <a:xfrm>
              <a:off x="1936284" y="2377268"/>
              <a:ext cx="68014" cy="91033"/>
            </a:xfrm>
            <a:custGeom>
              <a:avLst/>
              <a:gdLst>
                <a:gd name="connsiteX0" fmla="*/ 116 w 68014"/>
                <a:gd name="connsiteY0" fmla="*/ 91034 h 91033"/>
                <a:gd name="connsiteX1" fmla="*/ 116 w 68014"/>
                <a:gd name="connsiteY1" fmla="*/ 0 h 91033"/>
                <a:gd name="connsiteX2" fmla="*/ 65933 w 68014"/>
                <a:gd name="connsiteY2" fmla="*/ 0 h 91033"/>
                <a:gd name="connsiteX3" fmla="*/ 65933 w 68014"/>
                <a:gd name="connsiteY3" fmla="*/ 10758 h 91033"/>
                <a:gd name="connsiteX4" fmla="*/ 12146 w 68014"/>
                <a:gd name="connsiteY4" fmla="*/ 10758 h 91033"/>
                <a:gd name="connsiteX5" fmla="*/ 12146 w 68014"/>
                <a:gd name="connsiteY5" fmla="*/ 38634 h 91033"/>
                <a:gd name="connsiteX6" fmla="*/ 62578 w 68014"/>
                <a:gd name="connsiteY6" fmla="*/ 38634 h 91033"/>
                <a:gd name="connsiteX7" fmla="*/ 62578 w 68014"/>
                <a:gd name="connsiteY7" fmla="*/ 49276 h 91033"/>
                <a:gd name="connsiteX8" fmla="*/ 12146 w 68014"/>
                <a:gd name="connsiteY8" fmla="*/ 49276 h 91033"/>
                <a:gd name="connsiteX9" fmla="*/ 12146 w 68014"/>
                <a:gd name="connsiteY9" fmla="*/ 80276 h 91033"/>
                <a:gd name="connsiteX10" fmla="*/ 68015 w 68014"/>
                <a:gd name="connsiteY10" fmla="*/ 80276 h 91033"/>
                <a:gd name="connsiteX11" fmla="*/ 68015 w 68014"/>
                <a:gd name="connsiteY11" fmla="*/ 91034 h 91033"/>
                <a:gd name="connsiteX12" fmla="*/ 0 w 68014"/>
                <a:gd name="connsiteY12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014" h="91033">
                  <a:moveTo>
                    <a:pt x="116" y="91034"/>
                  </a:moveTo>
                  <a:lnTo>
                    <a:pt x="116" y="0"/>
                  </a:lnTo>
                  <a:lnTo>
                    <a:pt x="65933" y="0"/>
                  </a:lnTo>
                  <a:lnTo>
                    <a:pt x="65933" y="10758"/>
                  </a:lnTo>
                  <a:lnTo>
                    <a:pt x="12146" y="10758"/>
                  </a:lnTo>
                  <a:lnTo>
                    <a:pt x="12146" y="38634"/>
                  </a:lnTo>
                  <a:lnTo>
                    <a:pt x="62578" y="38634"/>
                  </a:lnTo>
                  <a:lnTo>
                    <a:pt x="62578" y="49276"/>
                  </a:lnTo>
                  <a:lnTo>
                    <a:pt x="12146" y="49276"/>
                  </a:lnTo>
                  <a:lnTo>
                    <a:pt x="12146" y="80276"/>
                  </a:lnTo>
                  <a:lnTo>
                    <a:pt x="68015" y="80276"/>
                  </a:lnTo>
                  <a:lnTo>
                    <a:pt x="68015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696928B-D7C4-55A5-FD88-30116233EF1A}"/>
                </a:ext>
              </a:extLst>
            </p:cNvPr>
            <p:cNvSpPr/>
            <p:nvPr/>
          </p:nvSpPr>
          <p:spPr>
            <a:xfrm>
              <a:off x="2085847" y="2377268"/>
              <a:ext cx="69518" cy="91149"/>
            </a:xfrm>
            <a:custGeom>
              <a:avLst/>
              <a:gdLst>
                <a:gd name="connsiteX0" fmla="*/ 0 w 69518"/>
                <a:gd name="connsiteY0" fmla="*/ 91034 h 91149"/>
                <a:gd name="connsiteX1" fmla="*/ 0 w 69518"/>
                <a:gd name="connsiteY1" fmla="*/ 0 h 91149"/>
                <a:gd name="connsiteX2" fmla="*/ 34355 w 69518"/>
                <a:gd name="connsiteY2" fmla="*/ 0 h 91149"/>
                <a:gd name="connsiteX3" fmla="*/ 48235 w 69518"/>
                <a:gd name="connsiteY3" fmla="*/ 925 h 91149"/>
                <a:gd name="connsiteX4" fmla="*/ 59455 w 69518"/>
                <a:gd name="connsiteY4" fmla="*/ 5205 h 91149"/>
                <a:gd name="connsiteX5" fmla="*/ 66742 w 69518"/>
                <a:gd name="connsiteY5" fmla="*/ 13996 h 91149"/>
                <a:gd name="connsiteX6" fmla="*/ 69519 w 69518"/>
                <a:gd name="connsiteY6" fmla="*/ 26373 h 91149"/>
                <a:gd name="connsiteX7" fmla="*/ 62116 w 69518"/>
                <a:gd name="connsiteY7" fmla="*/ 46037 h 91149"/>
                <a:gd name="connsiteX8" fmla="*/ 35396 w 69518"/>
                <a:gd name="connsiteY8" fmla="*/ 54134 h 91149"/>
                <a:gd name="connsiteX9" fmla="*/ 12030 w 69518"/>
                <a:gd name="connsiteY9" fmla="*/ 54134 h 91149"/>
                <a:gd name="connsiteX10" fmla="*/ 12030 w 69518"/>
                <a:gd name="connsiteY10" fmla="*/ 91149 h 91149"/>
                <a:gd name="connsiteX11" fmla="*/ 0 w 69518"/>
                <a:gd name="connsiteY11" fmla="*/ 91149 h 91149"/>
                <a:gd name="connsiteX12" fmla="*/ 12030 w 69518"/>
                <a:gd name="connsiteY12" fmla="*/ 43261 h 91149"/>
                <a:gd name="connsiteX13" fmla="*/ 35627 w 69518"/>
                <a:gd name="connsiteY13" fmla="*/ 43261 h 91149"/>
                <a:gd name="connsiteX14" fmla="*/ 52168 w 69518"/>
                <a:gd name="connsiteY14" fmla="*/ 38866 h 91149"/>
                <a:gd name="connsiteX15" fmla="*/ 57142 w 69518"/>
                <a:gd name="connsiteY15" fmla="*/ 26605 h 91149"/>
                <a:gd name="connsiteX16" fmla="*/ 54250 w 69518"/>
                <a:gd name="connsiteY16" fmla="*/ 16772 h 91149"/>
                <a:gd name="connsiteX17" fmla="*/ 46616 w 69518"/>
                <a:gd name="connsiteY17" fmla="*/ 11452 h 91149"/>
                <a:gd name="connsiteX18" fmla="*/ 35396 w 69518"/>
                <a:gd name="connsiteY18" fmla="*/ 10642 h 91149"/>
                <a:gd name="connsiteX19" fmla="*/ 12146 w 69518"/>
                <a:gd name="connsiteY19" fmla="*/ 10642 h 91149"/>
                <a:gd name="connsiteX20" fmla="*/ 12146 w 69518"/>
                <a:gd name="connsiteY20" fmla="*/ 43145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518" h="91149">
                  <a:moveTo>
                    <a:pt x="0" y="91034"/>
                  </a:moveTo>
                  <a:lnTo>
                    <a:pt x="0" y="0"/>
                  </a:lnTo>
                  <a:lnTo>
                    <a:pt x="34355" y="0"/>
                  </a:lnTo>
                  <a:cubicBezTo>
                    <a:pt x="40369" y="0"/>
                    <a:pt x="44996" y="231"/>
                    <a:pt x="48235" y="925"/>
                  </a:cubicBezTo>
                  <a:cubicBezTo>
                    <a:pt x="52746" y="1619"/>
                    <a:pt x="56448" y="3123"/>
                    <a:pt x="59455" y="5205"/>
                  </a:cubicBezTo>
                  <a:cubicBezTo>
                    <a:pt x="62463" y="7287"/>
                    <a:pt x="64892" y="10179"/>
                    <a:pt x="66742" y="13996"/>
                  </a:cubicBezTo>
                  <a:cubicBezTo>
                    <a:pt x="68593" y="17814"/>
                    <a:pt x="69519" y="21862"/>
                    <a:pt x="69519" y="26373"/>
                  </a:cubicBezTo>
                  <a:cubicBezTo>
                    <a:pt x="69519" y="34123"/>
                    <a:pt x="67089" y="40716"/>
                    <a:pt x="62116" y="46037"/>
                  </a:cubicBezTo>
                  <a:cubicBezTo>
                    <a:pt x="57142" y="51358"/>
                    <a:pt x="48235" y="54134"/>
                    <a:pt x="35396" y="54134"/>
                  </a:cubicBezTo>
                  <a:lnTo>
                    <a:pt x="12030" y="54134"/>
                  </a:lnTo>
                  <a:lnTo>
                    <a:pt x="12030" y="91149"/>
                  </a:lnTo>
                  <a:lnTo>
                    <a:pt x="0" y="91149"/>
                  </a:lnTo>
                  <a:close/>
                  <a:moveTo>
                    <a:pt x="12030" y="43261"/>
                  </a:moveTo>
                  <a:lnTo>
                    <a:pt x="35627" y="43261"/>
                  </a:lnTo>
                  <a:cubicBezTo>
                    <a:pt x="43377" y="43261"/>
                    <a:pt x="48929" y="41873"/>
                    <a:pt x="52168" y="38866"/>
                  </a:cubicBezTo>
                  <a:cubicBezTo>
                    <a:pt x="55407" y="35974"/>
                    <a:pt x="57142" y="31925"/>
                    <a:pt x="57142" y="26605"/>
                  </a:cubicBezTo>
                  <a:cubicBezTo>
                    <a:pt x="57142" y="22787"/>
                    <a:pt x="56216" y="19549"/>
                    <a:pt x="54250" y="16772"/>
                  </a:cubicBezTo>
                  <a:cubicBezTo>
                    <a:pt x="52284" y="13996"/>
                    <a:pt x="49739" y="12261"/>
                    <a:pt x="46616" y="11452"/>
                  </a:cubicBezTo>
                  <a:cubicBezTo>
                    <a:pt x="44534" y="10873"/>
                    <a:pt x="40832" y="10642"/>
                    <a:pt x="35396" y="10642"/>
                  </a:cubicBezTo>
                  <a:lnTo>
                    <a:pt x="12146" y="10642"/>
                  </a:lnTo>
                  <a:lnTo>
                    <a:pt x="12146" y="43145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7CCD7BB-3FF0-8BA0-E320-3FC7AD70DC84}"/>
                </a:ext>
              </a:extLst>
            </p:cNvPr>
            <p:cNvSpPr/>
            <p:nvPr/>
          </p:nvSpPr>
          <p:spPr>
            <a:xfrm>
              <a:off x="2169015" y="2400865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A833105-60D2-5180-ED55-F6013E70B1DE}"/>
                </a:ext>
              </a:extLst>
            </p:cNvPr>
            <p:cNvSpPr/>
            <p:nvPr/>
          </p:nvSpPr>
          <p:spPr>
            <a:xfrm>
              <a:off x="2207071" y="2400865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3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228" y="65933"/>
                    <a:pt x="8560" y="60033"/>
                  </a:cubicBezTo>
                  <a:cubicBezTo>
                    <a:pt x="2892" y="54134"/>
                    <a:pt x="0" y="45574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8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A4582ED-3EC3-8CFB-A99C-89EA7805D6D6}"/>
                </a:ext>
              </a:extLst>
            </p:cNvPr>
            <p:cNvSpPr/>
            <p:nvPr/>
          </p:nvSpPr>
          <p:spPr>
            <a:xfrm>
              <a:off x="2277747" y="2400749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2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813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2" y="33429"/>
                  </a:moveTo>
                  <a:cubicBezTo>
                    <a:pt x="11452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8B6BAC0-2737-BF98-32D7-E4E327E61584}"/>
                </a:ext>
              </a:extLst>
            </p:cNvPr>
            <p:cNvSpPr/>
            <p:nvPr/>
          </p:nvSpPr>
          <p:spPr>
            <a:xfrm>
              <a:off x="2352470" y="2400865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B374472-E2C7-75AB-880C-01EB1BFB49E4}"/>
                </a:ext>
              </a:extLst>
            </p:cNvPr>
            <p:cNvSpPr/>
            <p:nvPr/>
          </p:nvSpPr>
          <p:spPr>
            <a:xfrm>
              <a:off x="2391105" y="2400865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2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1 w 60380"/>
                <a:gd name="connsiteY25" fmla="*/ 67436 h 68940"/>
                <a:gd name="connsiteX26" fmla="*/ 48698 w 60380"/>
                <a:gd name="connsiteY26" fmla="*/ 67436 h 68940"/>
                <a:gd name="connsiteX27" fmla="*/ 46500 w 60380"/>
                <a:gd name="connsiteY27" fmla="*/ 59339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6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0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731"/>
                    <a:pt x="4395" y="11914"/>
                    <a:pt x="6593" y="9022"/>
                  </a:cubicBezTo>
                  <a:cubicBezTo>
                    <a:pt x="8907" y="6131"/>
                    <a:pt x="12146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582" y="3239"/>
                    <a:pt x="51242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541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4" y="59571"/>
                  </a:cubicBezTo>
                  <a:cubicBezTo>
                    <a:pt x="58067" y="62347"/>
                    <a:pt x="58992" y="65007"/>
                    <a:pt x="60381" y="67436"/>
                  </a:cubicBezTo>
                  <a:lnTo>
                    <a:pt x="48698" y="67436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F07C81E-2C12-E33F-AD4E-4D147581C278}"/>
                </a:ext>
              </a:extLst>
            </p:cNvPr>
            <p:cNvSpPr/>
            <p:nvPr/>
          </p:nvSpPr>
          <p:spPr>
            <a:xfrm>
              <a:off x="2465366" y="2400980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7 h 67552"/>
                <a:gd name="connsiteX7" fmla="*/ 48813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1 w 89529"/>
                <a:gd name="connsiteY15" fmla="*/ 11683 h 67552"/>
                <a:gd name="connsiteX16" fmla="*/ 66743 w 89529"/>
                <a:gd name="connsiteY16" fmla="*/ 9832 h 67552"/>
                <a:gd name="connsiteX17" fmla="*/ 55175 w 89529"/>
                <a:gd name="connsiteY17" fmla="*/ 14459 h 67552"/>
                <a:gd name="connsiteX18" fmla="*/ 50548 w 89529"/>
                <a:gd name="connsiteY18" fmla="*/ 29265 h 67552"/>
                <a:gd name="connsiteX19" fmla="*/ 50548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6 h 67552"/>
                <a:gd name="connsiteX24" fmla="*/ 18855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7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1" y="11683"/>
                  </a:cubicBezTo>
                  <a:cubicBezTo>
                    <a:pt x="71485" y="10526"/>
                    <a:pt x="69287" y="9832"/>
                    <a:pt x="66743" y="9832"/>
                  </a:cubicBezTo>
                  <a:cubicBezTo>
                    <a:pt x="62116" y="9832"/>
                    <a:pt x="58298" y="11336"/>
                    <a:pt x="55175" y="14459"/>
                  </a:cubicBezTo>
                  <a:cubicBezTo>
                    <a:pt x="52168" y="17582"/>
                    <a:pt x="50548" y="22440"/>
                    <a:pt x="50548" y="29265"/>
                  </a:cubicBezTo>
                  <a:lnTo>
                    <a:pt x="50548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6"/>
                    <a:pt x="27646" y="9716"/>
                  </a:cubicBezTo>
                  <a:cubicBezTo>
                    <a:pt x="24522" y="9716"/>
                    <a:pt x="21631" y="10526"/>
                    <a:pt x="18855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28F3EA2-DD10-7821-B7F9-604315C3A0B6}"/>
                </a:ext>
              </a:extLst>
            </p:cNvPr>
            <p:cNvSpPr/>
            <p:nvPr/>
          </p:nvSpPr>
          <p:spPr>
            <a:xfrm>
              <a:off x="2573635" y="2455577"/>
              <a:ext cx="13417" cy="30768"/>
            </a:xfrm>
            <a:custGeom>
              <a:avLst/>
              <a:gdLst>
                <a:gd name="connsiteX0" fmla="*/ 694 w 13417"/>
                <a:gd name="connsiteY0" fmla="*/ 12724 h 30768"/>
                <a:gd name="connsiteX1" fmla="*/ 694 w 13417"/>
                <a:gd name="connsiteY1" fmla="*/ 0 h 30768"/>
                <a:gd name="connsiteX2" fmla="*/ 13418 w 13417"/>
                <a:gd name="connsiteY2" fmla="*/ 0 h 30768"/>
                <a:gd name="connsiteX3" fmla="*/ 13418 w 13417"/>
                <a:gd name="connsiteY3" fmla="*/ 12724 h 30768"/>
                <a:gd name="connsiteX4" fmla="*/ 10989 w 13417"/>
                <a:gd name="connsiteY4" fmla="*/ 24060 h 30768"/>
                <a:gd name="connsiteX5" fmla="*/ 3123 w 13417"/>
                <a:gd name="connsiteY5" fmla="*/ 30769 h 30768"/>
                <a:gd name="connsiteX6" fmla="*/ 0 w 13417"/>
                <a:gd name="connsiteY6" fmla="*/ 26026 h 30768"/>
                <a:gd name="connsiteX7" fmla="*/ 5205 w 13417"/>
                <a:gd name="connsiteY7" fmla="*/ 21515 h 30768"/>
                <a:gd name="connsiteX8" fmla="*/ 7056 w 13417"/>
                <a:gd name="connsiteY8" fmla="*/ 12840 h 30768"/>
                <a:gd name="connsiteX9" fmla="*/ 694 w 13417"/>
                <a:gd name="connsiteY9" fmla="*/ 12840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7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8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429" y="24985"/>
                    <a:pt x="4164" y="23481"/>
                    <a:pt x="5205" y="21515"/>
                  </a:cubicBezTo>
                  <a:cubicBezTo>
                    <a:pt x="6362" y="19549"/>
                    <a:pt x="6940" y="16657"/>
                    <a:pt x="7056" y="12840"/>
                  </a:cubicBezTo>
                  <a:lnTo>
                    <a:pt x="694" y="1284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80F74C4-D5E8-955B-F22A-A590BB2CBFC5}"/>
                </a:ext>
              </a:extLst>
            </p:cNvPr>
            <p:cNvSpPr/>
            <p:nvPr/>
          </p:nvSpPr>
          <p:spPr>
            <a:xfrm>
              <a:off x="2671261" y="2377268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571C683-B610-11AD-58B7-2B106FA2DC07}"/>
                </a:ext>
              </a:extLst>
            </p:cNvPr>
            <p:cNvSpPr/>
            <p:nvPr/>
          </p:nvSpPr>
          <p:spPr>
            <a:xfrm>
              <a:off x="2695668" y="2400865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2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6" y="65354"/>
                    <a:pt x="34933" y="66742"/>
                  </a:cubicBezTo>
                  <a:cubicBezTo>
                    <a:pt x="31116" y="68246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0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7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C435733-82ED-5CC2-4DBE-9EE4714313FD}"/>
                </a:ext>
              </a:extLst>
            </p:cNvPr>
            <p:cNvSpPr/>
            <p:nvPr/>
          </p:nvSpPr>
          <p:spPr>
            <a:xfrm>
              <a:off x="2770045" y="2402253"/>
              <a:ext cx="53671" cy="67552"/>
            </a:xfrm>
            <a:custGeom>
              <a:avLst/>
              <a:gdLst>
                <a:gd name="connsiteX0" fmla="*/ 43492 w 53671"/>
                <a:gd name="connsiteY0" fmla="*/ 66048 h 67552"/>
                <a:gd name="connsiteX1" fmla="*/ 43492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2" y="66048"/>
                  </a:moveTo>
                  <a:lnTo>
                    <a:pt x="43492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7" y="66858"/>
                    <a:pt x="11683" y="65354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451"/>
                    <a:pt x="11452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4" y="57951"/>
                    <a:pt x="31347" y="57142"/>
                    <a:pt x="34354" y="55407"/>
                  </a:cubicBezTo>
                  <a:cubicBezTo>
                    <a:pt x="37362" y="53672"/>
                    <a:pt x="39328" y="51358"/>
                    <a:pt x="40601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4317D70-7BE8-1873-30F3-D92BE4C97F7C}"/>
                </a:ext>
              </a:extLst>
            </p:cNvPr>
            <p:cNvSpPr/>
            <p:nvPr/>
          </p:nvSpPr>
          <p:spPr>
            <a:xfrm>
              <a:off x="2840720" y="2400865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71B81B4-DD18-F709-258C-53294E3EFCB0}"/>
                </a:ext>
              </a:extLst>
            </p:cNvPr>
            <p:cNvSpPr/>
            <p:nvPr/>
          </p:nvSpPr>
          <p:spPr>
            <a:xfrm>
              <a:off x="2908041" y="2400749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4 w 57488"/>
                <a:gd name="connsiteY11" fmla="*/ 22440 h 69055"/>
                <a:gd name="connsiteX12" fmla="*/ 40138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1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130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601" y="6709"/>
                    <a:pt x="14343" y="4049"/>
                  </a:cubicBezTo>
                  <a:cubicBezTo>
                    <a:pt x="19201" y="1388"/>
                    <a:pt x="24407" y="0"/>
                    <a:pt x="30075" y="0"/>
                  </a:cubicBezTo>
                  <a:cubicBezTo>
                    <a:pt x="37246" y="0"/>
                    <a:pt x="43145" y="1851"/>
                    <a:pt x="47657" y="5437"/>
                  </a:cubicBezTo>
                  <a:cubicBezTo>
                    <a:pt x="52168" y="9022"/>
                    <a:pt x="55175" y="14228"/>
                    <a:pt x="56448" y="20821"/>
                  </a:cubicBezTo>
                  <a:lnTo>
                    <a:pt x="45574" y="22440"/>
                  </a:lnTo>
                  <a:cubicBezTo>
                    <a:pt x="44533" y="18045"/>
                    <a:pt x="42683" y="14690"/>
                    <a:pt x="40138" y="12493"/>
                  </a:cubicBezTo>
                  <a:cubicBezTo>
                    <a:pt x="37477" y="10295"/>
                    <a:pt x="34354" y="9138"/>
                    <a:pt x="30537" y="9138"/>
                  </a:cubicBezTo>
                  <a:cubicBezTo>
                    <a:pt x="24869" y="9138"/>
                    <a:pt x="20358" y="11105"/>
                    <a:pt x="16772" y="15153"/>
                  </a:cubicBezTo>
                  <a:cubicBezTo>
                    <a:pt x="13302" y="19202"/>
                    <a:pt x="11451" y="25564"/>
                    <a:pt x="11451" y="34354"/>
                  </a:cubicBezTo>
                  <a:cubicBezTo>
                    <a:pt x="11451" y="43146"/>
                    <a:pt x="13187" y="49623"/>
                    <a:pt x="16541" y="53672"/>
                  </a:cubicBezTo>
                  <a:cubicBezTo>
                    <a:pt x="19895" y="57720"/>
                    <a:pt x="24407" y="59687"/>
                    <a:pt x="29843" y="59687"/>
                  </a:cubicBezTo>
                  <a:cubicBezTo>
                    <a:pt x="34239" y="59687"/>
                    <a:pt x="37940" y="58299"/>
                    <a:pt x="40832" y="55638"/>
                  </a:cubicBezTo>
                  <a:cubicBezTo>
                    <a:pt x="43724" y="52978"/>
                    <a:pt x="45574" y="48813"/>
                    <a:pt x="46384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B691EA4-0BD6-94A8-4F1D-97D694B18CB0}"/>
                </a:ext>
              </a:extLst>
            </p:cNvPr>
            <p:cNvSpPr/>
            <p:nvPr/>
          </p:nvSpPr>
          <p:spPr>
            <a:xfrm>
              <a:off x="2975015" y="2377268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7 w 53787"/>
                <a:gd name="connsiteY7" fmla="*/ 49392 h 91264"/>
                <a:gd name="connsiteX8" fmla="*/ 53787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970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40"/>
                    <a:pt x="41295" y="39791"/>
                    <a:pt x="38981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0CAFF69-462D-0D8A-8346-3E4E2DAFE1A2}"/>
                </a:ext>
              </a:extLst>
            </p:cNvPr>
            <p:cNvSpPr/>
            <p:nvPr/>
          </p:nvSpPr>
          <p:spPr>
            <a:xfrm>
              <a:off x="3041989" y="2400980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2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4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2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4" y="14343"/>
                  </a:cubicBezTo>
                  <a:cubicBezTo>
                    <a:pt x="14343" y="17813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336151B-35A1-E2EA-D907-CDE12FFAE0C6}"/>
                </a:ext>
              </a:extLst>
            </p:cNvPr>
            <p:cNvSpPr/>
            <p:nvPr/>
          </p:nvSpPr>
          <p:spPr>
            <a:xfrm>
              <a:off x="3112317" y="2377152"/>
              <a:ext cx="57141" cy="92652"/>
            </a:xfrm>
            <a:custGeom>
              <a:avLst/>
              <a:gdLst>
                <a:gd name="connsiteX0" fmla="*/ 46731 w 57141"/>
                <a:gd name="connsiteY0" fmla="*/ 91149 h 92652"/>
                <a:gd name="connsiteX1" fmla="*/ 46731 w 57141"/>
                <a:gd name="connsiteY1" fmla="*/ 82821 h 92652"/>
                <a:gd name="connsiteX2" fmla="*/ 28224 w 57141"/>
                <a:gd name="connsiteY2" fmla="*/ 92653 h 92652"/>
                <a:gd name="connsiteX3" fmla="*/ 13765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187 w 57141"/>
                <a:gd name="connsiteY7" fmla="*/ 27877 h 92652"/>
                <a:gd name="connsiteX8" fmla="*/ 27877 w 57141"/>
                <a:gd name="connsiteY8" fmla="*/ 23597 h 92652"/>
                <a:gd name="connsiteX9" fmla="*/ 38519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336 w 57141"/>
                <a:gd name="connsiteY15" fmla="*/ 58183 h 92652"/>
                <a:gd name="connsiteX16" fmla="*/ 16657 w 57141"/>
                <a:gd name="connsiteY16" fmla="*/ 77153 h 92652"/>
                <a:gd name="connsiteX17" fmla="*/ 29265 w 57141"/>
                <a:gd name="connsiteY17" fmla="*/ 83399 h 92652"/>
                <a:gd name="connsiteX18" fmla="*/ 41757 w 57141"/>
                <a:gd name="connsiteY18" fmla="*/ 77384 h 92652"/>
                <a:gd name="connsiteX19" fmla="*/ 46847 w 57141"/>
                <a:gd name="connsiteY19" fmla="*/ 59108 h 92652"/>
                <a:gd name="connsiteX20" fmla="*/ 41642 w 57141"/>
                <a:gd name="connsiteY20" fmla="*/ 39213 h 92652"/>
                <a:gd name="connsiteX21" fmla="*/ 28802 w 57141"/>
                <a:gd name="connsiteY21" fmla="*/ 32851 h 92652"/>
                <a:gd name="connsiteX22" fmla="*/ 16310 w 57141"/>
                <a:gd name="connsiteY22" fmla="*/ 38981 h 92652"/>
                <a:gd name="connsiteX23" fmla="*/ 11336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731" y="91149"/>
                  </a:moveTo>
                  <a:lnTo>
                    <a:pt x="46731" y="82821"/>
                  </a:lnTo>
                  <a:cubicBezTo>
                    <a:pt x="42567" y="89414"/>
                    <a:pt x="36437" y="92653"/>
                    <a:pt x="28224" y="92653"/>
                  </a:cubicBezTo>
                  <a:cubicBezTo>
                    <a:pt x="23019" y="92653"/>
                    <a:pt x="18161" y="91149"/>
                    <a:pt x="13765" y="88257"/>
                  </a:cubicBezTo>
                  <a:cubicBezTo>
                    <a:pt x="9369" y="85366"/>
                    <a:pt x="5899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7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336" y="58183"/>
                  </a:moveTo>
                  <a:cubicBezTo>
                    <a:pt x="11336" y="66627"/>
                    <a:pt x="13071" y="72989"/>
                    <a:pt x="16657" y="77153"/>
                  </a:cubicBezTo>
                  <a:cubicBezTo>
                    <a:pt x="20243" y="81317"/>
                    <a:pt x="24407" y="83399"/>
                    <a:pt x="29265" y="83399"/>
                  </a:cubicBezTo>
                  <a:cubicBezTo>
                    <a:pt x="34123" y="83399"/>
                    <a:pt x="38287" y="81433"/>
                    <a:pt x="41757" y="77384"/>
                  </a:cubicBezTo>
                  <a:cubicBezTo>
                    <a:pt x="45112" y="73336"/>
                    <a:pt x="46847" y="67321"/>
                    <a:pt x="46847" y="59108"/>
                  </a:cubicBezTo>
                  <a:cubicBezTo>
                    <a:pt x="46847" y="50086"/>
                    <a:pt x="45112" y="43492"/>
                    <a:pt x="41642" y="39213"/>
                  </a:cubicBezTo>
                  <a:cubicBezTo>
                    <a:pt x="38172" y="34933"/>
                    <a:pt x="33892" y="32851"/>
                    <a:pt x="28802" y="32851"/>
                  </a:cubicBezTo>
                  <a:cubicBezTo>
                    <a:pt x="23713" y="32851"/>
                    <a:pt x="19664" y="34933"/>
                    <a:pt x="16310" y="38981"/>
                  </a:cubicBezTo>
                  <a:cubicBezTo>
                    <a:pt x="12955" y="43030"/>
                    <a:pt x="11336" y="49392"/>
                    <a:pt x="11336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F86BBED-B303-22EB-42F5-A29A62B91D4C}"/>
                </a:ext>
              </a:extLst>
            </p:cNvPr>
            <p:cNvSpPr/>
            <p:nvPr/>
          </p:nvSpPr>
          <p:spPr>
            <a:xfrm>
              <a:off x="3251702" y="2377268"/>
              <a:ext cx="57141" cy="92653"/>
            </a:xfrm>
            <a:custGeom>
              <a:avLst/>
              <a:gdLst>
                <a:gd name="connsiteX0" fmla="*/ 10411 w 57141"/>
                <a:gd name="connsiteY0" fmla="*/ 91034 h 92653"/>
                <a:gd name="connsiteX1" fmla="*/ 0 w 57141"/>
                <a:gd name="connsiteY1" fmla="*/ 91034 h 92653"/>
                <a:gd name="connsiteX2" fmla="*/ 0 w 57141"/>
                <a:gd name="connsiteY2" fmla="*/ 0 h 92653"/>
                <a:gd name="connsiteX3" fmla="*/ 11220 w 57141"/>
                <a:gd name="connsiteY3" fmla="*/ 0 h 92653"/>
                <a:gd name="connsiteX4" fmla="*/ 11220 w 57141"/>
                <a:gd name="connsiteY4" fmla="*/ 32504 h 92653"/>
                <a:gd name="connsiteX5" fmla="*/ 29265 w 57141"/>
                <a:gd name="connsiteY5" fmla="*/ 23597 h 92653"/>
                <a:gd name="connsiteX6" fmla="*/ 40832 w 57141"/>
                <a:gd name="connsiteY6" fmla="*/ 26026 h 92653"/>
                <a:gd name="connsiteX7" fmla="*/ 49739 w 57141"/>
                <a:gd name="connsiteY7" fmla="*/ 32966 h 92653"/>
                <a:gd name="connsiteX8" fmla="*/ 55175 w 57141"/>
                <a:gd name="connsiteY8" fmla="*/ 43724 h 92653"/>
                <a:gd name="connsiteX9" fmla="*/ 57142 w 57141"/>
                <a:gd name="connsiteY9" fmla="*/ 57142 h 92653"/>
                <a:gd name="connsiteX10" fmla="*/ 48813 w 57141"/>
                <a:gd name="connsiteY10" fmla="*/ 83399 h 92653"/>
                <a:gd name="connsiteX11" fmla="*/ 28687 w 57141"/>
                <a:gd name="connsiteY11" fmla="*/ 92653 h 92653"/>
                <a:gd name="connsiteX12" fmla="*/ 10411 w 57141"/>
                <a:gd name="connsiteY12" fmla="*/ 82937 h 92653"/>
                <a:gd name="connsiteX13" fmla="*/ 10411 w 57141"/>
                <a:gd name="connsiteY13" fmla="*/ 91149 h 92653"/>
                <a:gd name="connsiteX14" fmla="*/ 10295 w 57141"/>
                <a:gd name="connsiteY14" fmla="*/ 57489 h 92653"/>
                <a:gd name="connsiteX15" fmla="*/ 13534 w 57141"/>
                <a:gd name="connsiteY15" fmla="*/ 74608 h 92653"/>
                <a:gd name="connsiteX16" fmla="*/ 27877 w 57141"/>
                <a:gd name="connsiteY16" fmla="*/ 83284 h 92653"/>
                <a:gd name="connsiteX17" fmla="*/ 40601 w 57141"/>
                <a:gd name="connsiteY17" fmla="*/ 76922 h 92653"/>
                <a:gd name="connsiteX18" fmla="*/ 45922 w 57141"/>
                <a:gd name="connsiteY18" fmla="*/ 57952 h 92653"/>
                <a:gd name="connsiteX19" fmla="*/ 40832 w 57141"/>
                <a:gd name="connsiteY19" fmla="*/ 38866 h 92653"/>
                <a:gd name="connsiteX20" fmla="*/ 28455 w 57141"/>
                <a:gd name="connsiteY20" fmla="*/ 32735 h 92653"/>
                <a:gd name="connsiteX21" fmla="*/ 15731 w 57141"/>
                <a:gd name="connsiteY21" fmla="*/ 39097 h 92653"/>
                <a:gd name="connsiteX22" fmla="*/ 10411 w 57141"/>
                <a:gd name="connsiteY22" fmla="*/ 57489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141" h="92653">
                  <a:moveTo>
                    <a:pt x="10411" y="91034"/>
                  </a:moveTo>
                  <a:lnTo>
                    <a:pt x="0" y="91034"/>
                  </a:lnTo>
                  <a:lnTo>
                    <a:pt x="0" y="0"/>
                  </a:lnTo>
                  <a:lnTo>
                    <a:pt x="11220" y="0"/>
                  </a:lnTo>
                  <a:lnTo>
                    <a:pt x="11220" y="32504"/>
                  </a:lnTo>
                  <a:cubicBezTo>
                    <a:pt x="15963" y="26605"/>
                    <a:pt x="21978" y="23597"/>
                    <a:pt x="29265" y="23597"/>
                  </a:cubicBezTo>
                  <a:cubicBezTo>
                    <a:pt x="33313" y="23597"/>
                    <a:pt x="37131" y="24407"/>
                    <a:pt x="40832" y="26026"/>
                  </a:cubicBezTo>
                  <a:cubicBezTo>
                    <a:pt x="44418" y="27646"/>
                    <a:pt x="47425" y="29959"/>
                    <a:pt x="49739" y="32966"/>
                  </a:cubicBezTo>
                  <a:cubicBezTo>
                    <a:pt x="52052" y="35974"/>
                    <a:pt x="53903" y="39444"/>
                    <a:pt x="55175" y="43724"/>
                  </a:cubicBezTo>
                  <a:cubicBezTo>
                    <a:pt x="56563" y="47888"/>
                    <a:pt x="57142" y="52399"/>
                    <a:pt x="57142" y="57142"/>
                  </a:cubicBezTo>
                  <a:cubicBezTo>
                    <a:pt x="57142" y="68478"/>
                    <a:pt x="54366" y="77153"/>
                    <a:pt x="48813" y="83399"/>
                  </a:cubicBezTo>
                  <a:cubicBezTo>
                    <a:pt x="43261" y="89530"/>
                    <a:pt x="36552" y="92653"/>
                    <a:pt x="28687" y="92653"/>
                  </a:cubicBezTo>
                  <a:cubicBezTo>
                    <a:pt x="20821" y="92653"/>
                    <a:pt x="14806" y="89414"/>
                    <a:pt x="10411" y="82937"/>
                  </a:cubicBezTo>
                  <a:lnTo>
                    <a:pt x="10411" y="91149"/>
                  </a:lnTo>
                  <a:close/>
                  <a:moveTo>
                    <a:pt x="10295" y="57489"/>
                  </a:moveTo>
                  <a:cubicBezTo>
                    <a:pt x="10295" y="65355"/>
                    <a:pt x="11336" y="71138"/>
                    <a:pt x="13534" y="74608"/>
                  </a:cubicBezTo>
                  <a:cubicBezTo>
                    <a:pt x="17004" y="80392"/>
                    <a:pt x="21862" y="83284"/>
                    <a:pt x="27877" y="83284"/>
                  </a:cubicBezTo>
                  <a:cubicBezTo>
                    <a:pt x="32735" y="83284"/>
                    <a:pt x="37015" y="81202"/>
                    <a:pt x="40601" y="76922"/>
                  </a:cubicBezTo>
                  <a:cubicBezTo>
                    <a:pt x="44187" y="72642"/>
                    <a:pt x="45922" y="66396"/>
                    <a:pt x="45922" y="57952"/>
                  </a:cubicBezTo>
                  <a:cubicBezTo>
                    <a:pt x="45922" y="49507"/>
                    <a:pt x="44187" y="43030"/>
                    <a:pt x="40832" y="38866"/>
                  </a:cubicBezTo>
                  <a:cubicBezTo>
                    <a:pt x="37478" y="34701"/>
                    <a:pt x="33313" y="32735"/>
                    <a:pt x="28455" y="32735"/>
                  </a:cubicBezTo>
                  <a:cubicBezTo>
                    <a:pt x="23597" y="32735"/>
                    <a:pt x="19317" y="34817"/>
                    <a:pt x="15731" y="39097"/>
                  </a:cubicBezTo>
                  <a:cubicBezTo>
                    <a:pt x="12146" y="43377"/>
                    <a:pt x="10411" y="49507"/>
                    <a:pt x="10411" y="5748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C670A6C-18D5-1262-4424-72E27E6D48B8}"/>
                </a:ext>
              </a:extLst>
            </p:cNvPr>
            <p:cNvSpPr/>
            <p:nvPr/>
          </p:nvSpPr>
          <p:spPr>
            <a:xfrm>
              <a:off x="3316131" y="2402368"/>
              <a:ext cx="60496" cy="92653"/>
            </a:xfrm>
            <a:custGeom>
              <a:avLst/>
              <a:gdLst>
                <a:gd name="connsiteX0" fmla="*/ 5784 w 60496"/>
                <a:gd name="connsiteY0" fmla="*/ 91381 h 92653"/>
                <a:gd name="connsiteX1" fmla="*/ 4511 w 60496"/>
                <a:gd name="connsiteY1" fmla="*/ 80855 h 92653"/>
                <a:gd name="connsiteX2" fmla="*/ 10873 w 60496"/>
                <a:gd name="connsiteY2" fmla="*/ 81896 h 92653"/>
                <a:gd name="connsiteX3" fmla="*/ 16888 w 60496"/>
                <a:gd name="connsiteY3" fmla="*/ 80623 h 92653"/>
                <a:gd name="connsiteX4" fmla="*/ 20590 w 60496"/>
                <a:gd name="connsiteY4" fmla="*/ 77153 h 92653"/>
                <a:gd name="connsiteX5" fmla="*/ 23944 w 60496"/>
                <a:gd name="connsiteY5" fmla="*/ 68825 h 92653"/>
                <a:gd name="connsiteX6" fmla="*/ 24985 w 60496"/>
                <a:gd name="connsiteY6" fmla="*/ 66049 h 92653"/>
                <a:gd name="connsiteX7" fmla="*/ 0 w 60496"/>
                <a:gd name="connsiteY7" fmla="*/ 0 h 92653"/>
                <a:gd name="connsiteX8" fmla="*/ 12030 w 60496"/>
                <a:gd name="connsiteY8" fmla="*/ 0 h 92653"/>
                <a:gd name="connsiteX9" fmla="*/ 25795 w 60496"/>
                <a:gd name="connsiteY9" fmla="*/ 38172 h 92653"/>
                <a:gd name="connsiteX10" fmla="*/ 30537 w 60496"/>
                <a:gd name="connsiteY10" fmla="*/ 53440 h 92653"/>
                <a:gd name="connsiteX11" fmla="*/ 35164 w 60496"/>
                <a:gd name="connsiteY11" fmla="*/ 38403 h 92653"/>
                <a:gd name="connsiteX12" fmla="*/ 49276 w 60496"/>
                <a:gd name="connsiteY12" fmla="*/ 0 h 92653"/>
                <a:gd name="connsiteX13" fmla="*/ 60496 w 60496"/>
                <a:gd name="connsiteY13" fmla="*/ 0 h 92653"/>
                <a:gd name="connsiteX14" fmla="*/ 35395 w 60496"/>
                <a:gd name="connsiteY14" fmla="*/ 67090 h 92653"/>
                <a:gd name="connsiteX15" fmla="*/ 29149 w 60496"/>
                <a:gd name="connsiteY15" fmla="*/ 82011 h 92653"/>
                <a:gd name="connsiteX16" fmla="*/ 22325 w 60496"/>
                <a:gd name="connsiteY16" fmla="*/ 90108 h 92653"/>
                <a:gd name="connsiteX17" fmla="*/ 13187 w 60496"/>
                <a:gd name="connsiteY17" fmla="*/ 92653 h 92653"/>
                <a:gd name="connsiteX18" fmla="*/ 6015 w 60496"/>
                <a:gd name="connsiteY18" fmla="*/ 9126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3">
                  <a:moveTo>
                    <a:pt x="5784" y="91381"/>
                  </a:moveTo>
                  <a:lnTo>
                    <a:pt x="4511" y="80855"/>
                  </a:lnTo>
                  <a:cubicBezTo>
                    <a:pt x="6940" y="81549"/>
                    <a:pt x="9138" y="81896"/>
                    <a:pt x="10873" y="81896"/>
                  </a:cubicBezTo>
                  <a:cubicBezTo>
                    <a:pt x="13302" y="81896"/>
                    <a:pt x="15384" y="81433"/>
                    <a:pt x="16888" y="80623"/>
                  </a:cubicBezTo>
                  <a:cubicBezTo>
                    <a:pt x="18392" y="79814"/>
                    <a:pt x="19548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5" y="68246"/>
                    <a:pt x="24522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FC26009-F5BC-56AF-22B9-727C78C7746C}"/>
                </a:ext>
              </a:extLst>
            </p:cNvPr>
            <p:cNvSpPr/>
            <p:nvPr/>
          </p:nvSpPr>
          <p:spPr>
            <a:xfrm>
              <a:off x="3444526" y="2379350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96BD22C-5E36-6DAF-0D2C-DF31B64E0CD4}"/>
                </a:ext>
              </a:extLst>
            </p:cNvPr>
            <p:cNvSpPr/>
            <p:nvPr/>
          </p:nvSpPr>
          <p:spPr>
            <a:xfrm>
              <a:off x="3486052" y="2377268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7 w 53787"/>
                <a:gd name="connsiteY7" fmla="*/ 49392 h 91264"/>
                <a:gd name="connsiteX8" fmla="*/ 53787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6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970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40"/>
                    <a:pt x="41295" y="39791"/>
                    <a:pt x="38981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6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742577C-AA78-A1EC-8038-FEFA40455C08}"/>
                </a:ext>
              </a:extLst>
            </p:cNvPr>
            <p:cNvSpPr/>
            <p:nvPr/>
          </p:nvSpPr>
          <p:spPr>
            <a:xfrm>
              <a:off x="3553026" y="2400980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9306FD3-EA8B-ED5E-F273-227DDA25BB56}"/>
                </a:ext>
              </a:extLst>
            </p:cNvPr>
            <p:cNvSpPr/>
            <p:nvPr/>
          </p:nvSpPr>
          <p:spPr>
            <a:xfrm>
              <a:off x="3693799" y="2377268"/>
              <a:ext cx="68014" cy="91033"/>
            </a:xfrm>
            <a:custGeom>
              <a:avLst/>
              <a:gdLst>
                <a:gd name="connsiteX0" fmla="*/ 115 w 68014"/>
                <a:gd name="connsiteY0" fmla="*/ 91034 h 91033"/>
                <a:gd name="connsiteX1" fmla="*/ 115 w 68014"/>
                <a:gd name="connsiteY1" fmla="*/ 0 h 91033"/>
                <a:gd name="connsiteX2" fmla="*/ 65933 w 68014"/>
                <a:gd name="connsiteY2" fmla="*/ 0 h 91033"/>
                <a:gd name="connsiteX3" fmla="*/ 65933 w 68014"/>
                <a:gd name="connsiteY3" fmla="*/ 10758 h 91033"/>
                <a:gd name="connsiteX4" fmla="*/ 12145 w 68014"/>
                <a:gd name="connsiteY4" fmla="*/ 10758 h 91033"/>
                <a:gd name="connsiteX5" fmla="*/ 12145 w 68014"/>
                <a:gd name="connsiteY5" fmla="*/ 38634 h 91033"/>
                <a:gd name="connsiteX6" fmla="*/ 62578 w 68014"/>
                <a:gd name="connsiteY6" fmla="*/ 38634 h 91033"/>
                <a:gd name="connsiteX7" fmla="*/ 62578 w 68014"/>
                <a:gd name="connsiteY7" fmla="*/ 49276 h 91033"/>
                <a:gd name="connsiteX8" fmla="*/ 12145 w 68014"/>
                <a:gd name="connsiteY8" fmla="*/ 49276 h 91033"/>
                <a:gd name="connsiteX9" fmla="*/ 12145 w 68014"/>
                <a:gd name="connsiteY9" fmla="*/ 80276 h 91033"/>
                <a:gd name="connsiteX10" fmla="*/ 68015 w 68014"/>
                <a:gd name="connsiteY10" fmla="*/ 80276 h 91033"/>
                <a:gd name="connsiteX11" fmla="*/ 68015 w 68014"/>
                <a:gd name="connsiteY11" fmla="*/ 91034 h 91033"/>
                <a:gd name="connsiteX12" fmla="*/ 0 w 68014"/>
                <a:gd name="connsiteY12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014" h="91033">
                  <a:moveTo>
                    <a:pt x="115" y="91034"/>
                  </a:moveTo>
                  <a:lnTo>
                    <a:pt x="115" y="0"/>
                  </a:lnTo>
                  <a:lnTo>
                    <a:pt x="65933" y="0"/>
                  </a:lnTo>
                  <a:lnTo>
                    <a:pt x="65933" y="10758"/>
                  </a:lnTo>
                  <a:lnTo>
                    <a:pt x="12145" y="10758"/>
                  </a:lnTo>
                  <a:lnTo>
                    <a:pt x="12145" y="38634"/>
                  </a:lnTo>
                  <a:lnTo>
                    <a:pt x="62578" y="38634"/>
                  </a:lnTo>
                  <a:lnTo>
                    <a:pt x="62578" y="49276"/>
                  </a:lnTo>
                  <a:lnTo>
                    <a:pt x="12145" y="49276"/>
                  </a:lnTo>
                  <a:lnTo>
                    <a:pt x="12145" y="80276"/>
                  </a:lnTo>
                  <a:lnTo>
                    <a:pt x="68015" y="80276"/>
                  </a:lnTo>
                  <a:lnTo>
                    <a:pt x="68015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C08E8AA-64F2-950B-F924-72E780867E56}"/>
                </a:ext>
              </a:extLst>
            </p:cNvPr>
            <p:cNvSpPr/>
            <p:nvPr/>
          </p:nvSpPr>
          <p:spPr>
            <a:xfrm>
              <a:off x="3772686" y="2400749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6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2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814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6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7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2" y="33429"/>
                  </a:moveTo>
                  <a:cubicBezTo>
                    <a:pt x="11452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2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3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DEE5B82-8574-7905-C501-FF78F1E910B1}"/>
                </a:ext>
              </a:extLst>
            </p:cNvPr>
            <p:cNvSpPr/>
            <p:nvPr/>
          </p:nvSpPr>
          <p:spPr>
            <a:xfrm>
              <a:off x="3841280" y="2402368"/>
              <a:ext cx="60496" cy="92653"/>
            </a:xfrm>
            <a:custGeom>
              <a:avLst/>
              <a:gdLst>
                <a:gd name="connsiteX0" fmla="*/ 5784 w 60496"/>
                <a:gd name="connsiteY0" fmla="*/ 91381 h 92653"/>
                <a:gd name="connsiteX1" fmla="*/ 4511 w 60496"/>
                <a:gd name="connsiteY1" fmla="*/ 80855 h 92653"/>
                <a:gd name="connsiteX2" fmla="*/ 10873 w 60496"/>
                <a:gd name="connsiteY2" fmla="*/ 81896 h 92653"/>
                <a:gd name="connsiteX3" fmla="*/ 16888 w 60496"/>
                <a:gd name="connsiteY3" fmla="*/ 80623 h 92653"/>
                <a:gd name="connsiteX4" fmla="*/ 20590 w 60496"/>
                <a:gd name="connsiteY4" fmla="*/ 77153 h 92653"/>
                <a:gd name="connsiteX5" fmla="*/ 23944 w 60496"/>
                <a:gd name="connsiteY5" fmla="*/ 68825 h 92653"/>
                <a:gd name="connsiteX6" fmla="*/ 24985 w 60496"/>
                <a:gd name="connsiteY6" fmla="*/ 66049 h 92653"/>
                <a:gd name="connsiteX7" fmla="*/ 0 w 60496"/>
                <a:gd name="connsiteY7" fmla="*/ 0 h 92653"/>
                <a:gd name="connsiteX8" fmla="*/ 12030 w 60496"/>
                <a:gd name="connsiteY8" fmla="*/ 0 h 92653"/>
                <a:gd name="connsiteX9" fmla="*/ 25795 w 60496"/>
                <a:gd name="connsiteY9" fmla="*/ 38172 h 92653"/>
                <a:gd name="connsiteX10" fmla="*/ 30537 w 60496"/>
                <a:gd name="connsiteY10" fmla="*/ 53440 h 92653"/>
                <a:gd name="connsiteX11" fmla="*/ 35164 w 60496"/>
                <a:gd name="connsiteY11" fmla="*/ 38403 h 92653"/>
                <a:gd name="connsiteX12" fmla="*/ 49276 w 60496"/>
                <a:gd name="connsiteY12" fmla="*/ 0 h 92653"/>
                <a:gd name="connsiteX13" fmla="*/ 60496 w 60496"/>
                <a:gd name="connsiteY13" fmla="*/ 0 h 92653"/>
                <a:gd name="connsiteX14" fmla="*/ 35395 w 60496"/>
                <a:gd name="connsiteY14" fmla="*/ 67090 h 92653"/>
                <a:gd name="connsiteX15" fmla="*/ 29149 w 60496"/>
                <a:gd name="connsiteY15" fmla="*/ 82011 h 92653"/>
                <a:gd name="connsiteX16" fmla="*/ 22325 w 60496"/>
                <a:gd name="connsiteY16" fmla="*/ 90108 h 92653"/>
                <a:gd name="connsiteX17" fmla="*/ 13186 w 60496"/>
                <a:gd name="connsiteY17" fmla="*/ 92653 h 92653"/>
                <a:gd name="connsiteX18" fmla="*/ 6015 w 60496"/>
                <a:gd name="connsiteY18" fmla="*/ 9126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3">
                  <a:moveTo>
                    <a:pt x="5784" y="91381"/>
                  </a:moveTo>
                  <a:lnTo>
                    <a:pt x="4511" y="80855"/>
                  </a:lnTo>
                  <a:cubicBezTo>
                    <a:pt x="6940" y="81549"/>
                    <a:pt x="9138" y="81896"/>
                    <a:pt x="10873" y="81896"/>
                  </a:cubicBezTo>
                  <a:cubicBezTo>
                    <a:pt x="13302" y="81896"/>
                    <a:pt x="15384" y="81433"/>
                    <a:pt x="16888" y="80623"/>
                  </a:cubicBezTo>
                  <a:cubicBezTo>
                    <a:pt x="18392" y="79814"/>
                    <a:pt x="19548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5" y="68246"/>
                    <a:pt x="24522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6" y="92653"/>
                    <a:pt x="13186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A30D169-98B2-3CE8-7589-BBE820A4183E}"/>
                </a:ext>
              </a:extLst>
            </p:cNvPr>
            <p:cNvSpPr/>
            <p:nvPr/>
          </p:nvSpPr>
          <p:spPr>
            <a:xfrm>
              <a:off x="3911030" y="2400865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3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6 w 57257"/>
                <a:gd name="connsiteY6" fmla="*/ 4395 h 92768"/>
                <a:gd name="connsiteX7" fmla="*/ 53903 w 57257"/>
                <a:gd name="connsiteY7" fmla="*/ 16657 h 92768"/>
                <a:gd name="connsiteX8" fmla="*/ 57257 w 57257"/>
                <a:gd name="connsiteY8" fmla="*/ 34007 h 92768"/>
                <a:gd name="connsiteX9" fmla="*/ 53671 w 57257"/>
                <a:gd name="connsiteY9" fmla="*/ 52283 h 92768"/>
                <a:gd name="connsiteX10" fmla="*/ 43145 w 57257"/>
                <a:gd name="connsiteY10" fmla="*/ 64660 h 92768"/>
                <a:gd name="connsiteX11" fmla="*/ 28571 w 57257"/>
                <a:gd name="connsiteY11" fmla="*/ 68940 h 92768"/>
                <a:gd name="connsiteX12" fmla="*/ 18507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4 w 57257"/>
                <a:gd name="connsiteY17" fmla="*/ 53672 h 92768"/>
                <a:gd name="connsiteX18" fmla="*/ 27877 w 57257"/>
                <a:gd name="connsiteY18" fmla="*/ 59802 h 92768"/>
                <a:gd name="connsiteX19" fmla="*/ 40600 w 57257"/>
                <a:gd name="connsiteY19" fmla="*/ 53556 h 92768"/>
                <a:gd name="connsiteX20" fmla="*/ 45922 w 57257"/>
                <a:gd name="connsiteY20" fmla="*/ 34007 h 92768"/>
                <a:gd name="connsiteX21" fmla="*/ 40716 w 57257"/>
                <a:gd name="connsiteY21" fmla="*/ 15153 h 92768"/>
                <a:gd name="connsiteX22" fmla="*/ 28339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8" y="6709"/>
                    <a:pt x="15268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6" y="1388"/>
                    <a:pt x="44186" y="4395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0" y="21978"/>
                    <a:pt x="57257" y="27761"/>
                    <a:pt x="57257" y="34007"/>
                  </a:cubicBezTo>
                  <a:cubicBezTo>
                    <a:pt x="57257" y="40716"/>
                    <a:pt x="55985" y="46847"/>
                    <a:pt x="53671" y="52283"/>
                  </a:cubicBezTo>
                  <a:cubicBezTo>
                    <a:pt x="51242" y="57720"/>
                    <a:pt x="47772" y="61884"/>
                    <a:pt x="43145" y="64660"/>
                  </a:cubicBezTo>
                  <a:cubicBezTo>
                    <a:pt x="38518" y="67552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7" y="66627"/>
                  </a:cubicBezTo>
                  <a:cubicBezTo>
                    <a:pt x="15500" y="65007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4" y="57720"/>
                    <a:pt x="23019" y="59802"/>
                    <a:pt x="27877" y="59802"/>
                  </a:cubicBezTo>
                  <a:cubicBezTo>
                    <a:pt x="32735" y="59802"/>
                    <a:pt x="37130" y="57720"/>
                    <a:pt x="40600" y="53556"/>
                  </a:cubicBezTo>
                  <a:cubicBezTo>
                    <a:pt x="44186" y="49392"/>
                    <a:pt x="45922" y="42798"/>
                    <a:pt x="45922" y="34007"/>
                  </a:cubicBezTo>
                  <a:cubicBezTo>
                    <a:pt x="45922" y="25216"/>
                    <a:pt x="44186" y="19317"/>
                    <a:pt x="40716" y="15153"/>
                  </a:cubicBezTo>
                  <a:cubicBezTo>
                    <a:pt x="37246" y="10989"/>
                    <a:pt x="33082" y="8907"/>
                    <a:pt x="28339" y="8907"/>
                  </a:cubicBezTo>
                  <a:cubicBezTo>
                    <a:pt x="23597" y="8907"/>
                    <a:pt x="19317" y="11104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EDC03C8-1138-9E60-41FF-39BC4128B5B9}"/>
                </a:ext>
              </a:extLst>
            </p:cNvPr>
            <p:cNvSpPr/>
            <p:nvPr/>
          </p:nvSpPr>
          <p:spPr>
            <a:xfrm>
              <a:off x="3975459" y="2379350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CB138C4-5750-0C41-E9B4-5FE51B6BDF06}"/>
                </a:ext>
              </a:extLst>
            </p:cNvPr>
            <p:cNvSpPr/>
            <p:nvPr/>
          </p:nvSpPr>
          <p:spPr>
            <a:xfrm>
              <a:off x="4016985" y="2377268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31B9F48-3023-3B47-6A3D-6773AAA021E8}"/>
                </a:ext>
              </a:extLst>
            </p:cNvPr>
            <p:cNvSpPr/>
            <p:nvPr/>
          </p:nvSpPr>
          <p:spPr>
            <a:xfrm>
              <a:off x="4041160" y="2400865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2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7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7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5" y="65354"/>
                    <a:pt x="34933" y="66742"/>
                  </a:cubicBezTo>
                  <a:cubicBezTo>
                    <a:pt x="31115" y="68246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7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0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3" y="11451"/>
                    <a:pt x="56447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8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3" y="55522"/>
                    <a:pt x="42682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2873DA3-C1B5-FA7E-4E60-6A7A0D16B3F2}"/>
                </a:ext>
              </a:extLst>
            </p:cNvPr>
            <p:cNvSpPr/>
            <p:nvPr/>
          </p:nvSpPr>
          <p:spPr>
            <a:xfrm>
              <a:off x="4115653" y="2400865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3E95AE4-316B-06E9-41E8-3D2855CDDF10}"/>
                </a:ext>
              </a:extLst>
            </p:cNvPr>
            <p:cNvSpPr/>
            <p:nvPr/>
          </p:nvSpPr>
          <p:spPr>
            <a:xfrm>
              <a:off x="1362784" y="2529954"/>
              <a:ext cx="86869" cy="91149"/>
            </a:xfrm>
            <a:custGeom>
              <a:avLst/>
              <a:gdLst>
                <a:gd name="connsiteX0" fmla="*/ 0 w 86869"/>
                <a:gd name="connsiteY0" fmla="*/ 91034 h 91149"/>
                <a:gd name="connsiteX1" fmla="*/ 0 w 86869"/>
                <a:gd name="connsiteY1" fmla="*/ 0 h 91149"/>
                <a:gd name="connsiteX2" fmla="*/ 18160 w 86869"/>
                <a:gd name="connsiteY2" fmla="*/ 0 h 91149"/>
                <a:gd name="connsiteX3" fmla="*/ 39675 w 86869"/>
                <a:gd name="connsiteY3" fmla="*/ 64545 h 91149"/>
                <a:gd name="connsiteX4" fmla="*/ 44071 w 86869"/>
                <a:gd name="connsiteY4" fmla="*/ 78078 h 91149"/>
                <a:gd name="connsiteX5" fmla="*/ 48929 w 86869"/>
                <a:gd name="connsiteY5" fmla="*/ 63504 h 91149"/>
                <a:gd name="connsiteX6" fmla="*/ 70675 w 86869"/>
                <a:gd name="connsiteY6" fmla="*/ 116 h 91149"/>
                <a:gd name="connsiteX7" fmla="*/ 86869 w 86869"/>
                <a:gd name="connsiteY7" fmla="*/ 116 h 91149"/>
                <a:gd name="connsiteX8" fmla="*/ 86869 w 86869"/>
                <a:gd name="connsiteY8" fmla="*/ 91149 h 91149"/>
                <a:gd name="connsiteX9" fmla="*/ 75302 w 86869"/>
                <a:gd name="connsiteY9" fmla="*/ 91149 h 91149"/>
                <a:gd name="connsiteX10" fmla="*/ 75302 w 86869"/>
                <a:gd name="connsiteY10" fmla="*/ 14922 h 91149"/>
                <a:gd name="connsiteX11" fmla="*/ 48813 w 86869"/>
                <a:gd name="connsiteY11" fmla="*/ 91149 h 91149"/>
                <a:gd name="connsiteX12" fmla="*/ 37940 w 86869"/>
                <a:gd name="connsiteY12" fmla="*/ 91149 h 91149"/>
                <a:gd name="connsiteX13" fmla="*/ 11567 w 86869"/>
                <a:gd name="connsiteY13" fmla="*/ 13649 h 91149"/>
                <a:gd name="connsiteX14" fmla="*/ 11567 w 86869"/>
                <a:gd name="connsiteY14" fmla="*/ 91149 h 91149"/>
                <a:gd name="connsiteX15" fmla="*/ 0 w 86869"/>
                <a:gd name="connsiteY15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869" h="91149">
                  <a:moveTo>
                    <a:pt x="0" y="91034"/>
                  </a:moveTo>
                  <a:lnTo>
                    <a:pt x="0" y="0"/>
                  </a:lnTo>
                  <a:lnTo>
                    <a:pt x="18160" y="0"/>
                  </a:lnTo>
                  <a:lnTo>
                    <a:pt x="39675" y="64545"/>
                  </a:lnTo>
                  <a:cubicBezTo>
                    <a:pt x="41642" y="70560"/>
                    <a:pt x="43146" y="75071"/>
                    <a:pt x="44071" y="78078"/>
                  </a:cubicBezTo>
                  <a:cubicBezTo>
                    <a:pt x="45112" y="74724"/>
                    <a:pt x="46731" y="69866"/>
                    <a:pt x="48929" y="63504"/>
                  </a:cubicBezTo>
                  <a:lnTo>
                    <a:pt x="70675" y="116"/>
                  </a:lnTo>
                  <a:lnTo>
                    <a:pt x="86869" y="116"/>
                  </a:lnTo>
                  <a:lnTo>
                    <a:pt x="86869" y="91149"/>
                  </a:lnTo>
                  <a:lnTo>
                    <a:pt x="75302" y="91149"/>
                  </a:lnTo>
                  <a:lnTo>
                    <a:pt x="75302" y="14922"/>
                  </a:lnTo>
                  <a:lnTo>
                    <a:pt x="48813" y="91149"/>
                  </a:lnTo>
                  <a:lnTo>
                    <a:pt x="37940" y="91149"/>
                  </a:lnTo>
                  <a:lnTo>
                    <a:pt x="11567" y="13649"/>
                  </a:lnTo>
                  <a:lnTo>
                    <a:pt x="11567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4ACD03F-CC31-73E4-AC08-0380A2BCE7A2}"/>
                </a:ext>
              </a:extLst>
            </p:cNvPr>
            <p:cNvSpPr/>
            <p:nvPr/>
          </p:nvSpPr>
          <p:spPr>
            <a:xfrm>
              <a:off x="1467583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ACED4DA-B9C2-1897-A003-09DB456BB4B2}"/>
                </a:ext>
              </a:extLst>
            </p:cNvPr>
            <p:cNvSpPr/>
            <p:nvPr/>
          </p:nvSpPr>
          <p:spPr>
            <a:xfrm>
              <a:off x="1495575" y="255355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51ED49A-335E-1C2A-734C-C9DE08E5C2E9}"/>
                </a:ext>
              </a:extLst>
            </p:cNvPr>
            <p:cNvSpPr/>
            <p:nvPr/>
          </p:nvSpPr>
          <p:spPr>
            <a:xfrm>
              <a:off x="1566366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700B09E-EA17-1648-78B0-78A4AF358F4E}"/>
                </a:ext>
              </a:extLst>
            </p:cNvPr>
            <p:cNvSpPr/>
            <p:nvPr/>
          </p:nvSpPr>
          <p:spPr>
            <a:xfrm>
              <a:off x="1589963" y="2553435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5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3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9"/>
                    <a:pt x="13418" y="54019"/>
                    <a:pt x="16310" y="56332"/>
                  </a:cubicBezTo>
                  <a:cubicBezTo>
                    <a:pt x="19086" y="58646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8"/>
                    <a:pt x="14690" y="35743"/>
                    <a:pt x="11567" y="34239"/>
                  </a:cubicBezTo>
                  <a:cubicBezTo>
                    <a:pt x="8328" y="32735"/>
                    <a:pt x="6015" y="30653"/>
                    <a:pt x="4395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7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9948"/>
                    <a:pt x="31347" y="9023"/>
                    <a:pt x="27067" y="9023"/>
                  </a:cubicBezTo>
                  <a:cubicBezTo>
                    <a:pt x="21978" y="9023"/>
                    <a:pt x="18276" y="9832"/>
                    <a:pt x="16078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2" y="24523"/>
                  </a:cubicBezTo>
                  <a:cubicBezTo>
                    <a:pt x="19548" y="24985"/>
                    <a:pt x="22787" y="25911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60633C5-C82C-8F56-284B-BC007EA29997}"/>
                </a:ext>
              </a:extLst>
            </p:cNvPr>
            <p:cNvSpPr/>
            <p:nvPr/>
          </p:nvSpPr>
          <p:spPr>
            <a:xfrm>
              <a:off x="1651732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8033D0D-4A80-134F-2A96-13BFEE7DFF13}"/>
                </a:ext>
              </a:extLst>
            </p:cNvPr>
            <p:cNvSpPr/>
            <p:nvPr/>
          </p:nvSpPr>
          <p:spPr>
            <a:xfrm>
              <a:off x="1693027" y="255355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598EC02-26EC-FC90-B81C-D2683DEF2E4F}"/>
                </a:ext>
              </a:extLst>
            </p:cNvPr>
            <p:cNvSpPr/>
            <p:nvPr/>
          </p:nvSpPr>
          <p:spPr>
            <a:xfrm>
              <a:off x="1729116" y="2555055"/>
              <a:ext cx="60496" cy="92653"/>
            </a:xfrm>
            <a:custGeom>
              <a:avLst/>
              <a:gdLst>
                <a:gd name="connsiteX0" fmla="*/ 5784 w 60496"/>
                <a:gd name="connsiteY0" fmla="*/ 91381 h 92653"/>
                <a:gd name="connsiteX1" fmla="*/ 4511 w 60496"/>
                <a:gd name="connsiteY1" fmla="*/ 80855 h 92653"/>
                <a:gd name="connsiteX2" fmla="*/ 10873 w 60496"/>
                <a:gd name="connsiteY2" fmla="*/ 81896 h 92653"/>
                <a:gd name="connsiteX3" fmla="*/ 16888 w 60496"/>
                <a:gd name="connsiteY3" fmla="*/ 80623 h 92653"/>
                <a:gd name="connsiteX4" fmla="*/ 20590 w 60496"/>
                <a:gd name="connsiteY4" fmla="*/ 77153 h 92653"/>
                <a:gd name="connsiteX5" fmla="*/ 23944 w 60496"/>
                <a:gd name="connsiteY5" fmla="*/ 68825 h 92653"/>
                <a:gd name="connsiteX6" fmla="*/ 24985 w 60496"/>
                <a:gd name="connsiteY6" fmla="*/ 66049 h 92653"/>
                <a:gd name="connsiteX7" fmla="*/ 0 w 60496"/>
                <a:gd name="connsiteY7" fmla="*/ 0 h 92653"/>
                <a:gd name="connsiteX8" fmla="*/ 12030 w 60496"/>
                <a:gd name="connsiteY8" fmla="*/ 0 h 92653"/>
                <a:gd name="connsiteX9" fmla="*/ 25795 w 60496"/>
                <a:gd name="connsiteY9" fmla="*/ 38172 h 92653"/>
                <a:gd name="connsiteX10" fmla="*/ 30537 w 60496"/>
                <a:gd name="connsiteY10" fmla="*/ 53440 h 92653"/>
                <a:gd name="connsiteX11" fmla="*/ 35164 w 60496"/>
                <a:gd name="connsiteY11" fmla="*/ 38403 h 92653"/>
                <a:gd name="connsiteX12" fmla="*/ 49276 w 60496"/>
                <a:gd name="connsiteY12" fmla="*/ 0 h 92653"/>
                <a:gd name="connsiteX13" fmla="*/ 60496 w 60496"/>
                <a:gd name="connsiteY13" fmla="*/ 0 h 92653"/>
                <a:gd name="connsiteX14" fmla="*/ 35395 w 60496"/>
                <a:gd name="connsiteY14" fmla="*/ 67090 h 92653"/>
                <a:gd name="connsiteX15" fmla="*/ 29149 w 60496"/>
                <a:gd name="connsiteY15" fmla="*/ 82011 h 92653"/>
                <a:gd name="connsiteX16" fmla="*/ 22325 w 60496"/>
                <a:gd name="connsiteY16" fmla="*/ 90108 h 92653"/>
                <a:gd name="connsiteX17" fmla="*/ 13187 w 60496"/>
                <a:gd name="connsiteY17" fmla="*/ 92653 h 92653"/>
                <a:gd name="connsiteX18" fmla="*/ 6015 w 60496"/>
                <a:gd name="connsiteY18" fmla="*/ 9126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3">
                  <a:moveTo>
                    <a:pt x="5784" y="91381"/>
                  </a:moveTo>
                  <a:lnTo>
                    <a:pt x="4511" y="80855"/>
                  </a:lnTo>
                  <a:cubicBezTo>
                    <a:pt x="6940" y="81549"/>
                    <a:pt x="9138" y="81896"/>
                    <a:pt x="10873" y="81896"/>
                  </a:cubicBezTo>
                  <a:cubicBezTo>
                    <a:pt x="13302" y="81896"/>
                    <a:pt x="15384" y="81433"/>
                    <a:pt x="16888" y="80623"/>
                  </a:cubicBezTo>
                  <a:cubicBezTo>
                    <a:pt x="18392" y="79814"/>
                    <a:pt x="19549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5" y="68246"/>
                    <a:pt x="24522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DD86E29-BE83-B17E-5143-2006042785FF}"/>
                </a:ext>
              </a:extLst>
            </p:cNvPr>
            <p:cNvSpPr/>
            <p:nvPr/>
          </p:nvSpPr>
          <p:spPr>
            <a:xfrm>
              <a:off x="1839698" y="255355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5BBD9DC-CC3A-3206-2755-2EE65C1435AE}"/>
                </a:ext>
              </a:extLst>
            </p:cNvPr>
            <p:cNvSpPr/>
            <p:nvPr/>
          </p:nvSpPr>
          <p:spPr>
            <a:xfrm>
              <a:off x="1907251" y="2528450"/>
              <a:ext cx="38518" cy="92652"/>
            </a:xfrm>
            <a:custGeom>
              <a:avLst/>
              <a:gdLst>
                <a:gd name="connsiteX0" fmla="*/ 9948 w 38518"/>
                <a:gd name="connsiteY0" fmla="*/ 92537 h 92652"/>
                <a:gd name="connsiteX1" fmla="*/ 9948 w 38518"/>
                <a:gd name="connsiteY1" fmla="*/ 35280 h 92652"/>
                <a:gd name="connsiteX2" fmla="*/ 0 w 38518"/>
                <a:gd name="connsiteY2" fmla="*/ 35280 h 92652"/>
                <a:gd name="connsiteX3" fmla="*/ 0 w 38518"/>
                <a:gd name="connsiteY3" fmla="*/ 26604 h 92652"/>
                <a:gd name="connsiteX4" fmla="*/ 9948 w 38518"/>
                <a:gd name="connsiteY4" fmla="*/ 26604 h 92652"/>
                <a:gd name="connsiteX5" fmla="*/ 9948 w 38518"/>
                <a:gd name="connsiteY5" fmla="*/ 19549 h 92652"/>
                <a:gd name="connsiteX6" fmla="*/ 11104 w 38518"/>
                <a:gd name="connsiteY6" fmla="*/ 9716 h 92652"/>
                <a:gd name="connsiteX7" fmla="*/ 16772 w 38518"/>
                <a:gd name="connsiteY7" fmla="*/ 2660 h 92652"/>
                <a:gd name="connsiteX8" fmla="*/ 28108 w 38518"/>
                <a:gd name="connsiteY8" fmla="*/ 0 h 92652"/>
                <a:gd name="connsiteX9" fmla="*/ 38519 w 38518"/>
                <a:gd name="connsiteY9" fmla="*/ 1157 h 92652"/>
                <a:gd name="connsiteX10" fmla="*/ 36899 w 38518"/>
                <a:gd name="connsiteY10" fmla="*/ 10873 h 92652"/>
                <a:gd name="connsiteX11" fmla="*/ 30306 w 38518"/>
                <a:gd name="connsiteY11" fmla="*/ 10295 h 92652"/>
                <a:gd name="connsiteX12" fmla="*/ 23134 w 38518"/>
                <a:gd name="connsiteY12" fmla="*/ 12493 h 92652"/>
                <a:gd name="connsiteX13" fmla="*/ 21052 w 38518"/>
                <a:gd name="connsiteY13" fmla="*/ 20590 h 92652"/>
                <a:gd name="connsiteX14" fmla="*/ 21052 w 38518"/>
                <a:gd name="connsiteY14" fmla="*/ 26720 h 92652"/>
                <a:gd name="connsiteX15" fmla="*/ 33892 w 38518"/>
                <a:gd name="connsiteY15" fmla="*/ 26720 h 92652"/>
                <a:gd name="connsiteX16" fmla="*/ 33892 w 38518"/>
                <a:gd name="connsiteY16" fmla="*/ 35395 h 92652"/>
                <a:gd name="connsiteX17" fmla="*/ 21052 w 38518"/>
                <a:gd name="connsiteY17" fmla="*/ 35395 h 92652"/>
                <a:gd name="connsiteX18" fmla="*/ 21052 w 38518"/>
                <a:gd name="connsiteY18" fmla="*/ 92653 h 92652"/>
                <a:gd name="connsiteX19" fmla="*/ 9948 w 38518"/>
                <a:gd name="connsiteY19" fmla="*/ 9265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2">
                  <a:moveTo>
                    <a:pt x="9948" y="92537"/>
                  </a:moveTo>
                  <a:lnTo>
                    <a:pt x="9948" y="35280"/>
                  </a:lnTo>
                  <a:lnTo>
                    <a:pt x="0" y="35280"/>
                  </a:lnTo>
                  <a:lnTo>
                    <a:pt x="0" y="26604"/>
                  </a:lnTo>
                  <a:lnTo>
                    <a:pt x="9948" y="26604"/>
                  </a:lnTo>
                  <a:lnTo>
                    <a:pt x="9948" y="19549"/>
                  </a:lnTo>
                  <a:cubicBezTo>
                    <a:pt x="9948" y="15153"/>
                    <a:pt x="10295" y="11798"/>
                    <a:pt x="11104" y="9716"/>
                  </a:cubicBezTo>
                  <a:cubicBezTo>
                    <a:pt x="12145" y="6825"/>
                    <a:pt x="14112" y="4511"/>
                    <a:pt x="16772" y="2660"/>
                  </a:cubicBezTo>
                  <a:cubicBezTo>
                    <a:pt x="19433" y="810"/>
                    <a:pt x="23250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1" y="10295"/>
                    <a:pt x="24522" y="10989"/>
                    <a:pt x="23134" y="12493"/>
                  </a:cubicBezTo>
                  <a:cubicBezTo>
                    <a:pt x="21746" y="13996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60D927C-06E4-DDF8-4B0A-194034E33CFD}"/>
                </a:ext>
              </a:extLst>
            </p:cNvPr>
            <p:cNvSpPr/>
            <p:nvPr/>
          </p:nvSpPr>
          <p:spPr>
            <a:xfrm>
              <a:off x="1998284" y="2529954"/>
              <a:ext cx="12029" cy="91033"/>
            </a:xfrm>
            <a:custGeom>
              <a:avLst/>
              <a:gdLst>
                <a:gd name="connsiteX0" fmla="*/ 0 w 12029"/>
                <a:gd name="connsiteY0" fmla="*/ 91034 h 91033"/>
                <a:gd name="connsiteX1" fmla="*/ 0 w 12029"/>
                <a:gd name="connsiteY1" fmla="*/ 0 h 91033"/>
                <a:gd name="connsiteX2" fmla="*/ 12030 w 12029"/>
                <a:gd name="connsiteY2" fmla="*/ 0 h 91033"/>
                <a:gd name="connsiteX3" fmla="*/ 12030 w 12029"/>
                <a:gd name="connsiteY3" fmla="*/ 91034 h 91033"/>
                <a:gd name="connsiteX4" fmla="*/ 0 w 1202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9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D125645-C34A-B58B-AE86-E36BE929690E}"/>
                </a:ext>
              </a:extLst>
            </p:cNvPr>
            <p:cNvSpPr/>
            <p:nvPr/>
          </p:nvSpPr>
          <p:spPr>
            <a:xfrm>
              <a:off x="2029862" y="255355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F80EAFE-CFE3-9779-7EFE-0AA9282FF882}"/>
                </a:ext>
              </a:extLst>
            </p:cNvPr>
            <p:cNvSpPr/>
            <p:nvPr/>
          </p:nvSpPr>
          <p:spPr>
            <a:xfrm>
              <a:off x="2094407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8" y="75418"/>
                    <a:pt x="19895" y="76343"/>
                  </a:cubicBezTo>
                  <a:cubicBezTo>
                    <a:pt x="20358" y="77269"/>
                    <a:pt x="20936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02A7D00-1E21-6ED1-30D9-346C703438E1}"/>
                </a:ext>
              </a:extLst>
            </p:cNvPr>
            <p:cNvSpPr/>
            <p:nvPr/>
          </p:nvSpPr>
          <p:spPr>
            <a:xfrm>
              <a:off x="2132116" y="2553667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EEEA03B-1815-FFE0-BC3D-37560911ADFF}"/>
                </a:ext>
              </a:extLst>
            </p:cNvPr>
            <p:cNvSpPr/>
            <p:nvPr/>
          </p:nvSpPr>
          <p:spPr>
            <a:xfrm>
              <a:off x="2206377" y="255355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6BCCDA-457D-A0CF-7124-02B14F982760}"/>
                </a:ext>
              </a:extLst>
            </p:cNvPr>
            <p:cNvSpPr/>
            <p:nvPr/>
          </p:nvSpPr>
          <p:spPr>
            <a:xfrm>
              <a:off x="2248597" y="255355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142BB0-0320-3E77-84DB-F20C123737C3}"/>
                </a:ext>
              </a:extLst>
            </p:cNvPr>
            <p:cNvSpPr/>
            <p:nvPr/>
          </p:nvSpPr>
          <p:spPr>
            <a:xfrm>
              <a:off x="2315456" y="2553551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6" y="65354"/>
                    <a:pt x="34933" y="66743"/>
                  </a:cubicBezTo>
                  <a:cubicBezTo>
                    <a:pt x="31116" y="68246"/>
                    <a:pt x="26952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755EFE4-C669-7E7E-35CE-55ACCE056C92}"/>
                </a:ext>
              </a:extLst>
            </p:cNvPr>
            <p:cNvSpPr/>
            <p:nvPr/>
          </p:nvSpPr>
          <p:spPr>
            <a:xfrm>
              <a:off x="2383817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18DAE19-B821-CADC-FA12-F28F38BF1D71}"/>
                </a:ext>
              </a:extLst>
            </p:cNvPr>
            <p:cNvSpPr/>
            <p:nvPr/>
          </p:nvSpPr>
          <p:spPr>
            <a:xfrm>
              <a:off x="2425344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1CA2508-435F-E6E7-4EDC-0A15B13CEEA5}"/>
                </a:ext>
              </a:extLst>
            </p:cNvPr>
            <p:cNvSpPr/>
            <p:nvPr/>
          </p:nvSpPr>
          <p:spPr>
            <a:xfrm>
              <a:off x="2449172" y="255355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20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20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576BEF0-DF8F-D2BA-E205-1FCDDB19D71C}"/>
                </a:ext>
              </a:extLst>
            </p:cNvPr>
            <p:cNvSpPr/>
            <p:nvPr/>
          </p:nvSpPr>
          <p:spPr>
            <a:xfrm>
              <a:off x="2523896" y="255355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445C2B0-6494-D6C0-C39B-EE380DCD0279}"/>
                </a:ext>
              </a:extLst>
            </p:cNvPr>
            <p:cNvSpPr/>
            <p:nvPr/>
          </p:nvSpPr>
          <p:spPr>
            <a:xfrm>
              <a:off x="2590754" y="2553551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6" y="65354"/>
                    <a:pt x="34933" y="66743"/>
                  </a:cubicBezTo>
                  <a:cubicBezTo>
                    <a:pt x="31116" y="68246"/>
                    <a:pt x="26952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C5EF48F-F469-CC10-E681-763EE7C6C294}"/>
                </a:ext>
              </a:extLst>
            </p:cNvPr>
            <p:cNvSpPr/>
            <p:nvPr/>
          </p:nvSpPr>
          <p:spPr>
            <a:xfrm>
              <a:off x="2665015" y="2529954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97B5FE9-570F-ABCB-7FDA-89BCCD8F4305}"/>
                </a:ext>
              </a:extLst>
            </p:cNvPr>
            <p:cNvSpPr/>
            <p:nvPr/>
          </p:nvSpPr>
          <p:spPr>
            <a:xfrm>
              <a:off x="2736384" y="2528219"/>
              <a:ext cx="80507" cy="94272"/>
            </a:xfrm>
            <a:custGeom>
              <a:avLst/>
              <a:gdLst>
                <a:gd name="connsiteX0" fmla="*/ 68478 w 80507"/>
                <a:gd name="connsiteY0" fmla="*/ 60843 h 94272"/>
                <a:gd name="connsiteX1" fmla="*/ 80508 w 80507"/>
                <a:gd name="connsiteY1" fmla="*/ 63851 h 94272"/>
                <a:gd name="connsiteX2" fmla="*/ 66858 w 80507"/>
                <a:gd name="connsiteY2" fmla="*/ 86522 h 94272"/>
                <a:gd name="connsiteX3" fmla="*/ 42799 w 80507"/>
                <a:gd name="connsiteY3" fmla="*/ 94272 h 94272"/>
                <a:gd name="connsiteX4" fmla="*/ 18855 w 80507"/>
                <a:gd name="connsiteY4" fmla="*/ 88257 h 94272"/>
                <a:gd name="connsiteX5" fmla="*/ 4858 w 80507"/>
                <a:gd name="connsiteY5" fmla="*/ 70907 h 94272"/>
                <a:gd name="connsiteX6" fmla="*/ 0 w 80507"/>
                <a:gd name="connsiteY6" fmla="*/ 46500 h 94272"/>
                <a:gd name="connsiteX7" fmla="*/ 5437 w 80507"/>
                <a:gd name="connsiteY7" fmla="*/ 21631 h 94272"/>
                <a:gd name="connsiteX8" fmla="*/ 20937 w 80507"/>
                <a:gd name="connsiteY8" fmla="*/ 5552 h 94272"/>
                <a:gd name="connsiteX9" fmla="*/ 43030 w 80507"/>
                <a:gd name="connsiteY9" fmla="*/ 0 h 94272"/>
                <a:gd name="connsiteX10" fmla="*/ 66049 w 80507"/>
                <a:gd name="connsiteY10" fmla="*/ 6940 h 94272"/>
                <a:gd name="connsiteX11" fmla="*/ 79004 w 80507"/>
                <a:gd name="connsiteY11" fmla="*/ 26489 h 94272"/>
                <a:gd name="connsiteX12" fmla="*/ 67090 w 80507"/>
                <a:gd name="connsiteY12" fmla="*/ 29265 h 94272"/>
                <a:gd name="connsiteX13" fmla="*/ 57952 w 80507"/>
                <a:gd name="connsiteY13" fmla="*/ 14806 h 94272"/>
                <a:gd name="connsiteX14" fmla="*/ 42799 w 80507"/>
                <a:gd name="connsiteY14" fmla="*/ 10295 h 94272"/>
                <a:gd name="connsiteX15" fmla="*/ 25217 w 80507"/>
                <a:gd name="connsiteY15" fmla="*/ 15384 h 94272"/>
                <a:gd name="connsiteX16" fmla="*/ 15269 w 80507"/>
                <a:gd name="connsiteY16" fmla="*/ 28918 h 94272"/>
                <a:gd name="connsiteX17" fmla="*/ 12377 w 80507"/>
                <a:gd name="connsiteY17" fmla="*/ 46384 h 94272"/>
                <a:gd name="connsiteX18" fmla="*/ 15731 w 80507"/>
                <a:gd name="connsiteY18" fmla="*/ 66627 h 94272"/>
                <a:gd name="connsiteX19" fmla="*/ 26258 w 80507"/>
                <a:gd name="connsiteY19" fmla="*/ 79582 h 94272"/>
                <a:gd name="connsiteX20" fmla="*/ 41757 w 80507"/>
                <a:gd name="connsiteY20" fmla="*/ 83862 h 94272"/>
                <a:gd name="connsiteX21" fmla="*/ 58877 w 80507"/>
                <a:gd name="connsiteY21" fmla="*/ 78078 h 94272"/>
                <a:gd name="connsiteX22" fmla="*/ 68362 w 80507"/>
                <a:gd name="connsiteY22" fmla="*/ 60728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0507" h="94272">
                  <a:moveTo>
                    <a:pt x="68478" y="60843"/>
                  </a:moveTo>
                  <a:lnTo>
                    <a:pt x="80508" y="63851"/>
                  </a:lnTo>
                  <a:cubicBezTo>
                    <a:pt x="77963" y="73799"/>
                    <a:pt x="73452" y="81317"/>
                    <a:pt x="66858" y="86522"/>
                  </a:cubicBezTo>
                  <a:cubicBezTo>
                    <a:pt x="60265" y="91728"/>
                    <a:pt x="52284" y="94272"/>
                    <a:pt x="42799" y="94272"/>
                  </a:cubicBezTo>
                  <a:cubicBezTo>
                    <a:pt x="33313" y="94272"/>
                    <a:pt x="24985" y="92306"/>
                    <a:pt x="18855" y="88257"/>
                  </a:cubicBezTo>
                  <a:cubicBezTo>
                    <a:pt x="12724" y="84209"/>
                    <a:pt x="7981" y="78425"/>
                    <a:pt x="4858" y="70907"/>
                  </a:cubicBezTo>
                  <a:cubicBezTo>
                    <a:pt x="1735" y="63388"/>
                    <a:pt x="0" y="55175"/>
                    <a:pt x="0" y="46500"/>
                  </a:cubicBezTo>
                  <a:cubicBezTo>
                    <a:pt x="0" y="37015"/>
                    <a:pt x="1851" y="28687"/>
                    <a:pt x="5437" y="21631"/>
                  </a:cubicBezTo>
                  <a:cubicBezTo>
                    <a:pt x="9022" y="14575"/>
                    <a:pt x="14228" y="9254"/>
                    <a:pt x="20937" y="5552"/>
                  </a:cubicBezTo>
                  <a:cubicBezTo>
                    <a:pt x="27646" y="1851"/>
                    <a:pt x="34933" y="0"/>
                    <a:pt x="43030" y="0"/>
                  </a:cubicBezTo>
                  <a:cubicBezTo>
                    <a:pt x="52168" y="0"/>
                    <a:pt x="59802" y="2313"/>
                    <a:pt x="66049" y="6940"/>
                  </a:cubicBezTo>
                  <a:cubicBezTo>
                    <a:pt x="72295" y="11567"/>
                    <a:pt x="76575" y="18045"/>
                    <a:pt x="79004" y="26489"/>
                  </a:cubicBezTo>
                  <a:lnTo>
                    <a:pt x="67090" y="29265"/>
                  </a:lnTo>
                  <a:cubicBezTo>
                    <a:pt x="65008" y="22672"/>
                    <a:pt x="61884" y="17813"/>
                    <a:pt x="57952" y="14806"/>
                  </a:cubicBezTo>
                  <a:cubicBezTo>
                    <a:pt x="53903" y="11799"/>
                    <a:pt x="48813" y="10295"/>
                    <a:pt x="42799" y="10295"/>
                  </a:cubicBezTo>
                  <a:cubicBezTo>
                    <a:pt x="35743" y="10295"/>
                    <a:pt x="29959" y="12030"/>
                    <a:pt x="25217" y="15384"/>
                  </a:cubicBezTo>
                  <a:cubicBezTo>
                    <a:pt x="20474" y="18739"/>
                    <a:pt x="17235" y="23250"/>
                    <a:pt x="15269" y="28918"/>
                  </a:cubicBezTo>
                  <a:cubicBezTo>
                    <a:pt x="13418" y="34586"/>
                    <a:pt x="12377" y="40369"/>
                    <a:pt x="12377" y="46384"/>
                  </a:cubicBezTo>
                  <a:cubicBezTo>
                    <a:pt x="12377" y="54134"/>
                    <a:pt x="13534" y="60843"/>
                    <a:pt x="15731" y="66627"/>
                  </a:cubicBezTo>
                  <a:cubicBezTo>
                    <a:pt x="18045" y="72410"/>
                    <a:pt x="21515" y="76690"/>
                    <a:pt x="26258" y="79582"/>
                  </a:cubicBezTo>
                  <a:cubicBezTo>
                    <a:pt x="31000" y="82474"/>
                    <a:pt x="36205" y="83862"/>
                    <a:pt x="41757" y="83862"/>
                  </a:cubicBezTo>
                  <a:cubicBezTo>
                    <a:pt x="48466" y="83862"/>
                    <a:pt x="54250" y="81896"/>
                    <a:pt x="58877" y="78078"/>
                  </a:cubicBezTo>
                  <a:cubicBezTo>
                    <a:pt x="63619" y="74146"/>
                    <a:pt x="66743" y="68362"/>
                    <a:pt x="68362" y="6072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61E97C8-83E8-AF08-305E-AAEE74AA315A}"/>
                </a:ext>
              </a:extLst>
            </p:cNvPr>
            <p:cNvSpPr/>
            <p:nvPr/>
          </p:nvSpPr>
          <p:spPr>
            <a:xfrm>
              <a:off x="2825914" y="255355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0BF64F0-C478-A193-4894-CDCBBA1C7991}"/>
                </a:ext>
              </a:extLst>
            </p:cNvPr>
            <p:cNvSpPr/>
            <p:nvPr/>
          </p:nvSpPr>
          <p:spPr>
            <a:xfrm>
              <a:off x="2896590" y="255355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7058A600-67C3-7CF5-7565-80B550D40FD8}"/>
                </a:ext>
              </a:extLst>
            </p:cNvPr>
            <p:cNvSpPr/>
            <p:nvPr/>
          </p:nvSpPr>
          <p:spPr>
            <a:xfrm>
              <a:off x="2971545" y="2553551"/>
              <a:ext cx="57373" cy="92768"/>
            </a:xfrm>
            <a:custGeom>
              <a:avLst/>
              <a:gdLst>
                <a:gd name="connsiteX0" fmla="*/ 0 w 57373"/>
                <a:gd name="connsiteY0" fmla="*/ 92769 h 92768"/>
                <a:gd name="connsiteX1" fmla="*/ 0 w 57373"/>
                <a:gd name="connsiteY1" fmla="*/ 1504 h 92768"/>
                <a:gd name="connsiteX2" fmla="*/ 10179 w 57373"/>
                <a:gd name="connsiteY2" fmla="*/ 1504 h 92768"/>
                <a:gd name="connsiteX3" fmla="*/ 10179 w 57373"/>
                <a:gd name="connsiteY3" fmla="*/ 10063 h 92768"/>
                <a:gd name="connsiteX4" fmla="*/ 18392 w 57373"/>
                <a:gd name="connsiteY4" fmla="*/ 2545 h 92768"/>
                <a:gd name="connsiteX5" fmla="*/ 29381 w 57373"/>
                <a:gd name="connsiteY5" fmla="*/ 0 h 92768"/>
                <a:gd name="connsiteX6" fmla="*/ 44302 w 57373"/>
                <a:gd name="connsiteY6" fmla="*/ 4395 h 92768"/>
                <a:gd name="connsiteX7" fmla="*/ 54019 w 57373"/>
                <a:gd name="connsiteY7" fmla="*/ 16657 h 92768"/>
                <a:gd name="connsiteX8" fmla="*/ 57373 w 57373"/>
                <a:gd name="connsiteY8" fmla="*/ 34007 h 92768"/>
                <a:gd name="connsiteX9" fmla="*/ 53787 w 57373"/>
                <a:gd name="connsiteY9" fmla="*/ 52284 h 92768"/>
                <a:gd name="connsiteX10" fmla="*/ 43261 w 57373"/>
                <a:gd name="connsiteY10" fmla="*/ 64660 h 92768"/>
                <a:gd name="connsiteX11" fmla="*/ 28687 w 57373"/>
                <a:gd name="connsiteY11" fmla="*/ 68940 h 92768"/>
                <a:gd name="connsiteX12" fmla="*/ 18623 w 57373"/>
                <a:gd name="connsiteY12" fmla="*/ 66627 h 92768"/>
                <a:gd name="connsiteX13" fmla="*/ 11336 w 57373"/>
                <a:gd name="connsiteY13" fmla="*/ 60612 h 92768"/>
                <a:gd name="connsiteX14" fmla="*/ 11336 w 57373"/>
                <a:gd name="connsiteY14" fmla="*/ 92769 h 92768"/>
                <a:gd name="connsiteX15" fmla="*/ 116 w 57373"/>
                <a:gd name="connsiteY15" fmla="*/ 92769 h 92768"/>
                <a:gd name="connsiteX16" fmla="*/ 10179 w 57373"/>
                <a:gd name="connsiteY16" fmla="*/ 34817 h 92768"/>
                <a:gd name="connsiteX17" fmla="*/ 15384 w 57373"/>
                <a:gd name="connsiteY17" fmla="*/ 53672 h 92768"/>
                <a:gd name="connsiteX18" fmla="*/ 27877 w 57373"/>
                <a:gd name="connsiteY18" fmla="*/ 59802 h 92768"/>
                <a:gd name="connsiteX19" fmla="*/ 40601 w 57373"/>
                <a:gd name="connsiteY19" fmla="*/ 53556 h 92768"/>
                <a:gd name="connsiteX20" fmla="*/ 45922 w 57373"/>
                <a:gd name="connsiteY20" fmla="*/ 34007 h 92768"/>
                <a:gd name="connsiteX21" fmla="*/ 40716 w 57373"/>
                <a:gd name="connsiteY21" fmla="*/ 15153 h 92768"/>
                <a:gd name="connsiteX22" fmla="*/ 28340 w 57373"/>
                <a:gd name="connsiteY22" fmla="*/ 8907 h 92768"/>
                <a:gd name="connsiteX23" fmla="*/ 15731 w 57373"/>
                <a:gd name="connsiteY23" fmla="*/ 15616 h 92768"/>
                <a:gd name="connsiteX24" fmla="*/ 10295 w 57373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3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8" y="6709"/>
                    <a:pt x="15269" y="4164"/>
                    <a:pt x="18392" y="2545"/>
                  </a:cubicBezTo>
                  <a:cubicBezTo>
                    <a:pt x="21399" y="810"/>
                    <a:pt x="25101" y="0"/>
                    <a:pt x="29381" y="0"/>
                  </a:cubicBezTo>
                  <a:cubicBezTo>
                    <a:pt x="35048" y="0"/>
                    <a:pt x="40022" y="1388"/>
                    <a:pt x="44302" y="4395"/>
                  </a:cubicBezTo>
                  <a:cubicBezTo>
                    <a:pt x="48582" y="7287"/>
                    <a:pt x="51821" y="11336"/>
                    <a:pt x="54019" y="16657"/>
                  </a:cubicBezTo>
                  <a:cubicBezTo>
                    <a:pt x="56216" y="21978"/>
                    <a:pt x="57373" y="27761"/>
                    <a:pt x="57373" y="34007"/>
                  </a:cubicBezTo>
                  <a:cubicBezTo>
                    <a:pt x="57373" y="40716"/>
                    <a:pt x="56101" y="46847"/>
                    <a:pt x="53787" y="52284"/>
                  </a:cubicBezTo>
                  <a:cubicBezTo>
                    <a:pt x="51358" y="57720"/>
                    <a:pt x="47888" y="61884"/>
                    <a:pt x="43261" y="64660"/>
                  </a:cubicBezTo>
                  <a:cubicBezTo>
                    <a:pt x="38634" y="67552"/>
                    <a:pt x="33776" y="68940"/>
                    <a:pt x="28687" y="68940"/>
                  </a:cubicBezTo>
                  <a:cubicBezTo>
                    <a:pt x="24985" y="68940"/>
                    <a:pt x="21631" y="68131"/>
                    <a:pt x="18623" y="66627"/>
                  </a:cubicBezTo>
                  <a:cubicBezTo>
                    <a:pt x="15616" y="65007"/>
                    <a:pt x="13187" y="63041"/>
                    <a:pt x="11336" y="60612"/>
                  </a:cubicBezTo>
                  <a:lnTo>
                    <a:pt x="11336" y="92769"/>
                  </a:lnTo>
                  <a:lnTo>
                    <a:pt x="116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6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4"/>
                    <a:pt x="15731" y="15616"/>
                  </a:cubicBezTo>
                  <a:cubicBezTo>
                    <a:pt x="12030" y="20011"/>
                    <a:pt x="10295" y="26489"/>
                    <a:pt x="10295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52FFE2C-2759-A3A7-3CBF-59453ACAD5C1}"/>
                </a:ext>
              </a:extLst>
            </p:cNvPr>
            <p:cNvSpPr/>
            <p:nvPr/>
          </p:nvSpPr>
          <p:spPr>
            <a:xfrm>
              <a:off x="3038403" y="2553667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967742E9-92F3-B6B6-52AE-E803DCDC896B}"/>
                </a:ext>
              </a:extLst>
            </p:cNvPr>
            <p:cNvSpPr/>
            <p:nvPr/>
          </p:nvSpPr>
          <p:spPr>
            <a:xfrm>
              <a:off x="3112664" y="255355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C9F79DA-A6C7-52C3-FAEC-0DA1A0578EB2}"/>
                </a:ext>
              </a:extLst>
            </p:cNvPr>
            <p:cNvSpPr/>
            <p:nvPr/>
          </p:nvSpPr>
          <p:spPr>
            <a:xfrm>
              <a:off x="3151183" y="2553551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5 w 60380"/>
                <a:gd name="connsiteY24" fmla="*/ 59571 h 68940"/>
                <a:gd name="connsiteX25" fmla="*/ 60381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39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4 w 60380"/>
                <a:gd name="connsiteY35" fmla="*/ 57373 h 68940"/>
                <a:gd name="connsiteX36" fmla="*/ 44187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731"/>
                    <a:pt x="4396" y="11914"/>
                    <a:pt x="6593" y="9022"/>
                  </a:cubicBezTo>
                  <a:cubicBezTo>
                    <a:pt x="8907" y="6131"/>
                    <a:pt x="12146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582" y="3239"/>
                    <a:pt x="51243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541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5" y="59571"/>
                  </a:cubicBezTo>
                  <a:cubicBezTo>
                    <a:pt x="58067" y="62347"/>
                    <a:pt x="58993" y="65007"/>
                    <a:pt x="60381" y="67437"/>
                  </a:cubicBezTo>
                  <a:lnTo>
                    <a:pt x="48698" y="67437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2245887-DE00-2F91-43F9-3F29ABD32106}"/>
                </a:ext>
              </a:extLst>
            </p:cNvPr>
            <p:cNvSpPr/>
            <p:nvPr/>
          </p:nvSpPr>
          <p:spPr>
            <a:xfrm>
              <a:off x="3219429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356A405-D790-249B-A862-E890E87A62FF}"/>
                </a:ext>
              </a:extLst>
            </p:cNvPr>
            <p:cNvSpPr/>
            <p:nvPr/>
          </p:nvSpPr>
          <p:spPr>
            <a:xfrm>
              <a:off x="3260955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EB7F62AA-247F-3424-FCF5-F88CF6906407}"/>
                </a:ext>
              </a:extLst>
            </p:cNvPr>
            <p:cNvSpPr/>
            <p:nvPr/>
          </p:nvSpPr>
          <p:spPr>
            <a:xfrm>
              <a:off x="3284784" y="255355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5B46147-A86C-B244-17B7-68F6035757D7}"/>
                </a:ext>
              </a:extLst>
            </p:cNvPr>
            <p:cNvSpPr/>
            <p:nvPr/>
          </p:nvSpPr>
          <p:spPr>
            <a:xfrm>
              <a:off x="3359508" y="255355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E819E077-940E-B363-0142-46215EA38C11}"/>
                </a:ext>
              </a:extLst>
            </p:cNvPr>
            <p:cNvSpPr/>
            <p:nvPr/>
          </p:nvSpPr>
          <p:spPr>
            <a:xfrm>
              <a:off x="3432496" y="2608264"/>
              <a:ext cx="13417" cy="30768"/>
            </a:xfrm>
            <a:custGeom>
              <a:avLst/>
              <a:gdLst>
                <a:gd name="connsiteX0" fmla="*/ 694 w 13417"/>
                <a:gd name="connsiteY0" fmla="*/ 12724 h 30768"/>
                <a:gd name="connsiteX1" fmla="*/ 694 w 13417"/>
                <a:gd name="connsiteY1" fmla="*/ 0 h 30768"/>
                <a:gd name="connsiteX2" fmla="*/ 13418 w 13417"/>
                <a:gd name="connsiteY2" fmla="*/ 0 h 30768"/>
                <a:gd name="connsiteX3" fmla="*/ 13418 w 13417"/>
                <a:gd name="connsiteY3" fmla="*/ 12724 h 30768"/>
                <a:gd name="connsiteX4" fmla="*/ 10989 w 13417"/>
                <a:gd name="connsiteY4" fmla="*/ 24060 h 30768"/>
                <a:gd name="connsiteX5" fmla="*/ 3123 w 13417"/>
                <a:gd name="connsiteY5" fmla="*/ 30769 h 30768"/>
                <a:gd name="connsiteX6" fmla="*/ 0 w 13417"/>
                <a:gd name="connsiteY6" fmla="*/ 26026 h 30768"/>
                <a:gd name="connsiteX7" fmla="*/ 5205 w 13417"/>
                <a:gd name="connsiteY7" fmla="*/ 21515 h 30768"/>
                <a:gd name="connsiteX8" fmla="*/ 7056 w 13417"/>
                <a:gd name="connsiteY8" fmla="*/ 12840 h 30768"/>
                <a:gd name="connsiteX9" fmla="*/ 694 w 13417"/>
                <a:gd name="connsiteY9" fmla="*/ 12840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7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8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429" y="24985"/>
                    <a:pt x="4164" y="23481"/>
                    <a:pt x="5205" y="21515"/>
                  </a:cubicBezTo>
                  <a:cubicBezTo>
                    <a:pt x="6362" y="19549"/>
                    <a:pt x="6940" y="16657"/>
                    <a:pt x="7056" y="12840"/>
                  </a:cubicBezTo>
                  <a:lnTo>
                    <a:pt x="694" y="1284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DBEA75A-5CDC-764B-C9CD-486DF5D24919}"/>
                </a:ext>
              </a:extLst>
            </p:cNvPr>
            <p:cNvSpPr/>
            <p:nvPr/>
          </p:nvSpPr>
          <p:spPr>
            <a:xfrm>
              <a:off x="3510575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833BF61-3E19-660E-9516-745B02D2CC66}"/>
                </a:ext>
              </a:extLst>
            </p:cNvPr>
            <p:cNvSpPr/>
            <p:nvPr/>
          </p:nvSpPr>
          <p:spPr>
            <a:xfrm>
              <a:off x="3534172" y="2553435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3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9"/>
                    <a:pt x="13418" y="54019"/>
                    <a:pt x="16310" y="56332"/>
                  </a:cubicBezTo>
                  <a:cubicBezTo>
                    <a:pt x="19086" y="58646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8"/>
                    <a:pt x="14690" y="35743"/>
                    <a:pt x="11567" y="34239"/>
                  </a:cubicBezTo>
                  <a:cubicBezTo>
                    <a:pt x="8328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9948"/>
                    <a:pt x="31347" y="9023"/>
                    <a:pt x="27067" y="9023"/>
                  </a:cubicBezTo>
                  <a:cubicBezTo>
                    <a:pt x="21978" y="9023"/>
                    <a:pt x="18276" y="9832"/>
                    <a:pt x="16078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2" y="24523"/>
                  </a:cubicBezTo>
                  <a:cubicBezTo>
                    <a:pt x="19549" y="24985"/>
                    <a:pt x="22787" y="25911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BF38DA02-22FF-CD67-4E93-BBA026A9CC5A}"/>
                </a:ext>
              </a:extLst>
            </p:cNvPr>
            <p:cNvSpPr/>
            <p:nvPr/>
          </p:nvSpPr>
          <p:spPr>
            <a:xfrm>
              <a:off x="3643366" y="2553551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9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6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1 w 60380"/>
                <a:gd name="connsiteY22" fmla="*/ 24869 h 68940"/>
                <a:gd name="connsiteX23" fmla="*/ 56911 w 60380"/>
                <a:gd name="connsiteY23" fmla="*/ 39791 h 68940"/>
                <a:gd name="connsiteX24" fmla="*/ 57605 w 60380"/>
                <a:gd name="connsiteY24" fmla="*/ 59571 h 68940"/>
                <a:gd name="connsiteX25" fmla="*/ 60381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39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7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1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2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731"/>
                    <a:pt x="4396" y="11914"/>
                    <a:pt x="6593" y="9022"/>
                  </a:cubicBezTo>
                  <a:cubicBezTo>
                    <a:pt x="8907" y="6131"/>
                    <a:pt x="12145" y="3933"/>
                    <a:pt x="16426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582" y="3239"/>
                    <a:pt x="51242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541"/>
                    <a:pt x="56911" y="19896"/>
                    <a:pt x="56911" y="24869"/>
                  </a:cubicBezTo>
                  <a:lnTo>
                    <a:pt x="56911" y="39791"/>
                  </a:lnTo>
                  <a:cubicBezTo>
                    <a:pt x="56911" y="50201"/>
                    <a:pt x="57142" y="56795"/>
                    <a:pt x="57605" y="59571"/>
                  </a:cubicBezTo>
                  <a:cubicBezTo>
                    <a:pt x="58067" y="62347"/>
                    <a:pt x="58993" y="65007"/>
                    <a:pt x="60381" y="67437"/>
                  </a:cubicBezTo>
                  <a:lnTo>
                    <a:pt x="48698" y="67437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9239405-1921-D576-BDB6-57ADF443F623}"/>
                </a:ext>
              </a:extLst>
            </p:cNvPr>
            <p:cNvSpPr/>
            <p:nvPr/>
          </p:nvSpPr>
          <p:spPr>
            <a:xfrm>
              <a:off x="3762739" y="2553667"/>
              <a:ext cx="89529" cy="67552"/>
            </a:xfrm>
            <a:custGeom>
              <a:avLst/>
              <a:gdLst>
                <a:gd name="connsiteX0" fmla="*/ 115 w 89529"/>
                <a:gd name="connsiteY0" fmla="*/ 67321 h 67552"/>
                <a:gd name="connsiteX1" fmla="*/ 115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8 h 67552"/>
                <a:gd name="connsiteX7" fmla="*/ 48813 w 89529"/>
                <a:gd name="connsiteY7" fmla="*/ 11567 h 67552"/>
                <a:gd name="connsiteX8" fmla="*/ 69171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2 w 89529"/>
                <a:gd name="connsiteY15" fmla="*/ 11683 h 67552"/>
                <a:gd name="connsiteX16" fmla="*/ 66742 w 89529"/>
                <a:gd name="connsiteY16" fmla="*/ 9832 h 67552"/>
                <a:gd name="connsiteX17" fmla="*/ 55175 w 89529"/>
                <a:gd name="connsiteY17" fmla="*/ 14459 h 67552"/>
                <a:gd name="connsiteX18" fmla="*/ 50548 w 89529"/>
                <a:gd name="connsiteY18" fmla="*/ 29265 h 67552"/>
                <a:gd name="connsiteX19" fmla="*/ 50548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5 w 89529"/>
                <a:gd name="connsiteY23" fmla="*/ 9716 h 67552"/>
                <a:gd name="connsiteX24" fmla="*/ 18855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5" y="67321"/>
                  </a:moveTo>
                  <a:lnTo>
                    <a:pt x="115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8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8" y="3817"/>
                    <a:pt x="60843" y="0"/>
                    <a:pt x="69171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2" y="11683"/>
                  </a:cubicBezTo>
                  <a:cubicBezTo>
                    <a:pt x="71485" y="10526"/>
                    <a:pt x="69287" y="9832"/>
                    <a:pt x="66742" y="9832"/>
                  </a:cubicBezTo>
                  <a:cubicBezTo>
                    <a:pt x="62116" y="9832"/>
                    <a:pt x="58299" y="11336"/>
                    <a:pt x="55175" y="14459"/>
                  </a:cubicBezTo>
                  <a:cubicBezTo>
                    <a:pt x="52168" y="17582"/>
                    <a:pt x="50548" y="22440"/>
                    <a:pt x="50548" y="29265"/>
                  </a:cubicBezTo>
                  <a:lnTo>
                    <a:pt x="50548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6"/>
                    <a:pt x="27645" y="9716"/>
                  </a:cubicBezTo>
                  <a:cubicBezTo>
                    <a:pt x="24522" y="9716"/>
                    <a:pt x="21631" y="10526"/>
                    <a:pt x="18855" y="12146"/>
                  </a:cubicBezTo>
                  <a:cubicBezTo>
                    <a:pt x="16194" y="13765"/>
                    <a:pt x="14227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F1C864C-88D8-30ED-691E-F92FB62F0266}"/>
                </a:ext>
              </a:extLst>
            </p:cNvPr>
            <p:cNvSpPr/>
            <p:nvPr/>
          </p:nvSpPr>
          <p:spPr>
            <a:xfrm>
              <a:off x="3865108" y="2553667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8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7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8"/>
                    <a:pt x="21631" y="0"/>
                    <a:pt x="30768" y="0"/>
                  </a:cubicBezTo>
                  <a:cubicBezTo>
                    <a:pt x="39906" y="0"/>
                    <a:pt x="46847" y="3008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8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4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932AA20-8D6A-86B6-70E7-D1B9469032A4}"/>
                </a:ext>
              </a:extLst>
            </p:cNvPr>
            <p:cNvSpPr/>
            <p:nvPr/>
          </p:nvSpPr>
          <p:spPr>
            <a:xfrm>
              <a:off x="3935899" y="2553435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2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1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3" y="9023"/>
                    <a:pt x="55175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2" y="12493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69" y="9138"/>
                    <a:pt x="20358" y="11105"/>
                    <a:pt x="16772" y="15153"/>
                  </a:cubicBezTo>
                  <a:cubicBezTo>
                    <a:pt x="13302" y="19202"/>
                    <a:pt x="11451" y="25564"/>
                    <a:pt x="11451" y="34354"/>
                  </a:cubicBezTo>
                  <a:cubicBezTo>
                    <a:pt x="11451" y="43146"/>
                    <a:pt x="13186" y="49623"/>
                    <a:pt x="16541" y="53672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9"/>
                    <a:pt x="40832" y="55638"/>
                  </a:cubicBezTo>
                  <a:cubicBezTo>
                    <a:pt x="43724" y="52978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940262F-2DD2-F30F-CCDF-49D63080A939}"/>
                </a:ext>
              </a:extLst>
            </p:cNvPr>
            <p:cNvSpPr/>
            <p:nvPr/>
          </p:nvSpPr>
          <p:spPr>
            <a:xfrm>
              <a:off x="4002873" y="2529954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8 w 53787"/>
                <a:gd name="connsiteY7" fmla="*/ 49392 h 91264"/>
                <a:gd name="connsiteX8" fmla="*/ 53788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2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6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855" y="31231"/>
                    <a:pt x="51474" y="34586"/>
                  </a:cubicBezTo>
                  <a:cubicBezTo>
                    <a:pt x="52978" y="37940"/>
                    <a:pt x="53788" y="42914"/>
                    <a:pt x="53788" y="49392"/>
                  </a:cubicBezTo>
                  <a:lnTo>
                    <a:pt x="53788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40"/>
                    <a:pt x="41411" y="39791"/>
                    <a:pt x="38982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325" y="34239"/>
                    <a:pt x="19317" y="35974"/>
                  </a:cubicBezTo>
                  <a:cubicBezTo>
                    <a:pt x="16426" y="37709"/>
                    <a:pt x="14344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01E0691-2A8F-7DCC-4620-338A5D8873C2}"/>
                </a:ext>
              </a:extLst>
            </p:cNvPr>
            <p:cNvSpPr/>
            <p:nvPr/>
          </p:nvSpPr>
          <p:spPr>
            <a:xfrm>
              <a:off x="4069616" y="2553551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5" y="65354"/>
                    <a:pt x="34933" y="66743"/>
                  </a:cubicBezTo>
                  <a:cubicBezTo>
                    <a:pt x="31116" y="68246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3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E58DE1C-A685-DDDE-C95A-260FA25824D0}"/>
                </a:ext>
              </a:extLst>
            </p:cNvPr>
            <p:cNvSpPr/>
            <p:nvPr/>
          </p:nvSpPr>
          <p:spPr>
            <a:xfrm>
              <a:off x="4139712" y="2582469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B97F301-11A0-4F63-5D8D-AB7D5B68949D}"/>
                </a:ext>
              </a:extLst>
            </p:cNvPr>
            <p:cNvSpPr/>
            <p:nvPr/>
          </p:nvSpPr>
          <p:spPr>
            <a:xfrm>
              <a:off x="1361512" y="2706238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5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B642F0A-96B7-F496-8145-8CA99EA91BF7}"/>
                </a:ext>
              </a:extLst>
            </p:cNvPr>
            <p:cNvSpPr/>
            <p:nvPr/>
          </p:nvSpPr>
          <p:spPr>
            <a:xfrm>
              <a:off x="1432419" y="2682641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B6D326E-AD74-3F91-A235-A1339CAF95AC}"/>
                </a:ext>
              </a:extLst>
            </p:cNvPr>
            <p:cNvSpPr/>
            <p:nvPr/>
          </p:nvSpPr>
          <p:spPr>
            <a:xfrm>
              <a:off x="1456016" y="2706122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5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1" y="58645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3"/>
                    <a:pt x="43377" y="49392"/>
                  </a:cubicBezTo>
                  <a:cubicBezTo>
                    <a:pt x="43377" y="46847"/>
                    <a:pt x="42220" y="44880"/>
                    <a:pt x="40022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5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4" y="3354"/>
                    <a:pt x="13534" y="2198"/>
                    <a:pt x="16541" y="1388"/>
                  </a:cubicBezTo>
                  <a:cubicBezTo>
                    <a:pt x="19549" y="578"/>
                    <a:pt x="22787" y="0"/>
                    <a:pt x="26257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1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0" y="9832"/>
                    <a:pt x="15963" y="11567"/>
                  </a:cubicBezTo>
                  <a:cubicBezTo>
                    <a:pt x="13765" y="13302"/>
                    <a:pt x="12608" y="15269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0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672" y="55407"/>
                    <a:pt x="51590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3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28D4019-E5AE-A3FB-09EE-355144C3DE43}"/>
                </a:ext>
              </a:extLst>
            </p:cNvPr>
            <p:cNvSpPr/>
            <p:nvPr/>
          </p:nvSpPr>
          <p:spPr>
            <a:xfrm>
              <a:off x="1523799" y="2706353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8 h 67552"/>
                <a:gd name="connsiteX7" fmla="*/ 48813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1 w 89529"/>
                <a:gd name="connsiteY15" fmla="*/ 11683 h 67552"/>
                <a:gd name="connsiteX16" fmla="*/ 66742 w 89529"/>
                <a:gd name="connsiteY16" fmla="*/ 9832 h 67552"/>
                <a:gd name="connsiteX17" fmla="*/ 55175 w 89529"/>
                <a:gd name="connsiteY17" fmla="*/ 14459 h 67552"/>
                <a:gd name="connsiteX18" fmla="*/ 50549 w 89529"/>
                <a:gd name="connsiteY18" fmla="*/ 29265 h 67552"/>
                <a:gd name="connsiteX19" fmla="*/ 50549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7 h 67552"/>
                <a:gd name="connsiteX24" fmla="*/ 18854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8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1" y="11683"/>
                  </a:cubicBezTo>
                  <a:cubicBezTo>
                    <a:pt x="71485" y="10526"/>
                    <a:pt x="69287" y="9832"/>
                    <a:pt x="66742" y="9832"/>
                  </a:cubicBezTo>
                  <a:cubicBezTo>
                    <a:pt x="62116" y="9832"/>
                    <a:pt x="58299" y="11336"/>
                    <a:pt x="55175" y="14459"/>
                  </a:cubicBezTo>
                  <a:cubicBezTo>
                    <a:pt x="52168" y="17582"/>
                    <a:pt x="50549" y="22440"/>
                    <a:pt x="50549" y="29265"/>
                  </a:cubicBezTo>
                  <a:lnTo>
                    <a:pt x="50549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7"/>
                    <a:pt x="27646" y="9717"/>
                  </a:cubicBezTo>
                  <a:cubicBezTo>
                    <a:pt x="24522" y="9717"/>
                    <a:pt x="21631" y="10526"/>
                    <a:pt x="18854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0D01E80-1DC2-D3A9-2016-014D05C34034}"/>
                </a:ext>
              </a:extLst>
            </p:cNvPr>
            <p:cNvSpPr/>
            <p:nvPr/>
          </p:nvSpPr>
          <p:spPr>
            <a:xfrm>
              <a:off x="1709683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F52985-FDB2-DB99-891C-77564D62B17F}"/>
                </a:ext>
              </a:extLst>
            </p:cNvPr>
            <p:cNvSpPr/>
            <p:nvPr/>
          </p:nvSpPr>
          <p:spPr>
            <a:xfrm>
              <a:off x="1746814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E67E7C96-1756-2589-3298-A6D4818F47D0}"/>
                </a:ext>
              </a:extLst>
            </p:cNvPr>
            <p:cNvSpPr/>
            <p:nvPr/>
          </p:nvSpPr>
          <p:spPr>
            <a:xfrm>
              <a:off x="1907829" y="2706238"/>
              <a:ext cx="57373" cy="92768"/>
            </a:xfrm>
            <a:custGeom>
              <a:avLst/>
              <a:gdLst>
                <a:gd name="connsiteX0" fmla="*/ 0 w 57373"/>
                <a:gd name="connsiteY0" fmla="*/ 92769 h 92768"/>
                <a:gd name="connsiteX1" fmla="*/ 0 w 57373"/>
                <a:gd name="connsiteY1" fmla="*/ 1504 h 92768"/>
                <a:gd name="connsiteX2" fmla="*/ 10179 w 57373"/>
                <a:gd name="connsiteY2" fmla="*/ 1504 h 92768"/>
                <a:gd name="connsiteX3" fmla="*/ 10179 w 57373"/>
                <a:gd name="connsiteY3" fmla="*/ 10063 h 92768"/>
                <a:gd name="connsiteX4" fmla="*/ 18392 w 57373"/>
                <a:gd name="connsiteY4" fmla="*/ 2545 h 92768"/>
                <a:gd name="connsiteX5" fmla="*/ 29381 w 57373"/>
                <a:gd name="connsiteY5" fmla="*/ 0 h 92768"/>
                <a:gd name="connsiteX6" fmla="*/ 44302 w 57373"/>
                <a:gd name="connsiteY6" fmla="*/ 4396 h 92768"/>
                <a:gd name="connsiteX7" fmla="*/ 54019 w 57373"/>
                <a:gd name="connsiteY7" fmla="*/ 16657 h 92768"/>
                <a:gd name="connsiteX8" fmla="*/ 57373 w 57373"/>
                <a:gd name="connsiteY8" fmla="*/ 34007 h 92768"/>
                <a:gd name="connsiteX9" fmla="*/ 53787 w 57373"/>
                <a:gd name="connsiteY9" fmla="*/ 52284 h 92768"/>
                <a:gd name="connsiteX10" fmla="*/ 43261 w 57373"/>
                <a:gd name="connsiteY10" fmla="*/ 64660 h 92768"/>
                <a:gd name="connsiteX11" fmla="*/ 28687 w 57373"/>
                <a:gd name="connsiteY11" fmla="*/ 68940 h 92768"/>
                <a:gd name="connsiteX12" fmla="*/ 18623 w 57373"/>
                <a:gd name="connsiteY12" fmla="*/ 66627 h 92768"/>
                <a:gd name="connsiteX13" fmla="*/ 11336 w 57373"/>
                <a:gd name="connsiteY13" fmla="*/ 60612 h 92768"/>
                <a:gd name="connsiteX14" fmla="*/ 11336 w 57373"/>
                <a:gd name="connsiteY14" fmla="*/ 92769 h 92768"/>
                <a:gd name="connsiteX15" fmla="*/ 116 w 57373"/>
                <a:gd name="connsiteY15" fmla="*/ 92769 h 92768"/>
                <a:gd name="connsiteX16" fmla="*/ 10179 w 57373"/>
                <a:gd name="connsiteY16" fmla="*/ 34817 h 92768"/>
                <a:gd name="connsiteX17" fmla="*/ 15384 w 57373"/>
                <a:gd name="connsiteY17" fmla="*/ 53672 h 92768"/>
                <a:gd name="connsiteX18" fmla="*/ 27877 w 57373"/>
                <a:gd name="connsiteY18" fmla="*/ 59802 h 92768"/>
                <a:gd name="connsiteX19" fmla="*/ 40601 w 57373"/>
                <a:gd name="connsiteY19" fmla="*/ 53556 h 92768"/>
                <a:gd name="connsiteX20" fmla="*/ 45922 w 57373"/>
                <a:gd name="connsiteY20" fmla="*/ 34007 h 92768"/>
                <a:gd name="connsiteX21" fmla="*/ 40716 w 57373"/>
                <a:gd name="connsiteY21" fmla="*/ 15153 h 92768"/>
                <a:gd name="connsiteX22" fmla="*/ 28340 w 57373"/>
                <a:gd name="connsiteY22" fmla="*/ 8907 h 92768"/>
                <a:gd name="connsiteX23" fmla="*/ 15731 w 57373"/>
                <a:gd name="connsiteY23" fmla="*/ 15616 h 92768"/>
                <a:gd name="connsiteX24" fmla="*/ 10295 w 57373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3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8" y="6709"/>
                    <a:pt x="15269" y="4164"/>
                    <a:pt x="18392" y="2545"/>
                  </a:cubicBezTo>
                  <a:cubicBezTo>
                    <a:pt x="21399" y="810"/>
                    <a:pt x="25101" y="0"/>
                    <a:pt x="29381" y="0"/>
                  </a:cubicBezTo>
                  <a:cubicBezTo>
                    <a:pt x="35048" y="0"/>
                    <a:pt x="40022" y="1388"/>
                    <a:pt x="44302" y="4396"/>
                  </a:cubicBezTo>
                  <a:cubicBezTo>
                    <a:pt x="48582" y="7287"/>
                    <a:pt x="51821" y="11336"/>
                    <a:pt x="54019" y="16657"/>
                  </a:cubicBezTo>
                  <a:cubicBezTo>
                    <a:pt x="56216" y="21978"/>
                    <a:pt x="57373" y="27761"/>
                    <a:pt x="57373" y="34007"/>
                  </a:cubicBezTo>
                  <a:cubicBezTo>
                    <a:pt x="57373" y="40716"/>
                    <a:pt x="56101" y="46847"/>
                    <a:pt x="53787" y="52284"/>
                  </a:cubicBezTo>
                  <a:cubicBezTo>
                    <a:pt x="51358" y="57720"/>
                    <a:pt x="47888" y="61884"/>
                    <a:pt x="43261" y="64660"/>
                  </a:cubicBezTo>
                  <a:cubicBezTo>
                    <a:pt x="38634" y="67552"/>
                    <a:pt x="33776" y="68940"/>
                    <a:pt x="28687" y="68940"/>
                  </a:cubicBezTo>
                  <a:cubicBezTo>
                    <a:pt x="24985" y="68940"/>
                    <a:pt x="21631" y="68131"/>
                    <a:pt x="18623" y="66627"/>
                  </a:cubicBezTo>
                  <a:cubicBezTo>
                    <a:pt x="15616" y="65007"/>
                    <a:pt x="13187" y="63041"/>
                    <a:pt x="11336" y="60612"/>
                  </a:cubicBezTo>
                  <a:lnTo>
                    <a:pt x="11336" y="92769"/>
                  </a:lnTo>
                  <a:lnTo>
                    <a:pt x="116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6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295" y="26489"/>
                    <a:pt x="10295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14E99BF-3293-1144-511E-C25DF455D1C7}"/>
                </a:ext>
              </a:extLst>
            </p:cNvPr>
            <p:cNvSpPr/>
            <p:nvPr/>
          </p:nvSpPr>
          <p:spPr>
            <a:xfrm>
              <a:off x="1978388" y="2706238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2FF04A1-8E54-FCA1-68E2-28F28BC9D16D}"/>
                </a:ext>
              </a:extLst>
            </p:cNvPr>
            <p:cNvSpPr/>
            <p:nvPr/>
          </p:nvSpPr>
          <p:spPr>
            <a:xfrm>
              <a:off x="2016444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0429D4E6-CCE3-8643-F616-706F0CFA458E}"/>
                </a:ext>
              </a:extLst>
            </p:cNvPr>
            <p:cNvSpPr/>
            <p:nvPr/>
          </p:nvSpPr>
          <p:spPr>
            <a:xfrm>
              <a:off x="2091284" y="2706353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8 h 67552"/>
                <a:gd name="connsiteX7" fmla="*/ 48814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1 w 89529"/>
                <a:gd name="connsiteY15" fmla="*/ 11683 h 67552"/>
                <a:gd name="connsiteX16" fmla="*/ 66742 w 89529"/>
                <a:gd name="connsiteY16" fmla="*/ 9832 h 67552"/>
                <a:gd name="connsiteX17" fmla="*/ 55175 w 89529"/>
                <a:gd name="connsiteY17" fmla="*/ 14459 h 67552"/>
                <a:gd name="connsiteX18" fmla="*/ 50549 w 89529"/>
                <a:gd name="connsiteY18" fmla="*/ 29265 h 67552"/>
                <a:gd name="connsiteX19" fmla="*/ 50549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7 h 67552"/>
                <a:gd name="connsiteX24" fmla="*/ 18854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9" y="0"/>
                    <a:pt x="39097" y="1041"/>
                    <a:pt x="42220" y="3008"/>
                  </a:cubicBezTo>
                  <a:cubicBezTo>
                    <a:pt x="45343" y="5090"/>
                    <a:pt x="47541" y="7866"/>
                    <a:pt x="48814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1" y="11683"/>
                  </a:cubicBezTo>
                  <a:cubicBezTo>
                    <a:pt x="71485" y="10526"/>
                    <a:pt x="69287" y="9832"/>
                    <a:pt x="66742" y="9832"/>
                  </a:cubicBezTo>
                  <a:cubicBezTo>
                    <a:pt x="62116" y="9832"/>
                    <a:pt x="58299" y="11336"/>
                    <a:pt x="55175" y="14459"/>
                  </a:cubicBezTo>
                  <a:cubicBezTo>
                    <a:pt x="52168" y="17582"/>
                    <a:pt x="50549" y="22440"/>
                    <a:pt x="50549" y="29265"/>
                  </a:cubicBezTo>
                  <a:lnTo>
                    <a:pt x="50549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2" y="10989"/>
                    <a:pt x="31694" y="9717"/>
                    <a:pt x="27646" y="9717"/>
                  </a:cubicBezTo>
                  <a:cubicBezTo>
                    <a:pt x="24522" y="9717"/>
                    <a:pt x="21631" y="10526"/>
                    <a:pt x="18854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7E146CD6-47BE-9925-8AD6-466EFFA80D61}"/>
                </a:ext>
              </a:extLst>
            </p:cNvPr>
            <p:cNvSpPr/>
            <p:nvPr/>
          </p:nvSpPr>
          <p:spPr>
            <a:xfrm>
              <a:off x="2192959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B93C4BF-CCB0-DB76-1EBF-3B196E2762D1}"/>
                </a:ext>
              </a:extLst>
            </p:cNvPr>
            <p:cNvSpPr/>
            <p:nvPr/>
          </p:nvSpPr>
          <p:spPr>
            <a:xfrm>
              <a:off x="2261668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399AE0E-641F-FB5A-9360-44653EA0DB23}"/>
                </a:ext>
              </a:extLst>
            </p:cNvPr>
            <p:cNvSpPr/>
            <p:nvPr/>
          </p:nvSpPr>
          <p:spPr>
            <a:xfrm>
              <a:off x="2299377" y="270635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2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7C97592-C078-329B-8B58-65183429FF93}"/>
                </a:ext>
              </a:extLst>
            </p:cNvPr>
            <p:cNvSpPr/>
            <p:nvPr/>
          </p:nvSpPr>
          <p:spPr>
            <a:xfrm>
              <a:off x="2453567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91F1456-E3F4-9F7E-8CC5-2AB16B567EE8}"/>
                </a:ext>
              </a:extLst>
            </p:cNvPr>
            <p:cNvSpPr/>
            <p:nvPr/>
          </p:nvSpPr>
          <p:spPr>
            <a:xfrm>
              <a:off x="2495094" y="2682641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4 h 91264"/>
                <a:gd name="connsiteX6" fmla="*/ 51474 w 53787"/>
                <a:gd name="connsiteY6" fmla="*/ 34586 h 91264"/>
                <a:gd name="connsiteX7" fmla="*/ 53787 w 53787"/>
                <a:gd name="connsiteY7" fmla="*/ 49392 h 91264"/>
                <a:gd name="connsiteX8" fmla="*/ 53787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4"/>
                  </a:cubicBezTo>
                  <a:cubicBezTo>
                    <a:pt x="47310" y="28571"/>
                    <a:pt x="49970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295" y="39791"/>
                    <a:pt x="38981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7704426-4DC2-625F-57A3-EA323954BB44}"/>
                </a:ext>
              </a:extLst>
            </p:cNvPr>
            <p:cNvSpPr/>
            <p:nvPr/>
          </p:nvSpPr>
          <p:spPr>
            <a:xfrm>
              <a:off x="2562067" y="2706353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2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4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56F8D5D-61EF-A07E-4B16-A5F8430634EB}"/>
                </a:ext>
              </a:extLst>
            </p:cNvPr>
            <p:cNvSpPr/>
            <p:nvPr/>
          </p:nvSpPr>
          <p:spPr>
            <a:xfrm>
              <a:off x="2722504" y="2682641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3C1B7E5-803C-25BA-4A18-8589027F29E2}"/>
                </a:ext>
              </a:extLst>
            </p:cNvPr>
            <p:cNvSpPr/>
            <p:nvPr/>
          </p:nvSpPr>
          <p:spPr>
            <a:xfrm>
              <a:off x="2750496" y="2706353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8 h 67552"/>
                <a:gd name="connsiteX7" fmla="*/ 48813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2 w 89529"/>
                <a:gd name="connsiteY15" fmla="*/ 11683 h 67552"/>
                <a:gd name="connsiteX16" fmla="*/ 66743 w 89529"/>
                <a:gd name="connsiteY16" fmla="*/ 9832 h 67552"/>
                <a:gd name="connsiteX17" fmla="*/ 55175 w 89529"/>
                <a:gd name="connsiteY17" fmla="*/ 14459 h 67552"/>
                <a:gd name="connsiteX18" fmla="*/ 50549 w 89529"/>
                <a:gd name="connsiteY18" fmla="*/ 29265 h 67552"/>
                <a:gd name="connsiteX19" fmla="*/ 50549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7 h 67552"/>
                <a:gd name="connsiteX24" fmla="*/ 18855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8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2" y="11683"/>
                  </a:cubicBezTo>
                  <a:cubicBezTo>
                    <a:pt x="71485" y="10526"/>
                    <a:pt x="69287" y="9832"/>
                    <a:pt x="66743" y="9832"/>
                  </a:cubicBezTo>
                  <a:cubicBezTo>
                    <a:pt x="62116" y="9832"/>
                    <a:pt x="58299" y="11336"/>
                    <a:pt x="55175" y="14459"/>
                  </a:cubicBezTo>
                  <a:cubicBezTo>
                    <a:pt x="52168" y="17582"/>
                    <a:pt x="50549" y="22440"/>
                    <a:pt x="50549" y="29265"/>
                  </a:cubicBezTo>
                  <a:lnTo>
                    <a:pt x="50549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7"/>
                    <a:pt x="27646" y="9717"/>
                  </a:cubicBezTo>
                  <a:cubicBezTo>
                    <a:pt x="24523" y="9717"/>
                    <a:pt x="21631" y="10526"/>
                    <a:pt x="18855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C47DEF1-9EDB-FD52-C534-B5AC9723BBD6}"/>
                </a:ext>
              </a:extLst>
            </p:cNvPr>
            <p:cNvSpPr/>
            <p:nvPr/>
          </p:nvSpPr>
          <p:spPr>
            <a:xfrm>
              <a:off x="2856452" y="2706238"/>
              <a:ext cx="57373" cy="92768"/>
            </a:xfrm>
            <a:custGeom>
              <a:avLst/>
              <a:gdLst>
                <a:gd name="connsiteX0" fmla="*/ 0 w 57373"/>
                <a:gd name="connsiteY0" fmla="*/ 92769 h 92768"/>
                <a:gd name="connsiteX1" fmla="*/ 0 w 57373"/>
                <a:gd name="connsiteY1" fmla="*/ 1504 h 92768"/>
                <a:gd name="connsiteX2" fmla="*/ 10179 w 57373"/>
                <a:gd name="connsiteY2" fmla="*/ 1504 h 92768"/>
                <a:gd name="connsiteX3" fmla="*/ 10179 w 57373"/>
                <a:gd name="connsiteY3" fmla="*/ 10063 h 92768"/>
                <a:gd name="connsiteX4" fmla="*/ 18392 w 57373"/>
                <a:gd name="connsiteY4" fmla="*/ 2545 h 92768"/>
                <a:gd name="connsiteX5" fmla="*/ 29381 w 57373"/>
                <a:gd name="connsiteY5" fmla="*/ 0 h 92768"/>
                <a:gd name="connsiteX6" fmla="*/ 44302 w 57373"/>
                <a:gd name="connsiteY6" fmla="*/ 4396 h 92768"/>
                <a:gd name="connsiteX7" fmla="*/ 54019 w 57373"/>
                <a:gd name="connsiteY7" fmla="*/ 16657 h 92768"/>
                <a:gd name="connsiteX8" fmla="*/ 57373 w 57373"/>
                <a:gd name="connsiteY8" fmla="*/ 34007 h 92768"/>
                <a:gd name="connsiteX9" fmla="*/ 53787 w 57373"/>
                <a:gd name="connsiteY9" fmla="*/ 52284 h 92768"/>
                <a:gd name="connsiteX10" fmla="*/ 43261 w 57373"/>
                <a:gd name="connsiteY10" fmla="*/ 64660 h 92768"/>
                <a:gd name="connsiteX11" fmla="*/ 28687 w 57373"/>
                <a:gd name="connsiteY11" fmla="*/ 68940 h 92768"/>
                <a:gd name="connsiteX12" fmla="*/ 18623 w 57373"/>
                <a:gd name="connsiteY12" fmla="*/ 66627 h 92768"/>
                <a:gd name="connsiteX13" fmla="*/ 11336 w 57373"/>
                <a:gd name="connsiteY13" fmla="*/ 60612 h 92768"/>
                <a:gd name="connsiteX14" fmla="*/ 11336 w 57373"/>
                <a:gd name="connsiteY14" fmla="*/ 92769 h 92768"/>
                <a:gd name="connsiteX15" fmla="*/ 116 w 57373"/>
                <a:gd name="connsiteY15" fmla="*/ 92769 h 92768"/>
                <a:gd name="connsiteX16" fmla="*/ 10179 w 57373"/>
                <a:gd name="connsiteY16" fmla="*/ 34817 h 92768"/>
                <a:gd name="connsiteX17" fmla="*/ 15384 w 57373"/>
                <a:gd name="connsiteY17" fmla="*/ 53672 h 92768"/>
                <a:gd name="connsiteX18" fmla="*/ 27877 w 57373"/>
                <a:gd name="connsiteY18" fmla="*/ 59802 h 92768"/>
                <a:gd name="connsiteX19" fmla="*/ 40601 w 57373"/>
                <a:gd name="connsiteY19" fmla="*/ 53556 h 92768"/>
                <a:gd name="connsiteX20" fmla="*/ 45922 w 57373"/>
                <a:gd name="connsiteY20" fmla="*/ 34007 h 92768"/>
                <a:gd name="connsiteX21" fmla="*/ 40716 w 57373"/>
                <a:gd name="connsiteY21" fmla="*/ 15153 h 92768"/>
                <a:gd name="connsiteX22" fmla="*/ 28340 w 57373"/>
                <a:gd name="connsiteY22" fmla="*/ 8907 h 92768"/>
                <a:gd name="connsiteX23" fmla="*/ 15731 w 57373"/>
                <a:gd name="connsiteY23" fmla="*/ 15616 h 92768"/>
                <a:gd name="connsiteX24" fmla="*/ 10295 w 57373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3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8" y="6709"/>
                    <a:pt x="15269" y="4164"/>
                    <a:pt x="18392" y="2545"/>
                  </a:cubicBezTo>
                  <a:cubicBezTo>
                    <a:pt x="21399" y="810"/>
                    <a:pt x="25101" y="0"/>
                    <a:pt x="29381" y="0"/>
                  </a:cubicBezTo>
                  <a:cubicBezTo>
                    <a:pt x="35048" y="0"/>
                    <a:pt x="40022" y="1388"/>
                    <a:pt x="44302" y="4396"/>
                  </a:cubicBezTo>
                  <a:cubicBezTo>
                    <a:pt x="48582" y="7287"/>
                    <a:pt x="51821" y="11336"/>
                    <a:pt x="54019" y="16657"/>
                  </a:cubicBezTo>
                  <a:cubicBezTo>
                    <a:pt x="56216" y="21978"/>
                    <a:pt x="57373" y="27761"/>
                    <a:pt x="57373" y="34007"/>
                  </a:cubicBezTo>
                  <a:cubicBezTo>
                    <a:pt x="57373" y="40716"/>
                    <a:pt x="56101" y="46847"/>
                    <a:pt x="53787" y="52284"/>
                  </a:cubicBezTo>
                  <a:cubicBezTo>
                    <a:pt x="51358" y="57720"/>
                    <a:pt x="47888" y="61884"/>
                    <a:pt x="43261" y="64660"/>
                  </a:cubicBezTo>
                  <a:cubicBezTo>
                    <a:pt x="38634" y="67552"/>
                    <a:pt x="33776" y="68940"/>
                    <a:pt x="28687" y="68940"/>
                  </a:cubicBezTo>
                  <a:cubicBezTo>
                    <a:pt x="24985" y="68940"/>
                    <a:pt x="21631" y="68131"/>
                    <a:pt x="18623" y="66627"/>
                  </a:cubicBezTo>
                  <a:cubicBezTo>
                    <a:pt x="15616" y="65007"/>
                    <a:pt x="13187" y="63041"/>
                    <a:pt x="11336" y="60612"/>
                  </a:cubicBezTo>
                  <a:lnTo>
                    <a:pt x="11336" y="92769"/>
                  </a:lnTo>
                  <a:lnTo>
                    <a:pt x="116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6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295" y="26489"/>
                    <a:pt x="10295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54767AC7-ED60-25F6-08C0-B8338D44526C}"/>
                </a:ext>
              </a:extLst>
            </p:cNvPr>
            <p:cNvSpPr/>
            <p:nvPr/>
          </p:nvSpPr>
          <p:spPr>
            <a:xfrm>
              <a:off x="2926780" y="2682641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0171B3A-E7E8-B6F5-813D-13263A88CA00}"/>
                </a:ext>
              </a:extLst>
            </p:cNvPr>
            <p:cNvSpPr/>
            <p:nvPr/>
          </p:nvSpPr>
          <p:spPr>
            <a:xfrm>
              <a:off x="2951418" y="270635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2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CC02A1FC-0083-C480-5EFC-304EF0D48229}"/>
                </a:ext>
              </a:extLst>
            </p:cNvPr>
            <p:cNvSpPr/>
            <p:nvPr/>
          </p:nvSpPr>
          <p:spPr>
            <a:xfrm>
              <a:off x="3025679" y="2706353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8 h 67552"/>
                <a:gd name="connsiteX7" fmla="*/ 48813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1 w 89529"/>
                <a:gd name="connsiteY15" fmla="*/ 11683 h 67552"/>
                <a:gd name="connsiteX16" fmla="*/ 66742 w 89529"/>
                <a:gd name="connsiteY16" fmla="*/ 9832 h 67552"/>
                <a:gd name="connsiteX17" fmla="*/ 55175 w 89529"/>
                <a:gd name="connsiteY17" fmla="*/ 14459 h 67552"/>
                <a:gd name="connsiteX18" fmla="*/ 50548 w 89529"/>
                <a:gd name="connsiteY18" fmla="*/ 29265 h 67552"/>
                <a:gd name="connsiteX19" fmla="*/ 50548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7 h 67552"/>
                <a:gd name="connsiteX24" fmla="*/ 18854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8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1" y="11683"/>
                  </a:cubicBezTo>
                  <a:cubicBezTo>
                    <a:pt x="71485" y="10526"/>
                    <a:pt x="69287" y="9832"/>
                    <a:pt x="66742" y="9832"/>
                  </a:cubicBezTo>
                  <a:cubicBezTo>
                    <a:pt x="62116" y="9832"/>
                    <a:pt x="58298" y="11336"/>
                    <a:pt x="55175" y="14459"/>
                  </a:cubicBezTo>
                  <a:cubicBezTo>
                    <a:pt x="52168" y="17582"/>
                    <a:pt x="50548" y="22440"/>
                    <a:pt x="50548" y="29265"/>
                  </a:cubicBezTo>
                  <a:lnTo>
                    <a:pt x="50548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7"/>
                    <a:pt x="27646" y="9717"/>
                  </a:cubicBezTo>
                  <a:cubicBezTo>
                    <a:pt x="24522" y="9717"/>
                    <a:pt x="21631" y="10526"/>
                    <a:pt x="18854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58E768BD-7D67-3DCA-46FF-6A541FE50002}"/>
                </a:ext>
              </a:extLst>
            </p:cNvPr>
            <p:cNvSpPr/>
            <p:nvPr/>
          </p:nvSpPr>
          <p:spPr>
            <a:xfrm>
              <a:off x="3128049" y="2706353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2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4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2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2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4" y="14343"/>
                  </a:cubicBezTo>
                  <a:cubicBezTo>
                    <a:pt x="14343" y="17814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D92B775-1796-A383-2952-61FF3309DA34}"/>
                </a:ext>
              </a:extLst>
            </p:cNvPr>
            <p:cNvSpPr/>
            <p:nvPr/>
          </p:nvSpPr>
          <p:spPr>
            <a:xfrm>
              <a:off x="3202194" y="2706238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E117684-379C-CEFA-D9AA-28FC6556A49B}"/>
                </a:ext>
              </a:extLst>
            </p:cNvPr>
            <p:cNvSpPr/>
            <p:nvPr/>
          </p:nvSpPr>
          <p:spPr>
            <a:xfrm>
              <a:off x="3266739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8BBBDDDD-1AF0-BF5E-8DB2-00B084844B94}"/>
                </a:ext>
              </a:extLst>
            </p:cNvPr>
            <p:cNvSpPr/>
            <p:nvPr/>
          </p:nvSpPr>
          <p:spPr>
            <a:xfrm>
              <a:off x="3304448" y="2706238"/>
              <a:ext cx="60380" cy="68940"/>
            </a:xfrm>
            <a:custGeom>
              <a:avLst/>
              <a:gdLst>
                <a:gd name="connsiteX0" fmla="*/ 46847 w 60380"/>
                <a:gd name="connsiteY0" fmla="*/ 59340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4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5 w 60380"/>
                <a:gd name="connsiteY24" fmla="*/ 59571 h 68940"/>
                <a:gd name="connsiteX25" fmla="*/ 60381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40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4 w 60380"/>
                <a:gd name="connsiteY35" fmla="*/ 57373 h 68940"/>
                <a:gd name="connsiteX36" fmla="*/ 44187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731"/>
                    <a:pt x="4396" y="11914"/>
                    <a:pt x="6593" y="9022"/>
                  </a:cubicBezTo>
                  <a:cubicBezTo>
                    <a:pt x="8907" y="6131"/>
                    <a:pt x="12146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582" y="3239"/>
                    <a:pt x="51243" y="4974"/>
                    <a:pt x="52862" y="6940"/>
                  </a:cubicBezTo>
                  <a:cubicBezTo>
                    <a:pt x="54481" y="8907"/>
                    <a:pt x="55638" y="11452"/>
                    <a:pt x="56332" y="14575"/>
                  </a:cubicBezTo>
                  <a:cubicBezTo>
                    <a:pt x="56679" y="16541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5" y="59571"/>
                  </a:cubicBezTo>
                  <a:cubicBezTo>
                    <a:pt x="58067" y="62347"/>
                    <a:pt x="58993" y="65007"/>
                    <a:pt x="60381" y="67437"/>
                  </a:cubicBezTo>
                  <a:lnTo>
                    <a:pt x="48698" y="67437"/>
                  </a:lnTo>
                  <a:cubicBezTo>
                    <a:pt x="47541" y="65123"/>
                    <a:pt x="46847" y="62347"/>
                    <a:pt x="46500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D3125E75-D542-D709-9A09-32207D9486A4}"/>
                </a:ext>
              </a:extLst>
            </p:cNvPr>
            <p:cNvSpPr/>
            <p:nvPr/>
          </p:nvSpPr>
          <p:spPr>
            <a:xfrm>
              <a:off x="3372578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66A3AAE2-BF79-DAC2-8F3D-38E41240815C}"/>
                </a:ext>
              </a:extLst>
            </p:cNvPr>
            <p:cNvSpPr/>
            <p:nvPr/>
          </p:nvSpPr>
          <p:spPr>
            <a:xfrm>
              <a:off x="3414105" y="2682641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F20CB30-3423-EF1A-2C58-B51AF69F4BCE}"/>
                </a:ext>
              </a:extLst>
            </p:cNvPr>
            <p:cNvSpPr/>
            <p:nvPr/>
          </p:nvSpPr>
          <p:spPr>
            <a:xfrm>
              <a:off x="3437933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0 w 61884"/>
                <a:gd name="connsiteY13" fmla="*/ 53325 h 68940"/>
                <a:gd name="connsiteX14" fmla="*/ 50433 w 61884"/>
                <a:gd name="connsiteY14" fmla="*/ 34007 h 68940"/>
                <a:gd name="connsiteX15" fmla="*/ 44880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0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0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11EA0870-F630-9145-33B6-844DD13BB0BE}"/>
                </a:ext>
              </a:extLst>
            </p:cNvPr>
            <p:cNvSpPr/>
            <p:nvPr/>
          </p:nvSpPr>
          <p:spPr>
            <a:xfrm>
              <a:off x="3512772" y="2706238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DEE9E7E-2956-A148-1232-74EAD30F64D1}"/>
                </a:ext>
              </a:extLst>
            </p:cNvPr>
            <p:cNvSpPr/>
            <p:nvPr/>
          </p:nvSpPr>
          <p:spPr>
            <a:xfrm>
              <a:off x="3665343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20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3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3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20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AC86F9C-819E-02AA-01C6-7A196F83997E}"/>
                </a:ext>
              </a:extLst>
            </p:cNvPr>
            <p:cNvSpPr/>
            <p:nvPr/>
          </p:nvSpPr>
          <p:spPr>
            <a:xfrm>
              <a:off x="3733127" y="2681137"/>
              <a:ext cx="38518" cy="92652"/>
            </a:xfrm>
            <a:custGeom>
              <a:avLst/>
              <a:gdLst>
                <a:gd name="connsiteX0" fmla="*/ 9832 w 38518"/>
                <a:gd name="connsiteY0" fmla="*/ 92537 h 92652"/>
                <a:gd name="connsiteX1" fmla="*/ 9832 w 38518"/>
                <a:gd name="connsiteY1" fmla="*/ 35280 h 92652"/>
                <a:gd name="connsiteX2" fmla="*/ 0 w 38518"/>
                <a:gd name="connsiteY2" fmla="*/ 35280 h 92652"/>
                <a:gd name="connsiteX3" fmla="*/ 0 w 38518"/>
                <a:gd name="connsiteY3" fmla="*/ 26605 h 92652"/>
                <a:gd name="connsiteX4" fmla="*/ 9832 w 38518"/>
                <a:gd name="connsiteY4" fmla="*/ 26605 h 92652"/>
                <a:gd name="connsiteX5" fmla="*/ 9832 w 38518"/>
                <a:gd name="connsiteY5" fmla="*/ 19549 h 92652"/>
                <a:gd name="connsiteX6" fmla="*/ 10989 w 38518"/>
                <a:gd name="connsiteY6" fmla="*/ 9716 h 92652"/>
                <a:gd name="connsiteX7" fmla="*/ 16657 w 38518"/>
                <a:gd name="connsiteY7" fmla="*/ 2660 h 92652"/>
                <a:gd name="connsiteX8" fmla="*/ 28108 w 38518"/>
                <a:gd name="connsiteY8" fmla="*/ 0 h 92652"/>
                <a:gd name="connsiteX9" fmla="*/ 38518 w 38518"/>
                <a:gd name="connsiteY9" fmla="*/ 1157 h 92652"/>
                <a:gd name="connsiteX10" fmla="*/ 36899 w 38518"/>
                <a:gd name="connsiteY10" fmla="*/ 10873 h 92652"/>
                <a:gd name="connsiteX11" fmla="*/ 30306 w 38518"/>
                <a:gd name="connsiteY11" fmla="*/ 10295 h 92652"/>
                <a:gd name="connsiteX12" fmla="*/ 23134 w 38518"/>
                <a:gd name="connsiteY12" fmla="*/ 12493 h 92652"/>
                <a:gd name="connsiteX13" fmla="*/ 21052 w 38518"/>
                <a:gd name="connsiteY13" fmla="*/ 20590 h 92652"/>
                <a:gd name="connsiteX14" fmla="*/ 21052 w 38518"/>
                <a:gd name="connsiteY14" fmla="*/ 26720 h 92652"/>
                <a:gd name="connsiteX15" fmla="*/ 33892 w 38518"/>
                <a:gd name="connsiteY15" fmla="*/ 26720 h 92652"/>
                <a:gd name="connsiteX16" fmla="*/ 33892 w 38518"/>
                <a:gd name="connsiteY16" fmla="*/ 35395 h 92652"/>
                <a:gd name="connsiteX17" fmla="*/ 21052 w 38518"/>
                <a:gd name="connsiteY17" fmla="*/ 35395 h 92652"/>
                <a:gd name="connsiteX18" fmla="*/ 21052 w 38518"/>
                <a:gd name="connsiteY18" fmla="*/ 92653 h 92652"/>
                <a:gd name="connsiteX19" fmla="*/ 9948 w 38518"/>
                <a:gd name="connsiteY19" fmla="*/ 9265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2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6"/>
                  </a:cubicBezTo>
                  <a:cubicBezTo>
                    <a:pt x="12030" y="6825"/>
                    <a:pt x="13996" y="4511"/>
                    <a:pt x="16657" y="2660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8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1" y="10295"/>
                    <a:pt x="24522" y="10989"/>
                    <a:pt x="23134" y="12493"/>
                  </a:cubicBezTo>
                  <a:cubicBezTo>
                    <a:pt x="21746" y="13996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C7CEE059-1B4D-74C3-1068-AE213B74CB77}"/>
                </a:ext>
              </a:extLst>
            </p:cNvPr>
            <p:cNvSpPr/>
            <p:nvPr/>
          </p:nvSpPr>
          <p:spPr>
            <a:xfrm>
              <a:off x="3857358" y="2706122"/>
              <a:ext cx="58298" cy="94272"/>
            </a:xfrm>
            <a:custGeom>
              <a:avLst/>
              <a:gdLst>
                <a:gd name="connsiteX0" fmla="*/ 2198 w 58298"/>
                <a:gd name="connsiteY0" fmla="*/ 73104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2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5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4"/>
                  </a:moveTo>
                  <a:lnTo>
                    <a:pt x="13071" y="74724"/>
                  </a:lnTo>
                  <a:cubicBezTo>
                    <a:pt x="13534" y="78078"/>
                    <a:pt x="14806" y="80507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2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1"/>
                    <a:pt x="9022" y="7287"/>
                    <a:pt x="13418" y="4395"/>
                  </a:cubicBezTo>
                  <a:cubicBezTo>
                    <a:pt x="17814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2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3" y="15500"/>
                  </a:cubicBezTo>
                  <a:cubicBezTo>
                    <a:pt x="13302" y="19548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0541202-5BF7-E035-0D40-D3300218D33D}"/>
                </a:ext>
              </a:extLst>
            </p:cNvPr>
            <p:cNvSpPr/>
            <p:nvPr/>
          </p:nvSpPr>
          <p:spPr>
            <a:xfrm>
              <a:off x="3932082" y="2706238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8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9E0A5D6-BC3C-9D67-A55D-6CD3DC1769BE}"/>
                </a:ext>
              </a:extLst>
            </p:cNvPr>
            <p:cNvSpPr/>
            <p:nvPr/>
          </p:nvSpPr>
          <p:spPr>
            <a:xfrm>
              <a:off x="3970832" y="2706353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4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2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4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4" y="14343"/>
                  </a:cubicBezTo>
                  <a:cubicBezTo>
                    <a:pt x="14343" y="17814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0F87AD6A-868D-F9B1-6165-74545E40E0C8}"/>
                </a:ext>
              </a:extLst>
            </p:cNvPr>
            <p:cNvSpPr/>
            <p:nvPr/>
          </p:nvSpPr>
          <p:spPr>
            <a:xfrm>
              <a:off x="4041276" y="270635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7" y="50202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83CC781-D653-E421-13A5-5E54FF331420}"/>
                </a:ext>
              </a:extLst>
            </p:cNvPr>
            <p:cNvSpPr/>
            <p:nvPr/>
          </p:nvSpPr>
          <p:spPr>
            <a:xfrm>
              <a:off x="4115653" y="2706238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F06D5080-8F5A-A3D8-20D3-B6617AFA7C9A}"/>
                </a:ext>
              </a:extLst>
            </p:cNvPr>
            <p:cNvSpPr/>
            <p:nvPr/>
          </p:nvSpPr>
          <p:spPr>
            <a:xfrm>
              <a:off x="1357695" y="2835211"/>
              <a:ext cx="57257" cy="92653"/>
            </a:xfrm>
            <a:custGeom>
              <a:avLst/>
              <a:gdLst>
                <a:gd name="connsiteX0" fmla="*/ 46847 w 57257"/>
                <a:gd name="connsiteY0" fmla="*/ 91149 h 92653"/>
                <a:gd name="connsiteX1" fmla="*/ 46847 w 57257"/>
                <a:gd name="connsiteY1" fmla="*/ 82821 h 92653"/>
                <a:gd name="connsiteX2" fmla="*/ 28340 w 57257"/>
                <a:gd name="connsiteY2" fmla="*/ 92653 h 92653"/>
                <a:gd name="connsiteX3" fmla="*/ 13881 w 57257"/>
                <a:gd name="connsiteY3" fmla="*/ 88257 h 92653"/>
                <a:gd name="connsiteX4" fmla="*/ 3586 w 57257"/>
                <a:gd name="connsiteY4" fmla="*/ 76112 h 92653"/>
                <a:gd name="connsiteX5" fmla="*/ 0 w 57257"/>
                <a:gd name="connsiteY5" fmla="*/ 58183 h 92653"/>
                <a:gd name="connsiteX6" fmla="*/ 3354 w 57257"/>
                <a:gd name="connsiteY6" fmla="*/ 40254 h 92653"/>
                <a:gd name="connsiteX7" fmla="*/ 13187 w 57257"/>
                <a:gd name="connsiteY7" fmla="*/ 27877 h 92653"/>
                <a:gd name="connsiteX8" fmla="*/ 27877 w 57257"/>
                <a:gd name="connsiteY8" fmla="*/ 23597 h 92653"/>
                <a:gd name="connsiteX9" fmla="*/ 38519 w 57257"/>
                <a:gd name="connsiteY9" fmla="*/ 26142 h 92653"/>
                <a:gd name="connsiteX10" fmla="*/ 46153 w 57257"/>
                <a:gd name="connsiteY10" fmla="*/ 32735 h 92653"/>
                <a:gd name="connsiteX11" fmla="*/ 46153 w 57257"/>
                <a:gd name="connsiteY11" fmla="*/ 0 h 92653"/>
                <a:gd name="connsiteX12" fmla="*/ 57257 w 57257"/>
                <a:gd name="connsiteY12" fmla="*/ 0 h 92653"/>
                <a:gd name="connsiteX13" fmla="*/ 57257 w 57257"/>
                <a:gd name="connsiteY13" fmla="*/ 91034 h 92653"/>
                <a:gd name="connsiteX14" fmla="*/ 46847 w 57257"/>
                <a:gd name="connsiteY14" fmla="*/ 91034 h 92653"/>
                <a:gd name="connsiteX15" fmla="*/ 11451 w 57257"/>
                <a:gd name="connsiteY15" fmla="*/ 58183 h 92653"/>
                <a:gd name="connsiteX16" fmla="*/ 16772 w 57257"/>
                <a:gd name="connsiteY16" fmla="*/ 77153 h 92653"/>
                <a:gd name="connsiteX17" fmla="*/ 29381 w 57257"/>
                <a:gd name="connsiteY17" fmla="*/ 83399 h 92653"/>
                <a:gd name="connsiteX18" fmla="*/ 41873 w 57257"/>
                <a:gd name="connsiteY18" fmla="*/ 77384 h 92653"/>
                <a:gd name="connsiteX19" fmla="*/ 46963 w 57257"/>
                <a:gd name="connsiteY19" fmla="*/ 59108 h 92653"/>
                <a:gd name="connsiteX20" fmla="*/ 41757 w 57257"/>
                <a:gd name="connsiteY20" fmla="*/ 39213 h 92653"/>
                <a:gd name="connsiteX21" fmla="*/ 28918 w 57257"/>
                <a:gd name="connsiteY21" fmla="*/ 32851 h 92653"/>
                <a:gd name="connsiteX22" fmla="*/ 16425 w 57257"/>
                <a:gd name="connsiteY22" fmla="*/ 38981 h 92653"/>
                <a:gd name="connsiteX23" fmla="*/ 11451 w 57257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257" h="92653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40" y="92653"/>
                  </a:cubicBezTo>
                  <a:cubicBezTo>
                    <a:pt x="23019" y="92653"/>
                    <a:pt x="18276" y="91265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157" y="45575"/>
                    <a:pt x="3354" y="40254"/>
                  </a:cubicBezTo>
                  <a:cubicBezTo>
                    <a:pt x="5552" y="34933"/>
                    <a:pt x="8791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7" y="29959"/>
                    <a:pt x="46153" y="32735"/>
                  </a:cubicBezTo>
                  <a:lnTo>
                    <a:pt x="46153" y="0"/>
                  </a:lnTo>
                  <a:lnTo>
                    <a:pt x="57257" y="0"/>
                  </a:lnTo>
                  <a:lnTo>
                    <a:pt x="57257" y="91034"/>
                  </a:lnTo>
                  <a:lnTo>
                    <a:pt x="46847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2" y="77153"/>
                  </a:cubicBezTo>
                  <a:cubicBezTo>
                    <a:pt x="20358" y="81317"/>
                    <a:pt x="24522" y="83399"/>
                    <a:pt x="29381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8" y="73452"/>
                    <a:pt x="46963" y="67321"/>
                    <a:pt x="46963" y="59108"/>
                  </a:cubicBezTo>
                  <a:cubicBezTo>
                    <a:pt x="46963" y="50086"/>
                    <a:pt x="45228" y="43493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817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4DFA4F0A-D986-6436-41D4-5E371EDA963D}"/>
                </a:ext>
              </a:extLst>
            </p:cNvPr>
            <p:cNvSpPr/>
            <p:nvPr/>
          </p:nvSpPr>
          <p:spPr>
            <a:xfrm>
              <a:off x="1428717" y="2859040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2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2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892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16FB89DD-37DE-68E4-1D85-3919D249B6D9}"/>
                </a:ext>
              </a:extLst>
            </p:cNvPr>
            <p:cNvSpPr/>
            <p:nvPr/>
          </p:nvSpPr>
          <p:spPr>
            <a:xfrm>
              <a:off x="1496154" y="2860428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8 w 60496"/>
                <a:gd name="connsiteY2" fmla="*/ 0 h 66048"/>
                <a:gd name="connsiteX3" fmla="*/ 25910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8 h 66048"/>
                <a:gd name="connsiteX9" fmla="*/ 25101 w 6049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8" y="0"/>
                  </a:lnTo>
                  <a:lnTo>
                    <a:pt x="25910" y="39560"/>
                  </a:lnTo>
                  <a:cubicBezTo>
                    <a:pt x="27414" y="43839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8"/>
                  </a:lnTo>
                  <a:lnTo>
                    <a:pt x="25101" y="6604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266769AE-2969-D355-BCFE-D5271F2A0EDC}"/>
                </a:ext>
              </a:extLst>
            </p:cNvPr>
            <p:cNvSpPr/>
            <p:nvPr/>
          </p:nvSpPr>
          <p:spPr>
            <a:xfrm>
              <a:off x="1562780" y="2859040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892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48BB876-C73A-AB84-B7F1-0E4983B6C0DF}"/>
                </a:ext>
              </a:extLst>
            </p:cNvPr>
            <p:cNvSpPr/>
            <p:nvPr/>
          </p:nvSpPr>
          <p:spPr>
            <a:xfrm>
              <a:off x="1636810" y="2835327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7D092B7-4731-918B-8F85-37753014DEF7}"/>
                </a:ext>
              </a:extLst>
            </p:cNvPr>
            <p:cNvSpPr/>
            <p:nvPr/>
          </p:nvSpPr>
          <p:spPr>
            <a:xfrm>
              <a:off x="1660986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254 h 68940"/>
                <a:gd name="connsiteX17" fmla="*/ 17119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19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D0F8F1F6-9797-5576-D220-12AF85B874A3}"/>
                </a:ext>
              </a:extLst>
            </p:cNvPr>
            <p:cNvSpPr/>
            <p:nvPr/>
          </p:nvSpPr>
          <p:spPr>
            <a:xfrm>
              <a:off x="1735825" y="2858924"/>
              <a:ext cx="57373" cy="92768"/>
            </a:xfrm>
            <a:custGeom>
              <a:avLst/>
              <a:gdLst>
                <a:gd name="connsiteX0" fmla="*/ 0 w 57373"/>
                <a:gd name="connsiteY0" fmla="*/ 92769 h 92768"/>
                <a:gd name="connsiteX1" fmla="*/ 0 w 57373"/>
                <a:gd name="connsiteY1" fmla="*/ 1504 h 92768"/>
                <a:gd name="connsiteX2" fmla="*/ 10179 w 57373"/>
                <a:gd name="connsiteY2" fmla="*/ 1504 h 92768"/>
                <a:gd name="connsiteX3" fmla="*/ 10179 w 57373"/>
                <a:gd name="connsiteY3" fmla="*/ 10064 h 92768"/>
                <a:gd name="connsiteX4" fmla="*/ 18392 w 57373"/>
                <a:gd name="connsiteY4" fmla="*/ 2545 h 92768"/>
                <a:gd name="connsiteX5" fmla="*/ 29381 w 57373"/>
                <a:gd name="connsiteY5" fmla="*/ 0 h 92768"/>
                <a:gd name="connsiteX6" fmla="*/ 44302 w 57373"/>
                <a:gd name="connsiteY6" fmla="*/ 4396 h 92768"/>
                <a:gd name="connsiteX7" fmla="*/ 54019 w 57373"/>
                <a:gd name="connsiteY7" fmla="*/ 16657 h 92768"/>
                <a:gd name="connsiteX8" fmla="*/ 57373 w 57373"/>
                <a:gd name="connsiteY8" fmla="*/ 34007 h 92768"/>
                <a:gd name="connsiteX9" fmla="*/ 53787 w 57373"/>
                <a:gd name="connsiteY9" fmla="*/ 52284 h 92768"/>
                <a:gd name="connsiteX10" fmla="*/ 43261 w 57373"/>
                <a:gd name="connsiteY10" fmla="*/ 64660 h 92768"/>
                <a:gd name="connsiteX11" fmla="*/ 28687 w 57373"/>
                <a:gd name="connsiteY11" fmla="*/ 68940 h 92768"/>
                <a:gd name="connsiteX12" fmla="*/ 18623 w 57373"/>
                <a:gd name="connsiteY12" fmla="*/ 66627 h 92768"/>
                <a:gd name="connsiteX13" fmla="*/ 11336 w 57373"/>
                <a:gd name="connsiteY13" fmla="*/ 60612 h 92768"/>
                <a:gd name="connsiteX14" fmla="*/ 11336 w 57373"/>
                <a:gd name="connsiteY14" fmla="*/ 92769 h 92768"/>
                <a:gd name="connsiteX15" fmla="*/ 116 w 57373"/>
                <a:gd name="connsiteY15" fmla="*/ 92769 h 92768"/>
                <a:gd name="connsiteX16" fmla="*/ 10179 w 57373"/>
                <a:gd name="connsiteY16" fmla="*/ 34817 h 92768"/>
                <a:gd name="connsiteX17" fmla="*/ 15384 w 57373"/>
                <a:gd name="connsiteY17" fmla="*/ 53672 h 92768"/>
                <a:gd name="connsiteX18" fmla="*/ 27877 w 57373"/>
                <a:gd name="connsiteY18" fmla="*/ 59802 h 92768"/>
                <a:gd name="connsiteX19" fmla="*/ 40601 w 57373"/>
                <a:gd name="connsiteY19" fmla="*/ 53556 h 92768"/>
                <a:gd name="connsiteX20" fmla="*/ 45922 w 57373"/>
                <a:gd name="connsiteY20" fmla="*/ 34007 h 92768"/>
                <a:gd name="connsiteX21" fmla="*/ 40716 w 57373"/>
                <a:gd name="connsiteY21" fmla="*/ 15153 h 92768"/>
                <a:gd name="connsiteX22" fmla="*/ 28340 w 57373"/>
                <a:gd name="connsiteY22" fmla="*/ 8907 h 92768"/>
                <a:gd name="connsiteX23" fmla="*/ 15731 w 57373"/>
                <a:gd name="connsiteY23" fmla="*/ 15616 h 92768"/>
                <a:gd name="connsiteX24" fmla="*/ 10295 w 57373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3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9" y="4164"/>
                    <a:pt x="18392" y="2545"/>
                  </a:cubicBezTo>
                  <a:cubicBezTo>
                    <a:pt x="21399" y="810"/>
                    <a:pt x="25101" y="0"/>
                    <a:pt x="29381" y="0"/>
                  </a:cubicBezTo>
                  <a:cubicBezTo>
                    <a:pt x="35048" y="0"/>
                    <a:pt x="40022" y="1504"/>
                    <a:pt x="44302" y="4396"/>
                  </a:cubicBezTo>
                  <a:cubicBezTo>
                    <a:pt x="48582" y="7287"/>
                    <a:pt x="51821" y="11336"/>
                    <a:pt x="54019" y="16657"/>
                  </a:cubicBezTo>
                  <a:cubicBezTo>
                    <a:pt x="56216" y="21978"/>
                    <a:pt x="57373" y="27761"/>
                    <a:pt x="57373" y="34007"/>
                  </a:cubicBezTo>
                  <a:cubicBezTo>
                    <a:pt x="57373" y="40716"/>
                    <a:pt x="56101" y="46847"/>
                    <a:pt x="53787" y="52284"/>
                  </a:cubicBezTo>
                  <a:cubicBezTo>
                    <a:pt x="51358" y="57720"/>
                    <a:pt x="47888" y="61884"/>
                    <a:pt x="43261" y="64660"/>
                  </a:cubicBezTo>
                  <a:cubicBezTo>
                    <a:pt x="38634" y="67552"/>
                    <a:pt x="33776" y="68940"/>
                    <a:pt x="28687" y="68940"/>
                  </a:cubicBezTo>
                  <a:cubicBezTo>
                    <a:pt x="24985" y="68940"/>
                    <a:pt x="21631" y="68131"/>
                    <a:pt x="18623" y="66627"/>
                  </a:cubicBezTo>
                  <a:cubicBezTo>
                    <a:pt x="15616" y="65008"/>
                    <a:pt x="13187" y="63041"/>
                    <a:pt x="11336" y="60612"/>
                  </a:cubicBezTo>
                  <a:lnTo>
                    <a:pt x="11336" y="92769"/>
                  </a:lnTo>
                  <a:lnTo>
                    <a:pt x="116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4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071" y="49392"/>
                    <a:pt x="45922" y="42798"/>
                    <a:pt x="45922" y="34007"/>
                  </a:cubicBezTo>
                  <a:cubicBezTo>
                    <a:pt x="45922" y="25217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145" y="20127"/>
                    <a:pt x="10295" y="26489"/>
                    <a:pt x="10295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F5ABAD1-EFA3-39F8-34BC-9BB935769971}"/>
                </a:ext>
              </a:extLst>
            </p:cNvPr>
            <p:cNvSpPr/>
            <p:nvPr/>
          </p:nvSpPr>
          <p:spPr>
            <a:xfrm>
              <a:off x="1806501" y="2859040"/>
              <a:ext cx="89414" cy="67552"/>
            </a:xfrm>
            <a:custGeom>
              <a:avLst/>
              <a:gdLst>
                <a:gd name="connsiteX0" fmla="*/ 0 w 89414"/>
                <a:gd name="connsiteY0" fmla="*/ 67321 h 67552"/>
                <a:gd name="connsiteX1" fmla="*/ 0 w 89414"/>
                <a:gd name="connsiteY1" fmla="*/ 1388 h 67552"/>
                <a:gd name="connsiteX2" fmla="*/ 10063 w 89414"/>
                <a:gd name="connsiteY2" fmla="*/ 1388 h 67552"/>
                <a:gd name="connsiteX3" fmla="*/ 10063 w 89414"/>
                <a:gd name="connsiteY3" fmla="*/ 10642 h 67552"/>
                <a:gd name="connsiteX4" fmla="*/ 18276 w 89414"/>
                <a:gd name="connsiteY4" fmla="*/ 2892 h 67552"/>
                <a:gd name="connsiteX5" fmla="*/ 29959 w 89414"/>
                <a:gd name="connsiteY5" fmla="*/ 0 h 67552"/>
                <a:gd name="connsiteX6" fmla="*/ 41989 w 89414"/>
                <a:gd name="connsiteY6" fmla="*/ 3007 h 67552"/>
                <a:gd name="connsiteX7" fmla="*/ 48582 w 89414"/>
                <a:gd name="connsiteY7" fmla="*/ 11567 h 67552"/>
                <a:gd name="connsiteX8" fmla="*/ 68940 w 89414"/>
                <a:gd name="connsiteY8" fmla="*/ 0 h 67552"/>
                <a:gd name="connsiteX9" fmla="*/ 84093 w 89414"/>
                <a:gd name="connsiteY9" fmla="*/ 5436 h 67552"/>
                <a:gd name="connsiteX10" fmla="*/ 89414 w 89414"/>
                <a:gd name="connsiteY10" fmla="*/ 22209 h 67552"/>
                <a:gd name="connsiteX11" fmla="*/ 89414 w 89414"/>
                <a:gd name="connsiteY11" fmla="*/ 67552 h 67552"/>
                <a:gd name="connsiteX12" fmla="*/ 78310 w 89414"/>
                <a:gd name="connsiteY12" fmla="*/ 67552 h 67552"/>
                <a:gd name="connsiteX13" fmla="*/ 78310 w 89414"/>
                <a:gd name="connsiteY13" fmla="*/ 26026 h 67552"/>
                <a:gd name="connsiteX14" fmla="*/ 77269 w 89414"/>
                <a:gd name="connsiteY14" fmla="*/ 16310 h 67552"/>
                <a:gd name="connsiteX15" fmla="*/ 73336 w 89414"/>
                <a:gd name="connsiteY15" fmla="*/ 11567 h 67552"/>
                <a:gd name="connsiteX16" fmla="*/ 66627 w 89414"/>
                <a:gd name="connsiteY16" fmla="*/ 9716 h 67552"/>
                <a:gd name="connsiteX17" fmla="*/ 55060 w 89414"/>
                <a:gd name="connsiteY17" fmla="*/ 14343 h 67552"/>
                <a:gd name="connsiteX18" fmla="*/ 50433 w 89414"/>
                <a:gd name="connsiteY18" fmla="*/ 29149 h 67552"/>
                <a:gd name="connsiteX19" fmla="*/ 50433 w 89414"/>
                <a:gd name="connsiteY19" fmla="*/ 67436 h 67552"/>
                <a:gd name="connsiteX20" fmla="*/ 39213 w 89414"/>
                <a:gd name="connsiteY20" fmla="*/ 67436 h 67552"/>
                <a:gd name="connsiteX21" fmla="*/ 39213 w 89414"/>
                <a:gd name="connsiteY21" fmla="*/ 24522 h 67552"/>
                <a:gd name="connsiteX22" fmla="*/ 36436 w 89414"/>
                <a:gd name="connsiteY22" fmla="*/ 13302 h 67552"/>
                <a:gd name="connsiteX23" fmla="*/ 27530 w 89414"/>
                <a:gd name="connsiteY23" fmla="*/ 9601 h 67552"/>
                <a:gd name="connsiteX24" fmla="*/ 18854 w 89414"/>
                <a:gd name="connsiteY24" fmla="*/ 12030 h 67552"/>
                <a:gd name="connsiteX25" fmla="*/ 13071 w 89414"/>
                <a:gd name="connsiteY25" fmla="*/ 19317 h 67552"/>
                <a:gd name="connsiteX26" fmla="*/ 11220 w 89414"/>
                <a:gd name="connsiteY26" fmla="*/ 33082 h 67552"/>
                <a:gd name="connsiteX27" fmla="*/ 11220 w 89414"/>
                <a:gd name="connsiteY27" fmla="*/ 67321 h 67552"/>
                <a:gd name="connsiteX28" fmla="*/ 0 w 89414"/>
                <a:gd name="connsiteY28" fmla="*/ 67321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4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2" y="4858"/>
                    <a:pt x="18276" y="2892"/>
                  </a:cubicBezTo>
                  <a:cubicBezTo>
                    <a:pt x="21746" y="925"/>
                    <a:pt x="25563" y="0"/>
                    <a:pt x="29959" y="0"/>
                  </a:cubicBezTo>
                  <a:cubicBezTo>
                    <a:pt x="34817" y="0"/>
                    <a:pt x="38866" y="1041"/>
                    <a:pt x="41989" y="3007"/>
                  </a:cubicBezTo>
                  <a:cubicBezTo>
                    <a:pt x="45112" y="4974"/>
                    <a:pt x="47310" y="7866"/>
                    <a:pt x="48582" y="11567"/>
                  </a:cubicBezTo>
                  <a:cubicBezTo>
                    <a:pt x="53787" y="3817"/>
                    <a:pt x="60612" y="0"/>
                    <a:pt x="68940" y="0"/>
                  </a:cubicBezTo>
                  <a:cubicBezTo>
                    <a:pt x="75534" y="0"/>
                    <a:pt x="80507" y="1851"/>
                    <a:pt x="84093" y="5436"/>
                  </a:cubicBezTo>
                  <a:cubicBezTo>
                    <a:pt x="87563" y="9022"/>
                    <a:pt x="89414" y="14690"/>
                    <a:pt x="89414" y="22209"/>
                  </a:cubicBezTo>
                  <a:lnTo>
                    <a:pt x="89414" y="67552"/>
                  </a:lnTo>
                  <a:lnTo>
                    <a:pt x="78310" y="67552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310"/>
                  </a:cubicBezTo>
                  <a:cubicBezTo>
                    <a:pt x="76575" y="14343"/>
                    <a:pt x="75187" y="12724"/>
                    <a:pt x="73336" y="11567"/>
                  </a:cubicBezTo>
                  <a:cubicBezTo>
                    <a:pt x="71485" y="10410"/>
                    <a:pt x="69172" y="9716"/>
                    <a:pt x="66627" y="9716"/>
                  </a:cubicBezTo>
                  <a:cubicBezTo>
                    <a:pt x="62000" y="9716"/>
                    <a:pt x="58183" y="11220"/>
                    <a:pt x="55060" y="14343"/>
                  </a:cubicBezTo>
                  <a:cubicBezTo>
                    <a:pt x="51937" y="17466"/>
                    <a:pt x="50433" y="22325"/>
                    <a:pt x="50433" y="29149"/>
                  </a:cubicBezTo>
                  <a:lnTo>
                    <a:pt x="50433" y="67436"/>
                  </a:lnTo>
                  <a:lnTo>
                    <a:pt x="39213" y="67436"/>
                  </a:lnTo>
                  <a:lnTo>
                    <a:pt x="39213" y="24522"/>
                  </a:lnTo>
                  <a:cubicBezTo>
                    <a:pt x="39213" y="19548"/>
                    <a:pt x="38287" y="15847"/>
                    <a:pt x="36436" y="13302"/>
                  </a:cubicBezTo>
                  <a:cubicBezTo>
                    <a:pt x="34586" y="10873"/>
                    <a:pt x="31694" y="9601"/>
                    <a:pt x="27530" y="9601"/>
                  </a:cubicBezTo>
                  <a:cubicBezTo>
                    <a:pt x="24407" y="9601"/>
                    <a:pt x="21515" y="10410"/>
                    <a:pt x="18854" y="12030"/>
                  </a:cubicBezTo>
                  <a:cubicBezTo>
                    <a:pt x="16194" y="13649"/>
                    <a:pt x="14228" y="16078"/>
                    <a:pt x="13071" y="19317"/>
                  </a:cubicBezTo>
                  <a:cubicBezTo>
                    <a:pt x="11914" y="22556"/>
                    <a:pt x="11220" y="27067"/>
                    <a:pt x="11220" y="33082"/>
                  </a:cubicBezTo>
                  <a:lnTo>
                    <a:pt x="11220" y="67321"/>
                  </a:lnTo>
                  <a:lnTo>
                    <a:pt x="0" y="67321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F76E78A-91B8-530D-3D33-AC26F708DDDB}"/>
                </a:ext>
              </a:extLst>
            </p:cNvPr>
            <p:cNvSpPr/>
            <p:nvPr/>
          </p:nvSpPr>
          <p:spPr>
            <a:xfrm>
              <a:off x="1908639" y="2859040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8016E9A1-F73E-CC01-5955-7BC612BADBCC}"/>
                </a:ext>
              </a:extLst>
            </p:cNvPr>
            <p:cNvSpPr/>
            <p:nvPr/>
          </p:nvSpPr>
          <p:spPr>
            <a:xfrm>
              <a:off x="1982900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761BE3F-E0A8-6044-A943-01D52B25813A}"/>
                </a:ext>
              </a:extLst>
            </p:cNvPr>
            <p:cNvSpPr/>
            <p:nvPr/>
          </p:nvSpPr>
          <p:spPr>
            <a:xfrm>
              <a:off x="2047444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358" y="77384"/>
                    <a:pt x="20937" y="78078"/>
                    <a:pt x="21862" y="78657"/>
                  </a:cubicBezTo>
                  <a:cubicBezTo>
                    <a:pt x="22787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BF918DA3-E1DC-4791-3161-FD7D540CE81C}"/>
                </a:ext>
              </a:extLst>
            </p:cNvPr>
            <p:cNvSpPr/>
            <p:nvPr/>
          </p:nvSpPr>
          <p:spPr>
            <a:xfrm>
              <a:off x="2130497" y="2858924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4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6 w 57257"/>
                <a:gd name="connsiteY6" fmla="*/ 4396 h 92768"/>
                <a:gd name="connsiteX7" fmla="*/ 53903 w 57257"/>
                <a:gd name="connsiteY7" fmla="*/ 16657 h 92768"/>
                <a:gd name="connsiteX8" fmla="*/ 57257 w 57257"/>
                <a:gd name="connsiteY8" fmla="*/ 34007 h 92768"/>
                <a:gd name="connsiteX9" fmla="*/ 53672 w 57257"/>
                <a:gd name="connsiteY9" fmla="*/ 52284 h 92768"/>
                <a:gd name="connsiteX10" fmla="*/ 43145 w 57257"/>
                <a:gd name="connsiteY10" fmla="*/ 64660 h 92768"/>
                <a:gd name="connsiteX11" fmla="*/ 28571 w 57257"/>
                <a:gd name="connsiteY11" fmla="*/ 68940 h 92768"/>
                <a:gd name="connsiteX12" fmla="*/ 18507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4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2 w 57257"/>
                <a:gd name="connsiteY20" fmla="*/ 34007 h 92768"/>
                <a:gd name="connsiteX21" fmla="*/ 40716 w 57257"/>
                <a:gd name="connsiteY21" fmla="*/ 15153 h 92768"/>
                <a:gd name="connsiteX22" fmla="*/ 28340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9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7" y="1504"/>
                    <a:pt x="44186" y="4396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1" y="21978"/>
                    <a:pt x="57257" y="27761"/>
                    <a:pt x="57257" y="34007"/>
                  </a:cubicBezTo>
                  <a:cubicBezTo>
                    <a:pt x="57257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5" y="64660"/>
                  </a:cubicBezTo>
                  <a:cubicBezTo>
                    <a:pt x="38519" y="67552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7" y="66627"/>
                  </a:cubicBezTo>
                  <a:cubicBezTo>
                    <a:pt x="15500" y="65008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4" y="57720"/>
                    <a:pt x="23019" y="59802"/>
                    <a:pt x="27877" y="59802"/>
                  </a:cubicBezTo>
                  <a:cubicBezTo>
                    <a:pt x="32735" y="59802"/>
                    <a:pt x="37130" y="57720"/>
                    <a:pt x="40601" y="53556"/>
                  </a:cubicBezTo>
                  <a:cubicBezTo>
                    <a:pt x="44186" y="49392"/>
                    <a:pt x="45922" y="42798"/>
                    <a:pt x="45922" y="34007"/>
                  </a:cubicBezTo>
                  <a:cubicBezTo>
                    <a:pt x="45922" y="25217"/>
                    <a:pt x="44186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15EEA593-A1EB-36C1-49AE-9211F7CDA3C2}"/>
                </a:ext>
              </a:extLst>
            </p:cNvPr>
            <p:cNvSpPr/>
            <p:nvPr/>
          </p:nvSpPr>
          <p:spPr>
            <a:xfrm>
              <a:off x="2200941" y="2859040"/>
              <a:ext cx="35858" cy="67552"/>
            </a:xfrm>
            <a:custGeom>
              <a:avLst/>
              <a:gdLst>
                <a:gd name="connsiteX0" fmla="*/ 0 w 35858"/>
                <a:gd name="connsiteY0" fmla="*/ 67321 h 67552"/>
                <a:gd name="connsiteX1" fmla="*/ 0 w 35858"/>
                <a:gd name="connsiteY1" fmla="*/ 1388 h 67552"/>
                <a:gd name="connsiteX2" fmla="*/ 10063 w 35858"/>
                <a:gd name="connsiteY2" fmla="*/ 1388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5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8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5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4E07C7B-CD13-661A-7EFE-700A6F3A15DC}"/>
                </a:ext>
              </a:extLst>
            </p:cNvPr>
            <p:cNvSpPr/>
            <p:nvPr/>
          </p:nvSpPr>
          <p:spPr>
            <a:xfrm>
              <a:off x="2239112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0 w 61884"/>
                <a:gd name="connsiteY13" fmla="*/ 53325 h 68940"/>
                <a:gd name="connsiteX14" fmla="*/ 50433 w 61884"/>
                <a:gd name="connsiteY14" fmla="*/ 34007 h 68940"/>
                <a:gd name="connsiteX15" fmla="*/ 44880 w 61884"/>
                <a:gd name="connsiteY15" fmla="*/ 15500 h 68940"/>
                <a:gd name="connsiteX16" fmla="*/ 31000 w 61884"/>
                <a:gd name="connsiteY16" fmla="*/ 9254 h 68940"/>
                <a:gd name="connsiteX17" fmla="*/ 17119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0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0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19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A8BBDA83-AA38-90BE-B86B-CB70FBBD81D7}"/>
                </a:ext>
              </a:extLst>
            </p:cNvPr>
            <p:cNvSpPr/>
            <p:nvPr/>
          </p:nvSpPr>
          <p:spPr>
            <a:xfrm>
              <a:off x="2299724" y="2835443"/>
              <a:ext cx="25332" cy="117985"/>
            </a:xfrm>
            <a:custGeom>
              <a:avLst/>
              <a:gdLst>
                <a:gd name="connsiteX0" fmla="*/ 0 w 25332"/>
                <a:gd name="connsiteY0" fmla="*/ 116597 h 117985"/>
                <a:gd name="connsiteX1" fmla="*/ 2082 w 25332"/>
                <a:gd name="connsiteY1" fmla="*/ 107112 h 117985"/>
                <a:gd name="connsiteX2" fmla="*/ 7403 w 25332"/>
                <a:gd name="connsiteY2" fmla="*/ 108037 h 117985"/>
                <a:gd name="connsiteX3" fmla="*/ 12493 w 25332"/>
                <a:gd name="connsiteY3" fmla="*/ 105724 h 117985"/>
                <a:gd name="connsiteX4" fmla="*/ 14112 w 25332"/>
                <a:gd name="connsiteY4" fmla="*/ 94388 h 117985"/>
                <a:gd name="connsiteX5" fmla="*/ 14112 w 25332"/>
                <a:gd name="connsiteY5" fmla="*/ 25101 h 117985"/>
                <a:gd name="connsiteX6" fmla="*/ 25332 w 25332"/>
                <a:gd name="connsiteY6" fmla="*/ 25101 h 117985"/>
                <a:gd name="connsiteX7" fmla="*/ 25332 w 25332"/>
                <a:gd name="connsiteY7" fmla="*/ 94735 h 117985"/>
                <a:gd name="connsiteX8" fmla="*/ 22209 w 25332"/>
                <a:gd name="connsiteY8" fmla="*/ 111739 h 117985"/>
                <a:gd name="connsiteX9" fmla="*/ 8791 w 25332"/>
                <a:gd name="connsiteY9" fmla="*/ 117985 h 117985"/>
                <a:gd name="connsiteX10" fmla="*/ 0 w 25332"/>
                <a:gd name="connsiteY10" fmla="*/ 116828 h 117985"/>
                <a:gd name="connsiteX11" fmla="*/ 14112 w 25332"/>
                <a:gd name="connsiteY11" fmla="*/ 12955 h 117985"/>
                <a:gd name="connsiteX12" fmla="*/ 14112 w 25332"/>
                <a:gd name="connsiteY12" fmla="*/ 0 h 117985"/>
                <a:gd name="connsiteX13" fmla="*/ 25332 w 25332"/>
                <a:gd name="connsiteY13" fmla="*/ 0 h 117985"/>
                <a:gd name="connsiteX14" fmla="*/ 25332 w 25332"/>
                <a:gd name="connsiteY14" fmla="*/ 12955 h 117985"/>
                <a:gd name="connsiteX15" fmla="*/ 14112 w 25332"/>
                <a:gd name="connsiteY15" fmla="*/ 12955 h 11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332" h="117985">
                  <a:moveTo>
                    <a:pt x="0" y="116597"/>
                  </a:moveTo>
                  <a:lnTo>
                    <a:pt x="2082" y="107112"/>
                  </a:lnTo>
                  <a:cubicBezTo>
                    <a:pt x="4280" y="107690"/>
                    <a:pt x="6131" y="108037"/>
                    <a:pt x="7403" y="108037"/>
                  </a:cubicBezTo>
                  <a:cubicBezTo>
                    <a:pt x="9717" y="108037"/>
                    <a:pt x="11336" y="107228"/>
                    <a:pt x="12493" y="105724"/>
                  </a:cubicBezTo>
                  <a:cubicBezTo>
                    <a:pt x="13649" y="104220"/>
                    <a:pt x="14112" y="100403"/>
                    <a:pt x="14112" y="94388"/>
                  </a:cubicBezTo>
                  <a:lnTo>
                    <a:pt x="14112" y="25101"/>
                  </a:lnTo>
                  <a:lnTo>
                    <a:pt x="25332" y="25101"/>
                  </a:lnTo>
                  <a:lnTo>
                    <a:pt x="25332" y="94735"/>
                  </a:lnTo>
                  <a:cubicBezTo>
                    <a:pt x="25332" y="102832"/>
                    <a:pt x="24291" y="108500"/>
                    <a:pt x="22209" y="111739"/>
                  </a:cubicBezTo>
                  <a:cubicBezTo>
                    <a:pt x="19549" y="115903"/>
                    <a:pt x="15037" y="117985"/>
                    <a:pt x="8791" y="117985"/>
                  </a:cubicBezTo>
                  <a:cubicBezTo>
                    <a:pt x="5784" y="117985"/>
                    <a:pt x="2892" y="117638"/>
                    <a:pt x="0" y="116828"/>
                  </a:cubicBezTo>
                  <a:close/>
                  <a:moveTo>
                    <a:pt x="14112" y="12955"/>
                  </a:moveTo>
                  <a:lnTo>
                    <a:pt x="14112" y="0"/>
                  </a:lnTo>
                  <a:lnTo>
                    <a:pt x="25332" y="0"/>
                  </a:lnTo>
                  <a:lnTo>
                    <a:pt x="25332" y="12955"/>
                  </a:lnTo>
                  <a:lnTo>
                    <a:pt x="14112" y="12955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CEB5BE89-B945-B0DA-944D-9EBA7BA44572}"/>
                </a:ext>
              </a:extLst>
            </p:cNvPr>
            <p:cNvSpPr/>
            <p:nvPr/>
          </p:nvSpPr>
          <p:spPr>
            <a:xfrm>
              <a:off x="2338359" y="2859040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A32A6C1C-EBB6-6DD2-9EF4-381B66C767E0}"/>
                </a:ext>
              </a:extLst>
            </p:cNvPr>
            <p:cNvSpPr/>
            <p:nvPr/>
          </p:nvSpPr>
          <p:spPr>
            <a:xfrm>
              <a:off x="2409265" y="2858809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138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5" y="62578"/>
                  </a:cubicBezTo>
                  <a:cubicBezTo>
                    <a:pt x="43261" y="66858"/>
                    <a:pt x="37131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601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2"/>
                    <a:pt x="55175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138" y="12493"/>
                  </a:cubicBezTo>
                  <a:cubicBezTo>
                    <a:pt x="37478" y="10295"/>
                    <a:pt x="34354" y="9138"/>
                    <a:pt x="30537" y="9138"/>
                  </a:cubicBezTo>
                  <a:cubicBezTo>
                    <a:pt x="24870" y="9138"/>
                    <a:pt x="20358" y="11104"/>
                    <a:pt x="16772" y="15153"/>
                  </a:cubicBezTo>
                  <a:cubicBezTo>
                    <a:pt x="13302" y="19202"/>
                    <a:pt x="11452" y="25563"/>
                    <a:pt x="11452" y="34354"/>
                  </a:cubicBezTo>
                  <a:cubicBezTo>
                    <a:pt x="11452" y="43145"/>
                    <a:pt x="13187" y="49623"/>
                    <a:pt x="16541" y="53672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8"/>
                    <a:pt x="40832" y="55638"/>
                  </a:cubicBezTo>
                  <a:cubicBezTo>
                    <a:pt x="43724" y="52978"/>
                    <a:pt x="45575" y="48813"/>
                    <a:pt x="46384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9117E791-CF5A-68E6-EBD3-D4FCBCA7227E}"/>
                </a:ext>
              </a:extLst>
            </p:cNvPr>
            <p:cNvSpPr/>
            <p:nvPr/>
          </p:nvSpPr>
          <p:spPr>
            <a:xfrm>
              <a:off x="2469993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358" y="77384"/>
                    <a:pt x="20937" y="78078"/>
                    <a:pt x="21862" y="78657"/>
                  </a:cubicBezTo>
                  <a:cubicBezTo>
                    <a:pt x="22787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4296839B-A098-466F-E988-59287DEF97CD}"/>
                </a:ext>
              </a:extLst>
            </p:cNvPr>
            <p:cNvSpPr/>
            <p:nvPr/>
          </p:nvSpPr>
          <p:spPr>
            <a:xfrm>
              <a:off x="2507008" y="285880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7 w 54828"/>
                <a:gd name="connsiteY10" fmla="*/ 19086 h 68940"/>
                <a:gd name="connsiteX11" fmla="*/ 3933 w 54828"/>
                <a:gd name="connsiteY11" fmla="*/ 10873 h 68940"/>
                <a:gd name="connsiteX12" fmla="*/ 9370 w 54828"/>
                <a:gd name="connsiteY12" fmla="*/ 4627 h 68940"/>
                <a:gd name="connsiteX13" fmla="*/ 16541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2" y="58645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104" y="54713"/>
                    <a:pt x="43377" y="52284"/>
                    <a:pt x="43377" y="49392"/>
                  </a:cubicBezTo>
                  <a:cubicBezTo>
                    <a:pt x="43377" y="46847"/>
                    <a:pt x="42220" y="44881"/>
                    <a:pt x="40022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7" y="22325"/>
                    <a:pt x="1967" y="19086"/>
                  </a:cubicBezTo>
                  <a:cubicBezTo>
                    <a:pt x="1967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370" y="4627"/>
                  </a:cubicBezTo>
                  <a:cubicBezTo>
                    <a:pt x="11105" y="3354"/>
                    <a:pt x="13534" y="2198"/>
                    <a:pt x="16541" y="1388"/>
                  </a:cubicBezTo>
                  <a:cubicBezTo>
                    <a:pt x="19549" y="463"/>
                    <a:pt x="22787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1"/>
                    <a:pt x="46731" y="5668"/>
                    <a:pt x="48582" y="8213"/>
                  </a:cubicBezTo>
                  <a:cubicBezTo>
                    <a:pt x="50433" y="10757"/>
                    <a:pt x="51705" y="14228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10063"/>
                    <a:pt x="31231" y="9022"/>
                    <a:pt x="26952" y="9022"/>
                  </a:cubicBezTo>
                  <a:cubicBezTo>
                    <a:pt x="21746" y="9022"/>
                    <a:pt x="18161" y="9832"/>
                    <a:pt x="15963" y="11567"/>
                  </a:cubicBezTo>
                  <a:cubicBezTo>
                    <a:pt x="13765" y="13302"/>
                    <a:pt x="12608" y="15269"/>
                    <a:pt x="12608" y="17582"/>
                  </a:cubicBezTo>
                  <a:cubicBezTo>
                    <a:pt x="12608" y="18970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0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672" y="55407"/>
                    <a:pt x="51590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8C947E18-2CCD-CE74-12CC-5DD0807D6132}"/>
                </a:ext>
              </a:extLst>
            </p:cNvPr>
            <p:cNvSpPr/>
            <p:nvPr/>
          </p:nvSpPr>
          <p:spPr>
            <a:xfrm>
              <a:off x="2616664" y="283532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0BC96EC2-FD12-26ED-2709-9BC6B0B0FEC4}"/>
                </a:ext>
              </a:extLst>
            </p:cNvPr>
            <p:cNvSpPr/>
            <p:nvPr/>
          </p:nvSpPr>
          <p:spPr>
            <a:xfrm>
              <a:off x="2644657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863992FD-55C1-BAD4-9AFA-943C6CD8C365}"/>
                </a:ext>
              </a:extLst>
            </p:cNvPr>
            <p:cNvSpPr/>
            <p:nvPr/>
          </p:nvSpPr>
          <p:spPr>
            <a:xfrm>
              <a:off x="2750728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243" y="77384"/>
                    <a:pt x="20937" y="78078"/>
                    <a:pt x="21862" y="78657"/>
                  </a:cubicBezTo>
                  <a:cubicBezTo>
                    <a:pt x="22787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5A28455-F63A-9CA8-6FA4-CB0040AECA75}"/>
                </a:ext>
              </a:extLst>
            </p:cNvPr>
            <p:cNvSpPr/>
            <p:nvPr/>
          </p:nvSpPr>
          <p:spPr>
            <a:xfrm>
              <a:off x="2792138" y="2835327"/>
              <a:ext cx="53787" cy="91149"/>
            </a:xfrm>
            <a:custGeom>
              <a:avLst/>
              <a:gdLst>
                <a:gd name="connsiteX0" fmla="*/ 0 w 53787"/>
                <a:gd name="connsiteY0" fmla="*/ 91034 h 91149"/>
                <a:gd name="connsiteX1" fmla="*/ 0 w 53787"/>
                <a:gd name="connsiteY1" fmla="*/ 0 h 91149"/>
                <a:gd name="connsiteX2" fmla="*/ 11220 w 53787"/>
                <a:gd name="connsiteY2" fmla="*/ 0 h 91149"/>
                <a:gd name="connsiteX3" fmla="*/ 11220 w 53787"/>
                <a:gd name="connsiteY3" fmla="*/ 32735 h 91149"/>
                <a:gd name="connsiteX4" fmla="*/ 31000 w 53787"/>
                <a:gd name="connsiteY4" fmla="*/ 23713 h 91149"/>
                <a:gd name="connsiteX5" fmla="*/ 43724 w 53787"/>
                <a:gd name="connsiteY5" fmla="*/ 26605 h 91149"/>
                <a:gd name="connsiteX6" fmla="*/ 51474 w 53787"/>
                <a:gd name="connsiteY6" fmla="*/ 34586 h 91149"/>
                <a:gd name="connsiteX7" fmla="*/ 53787 w 53787"/>
                <a:gd name="connsiteY7" fmla="*/ 49392 h 91149"/>
                <a:gd name="connsiteX8" fmla="*/ 53787 w 53787"/>
                <a:gd name="connsiteY8" fmla="*/ 91149 h 91149"/>
                <a:gd name="connsiteX9" fmla="*/ 42567 w 53787"/>
                <a:gd name="connsiteY9" fmla="*/ 91149 h 91149"/>
                <a:gd name="connsiteX10" fmla="*/ 42567 w 53787"/>
                <a:gd name="connsiteY10" fmla="*/ 49392 h 91149"/>
                <a:gd name="connsiteX11" fmla="*/ 38981 w 53787"/>
                <a:gd name="connsiteY11" fmla="*/ 37130 h 91149"/>
                <a:gd name="connsiteX12" fmla="*/ 28687 w 53787"/>
                <a:gd name="connsiteY12" fmla="*/ 33313 h 91149"/>
                <a:gd name="connsiteX13" fmla="*/ 19317 w 53787"/>
                <a:gd name="connsiteY13" fmla="*/ 35858 h 91149"/>
                <a:gd name="connsiteX14" fmla="*/ 13071 w 53787"/>
                <a:gd name="connsiteY14" fmla="*/ 42798 h 91149"/>
                <a:gd name="connsiteX15" fmla="*/ 11220 w 53787"/>
                <a:gd name="connsiteY15" fmla="*/ 54944 h 91149"/>
                <a:gd name="connsiteX16" fmla="*/ 11220 w 53787"/>
                <a:gd name="connsiteY16" fmla="*/ 91034 h 91149"/>
                <a:gd name="connsiteX17" fmla="*/ 0 w 53787"/>
                <a:gd name="connsiteY17" fmla="*/ 91034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149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854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149"/>
                  </a:lnTo>
                  <a:lnTo>
                    <a:pt x="42567" y="91149"/>
                  </a:lnTo>
                  <a:lnTo>
                    <a:pt x="42567" y="49392"/>
                  </a:lnTo>
                  <a:cubicBezTo>
                    <a:pt x="42567" y="43839"/>
                    <a:pt x="41410" y="39675"/>
                    <a:pt x="38981" y="37130"/>
                  </a:cubicBezTo>
                  <a:cubicBezTo>
                    <a:pt x="36552" y="34586"/>
                    <a:pt x="33082" y="33313"/>
                    <a:pt x="28687" y="33313"/>
                  </a:cubicBezTo>
                  <a:cubicBezTo>
                    <a:pt x="25332" y="33313"/>
                    <a:pt x="22325" y="34123"/>
                    <a:pt x="19317" y="35858"/>
                  </a:cubicBezTo>
                  <a:cubicBezTo>
                    <a:pt x="16425" y="37593"/>
                    <a:pt x="14343" y="39907"/>
                    <a:pt x="13071" y="42798"/>
                  </a:cubicBezTo>
                  <a:cubicBezTo>
                    <a:pt x="11799" y="45690"/>
                    <a:pt x="11220" y="49739"/>
                    <a:pt x="11220" y="54944"/>
                  </a:cubicBez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556ACAF2-67EA-B391-AA33-271A8600BF30}"/>
                </a:ext>
              </a:extLst>
            </p:cNvPr>
            <p:cNvSpPr/>
            <p:nvPr/>
          </p:nvSpPr>
          <p:spPr>
            <a:xfrm>
              <a:off x="2859112" y="2859040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3AD1A24-01E6-F687-BDBD-AE1D9DAE08CA}"/>
                </a:ext>
              </a:extLst>
            </p:cNvPr>
            <p:cNvSpPr/>
            <p:nvPr/>
          </p:nvSpPr>
          <p:spPr>
            <a:xfrm>
              <a:off x="2968306" y="2860428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9 w 60496"/>
                <a:gd name="connsiteY2" fmla="*/ 0 h 66048"/>
                <a:gd name="connsiteX3" fmla="*/ 25911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8 h 66048"/>
                <a:gd name="connsiteX9" fmla="*/ 25101 w 6049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9" y="0"/>
                  </a:lnTo>
                  <a:lnTo>
                    <a:pt x="25911" y="39560"/>
                  </a:lnTo>
                  <a:cubicBezTo>
                    <a:pt x="27414" y="43839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8"/>
                  </a:lnTo>
                  <a:lnTo>
                    <a:pt x="25101" y="6604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7604973-D2DA-0151-813C-F2768D24A7B5}"/>
                </a:ext>
              </a:extLst>
            </p:cNvPr>
            <p:cNvSpPr/>
            <p:nvPr/>
          </p:nvSpPr>
          <p:spPr>
            <a:xfrm>
              <a:off x="3038634" y="283532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23295267-98A6-FFB5-7279-E41D6D5B2639}"/>
                </a:ext>
              </a:extLst>
            </p:cNvPr>
            <p:cNvSpPr/>
            <p:nvPr/>
          </p:nvSpPr>
          <p:spPr>
            <a:xfrm>
              <a:off x="3060496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243" y="77384"/>
                    <a:pt x="20937" y="78078"/>
                    <a:pt x="21862" y="78657"/>
                  </a:cubicBezTo>
                  <a:cubicBezTo>
                    <a:pt x="22787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5BED3258-C827-3E97-0F3D-390A82424DB8}"/>
                </a:ext>
              </a:extLst>
            </p:cNvPr>
            <p:cNvSpPr/>
            <p:nvPr/>
          </p:nvSpPr>
          <p:spPr>
            <a:xfrm>
              <a:off x="3098090" y="2858809"/>
              <a:ext cx="60380" cy="69055"/>
            </a:xfrm>
            <a:custGeom>
              <a:avLst/>
              <a:gdLst>
                <a:gd name="connsiteX0" fmla="*/ 46847 w 60380"/>
                <a:gd name="connsiteY0" fmla="*/ 59455 h 69055"/>
                <a:gd name="connsiteX1" fmla="*/ 34933 w 60380"/>
                <a:gd name="connsiteY1" fmla="*/ 66858 h 69055"/>
                <a:gd name="connsiteX2" fmla="*/ 22556 w 60380"/>
                <a:gd name="connsiteY2" fmla="*/ 69056 h 69055"/>
                <a:gd name="connsiteX3" fmla="*/ 5784 w 60380"/>
                <a:gd name="connsiteY3" fmla="*/ 63735 h 69055"/>
                <a:gd name="connsiteX4" fmla="*/ 0 w 60380"/>
                <a:gd name="connsiteY4" fmla="*/ 50201 h 69055"/>
                <a:gd name="connsiteX5" fmla="*/ 2198 w 60380"/>
                <a:gd name="connsiteY5" fmla="*/ 41295 h 69055"/>
                <a:gd name="connsiteX6" fmla="*/ 7981 w 60380"/>
                <a:gd name="connsiteY6" fmla="*/ 34817 h 69055"/>
                <a:gd name="connsiteX7" fmla="*/ 16078 w 60380"/>
                <a:gd name="connsiteY7" fmla="*/ 31116 h 69055"/>
                <a:gd name="connsiteX8" fmla="*/ 26026 w 60380"/>
                <a:gd name="connsiteY8" fmla="*/ 29381 h 69055"/>
                <a:gd name="connsiteX9" fmla="*/ 45922 w 60380"/>
                <a:gd name="connsiteY9" fmla="*/ 25563 h 69055"/>
                <a:gd name="connsiteX10" fmla="*/ 45922 w 60380"/>
                <a:gd name="connsiteY10" fmla="*/ 22672 h 69055"/>
                <a:gd name="connsiteX11" fmla="*/ 42683 w 60380"/>
                <a:gd name="connsiteY11" fmla="*/ 13071 h 69055"/>
                <a:gd name="connsiteX12" fmla="*/ 29959 w 60380"/>
                <a:gd name="connsiteY12" fmla="*/ 9254 h 69055"/>
                <a:gd name="connsiteX13" fmla="*/ 18276 w 60380"/>
                <a:gd name="connsiteY13" fmla="*/ 12030 h 69055"/>
                <a:gd name="connsiteX14" fmla="*/ 12724 w 60380"/>
                <a:gd name="connsiteY14" fmla="*/ 21862 h 69055"/>
                <a:gd name="connsiteX15" fmla="*/ 1735 w 60380"/>
                <a:gd name="connsiteY15" fmla="*/ 20358 h 69055"/>
                <a:gd name="connsiteX16" fmla="*/ 6593 w 60380"/>
                <a:gd name="connsiteY16" fmla="*/ 9022 h 69055"/>
                <a:gd name="connsiteX17" fmla="*/ 16425 w 60380"/>
                <a:gd name="connsiteY17" fmla="*/ 2313 h 69055"/>
                <a:gd name="connsiteX18" fmla="*/ 31347 w 60380"/>
                <a:gd name="connsiteY18" fmla="*/ 0 h 69055"/>
                <a:gd name="connsiteX19" fmla="*/ 45112 w 60380"/>
                <a:gd name="connsiteY19" fmla="*/ 1966 h 69055"/>
                <a:gd name="connsiteX20" fmla="*/ 52862 w 60380"/>
                <a:gd name="connsiteY20" fmla="*/ 6940 h 69055"/>
                <a:gd name="connsiteX21" fmla="*/ 56332 w 60380"/>
                <a:gd name="connsiteY21" fmla="*/ 14575 h 69055"/>
                <a:gd name="connsiteX22" fmla="*/ 56910 w 60380"/>
                <a:gd name="connsiteY22" fmla="*/ 24869 h 69055"/>
                <a:gd name="connsiteX23" fmla="*/ 56910 w 60380"/>
                <a:gd name="connsiteY23" fmla="*/ 39791 h 69055"/>
                <a:gd name="connsiteX24" fmla="*/ 57604 w 60380"/>
                <a:gd name="connsiteY24" fmla="*/ 59571 h 69055"/>
                <a:gd name="connsiteX25" fmla="*/ 60381 w 60380"/>
                <a:gd name="connsiteY25" fmla="*/ 67437 h 69055"/>
                <a:gd name="connsiteX26" fmla="*/ 48698 w 60380"/>
                <a:gd name="connsiteY26" fmla="*/ 67437 h 69055"/>
                <a:gd name="connsiteX27" fmla="*/ 46500 w 60380"/>
                <a:gd name="connsiteY27" fmla="*/ 59340 h 69055"/>
                <a:gd name="connsiteX28" fmla="*/ 45922 w 60380"/>
                <a:gd name="connsiteY28" fmla="*/ 34470 h 69055"/>
                <a:gd name="connsiteX29" fmla="*/ 27646 w 60380"/>
                <a:gd name="connsiteY29" fmla="*/ 38750 h 69055"/>
                <a:gd name="connsiteX30" fmla="*/ 17929 w 60380"/>
                <a:gd name="connsiteY30" fmla="*/ 40948 h 69055"/>
                <a:gd name="connsiteX31" fmla="*/ 13534 w 60380"/>
                <a:gd name="connsiteY31" fmla="*/ 44533 h 69055"/>
                <a:gd name="connsiteX32" fmla="*/ 12030 w 60380"/>
                <a:gd name="connsiteY32" fmla="*/ 49854 h 69055"/>
                <a:gd name="connsiteX33" fmla="*/ 15384 w 60380"/>
                <a:gd name="connsiteY33" fmla="*/ 57257 h 69055"/>
                <a:gd name="connsiteX34" fmla="*/ 25332 w 60380"/>
                <a:gd name="connsiteY34" fmla="*/ 60265 h 69055"/>
                <a:gd name="connsiteX35" fmla="*/ 36784 w 60380"/>
                <a:gd name="connsiteY35" fmla="*/ 57373 h 69055"/>
                <a:gd name="connsiteX36" fmla="*/ 44187 w 60380"/>
                <a:gd name="connsiteY36" fmla="*/ 49623 h 69055"/>
                <a:gd name="connsiteX37" fmla="*/ 46037 w 60380"/>
                <a:gd name="connsiteY37" fmla="*/ 38403 h 69055"/>
                <a:gd name="connsiteX38" fmla="*/ 46037 w 60380"/>
                <a:gd name="connsiteY38" fmla="*/ 34354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9055">
                  <a:moveTo>
                    <a:pt x="46847" y="59455"/>
                  </a:moveTo>
                  <a:cubicBezTo>
                    <a:pt x="42683" y="62925"/>
                    <a:pt x="38750" y="65470"/>
                    <a:pt x="34933" y="66858"/>
                  </a:cubicBezTo>
                  <a:cubicBezTo>
                    <a:pt x="31116" y="68246"/>
                    <a:pt x="26952" y="69056"/>
                    <a:pt x="22556" y="69056"/>
                  </a:cubicBezTo>
                  <a:cubicBezTo>
                    <a:pt x="15269" y="69056"/>
                    <a:pt x="9716" y="67321"/>
                    <a:pt x="5784" y="63735"/>
                  </a:cubicBezTo>
                  <a:cubicBezTo>
                    <a:pt x="1851" y="60149"/>
                    <a:pt x="0" y="55638"/>
                    <a:pt x="0" y="50201"/>
                  </a:cubicBezTo>
                  <a:cubicBezTo>
                    <a:pt x="0" y="46963"/>
                    <a:pt x="694" y="44071"/>
                    <a:pt x="2198" y="41295"/>
                  </a:cubicBezTo>
                  <a:cubicBezTo>
                    <a:pt x="3702" y="38634"/>
                    <a:pt x="5552" y="36436"/>
                    <a:pt x="7981" y="34817"/>
                  </a:cubicBezTo>
                  <a:cubicBezTo>
                    <a:pt x="10410" y="33198"/>
                    <a:pt x="13071" y="31925"/>
                    <a:pt x="16078" y="31116"/>
                  </a:cubicBezTo>
                  <a:cubicBezTo>
                    <a:pt x="18276" y="30537"/>
                    <a:pt x="21631" y="29959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6" y="11914"/>
                    <a:pt x="6593" y="9022"/>
                  </a:cubicBezTo>
                  <a:cubicBezTo>
                    <a:pt x="8791" y="6131"/>
                    <a:pt x="12146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582" y="3354"/>
                    <a:pt x="51243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425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4" y="59571"/>
                  </a:cubicBezTo>
                  <a:cubicBezTo>
                    <a:pt x="58067" y="62347"/>
                    <a:pt x="58993" y="65007"/>
                    <a:pt x="60381" y="67437"/>
                  </a:cubicBezTo>
                  <a:lnTo>
                    <a:pt x="48698" y="67437"/>
                  </a:lnTo>
                  <a:cubicBezTo>
                    <a:pt x="47541" y="65123"/>
                    <a:pt x="46847" y="62463"/>
                    <a:pt x="46500" y="59340"/>
                  </a:cubicBezTo>
                  <a:close/>
                  <a:moveTo>
                    <a:pt x="45922" y="34470"/>
                  </a:moveTo>
                  <a:cubicBezTo>
                    <a:pt x="41873" y="36089"/>
                    <a:pt x="35742" y="37477"/>
                    <a:pt x="27646" y="38750"/>
                  </a:cubicBezTo>
                  <a:cubicBezTo>
                    <a:pt x="23019" y="39444"/>
                    <a:pt x="19780" y="40138"/>
                    <a:pt x="17929" y="40948"/>
                  </a:cubicBezTo>
                  <a:cubicBezTo>
                    <a:pt x="15963" y="41757"/>
                    <a:pt x="14575" y="43030"/>
                    <a:pt x="13534" y="44533"/>
                  </a:cubicBezTo>
                  <a:cubicBezTo>
                    <a:pt x="12493" y="46153"/>
                    <a:pt x="12030" y="47888"/>
                    <a:pt x="12030" y="49854"/>
                  </a:cubicBezTo>
                  <a:cubicBezTo>
                    <a:pt x="12030" y="52862"/>
                    <a:pt x="13187" y="55291"/>
                    <a:pt x="15384" y="57257"/>
                  </a:cubicBezTo>
                  <a:cubicBezTo>
                    <a:pt x="17582" y="59224"/>
                    <a:pt x="20937" y="60265"/>
                    <a:pt x="25332" y="60265"/>
                  </a:cubicBezTo>
                  <a:cubicBezTo>
                    <a:pt x="29728" y="60265"/>
                    <a:pt x="33429" y="59340"/>
                    <a:pt x="36784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7FB18F5-3D64-2F0D-417A-F04712200F27}"/>
                </a:ext>
              </a:extLst>
            </p:cNvPr>
            <p:cNvSpPr/>
            <p:nvPr/>
          </p:nvSpPr>
          <p:spPr>
            <a:xfrm>
              <a:off x="3172351" y="2835327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EB7DCD9-5FCC-062A-CD2B-B57AD34022E4}"/>
                </a:ext>
              </a:extLst>
            </p:cNvPr>
            <p:cNvSpPr/>
            <p:nvPr/>
          </p:nvSpPr>
          <p:spPr>
            <a:xfrm>
              <a:off x="3237821" y="285880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0 w 54828"/>
                <a:gd name="connsiteY19" fmla="*/ 11914 h 68940"/>
                <a:gd name="connsiteX20" fmla="*/ 27067 w 54828"/>
                <a:gd name="connsiteY20" fmla="*/ 9022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086" y="58645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104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328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4"/>
                    <a:pt x="13649" y="2198"/>
                    <a:pt x="16657" y="1388"/>
                  </a:cubicBezTo>
                  <a:cubicBezTo>
                    <a:pt x="19664" y="463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39" y="3701"/>
                    <a:pt x="46731" y="5668"/>
                    <a:pt x="48582" y="8213"/>
                  </a:cubicBezTo>
                  <a:cubicBezTo>
                    <a:pt x="50433" y="10757"/>
                    <a:pt x="51705" y="14228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130" y="11914"/>
                  </a:cubicBezTo>
                  <a:cubicBezTo>
                    <a:pt x="34701" y="10063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8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8970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2" y="24522"/>
                  </a:cubicBezTo>
                  <a:cubicBezTo>
                    <a:pt x="19549" y="24985"/>
                    <a:pt x="22787" y="25910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787" y="55407"/>
                    <a:pt x="51589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117AD2A2-F93E-9661-B965-39972B14D676}"/>
                </a:ext>
              </a:extLst>
            </p:cNvPr>
            <p:cNvSpPr/>
            <p:nvPr/>
          </p:nvSpPr>
          <p:spPr>
            <a:xfrm>
              <a:off x="3302019" y="2859040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A0AE57A-3FCA-D953-2B0F-ECDE8F0267B0}"/>
                </a:ext>
              </a:extLst>
            </p:cNvPr>
            <p:cNvSpPr/>
            <p:nvPr/>
          </p:nvSpPr>
          <p:spPr>
            <a:xfrm>
              <a:off x="3373041" y="2858809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138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1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5" y="62578"/>
                  </a:cubicBezTo>
                  <a:cubicBezTo>
                    <a:pt x="43261" y="66858"/>
                    <a:pt x="37130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601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5" y="1851"/>
                    <a:pt x="47657" y="5437"/>
                  </a:cubicBezTo>
                  <a:cubicBezTo>
                    <a:pt x="52168" y="9022"/>
                    <a:pt x="55175" y="14228"/>
                    <a:pt x="56448" y="20821"/>
                  </a:cubicBezTo>
                  <a:lnTo>
                    <a:pt x="45575" y="22556"/>
                  </a:lnTo>
                  <a:cubicBezTo>
                    <a:pt x="44533" y="18160"/>
                    <a:pt x="42683" y="14806"/>
                    <a:pt x="40138" y="12493"/>
                  </a:cubicBezTo>
                  <a:cubicBezTo>
                    <a:pt x="37477" y="10295"/>
                    <a:pt x="34354" y="9138"/>
                    <a:pt x="30537" y="9138"/>
                  </a:cubicBezTo>
                  <a:cubicBezTo>
                    <a:pt x="24869" y="9138"/>
                    <a:pt x="20358" y="11104"/>
                    <a:pt x="16772" y="15153"/>
                  </a:cubicBezTo>
                  <a:cubicBezTo>
                    <a:pt x="13302" y="19202"/>
                    <a:pt x="11451" y="25563"/>
                    <a:pt x="11451" y="34354"/>
                  </a:cubicBezTo>
                  <a:cubicBezTo>
                    <a:pt x="11451" y="43145"/>
                    <a:pt x="13187" y="49623"/>
                    <a:pt x="16541" y="53672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8"/>
                    <a:pt x="40832" y="55638"/>
                  </a:cubicBezTo>
                  <a:cubicBezTo>
                    <a:pt x="43724" y="52978"/>
                    <a:pt x="45575" y="48813"/>
                    <a:pt x="46384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DBDB87A9-F687-C7C8-2A76-A99EBED1F65E}"/>
                </a:ext>
              </a:extLst>
            </p:cNvPr>
            <p:cNvSpPr/>
            <p:nvPr/>
          </p:nvSpPr>
          <p:spPr>
            <a:xfrm>
              <a:off x="3433769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358" y="77384"/>
                    <a:pt x="20937" y="78078"/>
                    <a:pt x="21862" y="78657"/>
                  </a:cubicBezTo>
                  <a:cubicBezTo>
                    <a:pt x="22787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CC9D3012-60ED-5225-2F3E-E9BB8794EB9A}"/>
                </a:ext>
              </a:extLst>
            </p:cNvPr>
            <p:cNvSpPr/>
            <p:nvPr/>
          </p:nvSpPr>
          <p:spPr>
            <a:xfrm>
              <a:off x="3470899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254 h 68940"/>
                <a:gd name="connsiteX17" fmla="*/ 17120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20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E297BD51-6AEA-12B1-5D81-F8BD5ECB9449}"/>
                </a:ext>
              </a:extLst>
            </p:cNvPr>
            <p:cNvSpPr/>
            <p:nvPr/>
          </p:nvSpPr>
          <p:spPr>
            <a:xfrm>
              <a:off x="3545623" y="2859040"/>
              <a:ext cx="35858" cy="67552"/>
            </a:xfrm>
            <a:custGeom>
              <a:avLst/>
              <a:gdLst>
                <a:gd name="connsiteX0" fmla="*/ 0 w 35858"/>
                <a:gd name="connsiteY0" fmla="*/ 67321 h 67552"/>
                <a:gd name="connsiteX1" fmla="*/ 0 w 35858"/>
                <a:gd name="connsiteY1" fmla="*/ 1388 h 67552"/>
                <a:gd name="connsiteX2" fmla="*/ 10063 w 35858"/>
                <a:gd name="connsiteY2" fmla="*/ 1388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5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8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5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46ADF293-A60D-F298-C478-008D455EEEED}"/>
                </a:ext>
              </a:extLst>
            </p:cNvPr>
            <p:cNvSpPr/>
            <p:nvPr/>
          </p:nvSpPr>
          <p:spPr>
            <a:xfrm>
              <a:off x="3583563" y="285880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086" y="58645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104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328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4"/>
                    <a:pt x="13649" y="2198"/>
                    <a:pt x="16657" y="1388"/>
                  </a:cubicBezTo>
                  <a:cubicBezTo>
                    <a:pt x="19664" y="463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39" y="3701"/>
                    <a:pt x="46731" y="5668"/>
                    <a:pt x="48582" y="8213"/>
                  </a:cubicBezTo>
                  <a:cubicBezTo>
                    <a:pt x="50433" y="10757"/>
                    <a:pt x="51705" y="14228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10063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8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8970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2" y="24522"/>
                  </a:cubicBezTo>
                  <a:cubicBezTo>
                    <a:pt x="19548" y="24985"/>
                    <a:pt x="22787" y="25910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787" y="55407"/>
                    <a:pt x="51590" y="58645"/>
                  </a:cubicBezTo>
                  <a:cubicBezTo>
                    <a:pt x="49392" y="62000"/>
                    <a:pt x="46268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D4D1CE16-0E95-821D-36A6-294DC9186DD1}"/>
                </a:ext>
              </a:extLst>
            </p:cNvPr>
            <p:cNvSpPr/>
            <p:nvPr/>
          </p:nvSpPr>
          <p:spPr>
            <a:xfrm>
              <a:off x="3688940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254 h 68940"/>
                <a:gd name="connsiteX17" fmla="*/ 17120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20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B12BCEDB-D3C1-3CA2-856A-5384D1CA23EE}"/>
                </a:ext>
              </a:extLst>
            </p:cNvPr>
            <p:cNvSpPr/>
            <p:nvPr/>
          </p:nvSpPr>
          <p:spPr>
            <a:xfrm>
              <a:off x="3756492" y="2833823"/>
              <a:ext cx="38518" cy="92652"/>
            </a:xfrm>
            <a:custGeom>
              <a:avLst/>
              <a:gdLst>
                <a:gd name="connsiteX0" fmla="*/ 9948 w 38518"/>
                <a:gd name="connsiteY0" fmla="*/ 92537 h 92652"/>
                <a:gd name="connsiteX1" fmla="*/ 9948 w 38518"/>
                <a:gd name="connsiteY1" fmla="*/ 35280 h 92652"/>
                <a:gd name="connsiteX2" fmla="*/ 0 w 38518"/>
                <a:gd name="connsiteY2" fmla="*/ 35280 h 92652"/>
                <a:gd name="connsiteX3" fmla="*/ 0 w 38518"/>
                <a:gd name="connsiteY3" fmla="*/ 26605 h 92652"/>
                <a:gd name="connsiteX4" fmla="*/ 9948 w 38518"/>
                <a:gd name="connsiteY4" fmla="*/ 26605 h 92652"/>
                <a:gd name="connsiteX5" fmla="*/ 9948 w 38518"/>
                <a:gd name="connsiteY5" fmla="*/ 19549 h 92652"/>
                <a:gd name="connsiteX6" fmla="*/ 11104 w 38518"/>
                <a:gd name="connsiteY6" fmla="*/ 9716 h 92652"/>
                <a:gd name="connsiteX7" fmla="*/ 16773 w 38518"/>
                <a:gd name="connsiteY7" fmla="*/ 2660 h 92652"/>
                <a:gd name="connsiteX8" fmla="*/ 28108 w 38518"/>
                <a:gd name="connsiteY8" fmla="*/ 0 h 92652"/>
                <a:gd name="connsiteX9" fmla="*/ 38519 w 38518"/>
                <a:gd name="connsiteY9" fmla="*/ 1157 h 92652"/>
                <a:gd name="connsiteX10" fmla="*/ 36899 w 38518"/>
                <a:gd name="connsiteY10" fmla="*/ 10873 h 92652"/>
                <a:gd name="connsiteX11" fmla="*/ 30306 w 38518"/>
                <a:gd name="connsiteY11" fmla="*/ 10295 h 92652"/>
                <a:gd name="connsiteX12" fmla="*/ 23134 w 38518"/>
                <a:gd name="connsiteY12" fmla="*/ 12493 h 92652"/>
                <a:gd name="connsiteX13" fmla="*/ 21052 w 38518"/>
                <a:gd name="connsiteY13" fmla="*/ 20590 h 92652"/>
                <a:gd name="connsiteX14" fmla="*/ 21052 w 38518"/>
                <a:gd name="connsiteY14" fmla="*/ 26720 h 92652"/>
                <a:gd name="connsiteX15" fmla="*/ 33892 w 38518"/>
                <a:gd name="connsiteY15" fmla="*/ 26720 h 92652"/>
                <a:gd name="connsiteX16" fmla="*/ 33892 w 38518"/>
                <a:gd name="connsiteY16" fmla="*/ 35395 h 92652"/>
                <a:gd name="connsiteX17" fmla="*/ 21052 w 38518"/>
                <a:gd name="connsiteY17" fmla="*/ 35395 h 92652"/>
                <a:gd name="connsiteX18" fmla="*/ 21052 w 38518"/>
                <a:gd name="connsiteY18" fmla="*/ 92653 h 92652"/>
                <a:gd name="connsiteX19" fmla="*/ 9948 w 38518"/>
                <a:gd name="connsiteY19" fmla="*/ 9265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2">
                  <a:moveTo>
                    <a:pt x="9948" y="92537"/>
                  </a:moveTo>
                  <a:lnTo>
                    <a:pt x="9948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948" y="26605"/>
                  </a:lnTo>
                  <a:lnTo>
                    <a:pt x="9948" y="19549"/>
                  </a:lnTo>
                  <a:cubicBezTo>
                    <a:pt x="9948" y="15153"/>
                    <a:pt x="10295" y="11799"/>
                    <a:pt x="11104" y="9716"/>
                  </a:cubicBezTo>
                  <a:cubicBezTo>
                    <a:pt x="12145" y="6825"/>
                    <a:pt x="14112" y="4511"/>
                    <a:pt x="16773" y="2660"/>
                  </a:cubicBezTo>
                  <a:cubicBezTo>
                    <a:pt x="19433" y="810"/>
                    <a:pt x="23250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2" y="10295"/>
                    <a:pt x="24522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3EA475F7-7AFD-7FA7-2F17-02C698ED360D}"/>
                </a:ext>
              </a:extLst>
            </p:cNvPr>
            <p:cNvSpPr/>
            <p:nvPr/>
          </p:nvSpPr>
          <p:spPr>
            <a:xfrm>
              <a:off x="3832720" y="2860312"/>
              <a:ext cx="90571" cy="66048"/>
            </a:xfrm>
            <a:custGeom>
              <a:avLst/>
              <a:gdLst>
                <a:gd name="connsiteX0" fmla="*/ 20127 w 90571"/>
                <a:gd name="connsiteY0" fmla="*/ 66048 h 66048"/>
                <a:gd name="connsiteX1" fmla="*/ 0 w 90571"/>
                <a:gd name="connsiteY1" fmla="*/ 116 h 66048"/>
                <a:gd name="connsiteX2" fmla="*/ 11567 w 90571"/>
                <a:gd name="connsiteY2" fmla="*/ 116 h 66048"/>
                <a:gd name="connsiteX3" fmla="*/ 22093 w 90571"/>
                <a:gd name="connsiteY3" fmla="*/ 38171 h 66048"/>
                <a:gd name="connsiteX4" fmla="*/ 26026 w 90571"/>
                <a:gd name="connsiteY4" fmla="*/ 52283 h 66048"/>
                <a:gd name="connsiteX5" fmla="*/ 29381 w 90571"/>
                <a:gd name="connsiteY5" fmla="*/ 38634 h 66048"/>
                <a:gd name="connsiteX6" fmla="*/ 39907 w 90571"/>
                <a:gd name="connsiteY6" fmla="*/ 0 h 66048"/>
                <a:gd name="connsiteX7" fmla="*/ 51358 w 90571"/>
                <a:gd name="connsiteY7" fmla="*/ 0 h 66048"/>
                <a:gd name="connsiteX8" fmla="*/ 61190 w 90571"/>
                <a:gd name="connsiteY8" fmla="*/ 38287 h 66048"/>
                <a:gd name="connsiteX9" fmla="*/ 64545 w 90571"/>
                <a:gd name="connsiteY9" fmla="*/ 50895 h 66048"/>
                <a:gd name="connsiteX10" fmla="*/ 68362 w 90571"/>
                <a:gd name="connsiteY10" fmla="*/ 38171 h 66048"/>
                <a:gd name="connsiteX11" fmla="*/ 79698 w 90571"/>
                <a:gd name="connsiteY11" fmla="*/ 0 h 66048"/>
                <a:gd name="connsiteX12" fmla="*/ 90571 w 90571"/>
                <a:gd name="connsiteY12" fmla="*/ 0 h 66048"/>
                <a:gd name="connsiteX13" fmla="*/ 69982 w 90571"/>
                <a:gd name="connsiteY13" fmla="*/ 65933 h 66048"/>
                <a:gd name="connsiteX14" fmla="*/ 58414 w 90571"/>
                <a:gd name="connsiteY14" fmla="*/ 65933 h 66048"/>
                <a:gd name="connsiteX15" fmla="*/ 47888 w 90571"/>
                <a:gd name="connsiteY15" fmla="*/ 26373 h 66048"/>
                <a:gd name="connsiteX16" fmla="*/ 45343 w 90571"/>
                <a:gd name="connsiteY16" fmla="*/ 15153 h 66048"/>
                <a:gd name="connsiteX17" fmla="*/ 31925 w 90571"/>
                <a:gd name="connsiteY17" fmla="*/ 65933 h 66048"/>
                <a:gd name="connsiteX18" fmla="*/ 20243 w 90571"/>
                <a:gd name="connsiteY18" fmla="*/ 65933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571" h="66048">
                  <a:moveTo>
                    <a:pt x="20127" y="66048"/>
                  </a:moveTo>
                  <a:lnTo>
                    <a:pt x="0" y="116"/>
                  </a:lnTo>
                  <a:lnTo>
                    <a:pt x="11567" y="116"/>
                  </a:lnTo>
                  <a:lnTo>
                    <a:pt x="22093" y="38171"/>
                  </a:lnTo>
                  <a:lnTo>
                    <a:pt x="26026" y="52283"/>
                  </a:lnTo>
                  <a:cubicBezTo>
                    <a:pt x="26258" y="51589"/>
                    <a:pt x="27299" y="47078"/>
                    <a:pt x="29381" y="38634"/>
                  </a:cubicBezTo>
                  <a:lnTo>
                    <a:pt x="39907" y="0"/>
                  </a:lnTo>
                  <a:lnTo>
                    <a:pt x="51358" y="0"/>
                  </a:lnTo>
                  <a:lnTo>
                    <a:pt x="61190" y="38287"/>
                  </a:lnTo>
                  <a:lnTo>
                    <a:pt x="64545" y="50895"/>
                  </a:lnTo>
                  <a:lnTo>
                    <a:pt x="68362" y="38171"/>
                  </a:lnTo>
                  <a:lnTo>
                    <a:pt x="79698" y="0"/>
                  </a:lnTo>
                  <a:lnTo>
                    <a:pt x="90571" y="0"/>
                  </a:lnTo>
                  <a:lnTo>
                    <a:pt x="69982" y="65933"/>
                  </a:lnTo>
                  <a:lnTo>
                    <a:pt x="58414" y="65933"/>
                  </a:lnTo>
                  <a:lnTo>
                    <a:pt x="47888" y="26373"/>
                  </a:lnTo>
                  <a:lnTo>
                    <a:pt x="45343" y="15153"/>
                  </a:lnTo>
                  <a:lnTo>
                    <a:pt x="31925" y="65933"/>
                  </a:lnTo>
                  <a:lnTo>
                    <a:pt x="20243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DCE0DB8A-3F32-3F5F-34F9-CFA9BD131A7B}"/>
                </a:ext>
              </a:extLst>
            </p:cNvPr>
            <p:cNvSpPr/>
            <p:nvPr/>
          </p:nvSpPr>
          <p:spPr>
            <a:xfrm>
              <a:off x="3928496" y="2858809"/>
              <a:ext cx="60496" cy="69055"/>
            </a:xfrm>
            <a:custGeom>
              <a:avLst/>
              <a:gdLst>
                <a:gd name="connsiteX0" fmla="*/ 46963 w 60496"/>
                <a:gd name="connsiteY0" fmla="*/ 59455 h 69055"/>
                <a:gd name="connsiteX1" fmla="*/ 34933 w 60496"/>
                <a:gd name="connsiteY1" fmla="*/ 66858 h 69055"/>
                <a:gd name="connsiteX2" fmla="*/ 22672 w 60496"/>
                <a:gd name="connsiteY2" fmla="*/ 69056 h 69055"/>
                <a:gd name="connsiteX3" fmla="*/ 5899 w 60496"/>
                <a:gd name="connsiteY3" fmla="*/ 63735 h 69055"/>
                <a:gd name="connsiteX4" fmla="*/ 0 w 60496"/>
                <a:gd name="connsiteY4" fmla="*/ 50201 h 69055"/>
                <a:gd name="connsiteX5" fmla="*/ 2198 w 60496"/>
                <a:gd name="connsiteY5" fmla="*/ 41295 h 69055"/>
                <a:gd name="connsiteX6" fmla="*/ 7981 w 60496"/>
                <a:gd name="connsiteY6" fmla="*/ 34817 h 69055"/>
                <a:gd name="connsiteX7" fmla="*/ 16079 w 60496"/>
                <a:gd name="connsiteY7" fmla="*/ 31116 h 69055"/>
                <a:gd name="connsiteX8" fmla="*/ 26026 w 60496"/>
                <a:gd name="connsiteY8" fmla="*/ 29381 h 69055"/>
                <a:gd name="connsiteX9" fmla="*/ 45922 w 60496"/>
                <a:gd name="connsiteY9" fmla="*/ 25563 h 69055"/>
                <a:gd name="connsiteX10" fmla="*/ 45922 w 60496"/>
                <a:gd name="connsiteY10" fmla="*/ 22672 h 69055"/>
                <a:gd name="connsiteX11" fmla="*/ 42799 w 60496"/>
                <a:gd name="connsiteY11" fmla="*/ 13071 h 69055"/>
                <a:gd name="connsiteX12" fmla="*/ 30075 w 60496"/>
                <a:gd name="connsiteY12" fmla="*/ 9254 h 69055"/>
                <a:gd name="connsiteX13" fmla="*/ 18392 w 60496"/>
                <a:gd name="connsiteY13" fmla="*/ 12030 h 69055"/>
                <a:gd name="connsiteX14" fmla="*/ 12840 w 60496"/>
                <a:gd name="connsiteY14" fmla="*/ 21862 h 69055"/>
                <a:gd name="connsiteX15" fmla="*/ 1851 w 60496"/>
                <a:gd name="connsiteY15" fmla="*/ 20358 h 69055"/>
                <a:gd name="connsiteX16" fmla="*/ 6709 w 60496"/>
                <a:gd name="connsiteY16" fmla="*/ 9022 h 69055"/>
                <a:gd name="connsiteX17" fmla="*/ 16541 w 60496"/>
                <a:gd name="connsiteY17" fmla="*/ 2313 h 69055"/>
                <a:gd name="connsiteX18" fmla="*/ 31463 w 60496"/>
                <a:gd name="connsiteY18" fmla="*/ 0 h 69055"/>
                <a:gd name="connsiteX19" fmla="*/ 45228 w 60496"/>
                <a:gd name="connsiteY19" fmla="*/ 1966 h 69055"/>
                <a:gd name="connsiteX20" fmla="*/ 52978 w 60496"/>
                <a:gd name="connsiteY20" fmla="*/ 6940 h 69055"/>
                <a:gd name="connsiteX21" fmla="*/ 56448 w 60496"/>
                <a:gd name="connsiteY21" fmla="*/ 14575 h 69055"/>
                <a:gd name="connsiteX22" fmla="*/ 57026 w 60496"/>
                <a:gd name="connsiteY22" fmla="*/ 24869 h 69055"/>
                <a:gd name="connsiteX23" fmla="*/ 57026 w 60496"/>
                <a:gd name="connsiteY23" fmla="*/ 39791 h 69055"/>
                <a:gd name="connsiteX24" fmla="*/ 57720 w 60496"/>
                <a:gd name="connsiteY24" fmla="*/ 59571 h 69055"/>
                <a:gd name="connsiteX25" fmla="*/ 60496 w 60496"/>
                <a:gd name="connsiteY25" fmla="*/ 67437 h 69055"/>
                <a:gd name="connsiteX26" fmla="*/ 48813 w 60496"/>
                <a:gd name="connsiteY26" fmla="*/ 67437 h 69055"/>
                <a:gd name="connsiteX27" fmla="*/ 46616 w 60496"/>
                <a:gd name="connsiteY27" fmla="*/ 59340 h 69055"/>
                <a:gd name="connsiteX28" fmla="*/ 46037 w 60496"/>
                <a:gd name="connsiteY28" fmla="*/ 34470 h 69055"/>
                <a:gd name="connsiteX29" fmla="*/ 27761 w 60496"/>
                <a:gd name="connsiteY29" fmla="*/ 38750 h 69055"/>
                <a:gd name="connsiteX30" fmla="*/ 18045 w 60496"/>
                <a:gd name="connsiteY30" fmla="*/ 40948 h 69055"/>
                <a:gd name="connsiteX31" fmla="*/ 13649 w 60496"/>
                <a:gd name="connsiteY31" fmla="*/ 44533 h 69055"/>
                <a:gd name="connsiteX32" fmla="*/ 12146 w 60496"/>
                <a:gd name="connsiteY32" fmla="*/ 49854 h 69055"/>
                <a:gd name="connsiteX33" fmla="*/ 15500 w 60496"/>
                <a:gd name="connsiteY33" fmla="*/ 57257 h 69055"/>
                <a:gd name="connsiteX34" fmla="*/ 25448 w 60496"/>
                <a:gd name="connsiteY34" fmla="*/ 60265 h 69055"/>
                <a:gd name="connsiteX35" fmla="*/ 36899 w 60496"/>
                <a:gd name="connsiteY35" fmla="*/ 57373 h 69055"/>
                <a:gd name="connsiteX36" fmla="*/ 44302 w 60496"/>
                <a:gd name="connsiteY36" fmla="*/ 49623 h 69055"/>
                <a:gd name="connsiteX37" fmla="*/ 46153 w 60496"/>
                <a:gd name="connsiteY37" fmla="*/ 38403 h 69055"/>
                <a:gd name="connsiteX38" fmla="*/ 46153 w 60496"/>
                <a:gd name="connsiteY38" fmla="*/ 34354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9055">
                  <a:moveTo>
                    <a:pt x="46963" y="59455"/>
                  </a:moveTo>
                  <a:cubicBezTo>
                    <a:pt x="42799" y="62925"/>
                    <a:pt x="38866" y="65470"/>
                    <a:pt x="34933" y="66858"/>
                  </a:cubicBezTo>
                  <a:cubicBezTo>
                    <a:pt x="31116" y="68246"/>
                    <a:pt x="26952" y="69056"/>
                    <a:pt x="22672" y="69056"/>
                  </a:cubicBezTo>
                  <a:cubicBezTo>
                    <a:pt x="15385" y="69056"/>
                    <a:pt x="9832" y="67321"/>
                    <a:pt x="5899" y="63735"/>
                  </a:cubicBezTo>
                  <a:cubicBezTo>
                    <a:pt x="1967" y="60149"/>
                    <a:pt x="0" y="55638"/>
                    <a:pt x="0" y="50201"/>
                  </a:cubicBezTo>
                  <a:cubicBezTo>
                    <a:pt x="0" y="46963"/>
                    <a:pt x="694" y="44071"/>
                    <a:pt x="2198" y="41295"/>
                  </a:cubicBezTo>
                  <a:cubicBezTo>
                    <a:pt x="3702" y="38634"/>
                    <a:pt x="5552" y="36436"/>
                    <a:pt x="7981" y="34817"/>
                  </a:cubicBezTo>
                  <a:cubicBezTo>
                    <a:pt x="10410" y="33198"/>
                    <a:pt x="13071" y="31925"/>
                    <a:pt x="16079" y="31116"/>
                  </a:cubicBezTo>
                  <a:cubicBezTo>
                    <a:pt x="18276" y="30537"/>
                    <a:pt x="21631" y="29959"/>
                    <a:pt x="26026" y="29381"/>
                  </a:cubicBezTo>
                  <a:cubicBezTo>
                    <a:pt x="35048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354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463"/>
                    <a:pt x="46616" y="59340"/>
                  </a:cubicBezTo>
                  <a:close/>
                  <a:moveTo>
                    <a:pt x="46037" y="34470"/>
                  </a:moveTo>
                  <a:cubicBezTo>
                    <a:pt x="41989" y="36089"/>
                    <a:pt x="35858" y="37477"/>
                    <a:pt x="27761" y="38750"/>
                  </a:cubicBezTo>
                  <a:cubicBezTo>
                    <a:pt x="23134" y="39444"/>
                    <a:pt x="19896" y="40138"/>
                    <a:pt x="18045" y="40948"/>
                  </a:cubicBezTo>
                  <a:cubicBezTo>
                    <a:pt x="16194" y="41757"/>
                    <a:pt x="14691" y="43030"/>
                    <a:pt x="13649" y="44533"/>
                  </a:cubicBezTo>
                  <a:cubicBezTo>
                    <a:pt x="12608" y="46153"/>
                    <a:pt x="12146" y="47888"/>
                    <a:pt x="12146" y="49854"/>
                  </a:cubicBezTo>
                  <a:cubicBezTo>
                    <a:pt x="12146" y="52862"/>
                    <a:pt x="13302" y="55291"/>
                    <a:pt x="15500" y="57257"/>
                  </a:cubicBezTo>
                  <a:cubicBezTo>
                    <a:pt x="17698" y="59224"/>
                    <a:pt x="21052" y="60265"/>
                    <a:pt x="25448" y="60265"/>
                  </a:cubicBezTo>
                  <a:cubicBezTo>
                    <a:pt x="29843" y="60265"/>
                    <a:pt x="33545" y="59340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CBFB0D96-2BA6-1F49-E805-7B475E87F463}"/>
                </a:ext>
              </a:extLst>
            </p:cNvPr>
            <p:cNvSpPr/>
            <p:nvPr/>
          </p:nvSpPr>
          <p:spPr>
            <a:xfrm>
              <a:off x="3996742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9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9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243" y="77384"/>
                    <a:pt x="20937" y="78078"/>
                    <a:pt x="21862" y="78657"/>
                  </a:cubicBezTo>
                  <a:cubicBezTo>
                    <a:pt x="22787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8BF391DF-A0CE-7E3C-3B58-FE1CE6401A6E}"/>
                </a:ext>
              </a:extLst>
            </p:cNvPr>
            <p:cNvSpPr/>
            <p:nvPr/>
          </p:nvSpPr>
          <p:spPr>
            <a:xfrm>
              <a:off x="4034451" y="2859040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538FA34F-D486-DED1-868C-5E49AF56D0D2}"/>
                </a:ext>
              </a:extLst>
            </p:cNvPr>
            <p:cNvSpPr/>
            <p:nvPr/>
          </p:nvSpPr>
          <p:spPr>
            <a:xfrm>
              <a:off x="4108713" y="2859040"/>
              <a:ext cx="35857" cy="67552"/>
            </a:xfrm>
            <a:custGeom>
              <a:avLst/>
              <a:gdLst>
                <a:gd name="connsiteX0" fmla="*/ 0 w 35857"/>
                <a:gd name="connsiteY0" fmla="*/ 67321 h 67552"/>
                <a:gd name="connsiteX1" fmla="*/ 0 w 35857"/>
                <a:gd name="connsiteY1" fmla="*/ 1388 h 67552"/>
                <a:gd name="connsiteX2" fmla="*/ 10063 w 35857"/>
                <a:gd name="connsiteY2" fmla="*/ 1388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5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8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8" y="15269"/>
                    <a:pt x="13880" y="17235"/>
                    <a:pt x="13071" y="19895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E5D5AEF0-BAC4-8F9F-7CDB-BD9236B6E1D7}"/>
                </a:ext>
              </a:extLst>
            </p:cNvPr>
            <p:cNvSpPr/>
            <p:nvPr/>
          </p:nvSpPr>
          <p:spPr>
            <a:xfrm>
              <a:off x="4153362" y="2913637"/>
              <a:ext cx="13417" cy="30768"/>
            </a:xfrm>
            <a:custGeom>
              <a:avLst/>
              <a:gdLst>
                <a:gd name="connsiteX0" fmla="*/ 694 w 13417"/>
                <a:gd name="connsiteY0" fmla="*/ 12724 h 30768"/>
                <a:gd name="connsiteX1" fmla="*/ 694 w 13417"/>
                <a:gd name="connsiteY1" fmla="*/ 0 h 30768"/>
                <a:gd name="connsiteX2" fmla="*/ 13418 w 13417"/>
                <a:gd name="connsiteY2" fmla="*/ 0 h 30768"/>
                <a:gd name="connsiteX3" fmla="*/ 13418 w 13417"/>
                <a:gd name="connsiteY3" fmla="*/ 12724 h 30768"/>
                <a:gd name="connsiteX4" fmla="*/ 10989 w 13417"/>
                <a:gd name="connsiteY4" fmla="*/ 24060 h 30768"/>
                <a:gd name="connsiteX5" fmla="*/ 3123 w 13417"/>
                <a:gd name="connsiteY5" fmla="*/ 30769 h 30768"/>
                <a:gd name="connsiteX6" fmla="*/ 0 w 13417"/>
                <a:gd name="connsiteY6" fmla="*/ 26026 h 30768"/>
                <a:gd name="connsiteX7" fmla="*/ 5205 w 13417"/>
                <a:gd name="connsiteY7" fmla="*/ 21399 h 30768"/>
                <a:gd name="connsiteX8" fmla="*/ 7056 w 13417"/>
                <a:gd name="connsiteY8" fmla="*/ 12724 h 30768"/>
                <a:gd name="connsiteX9" fmla="*/ 694 w 13417"/>
                <a:gd name="connsiteY9" fmla="*/ 12724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7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467"/>
                    <a:pt x="12608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429" y="24985"/>
                    <a:pt x="4164" y="23481"/>
                    <a:pt x="5205" y="21399"/>
                  </a:cubicBezTo>
                  <a:cubicBezTo>
                    <a:pt x="6362" y="19433"/>
                    <a:pt x="6940" y="16541"/>
                    <a:pt x="7056" y="12724"/>
                  </a:cubicBezTo>
                  <a:lnTo>
                    <a:pt x="694" y="1272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1B83871E-1D60-A24D-3CA1-076908C33ECC}"/>
                </a:ext>
              </a:extLst>
            </p:cNvPr>
            <p:cNvSpPr/>
            <p:nvPr/>
          </p:nvSpPr>
          <p:spPr>
            <a:xfrm>
              <a:off x="1354456" y="2986510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7 h 92653"/>
                <a:gd name="connsiteX7" fmla="*/ 16657 w 38518"/>
                <a:gd name="connsiteY7" fmla="*/ 2661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7"/>
                  </a:cubicBezTo>
                  <a:cubicBezTo>
                    <a:pt x="12030" y="6825"/>
                    <a:pt x="13996" y="4511"/>
                    <a:pt x="16657" y="2661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1"/>
                    <a:pt x="32388" y="10295"/>
                    <a:pt x="30306" y="10295"/>
                  </a:cubicBezTo>
                  <a:cubicBezTo>
                    <a:pt x="26952" y="10295"/>
                    <a:pt x="24522" y="10989"/>
                    <a:pt x="23134" y="12493"/>
                  </a:cubicBezTo>
                  <a:cubicBezTo>
                    <a:pt x="21746" y="13996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1EB68AD9-B6B2-8496-D77F-9BE0BA26C57D}"/>
                </a:ext>
              </a:extLst>
            </p:cNvPr>
            <p:cNvSpPr/>
            <p:nvPr/>
          </p:nvSpPr>
          <p:spPr>
            <a:xfrm>
              <a:off x="1392627" y="301161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77CE82C-CD2B-5C4D-4A28-494255421EE6}"/>
                </a:ext>
              </a:extLst>
            </p:cNvPr>
            <p:cNvSpPr/>
            <p:nvPr/>
          </p:nvSpPr>
          <p:spPr>
            <a:xfrm>
              <a:off x="1463187" y="301161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1B075543-FDB3-CD3F-D84D-F80E8C2C7D6D}"/>
                </a:ext>
              </a:extLst>
            </p:cNvPr>
            <p:cNvSpPr/>
            <p:nvPr/>
          </p:nvSpPr>
          <p:spPr>
            <a:xfrm>
              <a:off x="1534210" y="2987898"/>
              <a:ext cx="57141" cy="92652"/>
            </a:xfrm>
            <a:custGeom>
              <a:avLst/>
              <a:gdLst>
                <a:gd name="connsiteX0" fmla="*/ 46731 w 57141"/>
                <a:gd name="connsiteY0" fmla="*/ 91149 h 92652"/>
                <a:gd name="connsiteX1" fmla="*/ 46731 w 57141"/>
                <a:gd name="connsiteY1" fmla="*/ 82821 h 92652"/>
                <a:gd name="connsiteX2" fmla="*/ 28224 w 57141"/>
                <a:gd name="connsiteY2" fmla="*/ 92653 h 92652"/>
                <a:gd name="connsiteX3" fmla="*/ 13765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187 w 57141"/>
                <a:gd name="connsiteY7" fmla="*/ 27877 h 92652"/>
                <a:gd name="connsiteX8" fmla="*/ 27877 w 57141"/>
                <a:gd name="connsiteY8" fmla="*/ 23597 h 92652"/>
                <a:gd name="connsiteX9" fmla="*/ 38519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336 w 57141"/>
                <a:gd name="connsiteY15" fmla="*/ 58183 h 92652"/>
                <a:gd name="connsiteX16" fmla="*/ 16657 w 57141"/>
                <a:gd name="connsiteY16" fmla="*/ 77153 h 92652"/>
                <a:gd name="connsiteX17" fmla="*/ 29265 w 57141"/>
                <a:gd name="connsiteY17" fmla="*/ 83399 h 92652"/>
                <a:gd name="connsiteX18" fmla="*/ 41757 w 57141"/>
                <a:gd name="connsiteY18" fmla="*/ 77384 h 92652"/>
                <a:gd name="connsiteX19" fmla="*/ 46847 w 57141"/>
                <a:gd name="connsiteY19" fmla="*/ 59108 h 92652"/>
                <a:gd name="connsiteX20" fmla="*/ 41642 w 57141"/>
                <a:gd name="connsiteY20" fmla="*/ 39213 h 92652"/>
                <a:gd name="connsiteX21" fmla="*/ 28802 w 57141"/>
                <a:gd name="connsiteY21" fmla="*/ 32851 h 92652"/>
                <a:gd name="connsiteX22" fmla="*/ 16310 w 57141"/>
                <a:gd name="connsiteY22" fmla="*/ 38981 h 92652"/>
                <a:gd name="connsiteX23" fmla="*/ 11336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731" y="91149"/>
                  </a:moveTo>
                  <a:lnTo>
                    <a:pt x="46731" y="82821"/>
                  </a:lnTo>
                  <a:cubicBezTo>
                    <a:pt x="42567" y="89414"/>
                    <a:pt x="36436" y="92653"/>
                    <a:pt x="28224" y="92653"/>
                  </a:cubicBezTo>
                  <a:cubicBezTo>
                    <a:pt x="23019" y="92653"/>
                    <a:pt x="18160" y="91265"/>
                    <a:pt x="13765" y="88257"/>
                  </a:cubicBezTo>
                  <a:cubicBezTo>
                    <a:pt x="9369" y="85366"/>
                    <a:pt x="5899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4"/>
                    <a:pt x="3239" y="40254"/>
                  </a:cubicBezTo>
                  <a:cubicBezTo>
                    <a:pt x="5437" y="34933"/>
                    <a:pt x="8675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7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336" y="58183"/>
                  </a:moveTo>
                  <a:cubicBezTo>
                    <a:pt x="11336" y="66627"/>
                    <a:pt x="13071" y="72989"/>
                    <a:pt x="16657" y="77153"/>
                  </a:cubicBezTo>
                  <a:cubicBezTo>
                    <a:pt x="20243" y="81317"/>
                    <a:pt x="24407" y="83399"/>
                    <a:pt x="29265" y="83399"/>
                  </a:cubicBezTo>
                  <a:cubicBezTo>
                    <a:pt x="34123" y="83399"/>
                    <a:pt x="38287" y="81433"/>
                    <a:pt x="41757" y="77384"/>
                  </a:cubicBezTo>
                  <a:cubicBezTo>
                    <a:pt x="45112" y="73336"/>
                    <a:pt x="46847" y="67321"/>
                    <a:pt x="46847" y="59108"/>
                  </a:cubicBezTo>
                  <a:cubicBezTo>
                    <a:pt x="46847" y="50086"/>
                    <a:pt x="45112" y="43492"/>
                    <a:pt x="41642" y="39213"/>
                  </a:cubicBezTo>
                  <a:cubicBezTo>
                    <a:pt x="38172" y="34933"/>
                    <a:pt x="33892" y="32851"/>
                    <a:pt x="28802" y="32851"/>
                  </a:cubicBezTo>
                  <a:cubicBezTo>
                    <a:pt x="23713" y="32851"/>
                    <a:pt x="19664" y="34933"/>
                    <a:pt x="16310" y="38981"/>
                  </a:cubicBezTo>
                  <a:cubicBezTo>
                    <a:pt x="12955" y="43030"/>
                    <a:pt x="11336" y="49392"/>
                    <a:pt x="11336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C14F4A0F-CF8D-221D-52B6-7BC7E8B0B637}"/>
                </a:ext>
              </a:extLst>
            </p:cNvPr>
            <p:cNvSpPr/>
            <p:nvPr/>
          </p:nvSpPr>
          <p:spPr>
            <a:xfrm>
              <a:off x="1648262" y="3011611"/>
              <a:ext cx="60496" cy="68940"/>
            </a:xfrm>
            <a:custGeom>
              <a:avLst/>
              <a:gdLst>
                <a:gd name="connsiteX0" fmla="*/ 46963 w 60496"/>
                <a:gd name="connsiteY0" fmla="*/ 59340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258 h 68940"/>
                <a:gd name="connsiteX36" fmla="*/ 44302 w 60496"/>
                <a:gd name="connsiteY36" fmla="*/ 49507 h 68940"/>
                <a:gd name="connsiteX37" fmla="*/ 46153 w 60496"/>
                <a:gd name="connsiteY37" fmla="*/ 38287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40"/>
                  </a:moveTo>
                  <a:cubicBezTo>
                    <a:pt x="42798" y="62810"/>
                    <a:pt x="38866" y="65355"/>
                    <a:pt x="34933" y="66743"/>
                  </a:cubicBezTo>
                  <a:cubicBezTo>
                    <a:pt x="31116" y="68246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541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7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463"/>
                    <a:pt x="46616" y="59340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4"/>
                  </a:cubicBezTo>
                  <a:cubicBezTo>
                    <a:pt x="23134" y="39328"/>
                    <a:pt x="19895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258"/>
                  </a:cubicBezTo>
                  <a:cubicBezTo>
                    <a:pt x="40254" y="55407"/>
                    <a:pt x="42683" y="52746"/>
                    <a:pt x="44302" y="49507"/>
                  </a:cubicBezTo>
                  <a:cubicBezTo>
                    <a:pt x="45459" y="46963"/>
                    <a:pt x="46153" y="43261"/>
                    <a:pt x="46153" y="38287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9819AAF-82B1-D3BC-8B2B-C773DD4791E5}"/>
                </a:ext>
              </a:extLst>
            </p:cNvPr>
            <p:cNvSpPr/>
            <p:nvPr/>
          </p:nvSpPr>
          <p:spPr>
            <a:xfrm>
              <a:off x="1722754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93646D1-CB13-ABB7-2365-89FDF286F8DF}"/>
                </a:ext>
              </a:extLst>
            </p:cNvPr>
            <p:cNvSpPr/>
            <p:nvPr/>
          </p:nvSpPr>
          <p:spPr>
            <a:xfrm>
              <a:off x="1789497" y="2987898"/>
              <a:ext cx="57141" cy="92652"/>
            </a:xfrm>
            <a:custGeom>
              <a:avLst/>
              <a:gdLst>
                <a:gd name="connsiteX0" fmla="*/ 46731 w 57141"/>
                <a:gd name="connsiteY0" fmla="*/ 91149 h 92652"/>
                <a:gd name="connsiteX1" fmla="*/ 46731 w 57141"/>
                <a:gd name="connsiteY1" fmla="*/ 82821 h 92652"/>
                <a:gd name="connsiteX2" fmla="*/ 28224 w 57141"/>
                <a:gd name="connsiteY2" fmla="*/ 92653 h 92652"/>
                <a:gd name="connsiteX3" fmla="*/ 13765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187 w 57141"/>
                <a:gd name="connsiteY7" fmla="*/ 27877 h 92652"/>
                <a:gd name="connsiteX8" fmla="*/ 27877 w 57141"/>
                <a:gd name="connsiteY8" fmla="*/ 23597 h 92652"/>
                <a:gd name="connsiteX9" fmla="*/ 38519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336 w 57141"/>
                <a:gd name="connsiteY15" fmla="*/ 58183 h 92652"/>
                <a:gd name="connsiteX16" fmla="*/ 16657 w 57141"/>
                <a:gd name="connsiteY16" fmla="*/ 77153 h 92652"/>
                <a:gd name="connsiteX17" fmla="*/ 29265 w 57141"/>
                <a:gd name="connsiteY17" fmla="*/ 83399 h 92652"/>
                <a:gd name="connsiteX18" fmla="*/ 41757 w 57141"/>
                <a:gd name="connsiteY18" fmla="*/ 77384 h 92652"/>
                <a:gd name="connsiteX19" fmla="*/ 46847 w 57141"/>
                <a:gd name="connsiteY19" fmla="*/ 59108 h 92652"/>
                <a:gd name="connsiteX20" fmla="*/ 41642 w 57141"/>
                <a:gd name="connsiteY20" fmla="*/ 39213 h 92652"/>
                <a:gd name="connsiteX21" fmla="*/ 28802 w 57141"/>
                <a:gd name="connsiteY21" fmla="*/ 32851 h 92652"/>
                <a:gd name="connsiteX22" fmla="*/ 16310 w 57141"/>
                <a:gd name="connsiteY22" fmla="*/ 38981 h 92652"/>
                <a:gd name="connsiteX23" fmla="*/ 11336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731" y="91149"/>
                  </a:moveTo>
                  <a:lnTo>
                    <a:pt x="46731" y="82821"/>
                  </a:lnTo>
                  <a:cubicBezTo>
                    <a:pt x="42567" y="89414"/>
                    <a:pt x="36437" y="92653"/>
                    <a:pt x="28224" y="92653"/>
                  </a:cubicBezTo>
                  <a:cubicBezTo>
                    <a:pt x="23019" y="92653"/>
                    <a:pt x="18160" y="91265"/>
                    <a:pt x="13765" y="88257"/>
                  </a:cubicBezTo>
                  <a:cubicBezTo>
                    <a:pt x="9369" y="85366"/>
                    <a:pt x="5899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4"/>
                    <a:pt x="3239" y="40254"/>
                  </a:cubicBezTo>
                  <a:cubicBezTo>
                    <a:pt x="5437" y="34933"/>
                    <a:pt x="8675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7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336" y="58183"/>
                  </a:moveTo>
                  <a:cubicBezTo>
                    <a:pt x="11336" y="66627"/>
                    <a:pt x="13071" y="72989"/>
                    <a:pt x="16657" y="77153"/>
                  </a:cubicBezTo>
                  <a:cubicBezTo>
                    <a:pt x="20243" y="81317"/>
                    <a:pt x="24407" y="83399"/>
                    <a:pt x="29265" y="83399"/>
                  </a:cubicBezTo>
                  <a:cubicBezTo>
                    <a:pt x="34123" y="83399"/>
                    <a:pt x="38287" y="81433"/>
                    <a:pt x="41757" y="77384"/>
                  </a:cubicBezTo>
                  <a:cubicBezTo>
                    <a:pt x="45112" y="73336"/>
                    <a:pt x="46847" y="67321"/>
                    <a:pt x="46847" y="59108"/>
                  </a:cubicBezTo>
                  <a:cubicBezTo>
                    <a:pt x="46847" y="50086"/>
                    <a:pt x="45112" y="43492"/>
                    <a:pt x="41642" y="39213"/>
                  </a:cubicBezTo>
                  <a:cubicBezTo>
                    <a:pt x="38172" y="34933"/>
                    <a:pt x="33892" y="32851"/>
                    <a:pt x="28802" y="32851"/>
                  </a:cubicBezTo>
                  <a:cubicBezTo>
                    <a:pt x="23713" y="32851"/>
                    <a:pt x="19664" y="34933"/>
                    <a:pt x="16310" y="38981"/>
                  </a:cubicBezTo>
                  <a:cubicBezTo>
                    <a:pt x="12955" y="43030"/>
                    <a:pt x="11336" y="49392"/>
                    <a:pt x="11336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620B19E2-F78E-0C0A-1263-B1EAAA09999C}"/>
                </a:ext>
              </a:extLst>
            </p:cNvPr>
            <p:cNvSpPr/>
            <p:nvPr/>
          </p:nvSpPr>
          <p:spPr>
            <a:xfrm>
              <a:off x="1903896" y="3011726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E5EE2E9E-05F9-615B-0E64-1520ECA85062}"/>
                </a:ext>
              </a:extLst>
            </p:cNvPr>
            <p:cNvSpPr/>
            <p:nvPr/>
          </p:nvSpPr>
          <p:spPr>
            <a:xfrm>
              <a:off x="1978041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87092D65-4D01-2F19-D94D-415C5326D057}"/>
                </a:ext>
              </a:extLst>
            </p:cNvPr>
            <p:cNvSpPr/>
            <p:nvPr/>
          </p:nvSpPr>
          <p:spPr>
            <a:xfrm>
              <a:off x="2045131" y="3011726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440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32CE17B6-0329-2011-0A00-DDA5D181D108}"/>
                </a:ext>
              </a:extLst>
            </p:cNvPr>
            <p:cNvSpPr/>
            <p:nvPr/>
          </p:nvSpPr>
          <p:spPr>
            <a:xfrm>
              <a:off x="2119277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9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D4562A4-D958-BD1C-ECBF-D64C0B3BA800}"/>
                </a:ext>
              </a:extLst>
            </p:cNvPr>
            <p:cNvSpPr/>
            <p:nvPr/>
          </p:nvSpPr>
          <p:spPr>
            <a:xfrm>
              <a:off x="2157332" y="3011495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2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814" y="1504"/>
                    <a:pt x="22787" y="0"/>
                    <a:pt x="28687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2" y="33429"/>
                  </a:moveTo>
                  <a:cubicBezTo>
                    <a:pt x="11452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15CAEA2-03D1-CCE3-AB69-5CB1C90DB81A}"/>
                </a:ext>
              </a:extLst>
            </p:cNvPr>
            <p:cNvSpPr/>
            <p:nvPr/>
          </p:nvSpPr>
          <p:spPr>
            <a:xfrm>
              <a:off x="2225926" y="3013114"/>
              <a:ext cx="60496" cy="92652"/>
            </a:xfrm>
            <a:custGeom>
              <a:avLst/>
              <a:gdLst>
                <a:gd name="connsiteX0" fmla="*/ 5784 w 60496"/>
                <a:gd name="connsiteY0" fmla="*/ 91381 h 92652"/>
                <a:gd name="connsiteX1" fmla="*/ 4511 w 60496"/>
                <a:gd name="connsiteY1" fmla="*/ 80855 h 92652"/>
                <a:gd name="connsiteX2" fmla="*/ 10873 w 60496"/>
                <a:gd name="connsiteY2" fmla="*/ 81896 h 92652"/>
                <a:gd name="connsiteX3" fmla="*/ 16888 w 60496"/>
                <a:gd name="connsiteY3" fmla="*/ 80623 h 92652"/>
                <a:gd name="connsiteX4" fmla="*/ 20590 w 60496"/>
                <a:gd name="connsiteY4" fmla="*/ 77153 h 92652"/>
                <a:gd name="connsiteX5" fmla="*/ 23944 w 60496"/>
                <a:gd name="connsiteY5" fmla="*/ 68825 h 92652"/>
                <a:gd name="connsiteX6" fmla="*/ 24985 w 60496"/>
                <a:gd name="connsiteY6" fmla="*/ 66049 h 92652"/>
                <a:gd name="connsiteX7" fmla="*/ 0 w 60496"/>
                <a:gd name="connsiteY7" fmla="*/ 0 h 92652"/>
                <a:gd name="connsiteX8" fmla="*/ 12030 w 60496"/>
                <a:gd name="connsiteY8" fmla="*/ 0 h 92652"/>
                <a:gd name="connsiteX9" fmla="*/ 25795 w 60496"/>
                <a:gd name="connsiteY9" fmla="*/ 38172 h 92652"/>
                <a:gd name="connsiteX10" fmla="*/ 30537 w 60496"/>
                <a:gd name="connsiteY10" fmla="*/ 53440 h 92652"/>
                <a:gd name="connsiteX11" fmla="*/ 35164 w 60496"/>
                <a:gd name="connsiteY11" fmla="*/ 38403 h 92652"/>
                <a:gd name="connsiteX12" fmla="*/ 49276 w 60496"/>
                <a:gd name="connsiteY12" fmla="*/ 0 h 92652"/>
                <a:gd name="connsiteX13" fmla="*/ 60496 w 60496"/>
                <a:gd name="connsiteY13" fmla="*/ 0 h 92652"/>
                <a:gd name="connsiteX14" fmla="*/ 35395 w 60496"/>
                <a:gd name="connsiteY14" fmla="*/ 67090 h 92652"/>
                <a:gd name="connsiteX15" fmla="*/ 29149 w 60496"/>
                <a:gd name="connsiteY15" fmla="*/ 82011 h 92652"/>
                <a:gd name="connsiteX16" fmla="*/ 22325 w 60496"/>
                <a:gd name="connsiteY16" fmla="*/ 90108 h 92652"/>
                <a:gd name="connsiteX17" fmla="*/ 13187 w 60496"/>
                <a:gd name="connsiteY17" fmla="*/ 92653 h 92652"/>
                <a:gd name="connsiteX18" fmla="*/ 6015 w 60496"/>
                <a:gd name="connsiteY18" fmla="*/ 91265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2">
                  <a:moveTo>
                    <a:pt x="5784" y="91381"/>
                  </a:moveTo>
                  <a:lnTo>
                    <a:pt x="4511" y="80855"/>
                  </a:lnTo>
                  <a:cubicBezTo>
                    <a:pt x="6940" y="81549"/>
                    <a:pt x="9138" y="81896"/>
                    <a:pt x="10873" y="81896"/>
                  </a:cubicBezTo>
                  <a:cubicBezTo>
                    <a:pt x="13302" y="81896"/>
                    <a:pt x="15384" y="81433"/>
                    <a:pt x="16888" y="80623"/>
                  </a:cubicBezTo>
                  <a:cubicBezTo>
                    <a:pt x="18392" y="79813"/>
                    <a:pt x="19548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5" y="68246"/>
                    <a:pt x="24522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A68599A3-54BB-36DF-6E03-5BEE1434C335}"/>
                </a:ext>
              </a:extLst>
            </p:cNvPr>
            <p:cNvSpPr/>
            <p:nvPr/>
          </p:nvSpPr>
          <p:spPr>
            <a:xfrm>
              <a:off x="2339053" y="2988014"/>
              <a:ext cx="57141" cy="92652"/>
            </a:xfrm>
            <a:custGeom>
              <a:avLst/>
              <a:gdLst>
                <a:gd name="connsiteX0" fmla="*/ 10410 w 57141"/>
                <a:gd name="connsiteY0" fmla="*/ 91034 h 92652"/>
                <a:gd name="connsiteX1" fmla="*/ 0 w 57141"/>
                <a:gd name="connsiteY1" fmla="*/ 91034 h 92652"/>
                <a:gd name="connsiteX2" fmla="*/ 0 w 57141"/>
                <a:gd name="connsiteY2" fmla="*/ 0 h 92652"/>
                <a:gd name="connsiteX3" fmla="*/ 11220 w 57141"/>
                <a:gd name="connsiteY3" fmla="*/ 0 h 92652"/>
                <a:gd name="connsiteX4" fmla="*/ 11220 w 57141"/>
                <a:gd name="connsiteY4" fmla="*/ 32504 h 92652"/>
                <a:gd name="connsiteX5" fmla="*/ 29265 w 57141"/>
                <a:gd name="connsiteY5" fmla="*/ 23597 h 92652"/>
                <a:gd name="connsiteX6" fmla="*/ 40832 w 57141"/>
                <a:gd name="connsiteY6" fmla="*/ 26026 h 92652"/>
                <a:gd name="connsiteX7" fmla="*/ 49739 w 57141"/>
                <a:gd name="connsiteY7" fmla="*/ 32966 h 92652"/>
                <a:gd name="connsiteX8" fmla="*/ 55175 w 57141"/>
                <a:gd name="connsiteY8" fmla="*/ 43724 h 92652"/>
                <a:gd name="connsiteX9" fmla="*/ 57142 w 57141"/>
                <a:gd name="connsiteY9" fmla="*/ 57142 h 92652"/>
                <a:gd name="connsiteX10" fmla="*/ 48813 w 57141"/>
                <a:gd name="connsiteY10" fmla="*/ 83399 h 92652"/>
                <a:gd name="connsiteX11" fmla="*/ 28687 w 57141"/>
                <a:gd name="connsiteY11" fmla="*/ 92653 h 92652"/>
                <a:gd name="connsiteX12" fmla="*/ 10410 w 57141"/>
                <a:gd name="connsiteY12" fmla="*/ 82937 h 92652"/>
                <a:gd name="connsiteX13" fmla="*/ 10410 w 57141"/>
                <a:gd name="connsiteY13" fmla="*/ 91149 h 92652"/>
                <a:gd name="connsiteX14" fmla="*/ 10295 w 57141"/>
                <a:gd name="connsiteY14" fmla="*/ 57489 h 92652"/>
                <a:gd name="connsiteX15" fmla="*/ 13534 w 57141"/>
                <a:gd name="connsiteY15" fmla="*/ 74608 h 92652"/>
                <a:gd name="connsiteX16" fmla="*/ 27877 w 57141"/>
                <a:gd name="connsiteY16" fmla="*/ 83284 h 92652"/>
                <a:gd name="connsiteX17" fmla="*/ 40601 w 57141"/>
                <a:gd name="connsiteY17" fmla="*/ 76922 h 92652"/>
                <a:gd name="connsiteX18" fmla="*/ 45922 w 57141"/>
                <a:gd name="connsiteY18" fmla="*/ 57951 h 92652"/>
                <a:gd name="connsiteX19" fmla="*/ 40832 w 57141"/>
                <a:gd name="connsiteY19" fmla="*/ 38866 h 92652"/>
                <a:gd name="connsiteX20" fmla="*/ 28455 w 57141"/>
                <a:gd name="connsiteY20" fmla="*/ 32735 h 92652"/>
                <a:gd name="connsiteX21" fmla="*/ 15731 w 57141"/>
                <a:gd name="connsiteY21" fmla="*/ 39097 h 92652"/>
                <a:gd name="connsiteX22" fmla="*/ 10410 w 57141"/>
                <a:gd name="connsiteY22" fmla="*/ 57489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141" h="92652">
                  <a:moveTo>
                    <a:pt x="10410" y="91034"/>
                  </a:moveTo>
                  <a:lnTo>
                    <a:pt x="0" y="91034"/>
                  </a:lnTo>
                  <a:lnTo>
                    <a:pt x="0" y="0"/>
                  </a:lnTo>
                  <a:lnTo>
                    <a:pt x="11220" y="0"/>
                  </a:lnTo>
                  <a:lnTo>
                    <a:pt x="11220" y="32504"/>
                  </a:lnTo>
                  <a:cubicBezTo>
                    <a:pt x="15963" y="26605"/>
                    <a:pt x="21978" y="23597"/>
                    <a:pt x="29265" y="23597"/>
                  </a:cubicBezTo>
                  <a:cubicBezTo>
                    <a:pt x="33313" y="23597"/>
                    <a:pt x="37130" y="24407"/>
                    <a:pt x="40832" y="26026"/>
                  </a:cubicBezTo>
                  <a:cubicBezTo>
                    <a:pt x="44418" y="27646"/>
                    <a:pt x="47425" y="29959"/>
                    <a:pt x="49739" y="32966"/>
                  </a:cubicBezTo>
                  <a:cubicBezTo>
                    <a:pt x="52052" y="35974"/>
                    <a:pt x="53903" y="39444"/>
                    <a:pt x="55175" y="43724"/>
                  </a:cubicBezTo>
                  <a:cubicBezTo>
                    <a:pt x="56563" y="47888"/>
                    <a:pt x="57142" y="52399"/>
                    <a:pt x="57142" y="57142"/>
                  </a:cubicBezTo>
                  <a:cubicBezTo>
                    <a:pt x="57142" y="68478"/>
                    <a:pt x="54366" y="77153"/>
                    <a:pt x="48813" y="83399"/>
                  </a:cubicBezTo>
                  <a:cubicBezTo>
                    <a:pt x="43261" y="89530"/>
                    <a:pt x="36552" y="92653"/>
                    <a:pt x="28687" y="92653"/>
                  </a:cubicBezTo>
                  <a:cubicBezTo>
                    <a:pt x="20821" y="92653"/>
                    <a:pt x="14806" y="89414"/>
                    <a:pt x="10410" y="82937"/>
                  </a:cubicBezTo>
                  <a:lnTo>
                    <a:pt x="10410" y="91149"/>
                  </a:lnTo>
                  <a:close/>
                  <a:moveTo>
                    <a:pt x="10295" y="57489"/>
                  </a:moveTo>
                  <a:cubicBezTo>
                    <a:pt x="10295" y="65354"/>
                    <a:pt x="11336" y="71138"/>
                    <a:pt x="13534" y="74608"/>
                  </a:cubicBezTo>
                  <a:cubicBezTo>
                    <a:pt x="17004" y="80392"/>
                    <a:pt x="21862" y="83284"/>
                    <a:pt x="27877" y="83284"/>
                  </a:cubicBezTo>
                  <a:cubicBezTo>
                    <a:pt x="32735" y="83284"/>
                    <a:pt x="37015" y="81202"/>
                    <a:pt x="40601" y="76922"/>
                  </a:cubicBezTo>
                  <a:cubicBezTo>
                    <a:pt x="44186" y="72642"/>
                    <a:pt x="45922" y="66396"/>
                    <a:pt x="45922" y="57951"/>
                  </a:cubicBezTo>
                  <a:cubicBezTo>
                    <a:pt x="45922" y="49507"/>
                    <a:pt x="44186" y="43030"/>
                    <a:pt x="40832" y="38866"/>
                  </a:cubicBezTo>
                  <a:cubicBezTo>
                    <a:pt x="37362" y="34817"/>
                    <a:pt x="33313" y="32735"/>
                    <a:pt x="28455" y="32735"/>
                  </a:cubicBezTo>
                  <a:cubicBezTo>
                    <a:pt x="23597" y="32735"/>
                    <a:pt x="19317" y="34817"/>
                    <a:pt x="15731" y="39097"/>
                  </a:cubicBezTo>
                  <a:cubicBezTo>
                    <a:pt x="12146" y="43377"/>
                    <a:pt x="10410" y="49507"/>
                    <a:pt x="10410" y="5748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EE6AD006-6364-9519-8B87-6DED3EE3D05E}"/>
                </a:ext>
              </a:extLst>
            </p:cNvPr>
            <p:cNvSpPr/>
            <p:nvPr/>
          </p:nvSpPr>
          <p:spPr>
            <a:xfrm>
              <a:off x="2403482" y="3013114"/>
              <a:ext cx="60496" cy="92652"/>
            </a:xfrm>
            <a:custGeom>
              <a:avLst/>
              <a:gdLst>
                <a:gd name="connsiteX0" fmla="*/ 5784 w 60496"/>
                <a:gd name="connsiteY0" fmla="*/ 91381 h 92652"/>
                <a:gd name="connsiteX1" fmla="*/ 4511 w 60496"/>
                <a:gd name="connsiteY1" fmla="*/ 80855 h 92652"/>
                <a:gd name="connsiteX2" fmla="*/ 10873 w 60496"/>
                <a:gd name="connsiteY2" fmla="*/ 81896 h 92652"/>
                <a:gd name="connsiteX3" fmla="*/ 16888 w 60496"/>
                <a:gd name="connsiteY3" fmla="*/ 80623 h 92652"/>
                <a:gd name="connsiteX4" fmla="*/ 20590 w 60496"/>
                <a:gd name="connsiteY4" fmla="*/ 77153 h 92652"/>
                <a:gd name="connsiteX5" fmla="*/ 23944 w 60496"/>
                <a:gd name="connsiteY5" fmla="*/ 68825 h 92652"/>
                <a:gd name="connsiteX6" fmla="*/ 24985 w 60496"/>
                <a:gd name="connsiteY6" fmla="*/ 66049 h 92652"/>
                <a:gd name="connsiteX7" fmla="*/ 0 w 60496"/>
                <a:gd name="connsiteY7" fmla="*/ 0 h 92652"/>
                <a:gd name="connsiteX8" fmla="*/ 12030 w 60496"/>
                <a:gd name="connsiteY8" fmla="*/ 0 h 92652"/>
                <a:gd name="connsiteX9" fmla="*/ 25795 w 60496"/>
                <a:gd name="connsiteY9" fmla="*/ 38172 h 92652"/>
                <a:gd name="connsiteX10" fmla="*/ 30537 w 60496"/>
                <a:gd name="connsiteY10" fmla="*/ 53440 h 92652"/>
                <a:gd name="connsiteX11" fmla="*/ 35164 w 60496"/>
                <a:gd name="connsiteY11" fmla="*/ 38403 h 92652"/>
                <a:gd name="connsiteX12" fmla="*/ 49276 w 60496"/>
                <a:gd name="connsiteY12" fmla="*/ 0 h 92652"/>
                <a:gd name="connsiteX13" fmla="*/ 60496 w 60496"/>
                <a:gd name="connsiteY13" fmla="*/ 0 h 92652"/>
                <a:gd name="connsiteX14" fmla="*/ 35395 w 60496"/>
                <a:gd name="connsiteY14" fmla="*/ 67090 h 92652"/>
                <a:gd name="connsiteX15" fmla="*/ 29149 w 60496"/>
                <a:gd name="connsiteY15" fmla="*/ 82011 h 92652"/>
                <a:gd name="connsiteX16" fmla="*/ 22325 w 60496"/>
                <a:gd name="connsiteY16" fmla="*/ 90108 h 92652"/>
                <a:gd name="connsiteX17" fmla="*/ 13187 w 60496"/>
                <a:gd name="connsiteY17" fmla="*/ 92653 h 92652"/>
                <a:gd name="connsiteX18" fmla="*/ 6015 w 60496"/>
                <a:gd name="connsiteY18" fmla="*/ 91265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2">
                  <a:moveTo>
                    <a:pt x="5784" y="91381"/>
                  </a:moveTo>
                  <a:lnTo>
                    <a:pt x="4511" y="80855"/>
                  </a:lnTo>
                  <a:cubicBezTo>
                    <a:pt x="6940" y="81549"/>
                    <a:pt x="9138" y="81896"/>
                    <a:pt x="10873" y="81896"/>
                  </a:cubicBezTo>
                  <a:cubicBezTo>
                    <a:pt x="13302" y="81896"/>
                    <a:pt x="15384" y="81433"/>
                    <a:pt x="16888" y="80623"/>
                  </a:cubicBezTo>
                  <a:cubicBezTo>
                    <a:pt x="18392" y="79813"/>
                    <a:pt x="19549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5" y="68246"/>
                    <a:pt x="24523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70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0A4D0407-2AF6-573D-504F-A4AA1E19075C}"/>
                </a:ext>
              </a:extLst>
            </p:cNvPr>
            <p:cNvSpPr/>
            <p:nvPr/>
          </p:nvSpPr>
          <p:spPr>
            <a:xfrm>
              <a:off x="2512907" y="3011611"/>
              <a:ext cx="60380" cy="68940"/>
            </a:xfrm>
            <a:custGeom>
              <a:avLst/>
              <a:gdLst>
                <a:gd name="connsiteX0" fmla="*/ 46847 w 60380"/>
                <a:gd name="connsiteY0" fmla="*/ 59340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4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4 h 68940"/>
                <a:gd name="connsiteX18" fmla="*/ 31347 w 60380"/>
                <a:gd name="connsiteY18" fmla="*/ 0 h 68940"/>
                <a:gd name="connsiteX19" fmla="*/ 45112 w 60380"/>
                <a:gd name="connsiteY19" fmla="*/ 1967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70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1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40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258 h 68940"/>
                <a:gd name="connsiteX36" fmla="*/ 44186 w 60380"/>
                <a:gd name="connsiteY36" fmla="*/ 49507 h 68940"/>
                <a:gd name="connsiteX37" fmla="*/ 46037 w 60380"/>
                <a:gd name="connsiteY37" fmla="*/ 38287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40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0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20"/>
                    <a:pt x="12724" y="21862"/>
                  </a:cubicBezTo>
                  <a:lnTo>
                    <a:pt x="1735" y="20358"/>
                  </a:lnTo>
                  <a:cubicBezTo>
                    <a:pt x="2776" y="15731"/>
                    <a:pt x="4395" y="11914"/>
                    <a:pt x="6593" y="9022"/>
                  </a:cubicBezTo>
                  <a:cubicBezTo>
                    <a:pt x="8907" y="6131"/>
                    <a:pt x="12146" y="3933"/>
                    <a:pt x="16425" y="2314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7"/>
                  </a:cubicBezTo>
                  <a:cubicBezTo>
                    <a:pt x="48582" y="3239"/>
                    <a:pt x="51242" y="4974"/>
                    <a:pt x="52862" y="6940"/>
                  </a:cubicBezTo>
                  <a:cubicBezTo>
                    <a:pt x="54481" y="8907"/>
                    <a:pt x="55638" y="11452"/>
                    <a:pt x="56332" y="14575"/>
                  </a:cubicBezTo>
                  <a:cubicBezTo>
                    <a:pt x="56679" y="16541"/>
                    <a:pt x="56910" y="19896"/>
                    <a:pt x="56910" y="24870"/>
                  </a:cubicBezTo>
                  <a:lnTo>
                    <a:pt x="56910" y="39791"/>
                  </a:lnTo>
                  <a:cubicBezTo>
                    <a:pt x="56910" y="50202"/>
                    <a:pt x="57142" y="56795"/>
                    <a:pt x="57604" y="59571"/>
                  </a:cubicBezTo>
                  <a:cubicBezTo>
                    <a:pt x="58067" y="62347"/>
                    <a:pt x="58992" y="65008"/>
                    <a:pt x="60381" y="67437"/>
                  </a:cubicBezTo>
                  <a:lnTo>
                    <a:pt x="48698" y="67437"/>
                  </a:lnTo>
                  <a:cubicBezTo>
                    <a:pt x="47541" y="65123"/>
                    <a:pt x="46847" y="62463"/>
                    <a:pt x="46500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258"/>
                  </a:cubicBezTo>
                  <a:cubicBezTo>
                    <a:pt x="40138" y="55407"/>
                    <a:pt x="42567" y="52746"/>
                    <a:pt x="44186" y="49507"/>
                  </a:cubicBezTo>
                  <a:cubicBezTo>
                    <a:pt x="45343" y="46963"/>
                    <a:pt x="46037" y="43261"/>
                    <a:pt x="46037" y="38287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5B44B3BA-AADE-6D74-8298-AE290A2B88ED}"/>
                </a:ext>
              </a:extLst>
            </p:cNvPr>
            <p:cNvSpPr/>
            <p:nvPr/>
          </p:nvSpPr>
          <p:spPr>
            <a:xfrm>
              <a:off x="2581038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20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41D4CDE5-F5CD-6695-37AC-20C6EC504F5D}"/>
                </a:ext>
              </a:extLst>
            </p:cNvPr>
            <p:cNvSpPr/>
            <p:nvPr/>
          </p:nvSpPr>
          <p:spPr>
            <a:xfrm>
              <a:off x="2616317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20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FDD92546-EAE4-8FB4-3987-71C95FE961AB}"/>
                </a:ext>
              </a:extLst>
            </p:cNvPr>
            <p:cNvSpPr/>
            <p:nvPr/>
          </p:nvSpPr>
          <p:spPr>
            <a:xfrm>
              <a:off x="2657612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9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80AD7F0C-CED4-2442-5704-16E574F1B79D}"/>
                </a:ext>
              </a:extLst>
            </p:cNvPr>
            <p:cNvSpPr/>
            <p:nvPr/>
          </p:nvSpPr>
          <p:spPr>
            <a:xfrm>
              <a:off x="2696246" y="3011611"/>
              <a:ext cx="60380" cy="68940"/>
            </a:xfrm>
            <a:custGeom>
              <a:avLst/>
              <a:gdLst>
                <a:gd name="connsiteX0" fmla="*/ 46847 w 60380"/>
                <a:gd name="connsiteY0" fmla="*/ 59340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4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6 w 60380"/>
                <a:gd name="connsiteY17" fmla="*/ 2314 h 68940"/>
                <a:gd name="connsiteX18" fmla="*/ 31347 w 60380"/>
                <a:gd name="connsiteY18" fmla="*/ 0 h 68940"/>
                <a:gd name="connsiteX19" fmla="*/ 45112 w 60380"/>
                <a:gd name="connsiteY19" fmla="*/ 1967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1 w 60380"/>
                <a:gd name="connsiteY22" fmla="*/ 24870 h 68940"/>
                <a:gd name="connsiteX23" fmla="*/ 56911 w 60380"/>
                <a:gd name="connsiteY23" fmla="*/ 39791 h 68940"/>
                <a:gd name="connsiteX24" fmla="*/ 57605 w 60380"/>
                <a:gd name="connsiteY24" fmla="*/ 59571 h 68940"/>
                <a:gd name="connsiteX25" fmla="*/ 60381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40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4 w 60380"/>
                <a:gd name="connsiteY35" fmla="*/ 57258 h 68940"/>
                <a:gd name="connsiteX36" fmla="*/ 44187 w 60380"/>
                <a:gd name="connsiteY36" fmla="*/ 49507 h 68940"/>
                <a:gd name="connsiteX37" fmla="*/ 46037 w 60380"/>
                <a:gd name="connsiteY37" fmla="*/ 38287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40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20"/>
                    <a:pt x="12724" y="21862"/>
                  </a:cubicBezTo>
                  <a:lnTo>
                    <a:pt x="1735" y="20358"/>
                  </a:lnTo>
                  <a:cubicBezTo>
                    <a:pt x="2776" y="15731"/>
                    <a:pt x="4396" y="11914"/>
                    <a:pt x="6593" y="9022"/>
                  </a:cubicBezTo>
                  <a:cubicBezTo>
                    <a:pt x="8907" y="6131"/>
                    <a:pt x="12146" y="3933"/>
                    <a:pt x="16426" y="2314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7"/>
                  </a:cubicBezTo>
                  <a:cubicBezTo>
                    <a:pt x="48582" y="3239"/>
                    <a:pt x="51243" y="4974"/>
                    <a:pt x="52862" y="6940"/>
                  </a:cubicBezTo>
                  <a:cubicBezTo>
                    <a:pt x="54481" y="8907"/>
                    <a:pt x="55638" y="11452"/>
                    <a:pt x="56332" y="14575"/>
                  </a:cubicBezTo>
                  <a:cubicBezTo>
                    <a:pt x="56679" y="16541"/>
                    <a:pt x="56911" y="19896"/>
                    <a:pt x="56911" y="24870"/>
                  </a:cubicBezTo>
                  <a:lnTo>
                    <a:pt x="56911" y="39791"/>
                  </a:lnTo>
                  <a:cubicBezTo>
                    <a:pt x="56911" y="50202"/>
                    <a:pt x="57142" y="56795"/>
                    <a:pt x="57605" y="59571"/>
                  </a:cubicBezTo>
                  <a:cubicBezTo>
                    <a:pt x="58067" y="62347"/>
                    <a:pt x="58993" y="65008"/>
                    <a:pt x="60381" y="67437"/>
                  </a:cubicBezTo>
                  <a:lnTo>
                    <a:pt x="48698" y="67437"/>
                  </a:lnTo>
                  <a:cubicBezTo>
                    <a:pt x="47541" y="65123"/>
                    <a:pt x="46847" y="62463"/>
                    <a:pt x="46500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258"/>
                  </a:cubicBezTo>
                  <a:cubicBezTo>
                    <a:pt x="40138" y="55407"/>
                    <a:pt x="42567" y="52746"/>
                    <a:pt x="44187" y="49507"/>
                  </a:cubicBezTo>
                  <a:cubicBezTo>
                    <a:pt x="45343" y="46963"/>
                    <a:pt x="46037" y="43261"/>
                    <a:pt x="46037" y="38287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86FDE4FD-BEC2-3518-8283-4638CDCEBC3B}"/>
                </a:ext>
              </a:extLst>
            </p:cNvPr>
            <p:cNvSpPr/>
            <p:nvPr/>
          </p:nvSpPr>
          <p:spPr>
            <a:xfrm>
              <a:off x="2767153" y="3011495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2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8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4" y="9022"/>
                    <a:pt x="55175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2" y="12493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69" y="9138"/>
                    <a:pt x="20358" y="11105"/>
                    <a:pt x="16772" y="15153"/>
                  </a:cubicBezTo>
                  <a:cubicBezTo>
                    <a:pt x="13302" y="19202"/>
                    <a:pt x="11452" y="25564"/>
                    <a:pt x="11452" y="34354"/>
                  </a:cubicBezTo>
                  <a:cubicBezTo>
                    <a:pt x="11452" y="43145"/>
                    <a:pt x="13187" y="49623"/>
                    <a:pt x="16541" y="53672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8"/>
                    <a:pt x="40832" y="55638"/>
                  </a:cubicBezTo>
                  <a:cubicBezTo>
                    <a:pt x="43724" y="52978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05853F7C-F87F-3D0A-FE20-170BB9305F21}"/>
                </a:ext>
              </a:extLst>
            </p:cNvPr>
            <p:cNvSpPr/>
            <p:nvPr/>
          </p:nvSpPr>
          <p:spPr>
            <a:xfrm>
              <a:off x="2827881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20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5AE956E-99D6-EAC4-A1CB-7278AFBF99D4}"/>
                </a:ext>
              </a:extLst>
            </p:cNvPr>
            <p:cNvSpPr/>
            <p:nvPr/>
          </p:nvSpPr>
          <p:spPr>
            <a:xfrm>
              <a:off x="2869407" y="298801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1AD81C79-3805-CC3D-4A20-C57F6824FF74}"/>
                </a:ext>
              </a:extLst>
            </p:cNvPr>
            <p:cNvSpPr/>
            <p:nvPr/>
          </p:nvSpPr>
          <p:spPr>
            <a:xfrm>
              <a:off x="2897399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1A9E624D-0C1D-16F4-27AC-E1906D26E568}"/>
                </a:ext>
              </a:extLst>
            </p:cNvPr>
            <p:cNvSpPr/>
            <p:nvPr/>
          </p:nvSpPr>
          <p:spPr>
            <a:xfrm>
              <a:off x="2963911" y="3011495"/>
              <a:ext cx="58067" cy="94272"/>
            </a:xfrm>
            <a:custGeom>
              <a:avLst/>
              <a:gdLst>
                <a:gd name="connsiteX0" fmla="*/ 2198 w 58067"/>
                <a:gd name="connsiteY0" fmla="*/ 73105 h 94272"/>
                <a:gd name="connsiteX1" fmla="*/ 13071 w 58067"/>
                <a:gd name="connsiteY1" fmla="*/ 74724 h 94272"/>
                <a:gd name="connsiteX2" fmla="*/ 16888 w 58067"/>
                <a:gd name="connsiteY2" fmla="*/ 82011 h 94272"/>
                <a:gd name="connsiteX3" fmla="*/ 28224 w 58067"/>
                <a:gd name="connsiteY3" fmla="*/ 85134 h 94272"/>
                <a:gd name="connsiteX4" fmla="*/ 40254 w 58067"/>
                <a:gd name="connsiteY4" fmla="*/ 82011 h 94272"/>
                <a:gd name="connsiteX5" fmla="*/ 45922 w 58067"/>
                <a:gd name="connsiteY5" fmla="*/ 73336 h 94272"/>
                <a:gd name="connsiteX6" fmla="*/ 46731 w 58067"/>
                <a:gd name="connsiteY6" fmla="*/ 58993 h 94272"/>
                <a:gd name="connsiteX7" fmla="*/ 28455 w 58067"/>
                <a:gd name="connsiteY7" fmla="*/ 67668 h 94272"/>
                <a:gd name="connsiteX8" fmla="*/ 7403 w 58067"/>
                <a:gd name="connsiteY8" fmla="*/ 57836 h 94272"/>
                <a:gd name="connsiteX9" fmla="*/ 0 w 58067"/>
                <a:gd name="connsiteY9" fmla="*/ 34239 h 94272"/>
                <a:gd name="connsiteX10" fmla="*/ 3355 w 58067"/>
                <a:gd name="connsiteY10" fmla="*/ 16772 h 94272"/>
                <a:gd name="connsiteX11" fmla="*/ 13302 w 58067"/>
                <a:gd name="connsiteY11" fmla="*/ 4396 h 94272"/>
                <a:gd name="connsiteX12" fmla="*/ 28571 w 58067"/>
                <a:gd name="connsiteY12" fmla="*/ 0 h 94272"/>
                <a:gd name="connsiteX13" fmla="*/ 47772 w 58067"/>
                <a:gd name="connsiteY13" fmla="*/ 9485 h 94272"/>
                <a:gd name="connsiteX14" fmla="*/ 47772 w 58067"/>
                <a:gd name="connsiteY14" fmla="*/ 1504 h 94272"/>
                <a:gd name="connsiteX15" fmla="*/ 58067 w 58067"/>
                <a:gd name="connsiteY15" fmla="*/ 1504 h 94272"/>
                <a:gd name="connsiteX16" fmla="*/ 58067 w 58067"/>
                <a:gd name="connsiteY16" fmla="*/ 58530 h 94272"/>
                <a:gd name="connsiteX17" fmla="*/ 54944 w 58067"/>
                <a:gd name="connsiteY17" fmla="*/ 80392 h 94272"/>
                <a:gd name="connsiteX18" fmla="*/ 44996 w 58067"/>
                <a:gd name="connsiteY18" fmla="*/ 90571 h 94272"/>
                <a:gd name="connsiteX19" fmla="*/ 28224 w 58067"/>
                <a:gd name="connsiteY19" fmla="*/ 94272 h 94272"/>
                <a:gd name="connsiteX20" fmla="*/ 9138 w 58067"/>
                <a:gd name="connsiteY20" fmla="*/ 88951 h 94272"/>
                <a:gd name="connsiteX21" fmla="*/ 2082 w 58067"/>
                <a:gd name="connsiteY21" fmla="*/ 72989 h 94272"/>
                <a:gd name="connsiteX22" fmla="*/ 11452 w 58067"/>
                <a:gd name="connsiteY22" fmla="*/ 33429 h 94272"/>
                <a:gd name="connsiteX23" fmla="*/ 16657 w 58067"/>
                <a:gd name="connsiteY23" fmla="*/ 52399 h 94272"/>
                <a:gd name="connsiteX24" fmla="*/ 29612 w 58067"/>
                <a:gd name="connsiteY24" fmla="*/ 58414 h 94272"/>
                <a:gd name="connsiteX25" fmla="*/ 42567 w 58067"/>
                <a:gd name="connsiteY25" fmla="*/ 52515 h 94272"/>
                <a:gd name="connsiteX26" fmla="*/ 47772 w 58067"/>
                <a:gd name="connsiteY26" fmla="*/ 33892 h 94272"/>
                <a:gd name="connsiteX27" fmla="*/ 42452 w 58067"/>
                <a:gd name="connsiteY27" fmla="*/ 15616 h 94272"/>
                <a:gd name="connsiteX28" fmla="*/ 29496 w 58067"/>
                <a:gd name="connsiteY28" fmla="*/ 9485 h 94272"/>
                <a:gd name="connsiteX29" fmla="*/ 16773 w 58067"/>
                <a:gd name="connsiteY29" fmla="*/ 15500 h 94272"/>
                <a:gd name="connsiteX30" fmla="*/ 11567 w 58067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067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3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355" y="16772"/>
                  </a:cubicBezTo>
                  <a:cubicBezTo>
                    <a:pt x="5668" y="11452"/>
                    <a:pt x="8907" y="7287"/>
                    <a:pt x="13302" y="4396"/>
                  </a:cubicBezTo>
                  <a:cubicBezTo>
                    <a:pt x="17582" y="1504"/>
                    <a:pt x="22672" y="0"/>
                    <a:pt x="28571" y="0"/>
                  </a:cubicBezTo>
                  <a:cubicBezTo>
                    <a:pt x="36321" y="0"/>
                    <a:pt x="42799" y="3123"/>
                    <a:pt x="47772" y="9485"/>
                  </a:cubicBezTo>
                  <a:lnTo>
                    <a:pt x="47772" y="1504"/>
                  </a:lnTo>
                  <a:lnTo>
                    <a:pt x="58067" y="1504"/>
                  </a:lnTo>
                  <a:lnTo>
                    <a:pt x="58067" y="58530"/>
                  </a:lnTo>
                  <a:cubicBezTo>
                    <a:pt x="58067" y="68825"/>
                    <a:pt x="57026" y="76112"/>
                    <a:pt x="54944" y="80392"/>
                  </a:cubicBezTo>
                  <a:cubicBezTo>
                    <a:pt x="52862" y="84672"/>
                    <a:pt x="49508" y="88026"/>
                    <a:pt x="44996" y="90571"/>
                  </a:cubicBezTo>
                  <a:cubicBezTo>
                    <a:pt x="40485" y="93116"/>
                    <a:pt x="34817" y="94272"/>
                    <a:pt x="28224" y="94272"/>
                  </a:cubicBezTo>
                  <a:cubicBezTo>
                    <a:pt x="20358" y="94272"/>
                    <a:pt x="13996" y="92537"/>
                    <a:pt x="9138" y="88951"/>
                  </a:cubicBezTo>
                  <a:cubicBezTo>
                    <a:pt x="4280" y="85366"/>
                    <a:pt x="1967" y="80045"/>
                    <a:pt x="2082" y="72989"/>
                  </a:cubicBezTo>
                  <a:close/>
                  <a:moveTo>
                    <a:pt x="11452" y="33429"/>
                  </a:moveTo>
                  <a:cubicBezTo>
                    <a:pt x="11452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2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3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ADD01BCB-7389-2430-57B9-7487DD4D21E9}"/>
                </a:ext>
              </a:extLst>
            </p:cNvPr>
            <p:cNvSpPr/>
            <p:nvPr/>
          </p:nvSpPr>
          <p:spPr>
            <a:xfrm>
              <a:off x="3074840" y="2986510"/>
              <a:ext cx="38518" cy="92653"/>
            </a:xfrm>
            <a:custGeom>
              <a:avLst/>
              <a:gdLst>
                <a:gd name="connsiteX0" fmla="*/ 9948 w 38518"/>
                <a:gd name="connsiteY0" fmla="*/ 92537 h 92653"/>
                <a:gd name="connsiteX1" fmla="*/ 9948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948 w 38518"/>
                <a:gd name="connsiteY4" fmla="*/ 26605 h 92653"/>
                <a:gd name="connsiteX5" fmla="*/ 9948 w 38518"/>
                <a:gd name="connsiteY5" fmla="*/ 19549 h 92653"/>
                <a:gd name="connsiteX6" fmla="*/ 11104 w 38518"/>
                <a:gd name="connsiteY6" fmla="*/ 9717 h 92653"/>
                <a:gd name="connsiteX7" fmla="*/ 16772 w 38518"/>
                <a:gd name="connsiteY7" fmla="*/ 2661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948" y="92537"/>
                  </a:moveTo>
                  <a:lnTo>
                    <a:pt x="9948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948" y="26605"/>
                  </a:lnTo>
                  <a:lnTo>
                    <a:pt x="9948" y="19549"/>
                  </a:lnTo>
                  <a:cubicBezTo>
                    <a:pt x="9948" y="15153"/>
                    <a:pt x="10295" y="11799"/>
                    <a:pt x="11104" y="9717"/>
                  </a:cubicBezTo>
                  <a:cubicBezTo>
                    <a:pt x="12145" y="6825"/>
                    <a:pt x="14112" y="4511"/>
                    <a:pt x="16772" y="2661"/>
                  </a:cubicBezTo>
                  <a:cubicBezTo>
                    <a:pt x="19433" y="810"/>
                    <a:pt x="23250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1"/>
                    <a:pt x="32388" y="10295"/>
                    <a:pt x="30306" y="10295"/>
                  </a:cubicBezTo>
                  <a:cubicBezTo>
                    <a:pt x="26952" y="10295"/>
                    <a:pt x="24522" y="10989"/>
                    <a:pt x="23134" y="12493"/>
                  </a:cubicBezTo>
                  <a:cubicBezTo>
                    <a:pt x="21746" y="13996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B357819E-62BC-705E-6BD4-F25327F26A54}"/>
                </a:ext>
              </a:extLst>
            </p:cNvPr>
            <p:cNvSpPr/>
            <p:nvPr/>
          </p:nvSpPr>
          <p:spPr>
            <a:xfrm>
              <a:off x="3113127" y="301161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3A59B206-E187-F30E-3023-CE3373396D52}"/>
                </a:ext>
              </a:extLst>
            </p:cNvPr>
            <p:cNvSpPr/>
            <p:nvPr/>
          </p:nvSpPr>
          <p:spPr>
            <a:xfrm>
              <a:off x="3187851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9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549A1AF6-3165-45BC-6F21-32461BC0B629}"/>
                </a:ext>
              </a:extLst>
            </p:cNvPr>
            <p:cNvSpPr/>
            <p:nvPr/>
          </p:nvSpPr>
          <p:spPr>
            <a:xfrm>
              <a:off x="3226485" y="3011726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10337F29-B8F4-D659-DED2-C72A4149D602}"/>
                </a:ext>
              </a:extLst>
            </p:cNvPr>
            <p:cNvSpPr/>
            <p:nvPr/>
          </p:nvSpPr>
          <p:spPr>
            <a:xfrm>
              <a:off x="3300978" y="298801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36E47D8-8564-6830-2055-101C9085171F}"/>
                </a:ext>
              </a:extLst>
            </p:cNvPr>
            <p:cNvSpPr/>
            <p:nvPr/>
          </p:nvSpPr>
          <p:spPr>
            <a:xfrm>
              <a:off x="3324806" y="3011495"/>
              <a:ext cx="58067" cy="94272"/>
            </a:xfrm>
            <a:custGeom>
              <a:avLst/>
              <a:gdLst>
                <a:gd name="connsiteX0" fmla="*/ 2198 w 58067"/>
                <a:gd name="connsiteY0" fmla="*/ 73105 h 94272"/>
                <a:gd name="connsiteX1" fmla="*/ 13071 w 58067"/>
                <a:gd name="connsiteY1" fmla="*/ 74724 h 94272"/>
                <a:gd name="connsiteX2" fmla="*/ 16888 w 58067"/>
                <a:gd name="connsiteY2" fmla="*/ 82011 h 94272"/>
                <a:gd name="connsiteX3" fmla="*/ 28224 w 58067"/>
                <a:gd name="connsiteY3" fmla="*/ 85134 h 94272"/>
                <a:gd name="connsiteX4" fmla="*/ 40254 w 58067"/>
                <a:gd name="connsiteY4" fmla="*/ 82011 h 94272"/>
                <a:gd name="connsiteX5" fmla="*/ 45922 w 58067"/>
                <a:gd name="connsiteY5" fmla="*/ 73336 h 94272"/>
                <a:gd name="connsiteX6" fmla="*/ 46731 w 58067"/>
                <a:gd name="connsiteY6" fmla="*/ 58993 h 94272"/>
                <a:gd name="connsiteX7" fmla="*/ 28455 w 58067"/>
                <a:gd name="connsiteY7" fmla="*/ 67668 h 94272"/>
                <a:gd name="connsiteX8" fmla="*/ 7403 w 58067"/>
                <a:gd name="connsiteY8" fmla="*/ 57836 h 94272"/>
                <a:gd name="connsiteX9" fmla="*/ 0 w 58067"/>
                <a:gd name="connsiteY9" fmla="*/ 34239 h 94272"/>
                <a:gd name="connsiteX10" fmla="*/ 3354 w 58067"/>
                <a:gd name="connsiteY10" fmla="*/ 16772 h 94272"/>
                <a:gd name="connsiteX11" fmla="*/ 13302 w 58067"/>
                <a:gd name="connsiteY11" fmla="*/ 4396 h 94272"/>
                <a:gd name="connsiteX12" fmla="*/ 28571 w 58067"/>
                <a:gd name="connsiteY12" fmla="*/ 0 h 94272"/>
                <a:gd name="connsiteX13" fmla="*/ 47772 w 58067"/>
                <a:gd name="connsiteY13" fmla="*/ 9485 h 94272"/>
                <a:gd name="connsiteX14" fmla="*/ 47772 w 58067"/>
                <a:gd name="connsiteY14" fmla="*/ 1504 h 94272"/>
                <a:gd name="connsiteX15" fmla="*/ 58067 w 58067"/>
                <a:gd name="connsiteY15" fmla="*/ 1504 h 94272"/>
                <a:gd name="connsiteX16" fmla="*/ 58067 w 58067"/>
                <a:gd name="connsiteY16" fmla="*/ 58530 h 94272"/>
                <a:gd name="connsiteX17" fmla="*/ 54944 w 58067"/>
                <a:gd name="connsiteY17" fmla="*/ 80392 h 94272"/>
                <a:gd name="connsiteX18" fmla="*/ 44996 w 58067"/>
                <a:gd name="connsiteY18" fmla="*/ 90571 h 94272"/>
                <a:gd name="connsiteX19" fmla="*/ 28224 w 58067"/>
                <a:gd name="connsiteY19" fmla="*/ 94272 h 94272"/>
                <a:gd name="connsiteX20" fmla="*/ 9138 w 58067"/>
                <a:gd name="connsiteY20" fmla="*/ 88951 h 94272"/>
                <a:gd name="connsiteX21" fmla="*/ 2082 w 58067"/>
                <a:gd name="connsiteY21" fmla="*/ 72989 h 94272"/>
                <a:gd name="connsiteX22" fmla="*/ 11451 w 58067"/>
                <a:gd name="connsiteY22" fmla="*/ 33429 h 94272"/>
                <a:gd name="connsiteX23" fmla="*/ 16657 w 58067"/>
                <a:gd name="connsiteY23" fmla="*/ 52399 h 94272"/>
                <a:gd name="connsiteX24" fmla="*/ 29612 w 58067"/>
                <a:gd name="connsiteY24" fmla="*/ 58414 h 94272"/>
                <a:gd name="connsiteX25" fmla="*/ 42567 w 58067"/>
                <a:gd name="connsiteY25" fmla="*/ 52515 h 94272"/>
                <a:gd name="connsiteX26" fmla="*/ 47772 w 58067"/>
                <a:gd name="connsiteY26" fmla="*/ 33892 h 94272"/>
                <a:gd name="connsiteX27" fmla="*/ 42451 w 58067"/>
                <a:gd name="connsiteY27" fmla="*/ 15616 h 94272"/>
                <a:gd name="connsiteX28" fmla="*/ 29496 w 58067"/>
                <a:gd name="connsiteY28" fmla="*/ 9485 h 94272"/>
                <a:gd name="connsiteX29" fmla="*/ 16772 w 58067"/>
                <a:gd name="connsiteY29" fmla="*/ 15500 h 94272"/>
                <a:gd name="connsiteX30" fmla="*/ 11567 w 58067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067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354" y="16772"/>
                  </a:cubicBezTo>
                  <a:cubicBezTo>
                    <a:pt x="5668" y="11452"/>
                    <a:pt x="8907" y="7287"/>
                    <a:pt x="13302" y="4396"/>
                  </a:cubicBezTo>
                  <a:cubicBezTo>
                    <a:pt x="17582" y="1504"/>
                    <a:pt x="22672" y="0"/>
                    <a:pt x="28571" y="0"/>
                  </a:cubicBezTo>
                  <a:cubicBezTo>
                    <a:pt x="36321" y="0"/>
                    <a:pt x="42798" y="3123"/>
                    <a:pt x="47772" y="9485"/>
                  </a:cubicBezTo>
                  <a:lnTo>
                    <a:pt x="47772" y="1504"/>
                  </a:lnTo>
                  <a:lnTo>
                    <a:pt x="58067" y="1504"/>
                  </a:lnTo>
                  <a:lnTo>
                    <a:pt x="58067" y="58530"/>
                  </a:lnTo>
                  <a:cubicBezTo>
                    <a:pt x="58067" y="68825"/>
                    <a:pt x="57026" y="76112"/>
                    <a:pt x="54944" y="80392"/>
                  </a:cubicBezTo>
                  <a:cubicBezTo>
                    <a:pt x="52862" y="84672"/>
                    <a:pt x="49507" y="88026"/>
                    <a:pt x="44996" y="90571"/>
                  </a:cubicBezTo>
                  <a:cubicBezTo>
                    <a:pt x="40485" y="93116"/>
                    <a:pt x="34817" y="94272"/>
                    <a:pt x="28224" y="94272"/>
                  </a:cubicBezTo>
                  <a:cubicBezTo>
                    <a:pt x="20358" y="94272"/>
                    <a:pt x="13996" y="92537"/>
                    <a:pt x="9138" y="88951"/>
                  </a:cubicBezTo>
                  <a:cubicBezTo>
                    <a:pt x="4280" y="85366"/>
                    <a:pt x="1966" y="80045"/>
                    <a:pt x="2082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C4172050-F50A-D7B9-03CC-E9DEFF14C4B0}"/>
                </a:ext>
              </a:extLst>
            </p:cNvPr>
            <p:cNvSpPr/>
            <p:nvPr/>
          </p:nvSpPr>
          <p:spPr>
            <a:xfrm>
              <a:off x="3399530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089C12E1-0EA4-3926-7320-3FAB0A01ADFC}"/>
                </a:ext>
              </a:extLst>
            </p:cNvPr>
            <p:cNvSpPr/>
            <p:nvPr/>
          </p:nvSpPr>
          <p:spPr>
            <a:xfrm>
              <a:off x="3506526" y="2986510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7 h 92653"/>
                <a:gd name="connsiteX7" fmla="*/ 16657 w 38518"/>
                <a:gd name="connsiteY7" fmla="*/ 2661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7"/>
                  </a:cubicBezTo>
                  <a:cubicBezTo>
                    <a:pt x="12030" y="6825"/>
                    <a:pt x="13996" y="4511"/>
                    <a:pt x="16657" y="2661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1"/>
                    <a:pt x="32388" y="10295"/>
                    <a:pt x="30306" y="10295"/>
                  </a:cubicBezTo>
                  <a:cubicBezTo>
                    <a:pt x="26952" y="10295"/>
                    <a:pt x="24523" y="10989"/>
                    <a:pt x="23134" y="12493"/>
                  </a:cubicBezTo>
                  <a:cubicBezTo>
                    <a:pt x="21746" y="13996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20BDEA66-BFAD-A6CE-A1AD-C8E32B09F592}"/>
                </a:ext>
              </a:extLst>
            </p:cNvPr>
            <p:cNvSpPr/>
            <p:nvPr/>
          </p:nvSpPr>
          <p:spPr>
            <a:xfrm>
              <a:off x="3548631" y="3012999"/>
              <a:ext cx="53671" cy="67552"/>
            </a:xfrm>
            <a:custGeom>
              <a:avLst/>
              <a:gdLst>
                <a:gd name="connsiteX0" fmla="*/ 43493 w 53671"/>
                <a:gd name="connsiteY0" fmla="*/ 66048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4 w 53671"/>
                <a:gd name="connsiteY4" fmla="*/ 59686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70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2 w 53671"/>
                <a:gd name="connsiteY15" fmla="*/ 35395 h 67552"/>
                <a:gd name="connsiteX16" fmla="*/ 42452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8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7" y="66858"/>
                    <a:pt x="11683" y="65354"/>
                  </a:cubicBezTo>
                  <a:cubicBezTo>
                    <a:pt x="8328" y="63851"/>
                    <a:pt x="5784" y="62000"/>
                    <a:pt x="4164" y="59686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451"/>
                    <a:pt x="11452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70" y="57951"/>
                  </a:cubicBezTo>
                  <a:cubicBezTo>
                    <a:pt x="28224" y="57951"/>
                    <a:pt x="31347" y="57142"/>
                    <a:pt x="34354" y="55407"/>
                  </a:cubicBezTo>
                  <a:cubicBezTo>
                    <a:pt x="37362" y="53672"/>
                    <a:pt x="39444" y="51358"/>
                    <a:pt x="40601" y="48351"/>
                  </a:cubicBezTo>
                  <a:cubicBezTo>
                    <a:pt x="41873" y="45343"/>
                    <a:pt x="42452" y="41063"/>
                    <a:pt x="42452" y="35395"/>
                  </a:cubicBezTo>
                  <a:lnTo>
                    <a:pt x="42452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5EABF8BE-879E-2934-1671-661FEAD3A699}"/>
                </a:ext>
              </a:extLst>
            </p:cNvPr>
            <p:cNvSpPr/>
            <p:nvPr/>
          </p:nvSpPr>
          <p:spPr>
            <a:xfrm>
              <a:off x="3619421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E3B8344F-48E6-2719-9952-561172502C2C}"/>
                </a:ext>
              </a:extLst>
            </p:cNvPr>
            <p:cNvSpPr/>
            <p:nvPr/>
          </p:nvSpPr>
          <p:spPr>
            <a:xfrm>
              <a:off x="3686164" y="2987898"/>
              <a:ext cx="57257" cy="92652"/>
            </a:xfrm>
            <a:custGeom>
              <a:avLst/>
              <a:gdLst>
                <a:gd name="connsiteX0" fmla="*/ 46847 w 57257"/>
                <a:gd name="connsiteY0" fmla="*/ 91149 h 92652"/>
                <a:gd name="connsiteX1" fmla="*/ 46847 w 57257"/>
                <a:gd name="connsiteY1" fmla="*/ 82821 h 92652"/>
                <a:gd name="connsiteX2" fmla="*/ 28339 w 57257"/>
                <a:gd name="connsiteY2" fmla="*/ 92653 h 92652"/>
                <a:gd name="connsiteX3" fmla="*/ 13880 w 57257"/>
                <a:gd name="connsiteY3" fmla="*/ 88257 h 92652"/>
                <a:gd name="connsiteX4" fmla="*/ 3586 w 57257"/>
                <a:gd name="connsiteY4" fmla="*/ 76112 h 92652"/>
                <a:gd name="connsiteX5" fmla="*/ 0 w 57257"/>
                <a:gd name="connsiteY5" fmla="*/ 58183 h 92652"/>
                <a:gd name="connsiteX6" fmla="*/ 3354 w 57257"/>
                <a:gd name="connsiteY6" fmla="*/ 40254 h 92652"/>
                <a:gd name="connsiteX7" fmla="*/ 13186 w 57257"/>
                <a:gd name="connsiteY7" fmla="*/ 27877 h 92652"/>
                <a:gd name="connsiteX8" fmla="*/ 27877 w 57257"/>
                <a:gd name="connsiteY8" fmla="*/ 23597 h 92652"/>
                <a:gd name="connsiteX9" fmla="*/ 38518 w 57257"/>
                <a:gd name="connsiteY9" fmla="*/ 26142 h 92652"/>
                <a:gd name="connsiteX10" fmla="*/ 46153 w 57257"/>
                <a:gd name="connsiteY10" fmla="*/ 32735 h 92652"/>
                <a:gd name="connsiteX11" fmla="*/ 46153 w 57257"/>
                <a:gd name="connsiteY11" fmla="*/ 0 h 92652"/>
                <a:gd name="connsiteX12" fmla="*/ 57257 w 57257"/>
                <a:gd name="connsiteY12" fmla="*/ 0 h 92652"/>
                <a:gd name="connsiteX13" fmla="*/ 57257 w 57257"/>
                <a:gd name="connsiteY13" fmla="*/ 91034 h 92652"/>
                <a:gd name="connsiteX14" fmla="*/ 46847 w 57257"/>
                <a:gd name="connsiteY14" fmla="*/ 91034 h 92652"/>
                <a:gd name="connsiteX15" fmla="*/ 11451 w 57257"/>
                <a:gd name="connsiteY15" fmla="*/ 58183 h 92652"/>
                <a:gd name="connsiteX16" fmla="*/ 16772 w 57257"/>
                <a:gd name="connsiteY16" fmla="*/ 77153 h 92652"/>
                <a:gd name="connsiteX17" fmla="*/ 29380 w 57257"/>
                <a:gd name="connsiteY17" fmla="*/ 83399 h 92652"/>
                <a:gd name="connsiteX18" fmla="*/ 41873 w 57257"/>
                <a:gd name="connsiteY18" fmla="*/ 77384 h 92652"/>
                <a:gd name="connsiteX19" fmla="*/ 46963 w 57257"/>
                <a:gd name="connsiteY19" fmla="*/ 59108 h 92652"/>
                <a:gd name="connsiteX20" fmla="*/ 41757 w 57257"/>
                <a:gd name="connsiteY20" fmla="*/ 39213 h 92652"/>
                <a:gd name="connsiteX21" fmla="*/ 28918 w 57257"/>
                <a:gd name="connsiteY21" fmla="*/ 32851 h 92652"/>
                <a:gd name="connsiteX22" fmla="*/ 16425 w 57257"/>
                <a:gd name="connsiteY22" fmla="*/ 38981 h 92652"/>
                <a:gd name="connsiteX23" fmla="*/ 11451 w 57257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257" h="92652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39" y="92653"/>
                  </a:cubicBezTo>
                  <a:cubicBezTo>
                    <a:pt x="23019" y="92653"/>
                    <a:pt x="18276" y="91265"/>
                    <a:pt x="13880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6" y="70907"/>
                    <a:pt x="0" y="64892"/>
                    <a:pt x="0" y="58183"/>
                  </a:cubicBezTo>
                  <a:cubicBezTo>
                    <a:pt x="0" y="51474"/>
                    <a:pt x="1156" y="45574"/>
                    <a:pt x="3354" y="40254"/>
                  </a:cubicBezTo>
                  <a:cubicBezTo>
                    <a:pt x="5552" y="34933"/>
                    <a:pt x="8791" y="30769"/>
                    <a:pt x="13186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8" y="26142"/>
                  </a:cubicBezTo>
                  <a:cubicBezTo>
                    <a:pt x="41641" y="27761"/>
                    <a:pt x="44186" y="29959"/>
                    <a:pt x="46153" y="32735"/>
                  </a:cubicBezTo>
                  <a:lnTo>
                    <a:pt x="46153" y="0"/>
                  </a:lnTo>
                  <a:lnTo>
                    <a:pt x="57257" y="0"/>
                  </a:lnTo>
                  <a:lnTo>
                    <a:pt x="57257" y="91034"/>
                  </a:lnTo>
                  <a:lnTo>
                    <a:pt x="46847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6" y="72989"/>
                    <a:pt x="16772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343" y="73336"/>
                    <a:pt x="46963" y="67321"/>
                    <a:pt x="46963" y="59108"/>
                  </a:cubicBezTo>
                  <a:cubicBezTo>
                    <a:pt x="46963" y="50086"/>
                    <a:pt x="45228" y="43492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FF28BF10-20E8-2152-1ED1-6F72A24A8CC2}"/>
                </a:ext>
              </a:extLst>
            </p:cNvPr>
            <p:cNvSpPr/>
            <p:nvPr/>
          </p:nvSpPr>
          <p:spPr>
            <a:xfrm>
              <a:off x="3756377" y="3011495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6 w 54828"/>
                <a:gd name="connsiteY4" fmla="*/ 56795 h 68940"/>
                <a:gd name="connsiteX5" fmla="*/ 43377 w 54828"/>
                <a:gd name="connsiteY5" fmla="*/ 49392 h 68940"/>
                <a:gd name="connsiteX6" fmla="*/ 40023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7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1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9 w 54828"/>
                <a:gd name="connsiteY22" fmla="*/ 17582 h 68940"/>
                <a:gd name="connsiteX23" fmla="*/ 13997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9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2" y="58646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6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220" y="44881"/>
                    <a:pt x="40023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8"/>
                    <a:pt x="14691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7" y="22325"/>
                    <a:pt x="1967" y="19086"/>
                  </a:cubicBezTo>
                  <a:cubicBezTo>
                    <a:pt x="1967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5" y="3354"/>
                    <a:pt x="13534" y="2198"/>
                    <a:pt x="16541" y="1388"/>
                  </a:cubicBezTo>
                  <a:cubicBezTo>
                    <a:pt x="19549" y="578"/>
                    <a:pt x="22787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1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1" y="9832"/>
                    <a:pt x="15963" y="11567"/>
                  </a:cubicBezTo>
                  <a:cubicBezTo>
                    <a:pt x="13765" y="13302"/>
                    <a:pt x="12609" y="15269"/>
                    <a:pt x="12609" y="17582"/>
                  </a:cubicBezTo>
                  <a:cubicBezTo>
                    <a:pt x="12609" y="19086"/>
                    <a:pt x="13071" y="20358"/>
                    <a:pt x="13997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1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9" y="44302"/>
                    <a:pt x="54829" y="48119"/>
                  </a:cubicBezTo>
                  <a:cubicBezTo>
                    <a:pt x="54829" y="51937"/>
                    <a:pt x="53672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3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319448E8-BE7D-4C3C-BB57-BBAAC0D117ED}"/>
                </a:ext>
              </a:extLst>
            </p:cNvPr>
            <p:cNvSpPr/>
            <p:nvPr/>
          </p:nvSpPr>
          <p:spPr>
            <a:xfrm>
              <a:off x="3867768" y="298801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6145A0B5-624E-B56C-2B96-406EA278CE32}"/>
                </a:ext>
              </a:extLst>
            </p:cNvPr>
            <p:cNvSpPr/>
            <p:nvPr/>
          </p:nvSpPr>
          <p:spPr>
            <a:xfrm>
              <a:off x="3895761" y="3011611"/>
              <a:ext cx="53671" cy="67667"/>
            </a:xfrm>
            <a:custGeom>
              <a:avLst/>
              <a:gdLst>
                <a:gd name="connsiteX0" fmla="*/ 115 w 53671"/>
                <a:gd name="connsiteY0" fmla="*/ 67437 h 67667"/>
                <a:gd name="connsiteX1" fmla="*/ 115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5" y="67437"/>
                  </a:moveTo>
                  <a:lnTo>
                    <a:pt x="115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C70AF150-E1CD-C6C1-F211-03BF0971341C}"/>
                </a:ext>
              </a:extLst>
            </p:cNvPr>
            <p:cNvSpPr/>
            <p:nvPr/>
          </p:nvSpPr>
          <p:spPr>
            <a:xfrm>
              <a:off x="4003567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6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20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FD77F9D-7869-B4B1-D0B3-24D5703A6E73}"/>
                </a:ext>
              </a:extLst>
            </p:cNvPr>
            <p:cNvSpPr/>
            <p:nvPr/>
          </p:nvSpPr>
          <p:spPr>
            <a:xfrm>
              <a:off x="4045093" y="2988014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7 w 53787"/>
                <a:gd name="connsiteY7" fmla="*/ 49392 h 91264"/>
                <a:gd name="connsiteX8" fmla="*/ 53787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6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970" y="31231"/>
                    <a:pt x="51474" y="34586"/>
                  </a:cubicBezTo>
                  <a:cubicBezTo>
                    <a:pt x="52977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294" y="39791"/>
                    <a:pt x="38981" y="37246"/>
                  </a:cubicBezTo>
                  <a:cubicBezTo>
                    <a:pt x="36552" y="34701"/>
                    <a:pt x="33082" y="33429"/>
                    <a:pt x="28686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8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3ADA46FA-4950-66B0-5BBE-BFE30AB275B7}"/>
                </a:ext>
              </a:extLst>
            </p:cNvPr>
            <p:cNvSpPr/>
            <p:nvPr/>
          </p:nvSpPr>
          <p:spPr>
            <a:xfrm>
              <a:off x="4111951" y="3011726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7"/>
                    <a:pt x="21631" y="0"/>
                    <a:pt x="30769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4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4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303A647B-168D-46F2-2C63-807BA5965111}"/>
                </a:ext>
              </a:extLst>
            </p:cNvPr>
            <p:cNvSpPr/>
            <p:nvPr/>
          </p:nvSpPr>
          <p:spPr>
            <a:xfrm>
              <a:off x="1354456" y="3139196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7 h 92653"/>
                <a:gd name="connsiteX7" fmla="*/ 16657 w 38518"/>
                <a:gd name="connsiteY7" fmla="*/ 2661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6 h 92653"/>
                <a:gd name="connsiteX17" fmla="*/ 21052 w 38518"/>
                <a:gd name="connsiteY17" fmla="*/ 35396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7"/>
                  </a:cubicBezTo>
                  <a:cubicBezTo>
                    <a:pt x="12030" y="6825"/>
                    <a:pt x="13996" y="4511"/>
                    <a:pt x="16657" y="2661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1"/>
                    <a:pt x="32388" y="10295"/>
                    <a:pt x="30306" y="10295"/>
                  </a:cubicBezTo>
                  <a:cubicBezTo>
                    <a:pt x="26952" y="10295"/>
                    <a:pt x="24522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6"/>
                  </a:lnTo>
                  <a:lnTo>
                    <a:pt x="21052" y="35396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B95804FF-0D35-8F77-B2E1-04993F343189}"/>
                </a:ext>
              </a:extLst>
            </p:cNvPr>
            <p:cNvSpPr/>
            <p:nvPr/>
          </p:nvSpPr>
          <p:spPr>
            <a:xfrm>
              <a:off x="1392627" y="316429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3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3"/>
                  </a:cubicBezTo>
                  <a:cubicBezTo>
                    <a:pt x="2892" y="54134"/>
                    <a:pt x="0" y="45574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8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4082F60C-BA37-1DD0-A3AB-7D373D19D8E7}"/>
                </a:ext>
              </a:extLst>
            </p:cNvPr>
            <p:cNvSpPr/>
            <p:nvPr/>
          </p:nvSpPr>
          <p:spPr>
            <a:xfrm>
              <a:off x="1467351" y="3164297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9C860E41-846A-E1F3-D47E-C4E996B028A6}"/>
                </a:ext>
              </a:extLst>
            </p:cNvPr>
            <p:cNvSpPr/>
            <p:nvPr/>
          </p:nvSpPr>
          <p:spPr>
            <a:xfrm>
              <a:off x="1509687" y="3164413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7 h 67552"/>
                <a:gd name="connsiteX7" fmla="*/ 48813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5 h 67552"/>
                <a:gd name="connsiteX15" fmla="*/ 73451 w 89529"/>
                <a:gd name="connsiteY15" fmla="*/ 11683 h 67552"/>
                <a:gd name="connsiteX16" fmla="*/ 66742 w 89529"/>
                <a:gd name="connsiteY16" fmla="*/ 9832 h 67552"/>
                <a:gd name="connsiteX17" fmla="*/ 55175 w 89529"/>
                <a:gd name="connsiteY17" fmla="*/ 14459 h 67552"/>
                <a:gd name="connsiteX18" fmla="*/ 50549 w 89529"/>
                <a:gd name="connsiteY18" fmla="*/ 29265 h 67552"/>
                <a:gd name="connsiteX19" fmla="*/ 50549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6 h 67552"/>
                <a:gd name="connsiteX24" fmla="*/ 18854 w 89529"/>
                <a:gd name="connsiteY24" fmla="*/ 12146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5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7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5"/>
                  </a:cubicBezTo>
                  <a:cubicBezTo>
                    <a:pt x="76690" y="14575"/>
                    <a:pt x="75302" y="12840"/>
                    <a:pt x="73451" y="11683"/>
                  </a:cubicBezTo>
                  <a:cubicBezTo>
                    <a:pt x="71485" y="10526"/>
                    <a:pt x="69287" y="9832"/>
                    <a:pt x="66742" y="9832"/>
                  </a:cubicBezTo>
                  <a:cubicBezTo>
                    <a:pt x="62116" y="9832"/>
                    <a:pt x="58299" y="11336"/>
                    <a:pt x="55175" y="14459"/>
                  </a:cubicBezTo>
                  <a:cubicBezTo>
                    <a:pt x="52168" y="17582"/>
                    <a:pt x="50549" y="22440"/>
                    <a:pt x="50549" y="29265"/>
                  </a:cubicBezTo>
                  <a:lnTo>
                    <a:pt x="50549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6"/>
                    <a:pt x="27646" y="9716"/>
                  </a:cubicBezTo>
                  <a:cubicBezTo>
                    <a:pt x="24522" y="9716"/>
                    <a:pt x="21631" y="10526"/>
                    <a:pt x="18854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CD87BAFA-0CCC-B156-0B6A-C80E5FB19571}"/>
                </a:ext>
              </a:extLst>
            </p:cNvPr>
            <p:cNvSpPr/>
            <p:nvPr/>
          </p:nvSpPr>
          <p:spPr>
            <a:xfrm>
              <a:off x="1646527" y="316429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3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228" y="65933"/>
                    <a:pt x="8560" y="60033"/>
                  </a:cubicBezTo>
                  <a:cubicBezTo>
                    <a:pt x="2892" y="54134"/>
                    <a:pt x="0" y="45574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8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587A9280-239F-FAF7-4AA7-1E21FD5B3BC8}"/>
                </a:ext>
              </a:extLst>
            </p:cNvPr>
            <p:cNvSpPr/>
            <p:nvPr/>
          </p:nvSpPr>
          <p:spPr>
            <a:xfrm>
              <a:off x="1714310" y="3139196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7 h 92653"/>
                <a:gd name="connsiteX7" fmla="*/ 16657 w 38518"/>
                <a:gd name="connsiteY7" fmla="*/ 2661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6 h 92653"/>
                <a:gd name="connsiteX17" fmla="*/ 21052 w 38518"/>
                <a:gd name="connsiteY17" fmla="*/ 35396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7"/>
                  </a:cubicBezTo>
                  <a:cubicBezTo>
                    <a:pt x="12030" y="6825"/>
                    <a:pt x="13996" y="4511"/>
                    <a:pt x="16657" y="2661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1"/>
                    <a:pt x="32388" y="10295"/>
                    <a:pt x="30306" y="10295"/>
                  </a:cubicBezTo>
                  <a:cubicBezTo>
                    <a:pt x="26951" y="10295"/>
                    <a:pt x="24522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6"/>
                  </a:lnTo>
                  <a:lnTo>
                    <a:pt x="21052" y="35396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4832B787-F126-D302-0447-FBD84CCF1B11}"/>
                </a:ext>
              </a:extLst>
            </p:cNvPr>
            <p:cNvSpPr/>
            <p:nvPr/>
          </p:nvSpPr>
          <p:spPr>
            <a:xfrm>
              <a:off x="1791695" y="3140700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35B300E8-71DF-3BB5-14E5-70EB33CB1216}"/>
                </a:ext>
              </a:extLst>
            </p:cNvPr>
            <p:cNvSpPr/>
            <p:nvPr/>
          </p:nvSpPr>
          <p:spPr>
            <a:xfrm>
              <a:off x="1815870" y="316429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3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3"/>
                  </a:cubicBezTo>
                  <a:cubicBezTo>
                    <a:pt x="2892" y="54134"/>
                    <a:pt x="0" y="45574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8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EDB7D9E6-CF37-B5DC-298C-9402E1A54629}"/>
                </a:ext>
              </a:extLst>
            </p:cNvPr>
            <p:cNvSpPr/>
            <p:nvPr/>
          </p:nvSpPr>
          <p:spPr>
            <a:xfrm>
              <a:off x="1886892" y="3164297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2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1 w 60380"/>
                <a:gd name="connsiteY25" fmla="*/ 67436 h 68940"/>
                <a:gd name="connsiteX26" fmla="*/ 48698 w 60380"/>
                <a:gd name="connsiteY26" fmla="*/ 67436 h 68940"/>
                <a:gd name="connsiteX27" fmla="*/ 46500 w 60380"/>
                <a:gd name="connsiteY27" fmla="*/ 59339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4 w 60380"/>
                <a:gd name="connsiteY35" fmla="*/ 57373 h 68940"/>
                <a:gd name="connsiteX36" fmla="*/ 44187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5" y="11914"/>
                    <a:pt x="6593" y="9022"/>
                  </a:cubicBezTo>
                  <a:cubicBezTo>
                    <a:pt x="8791" y="6131"/>
                    <a:pt x="12146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698" y="3239"/>
                    <a:pt x="51243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425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4" y="59571"/>
                  </a:cubicBezTo>
                  <a:cubicBezTo>
                    <a:pt x="58067" y="62347"/>
                    <a:pt x="58993" y="65007"/>
                    <a:pt x="60381" y="67436"/>
                  </a:cubicBezTo>
                  <a:lnTo>
                    <a:pt x="48698" y="67436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3EDC8176-7EEB-8659-AF11-A1644644A8D8}"/>
                </a:ext>
              </a:extLst>
            </p:cNvPr>
            <p:cNvSpPr/>
            <p:nvPr/>
          </p:nvSpPr>
          <p:spPr>
            <a:xfrm>
              <a:off x="1961269" y="3164297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31892AD6-F320-B07B-2FFD-6FEB033180BA}"/>
                </a:ext>
              </a:extLst>
            </p:cNvPr>
            <p:cNvSpPr/>
            <p:nvPr/>
          </p:nvSpPr>
          <p:spPr>
            <a:xfrm>
              <a:off x="2027549" y="3164182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9"/>
                    <a:pt x="13418" y="54019"/>
                    <a:pt x="16310" y="56332"/>
                  </a:cubicBezTo>
                  <a:cubicBezTo>
                    <a:pt x="19202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220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5" y="3355"/>
                    <a:pt x="13534" y="2198"/>
                    <a:pt x="16541" y="1388"/>
                  </a:cubicBezTo>
                  <a:cubicBezTo>
                    <a:pt x="19549" y="578"/>
                    <a:pt x="22787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1" y="9832"/>
                    <a:pt x="15963" y="11567"/>
                  </a:cubicBezTo>
                  <a:cubicBezTo>
                    <a:pt x="13765" y="13302"/>
                    <a:pt x="12608" y="15269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3"/>
                  </a:cubicBezTo>
                  <a:cubicBezTo>
                    <a:pt x="19433" y="24985"/>
                    <a:pt x="22672" y="25911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3"/>
                    <a:pt x="54828" y="44302"/>
                    <a:pt x="54828" y="48119"/>
                  </a:cubicBezTo>
                  <a:cubicBezTo>
                    <a:pt x="54828" y="51937"/>
                    <a:pt x="53672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45D7070E-FBED-2DD5-90AF-1363E4CAB156}"/>
                </a:ext>
              </a:extLst>
            </p:cNvPr>
            <p:cNvSpPr/>
            <p:nvPr/>
          </p:nvSpPr>
          <p:spPr>
            <a:xfrm>
              <a:off x="2097762" y="3219010"/>
              <a:ext cx="13417" cy="30768"/>
            </a:xfrm>
            <a:custGeom>
              <a:avLst/>
              <a:gdLst>
                <a:gd name="connsiteX0" fmla="*/ 694 w 13417"/>
                <a:gd name="connsiteY0" fmla="*/ 12724 h 30768"/>
                <a:gd name="connsiteX1" fmla="*/ 694 w 13417"/>
                <a:gd name="connsiteY1" fmla="*/ 0 h 30768"/>
                <a:gd name="connsiteX2" fmla="*/ 13418 w 13417"/>
                <a:gd name="connsiteY2" fmla="*/ 0 h 30768"/>
                <a:gd name="connsiteX3" fmla="*/ 13418 w 13417"/>
                <a:gd name="connsiteY3" fmla="*/ 12724 h 30768"/>
                <a:gd name="connsiteX4" fmla="*/ 10989 w 13417"/>
                <a:gd name="connsiteY4" fmla="*/ 24060 h 30768"/>
                <a:gd name="connsiteX5" fmla="*/ 3123 w 13417"/>
                <a:gd name="connsiteY5" fmla="*/ 30769 h 30768"/>
                <a:gd name="connsiteX6" fmla="*/ 0 w 13417"/>
                <a:gd name="connsiteY6" fmla="*/ 26026 h 30768"/>
                <a:gd name="connsiteX7" fmla="*/ 5205 w 13417"/>
                <a:gd name="connsiteY7" fmla="*/ 21399 h 30768"/>
                <a:gd name="connsiteX8" fmla="*/ 7056 w 13417"/>
                <a:gd name="connsiteY8" fmla="*/ 12724 h 30768"/>
                <a:gd name="connsiteX9" fmla="*/ 694 w 13417"/>
                <a:gd name="connsiteY9" fmla="*/ 12724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7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8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313" y="24985"/>
                    <a:pt x="4048" y="23481"/>
                    <a:pt x="5205" y="21399"/>
                  </a:cubicBezTo>
                  <a:cubicBezTo>
                    <a:pt x="6362" y="19433"/>
                    <a:pt x="6940" y="16541"/>
                    <a:pt x="7056" y="12724"/>
                  </a:cubicBezTo>
                  <a:lnTo>
                    <a:pt x="694" y="1272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7DD72BAB-2737-B011-A938-AB81CFAD6305}"/>
                </a:ext>
              </a:extLst>
            </p:cNvPr>
            <p:cNvSpPr/>
            <p:nvPr/>
          </p:nvSpPr>
          <p:spPr>
            <a:xfrm>
              <a:off x="2161728" y="3164182"/>
              <a:ext cx="58067" cy="94272"/>
            </a:xfrm>
            <a:custGeom>
              <a:avLst/>
              <a:gdLst>
                <a:gd name="connsiteX0" fmla="*/ 2198 w 58067"/>
                <a:gd name="connsiteY0" fmla="*/ 73105 h 94272"/>
                <a:gd name="connsiteX1" fmla="*/ 13071 w 58067"/>
                <a:gd name="connsiteY1" fmla="*/ 74724 h 94272"/>
                <a:gd name="connsiteX2" fmla="*/ 16888 w 58067"/>
                <a:gd name="connsiteY2" fmla="*/ 82011 h 94272"/>
                <a:gd name="connsiteX3" fmla="*/ 28224 w 58067"/>
                <a:gd name="connsiteY3" fmla="*/ 85134 h 94272"/>
                <a:gd name="connsiteX4" fmla="*/ 40254 w 58067"/>
                <a:gd name="connsiteY4" fmla="*/ 82011 h 94272"/>
                <a:gd name="connsiteX5" fmla="*/ 45922 w 58067"/>
                <a:gd name="connsiteY5" fmla="*/ 73336 h 94272"/>
                <a:gd name="connsiteX6" fmla="*/ 46731 w 58067"/>
                <a:gd name="connsiteY6" fmla="*/ 58993 h 94272"/>
                <a:gd name="connsiteX7" fmla="*/ 28455 w 58067"/>
                <a:gd name="connsiteY7" fmla="*/ 67668 h 94272"/>
                <a:gd name="connsiteX8" fmla="*/ 7403 w 58067"/>
                <a:gd name="connsiteY8" fmla="*/ 57836 h 94272"/>
                <a:gd name="connsiteX9" fmla="*/ 0 w 58067"/>
                <a:gd name="connsiteY9" fmla="*/ 34239 h 94272"/>
                <a:gd name="connsiteX10" fmla="*/ 3354 w 58067"/>
                <a:gd name="connsiteY10" fmla="*/ 16772 h 94272"/>
                <a:gd name="connsiteX11" fmla="*/ 13302 w 58067"/>
                <a:gd name="connsiteY11" fmla="*/ 4396 h 94272"/>
                <a:gd name="connsiteX12" fmla="*/ 28571 w 58067"/>
                <a:gd name="connsiteY12" fmla="*/ 0 h 94272"/>
                <a:gd name="connsiteX13" fmla="*/ 47772 w 58067"/>
                <a:gd name="connsiteY13" fmla="*/ 9485 h 94272"/>
                <a:gd name="connsiteX14" fmla="*/ 47772 w 58067"/>
                <a:gd name="connsiteY14" fmla="*/ 1504 h 94272"/>
                <a:gd name="connsiteX15" fmla="*/ 58067 w 58067"/>
                <a:gd name="connsiteY15" fmla="*/ 1504 h 94272"/>
                <a:gd name="connsiteX16" fmla="*/ 58067 w 58067"/>
                <a:gd name="connsiteY16" fmla="*/ 58530 h 94272"/>
                <a:gd name="connsiteX17" fmla="*/ 54944 w 58067"/>
                <a:gd name="connsiteY17" fmla="*/ 80392 h 94272"/>
                <a:gd name="connsiteX18" fmla="*/ 44996 w 58067"/>
                <a:gd name="connsiteY18" fmla="*/ 90571 h 94272"/>
                <a:gd name="connsiteX19" fmla="*/ 28224 w 58067"/>
                <a:gd name="connsiteY19" fmla="*/ 94272 h 94272"/>
                <a:gd name="connsiteX20" fmla="*/ 9138 w 58067"/>
                <a:gd name="connsiteY20" fmla="*/ 88951 h 94272"/>
                <a:gd name="connsiteX21" fmla="*/ 2082 w 58067"/>
                <a:gd name="connsiteY21" fmla="*/ 72989 h 94272"/>
                <a:gd name="connsiteX22" fmla="*/ 11451 w 58067"/>
                <a:gd name="connsiteY22" fmla="*/ 33429 h 94272"/>
                <a:gd name="connsiteX23" fmla="*/ 16657 w 58067"/>
                <a:gd name="connsiteY23" fmla="*/ 52399 h 94272"/>
                <a:gd name="connsiteX24" fmla="*/ 29612 w 58067"/>
                <a:gd name="connsiteY24" fmla="*/ 58414 h 94272"/>
                <a:gd name="connsiteX25" fmla="*/ 42567 w 58067"/>
                <a:gd name="connsiteY25" fmla="*/ 52515 h 94272"/>
                <a:gd name="connsiteX26" fmla="*/ 47772 w 58067"/>
                <a:gd name="connsiteY26" fmla="*/ 33892 h 94272"/>
                <a:gd name="connsiteX27" fmla="*/ 42451 w 58067"/>
                <a:gd name="connsiteY27" fmla="*/ 15616 h 94272"/>
                <a:gd name="connsiteX28" fmla="*/ 29496 w 58067"/>
                <a:gd name="connsiteY28" fmla="*/ 9485 h 94272"/>
                <a:gd name="connsiteX29" fmla="*/ 16772 w 58067"/>
                <a:gd name="connsiteY29" fmla="*/ 15500 h 94272"/>
                <a:gd name="connsiteX30" fmla="*/ 11567 w 58067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067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7" y="22093"/>
                    <a:pt x="3354" y="16772"/>
                  </a:cubicBezTo>
                  <a:cubicBezTo>
                    <a:pt x="5552" y="11452"/>
                    <a:pt x="8907" y="7287"/>
                    <a:pt x="13302" y="4396"/>
                  </a:cubicBezTo>
                  <a:cubicBezTo>
                    <a:pt x="17582" y="1504"/>
                    <a:pt x="22672" y="0"/>
                    <a:pt x="28571" y="0"/>
                  </a:cubicBezTo>
                  <a:cubicBezTo>
                    <a:pt x="36321" y="0"/>
                    <a:pt x="42798" y="3123"/>
                    <a:pt x="47772" y="9485"/>
                  </a:cubicBezTo>
                  <a:lnTo>
                    <a:pt x="47772" y="1504"/>
                  </a:lnTo>
                  <a:lnTo>
                    <a:pt x="58067" y="1504"/>
                  </a:lnTo>
                  <a:lnTo>
                    <a:pt x="58067" y="58530"/>
                  </a:lnTo>
                  <a:cubicBezTo>
                    <a:pt x="58067" y="68825"/>
                    <a:pt x="57026" y="76112"/>
                    <a:pt x="54944" y="80392"/>
                  </a:cubicBezTo>
                  <a:cubicBezTo>
                    <a:pt x="52862" y="84672"/>
                    <a:pt x="49507" y="88026"/>
                    <a:pt x="44996" y="90571"/>
                  </a:cubicBezTo>
                  <a:cubicBezTo>
                    <a:pt x="40485" y="93116"/>
                    <a:pt x="34817" y="94272"/>
                    <a:pt x="28224" y="94272"/>
                  </a:cubicBezTo>
                  <a:cubicBezTo>
                    <a:pt x="20358" y="94272"/>
                    <a:pt x="13996" y="92537"/>
                    <a:pt x="9138" y="88951"/>
                  </a:cubicBezTo>
                  <a:cubicBezTo>
                    <a:pt x="4280" y="85366"/>
                    <a:pt x="1966" y="80045"/>
                    <a:pt x="2082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65428573-FB31-F917-B7F4-029A91C364A7}"/>
                </a:ext>
              </a:extLst>
            </p:cNvPr>
            <p:cNvSpPr/>
            <p:nvPr/>
          </p:nvSpPr>
          <p:spPr>
            <a:xfrm>
              <a:off x="2236452" y="3164297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7DEA714-858D-FC4C-80DE-CB8A545E3F97}"/>
                </a:ext>
              </a:extLst>
            </p:cNvPr>
            <p:cNvSpPr/>
            <p:nvPr/>
          </p:nvSpPr>
          <p:spPr>
            <a:xfrm>
              <a:off x="2274970" y="3164297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2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6" y="65354"/>
                    <a:pt x="34933" y="66742"/>
                  </a:cubicBezTo>
                  <a:cubicBezTo>
                    <a:pt x="31116" y="68131"/>
                    <a:pt x="26952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8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DD905F85-AC4D-D315-6F23-3A7F41BA4765}"/>
                </a:ext>
              </a:extLst>
            </p:cNvPr>
            <p:cNvSpPr/>
            <p:nvPr/>
          </p:nvSpPr>
          <p:spPr>
            <a:xfrm>
              <a:off x="2349347" y="3164297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B015C373-1BE9-6F9D-FD8A-D2A3E5A9D321}"/>
                </a:ext>
              </a:extLst>
            </p:cNvPr>
            <p:cNvSpPr/>
            <p:nvPr/>
          </p:nvSpPr>
          <p:spPr>
            <a:xfrm>
              <a:off x="2413892" y="314278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8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0D93443F-965B-D7AE-7DB5-ADB543672E0B}"/>
                </a:ext>
              </a:extLst>
            </p:cNvPr>
            <p:cNvSpPr/>
            <p:nvPr/>
          </p:nvSpPr>
          <p:spPr>
            <a:xfrm>
              <a:off x="2450791" y="3164182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7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9"/>
                    <a:pt x="13418" y="54019"/>
                    <a:pt x="16310" y="56332"/>
                  </a:cubicBezTo>
                  <a:cubicBezTo>
                    <a:pt x="19086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328" y="32735"/>
                    <a:pt x="6015" y="30653"/>
                    <a:pt x="4396" y="27993"/>
                  </a:cubicBezTo>
                  <a:cubicBezTo>
                    <a:pt x="2776" y="25332"/>
                    <a:pt x="1967" y="22325"/>
                    <a:pt x="1967" y="19086"/>
                  </a:cubicBezTo>
                  <a:cubicBezTo>
                    <a:pt x="1967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6" y="23713"/>
                    <a:pt x="18392" y="24523"/>
                  </a:cubicBezTo>
                  <a:cubicBezTo>
                    <a:pt x="19549" y="24985"/>
                    <a:pt x="22787" y="25911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6F218A66-CE7F-FC30-0030-BDF33EBE7539}"/>
                </a:ext>
              </a:extLst>
            </p:cNvPr>
            <p:cNvSpPr/>
            <p:nvPr/>
          </p:nvSpPr>
          <p:spPr>
            <a:xfrm>
              <a:off x="2550153" y="3164297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2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6" y="65354"/>
                    <a:pt x="34933" y="66742"/>
                  </a:cubicBezTo>
                  <a:cubicBezTo>
                    <a:pt x="31116" y="68131"/>
                    <a:pt x="26952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0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7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29FB5B50-C410-AA34-7604-64F905263C11}"/>
                </a:ext>
              </a:extLst>
            </p:cNvPr>
            <p:cNvSpPr/>
            <p:nvPr/>
          </p:nvSpPr>
          <p:spPr>
            <a:xfrm>
              <a:off x="2624530" y="3164297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5BCA6CA2-1E66-D0B6-BDB9-85029632A407}"/>
                </a:ext>
              </a:extLst>
            </p:cNvPr>
            <p:cNvSpPr/>
            <p:nvPr/>
          </p:nvSpPr>
          <p:spPr>
            <a:xfrm>
              <a:off x="2691273" y="3140585"/>
              <a:ext cx="57257" cy="92652"/>
            </a:xfrm>
            <a:custGeom>
              <a:avLst/>
              <a:gdLst>
                <a:gd name="connsiteX0" fmla="*/ 46847 w 57257"/>
                <a:gd name="connsiteY0" fmla="*/ 91149 h 92652"/>
                <a:gd name="connsiteX1" fmla="*/ 46847 w 57257"/>
                <a:gd name="connsiteY1" fmla="*/ 82821 h 92652"/>
                <a:gd name="connsiteX2" fmla="*/ 28340 w 57257"/>
                <a:gd name="connsiteY2" fmla="*/ 92653 h 92652"/>
                <a:gd name="connsiteX3" fmla="*/ 13881 w 57257"/>
                <a:gd name="connsiteY3" fmla="*/ 88257 h 92652"/>
                <a:gd name="connsiteX4" fmla="*/ 3586 w 57257"/>
                <a:gd name="connsiteY4" fmla="*/ 76112 h 92652"/>
                <a:gd name="connsiteX5" fmla="*/ 0 w 57257"/>
                <a:gd name="connsiteY5" fmla="*/ 58183 h 92652"/>
                <a:gd name="connsiteX6" fmla="*/ 3354 w 57257"/>
                <a:gd name="connsiteY6" fmla="*/ 40254 h 92652"/>
                <a:gd name="connsiteX7" fmla="*/ 13187 w 57257"/>
                <a:gd name="connsiteY7" fmla="*/ 27877 h 92652"/>
                <a:gd name="connsiteX8" fmla="*/ 27877 w 57257"/>
                <a:gd name="connsiteY8" fmla="*/ 23597 h 92652"/>
                <a:gd name="connsiteX9" fmla="*/ 38519 w 57257"/>
                <a:gd name="connsiteY9" fmla="*/ 26142 h 92652"/>
                <a:gd name="connsiteX10" fmla="*/ 46153 w 57257"/>
                <a:gd name="connsiteY10" fmla="*/ 32735 h 92652"/>
                <a:gd name="connsiteX11" fmla="*/ 46153 w 57257"/>
                <a:gd name="connsiteY11" fmla="*/ 0 h 92652"/>
                <a:gd name="connsiteX12" fmla="*/ 57257 w 57257"/>
                <a:gd name="connsiteY12" fmla="*/ 0 h 92652"/>
                <a:gd name="connsiteX13" fmla="*/ 57257 w 57257"/>
                <a:gd name="connsiteY13" fmla="*/ 91034 h 92652"/>
                <a:gd name="connsiteX14" fmla="*/ 46847 w 57257"/>
                <a:gd name="connsiteY14" fmla="*/ 91034 h 92652"/>
                <a:gd name="connsiteX15" fmla="*/ 11452 w 57257"/>
                <a:gd name="connsiteY15" fmla="*/ 58183 h 92652"/>
                <a:gd name="connsiteX16" fmla="*/ 16772 w 57257"/>
                <a:gd name="connsiteY16" fmla="*/ 77153 h 92652"/>
                <a:gd name="connsiteX17" fmla="*/ 29381 w 57257"/>
                <a:gd name="connsiteY17" fmla="*/ 83399 h 92652"/>
                <a:gd name="connsiteX18" fmla="*/ 41873 w 57257"/>
                <a:gd name="connsiteY18" fmla="*/ 77384 h 92652"/>
                <a:gd name="connsiteX19" fmla="*/ 46963 w 57257"/>
                <a:gd name="connsiteY19" fmla="*/ 59108 h 92652"/>
                <a:gd name="connsiteX20" fmla="*/ 41757 w 57257"/>
                <a:gd name="connsiteY20" fmla="*/ 39213 h 92652"/>
                <a:gd name="connsiteX21" fmla="*/ 28918 w 57257"/>
                <a:gd name="connsiteY21" fmla="*/ 32851 h 92652"/>
                <a:gd name="connsiteX22" fmla="*/ 16425 w 57257"/>
                <a:gd name="connsiteY22" fmla="*/ 38981 h 92652"/>
                <a:gd name="connsiteX23" fmla="*/ 11452 w 57257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257" h="92652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40" y="92653"/>
                  </a:cubicBezTo>
                  <a:cubicBezTo>
                    <a:pt x="23019" y="92653"/>
                    <a:pt x="18276" y="91265"/>
                    <a:pt x="13881" y="88257"/>
                  </a:cubicBezTo>
                  <a:cubicBezTo>
                    <a:pt x="9485" y="85250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157" y="45575"/>
                    <a:pt x="3354" y="40254"/>
                  </a:cubicBezTo>
                  <a:cubicBezTo>
                    <a:pt x="5552" y="34933"/>
                    <a:pt x="8791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6" y="29959"/>
                    <a:pt x="46153" y="32735"/>
                  </a:cubicBezTo>
                  <a:lnTo>
                    <a:pt x="46153" y="0"/>
                  </a:lnTo>
                  <a:lnTo>
                    <a:pt x="57257" y="0"/>
                  </a:lnTo>
                  <a:lnTo>
                    <a:pt x="57257" y="91034"/>
                  </a:lnTo>
                  <a:lnTo>
                    <a:pt x="46847" y="91034"/>
                  </a:lnTo>
                  <a:close/>
                  <a:moveTo>
                    <a:pt x="11452" y="58183"/>
                  </a:moveTo>
                  <a:cubicBezTo>
                    <a:pt x="11452" y="66627"/>
                    <a:pt x="13187" y="72989"/>
                    <a:pt x="16772" y="77153"/>
                  </a:cubicBezTo>
                  <a:cubicBezTo>
                    <a:pt x="20358" y="81317"/>
                    <a:pt x="24522" y="83399"/>
                    <a:pt x="29381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343" y="73336"/>
                    <a:pt x="46963" y="67321"/>
                    <a:pt x="46963" y="59108"/>
                  </a:cubicBezTo>
                  <a:cubicBezTo>
                    <a:pt x="46963" y="50086"/>
                    <a:pt x="45228" y="43492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5" y="38981"/>
                  </a:cubicBezTo>
                  <a:cubicBezTo>
                    <a:pt x="13071" y="43030"/>
                    <a:pt x="11452" y="49392"/>
                    <a:pt x="11452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0B82007C-B017-697C-5F5A-CDB2CEA5991F}"/>
                </a:ext>
              </a:extLst>
            </p:cNvPr>
            <p:cNvSpPr/>
            <p:nvPr/>
          </p:nvSpPr>
          <p:spPr>
            <a:xfrm>
              <a:off x="2796881" y="3164182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813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7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202C0DF1-E9DE-51CD-37C8-F7D13055A395}"/>
                </a:ext>
              </a:extLst>
            </p:cNvPr>
            <p:cNvSpPr/>
            <p:nvPr/>
          </p:nvSpPr>
          <p:spPr>
            <a:xfrm>
              <a:off x="2871489" y="3165685"/>
              <a:ext cx="53671" cy="67552"/>
            </a:xfrm>
            <a:custGeom>
              <a:avLst/>
              <a:gdLst>
                <a:gd name="connsiteX0" fmla="*/ 43492 w 53671"/>
                <a:gd name="connsiteY0" fmla="*/ 66048 h 67552"/>
                <a:gd name="connsiteX1" fmla="*/ 43492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2" y="66048"/>
                  </a:moveTo>
                  <a:lnTo>
                    <a:pt x="43492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7" y="66858"/>
                    <a:pt x="11683" y="65354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567"/>
                    <a:pt x="11451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4" y="57951"/>
                    <a:pt x="31347" y="57026"/>
                    <a:pt x="34354" y="55407"/>
                  </a:cubicBezTo>
                  <a:cubicBezTo>
                    <a:pt x="37362" y="53787"/>
                    <a:pt x="39328" y="51358"/>
                    <a:pt x="40601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0E4AD2B1-8873-B611-761A-6E7CA5254615}"/>
                </a:ext>
              </a:extLst>
            </p:cNvPr>
            <p:cNvSpPr/>
            <p:nvPr/>
          </p:nvSpPr>
          <p:spPr>
            <a:xfrm>
              <a:off x="2938579" y="3164297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2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6" y="65354"/>
                    <a:pt x="34933" y="66742"/>
                  </a:cubicBezTo>
                  <a:cubicBezTo>
                    <a:pt x="31116" y="68131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0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7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1334F98C-DA58-1074-7D54-0136CB623939}"/>
                </a:ext>
              </a:extLst>
            </p:cNvPr>
            <p:cNvSpPr/>
            <p:nvPr/>
          </p:nvSpPr>
          <p:spPr>
            <a:xfrm>
              <a:off x="3012955" y="3164297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F3BBA2B9-037D-D9D1-BE44-F5F2E8D60826}"/>
                </a:ext>
              </a:extLst>
            </p:cNvPr>
            <p:cNvSpPr/>
            <p:nvPr/>
          </p:nvSpPr>
          <p:spPr>
            <a:xfrm>
              <a:off x="3051474" y="3164297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2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1 w 60380"/>
                <a:gd name="connsiteY25" fmla="*/ 67436 h 68940"/>
                <a:gd name="connsiteX26" fmla="*/ 48698 w 60380"/>
                <a:gd name="connsiteY26" fmla="*/ 67436 h 68940"/>
                <a:gd name="connsiteX27" fmla="*/ 46500 w 60380"/>
                <a:gd name="connsiteY27" fmla="*/ 59339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6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6" y="11914"/>
                    <a:pt x="6593" y="9022"/>
                  </a:cubicBezTo>
                  <a:cubicBezTo>
                    <a:pt x="8791" y="6131"/>
                    <a:pt x="12146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698" y="3239"/>
                    <a:pt x="51242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425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4" y="59571"/>
                  </a:cubicBezTo>
                  <a:cubicBezTo>
                    <a:pt x="58067" y="62347"/>
                    <a:pt x="58993" y="65007"/>
                    <a:pt x="60381" y="67436"/>
                  </a:cubicBezTo>
                  <a:lnTo>
                    <a:pt x="48698" y="67436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46BDD032-38ED-88B8-4DAA-8EF7DB79763E}"/>
                </a:ext>
              </a:extLst>
            </p:cNvPr>
            <p:cNvSpPr/>
            <p:nvPr/>
          </p:nvSpPr>
          <p:spPr>
            <a:xfrm>
              <a:off x="3125851" y="3164297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2988AD57-A41C-E888-4F0B-5100FBE85E59}"/>
                </a:ext>
              </a:extLst>
            </p:cNvPr>
            <p:cNvSpPr/>
            <p:nvPr/>
          </p:nvSpPr>
          <p:spPr>
            <a:xfrm>
              <a:off x="3190396" y="314278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502E10B-E780-F298-7706-8BC15A636098}"/>
                </a:ext>
              </a:extLst>
            </p:cNvPr>
            <p:cNvSpPr/>
            <p:nvPr/>
          </p:nvSpPr>
          <p:spPr>
            <a:xfrm>
              <a:off x="3228105" y="316441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B9867DA-BAA9-E2DD-A75C-385AA6488C72}"/>
                </a:ext>
              </a:extLst>
            </p:cNvPr>
            <p:cNvSpPr/>
            <p:nvPr/>
          </p:nvSpPr>
          <p:spPr>
            <a:xfrm>
              <a:off x="3298780" y="3164413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7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892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B9873B8D-AAEE-6C02-E02E-9414617837E8}"/>
                </a:ext>
              </a:extLst>
            </p:cNvPr>
            <p:cNvSpPr/>
            <p:nvPr/>
          </p:nvSpPr>
          <p:spPr>
            <a:xfrm>
              <a:off x="3368646" y="3164182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9"/>
                    <a:pt x="13418" y="54019"/>
                    <a:pt x="16310" y="56332"/>
                  </a:cubicBezTo>
                  <a:cubicBezTo>
                    <a:pt x="19202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220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5" y="3355"/>
                    <a:pt x="13534" y="2198"/>
                    <a:pt x="16541" y="1388"/>
                  </a:cubicBezTo>
                  <a:cubicBezTo>
                    <a:pt x="19549" y="578"/>
                    <a:pt x="22787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1" y="9832"/>
                    <a:pt x="15963" y="11567"/>
                  </a:cubicBezTo>
                  <a:cubicBezTo>
                    <a:pt x="13765" y="13302"/>
                    <a:pt x="12608" y="15269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3"/>
                  </a:cubicBezTo>
                  <a:cubicBezTo>
                    <a:pt x="19433" y="24985"/>
                    <a:pt x="22672" y="25911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3"/>
                    <a:pt x="54828" y="44302"/>
                    <a:pt x="54828" y="48119"/>
                  </a:cubicBezTo>
                  <a:cubicBezTo>
                    <a:pt x="54828" y="51937"/>
                    <a:pt x="53672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6AC43CF5-9B2C-21B0-4385-CBD3F01E44AD}"/>
                </a:ext>
              </a:extLst>
            </p:cNvPr>
            <p:cNvSpPr/>
            <p:nvPr/>
          </p:nvSpPr>
          <p:spPr>
            <a:xfrm>
              <a:off x="3439783" y="3219010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B0F809B5-EE1F-2B31-6EBD-F16A228030A8}"/>
                </a:ext>
              </a:extLst>
            </p:cNvPr>
            <p:cNvSpPr/>
            <p:nvPr/>
          </p:nvSpPr>
          <p:spPr>
            <a:xfrm>
              <a:off x="1362553" y="3446073"/>
              <a:ext cx="69287" cy="91149"/>
            </a:xfrm>
            <a:custGeom>
              <a:avLst/>
              <a:gdLst>
                <a:gd name="connsiteX0" fmla="*/ 0 w 69287"/>
                <a:gd name="connsiteY0" fmla="*/ 91034 h 91149"/>
                <a:gd name="connsiteX1" fmla="*/ 0 w 69287"/>
                <a:gd name="connsiteY1" fmla="*/ 0 h 91149"/>
                <a:gd name="connsiteX2" fmla="*/ 67552 w 69287"/>
                <a:gd name="connsiteY2" fmla="*/ 0 h 91149"/>
                <a:gd name="connsiteX3" fmla="*/ 67552 w 69287"/>
                <a:gd name="connsiteY3" fmla="*/ 15384 h 91149"/>
                <a:gd name="connsiteX4" fmla="*/ 18392 w 69287"/>
                <a:gd name="connsiteY4" fmla="*/ 15384 h 91149"/>
                <a:gd name="connsiteX5" fmla="*/ 18392 w 69287"/>
                <a:gd name="connsiteY5" fmla="*/ 35627 h 91149"/>
                <a:gd name="connsiteX6" fmla="*/ 64082 w 69287"/>
                <a:gd name="connsiteY6" fmla="*/ 35627 h 91149"/>
                <a:gd name="connsiteX7" fmla="*/ 64082 w 69287"/>
                <a:gd name="connsiteY7" fmla="*/ 51011 h 91149"/>
                <a:gd name="connsiteX8" fmla="*/ 18392 w 69287"/>
                <a:gd name="connsiteY8" fmla="*/ 51011 h 91149"/>
                <a:gd name="connsiteX9" fmla="*/ 18392 w 69287"/>
                <a:gd name="connsiteY9" fmla="*/ 75765 h 91149"/>
                <a:gd name="connsiteX10" fmla="*/ 69287 w 69287"/>
                <a:gd name="connsiteY10" fmla="*/ 75765 h 91149"/>
                <a:gd name="connsiteX11" fmla="*/ 69287 w 69287"/>
                <a:gd name="connsiteY11" fmla="*/ 91149 h 91149"/>
                <a:gd name="connsiteX12" fmla="*/ 0 w 69287"/>
                <a:gd name="connsiteY12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287" h="91149">
                  <a:moveTo>
                    <a:pt x="0" y="91034"/>
                  </a:moveTo>
                  <a:lnTo>
                    <a:pt x="0" y="0"/>
                  </a:lnTo>
                  <a:lnTo>
                    <a:pt x="67552" y="0"/>
                  </a:lnTo>
                  <a:lnTo>
                    <a:pt x="67552" y="15384"/>
                  </a:lnTo>
                  <a:lnTo>
                    <a:pt x="18392" y="15384"/>
                  </a:lnTo>
                  <a:lnTo>
                    <a:pt x="18392" y="35627"/>
                  </a:lnTo>
                  <a:lnTo>
                    <a:pt x="64082" y="35627"/>
                  </a:lnTo>
                  <a:lnTo>
                    <a:pt x="64082" y="51011"/>
                  </a:lnTo>
                  <a:lnTo>
                    <a:pt x="18392" y="51011"/>
                  </a:lnTo>
                  <a:lnTo>
                    <a:pt x="18392" y="75765"/>
                  </a:lnTo>
                  <a:lnTo>
                    <a:pt x="69287" y="75765"/>
                  </a:lnTo>
                  <a:lnTo>
                    <a:pt x="69287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3D11620B-4046-D0E7-B4A9-23076E4E86DE}"/>
                </a:ext>
              </a:extLst>
            </p:cNvPr>
            <p:cNvSpPr/>
            <p:nvPr/>
          </p:nvSpPr>
          <p:spPr>
            <a:xfrm>
              <a:off x="1438781" y="3471058"/>
              <a:ext cx="68824" cy="66048"/>
            </a:xfrm>
            <a:custGeom>
              <a:avLst/>
              <a:gdLst>
                <a:gd name="connsiteX0" fmla="*/ 0 w 68824"/>
                <a:gd name="connsiteY0" fmla="*/ 66049 h 66048"/>
                <a:gd name="connsiteX1" fmla="*/ 23828 w 68824"/>
                <a:gd name="connsiteY1" fmla="*/ 32041 h 66048"/>
                <a:gd name="connsiteX2" fmla="*/ 1041 w 68824"/>
                <a:gd name="connsiteY2" fmla="*/ 0 h 66048"/>
                <a:gd name="connsiteX3" fmla="*/ 22325 w 68824"/>
                <a:gd name="connsiteY3" fmla="*/ 0 h 66048"/>
                <a:gd name="connsiteX4" fmla="*/ 34007 w 68824"/>
                <a:gd name="connsiteY4" fmla="*/ 18161 h 66048"/>
                <a:gd name="connsiteX5" fmla="*/ 46269 w 68824"/>
                <a:gd name="connsiteY5" fmla="*/ 0 h 66048"/>
                <a:gd name="connsiteX6" fmla="*/ 66742 w 68824"/>
                <a:gd name="connsiteY6" fmla="*/ 0 h 66048"/>
                <a:gd name="connsiteX7" fmla="*/ 44418 w 68824"/>
                <a:gd name="connsiteY7" fmla="*/ 31231 h 66048"/>
                <a:gd name="connsiteX8" fmla="*/ 68825 w 68824"/>
                <a:gd name="connsiteY8" fmla="*/ 65933 h 66048"/>
                <a:gd name="connsiteX9" fmla="*/ 47425 w 68824"/>
                <a:gd name="connsiteY9" fmla="*/ 65933 h 66048"/>
                <a:gd name="connsiteX10" fmla="*/ 34007 w 68824"/>
                <a:gd name="connsiteY10" fmla="*/ 45459 h 66048"/>
                <a:gd name="connsiteX11" fmla="*/ 20474 w 68824"/>
                <a:gd name="connsiteY11" fmla="*/ 65933 h 66048"/>
                <a:gd name="connsiteX12" fmla="*/ 0 w 68824"/>
                <a:gd name="connsiteY12" fmla="*/ 65933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24" h="66048">
                  <a:moveTo>
                    <a:pt x="0" y="66049"/>
                  </a:moveTo>
                  <a:lnTo>
                    <a:pt x="23828" y="32041"/>
                  </a:lnTo>
                  <a:lnTo>
                    <a:pt x="1041" y="0"/>
                  </a:lnTo>
                  <a:lnTo>
                    <a:pt x="22325" y="0"/>
                  </a:lnTo>
                  <a:lnTo>
                    <a:pt x="34007" y="18161"/>
                  </a:lnTo>
                  <a:lnTo>
                    <a:pt x="46269" y="0"/>
                  </a:lnTo>
                  <a:lnTo>
                    <a:pt x="66742" y="0"/>
                  </a:lnTo>
                  <a:lnTo>
                    <a:pt x="44418" y="31231"/>
                  </a:lnTo>
                  <a:lnTo>
                    <a:pt x="68825" y="65933"/>
                  </a:lnTo>
                  <a:lnTo>
                    <a:pt x="47425" y="65933"/>
                  </a:lnTo>
                  <a:lnTo>
                    <a:pt x="34007" y="45459"/>
                  </a:lnTo>
                  <a:lnTo>
                    <a:pt x="20474" y="65933"/>
                  </a:lnTo>
                  <a:lnTo>
                    <a:pt x="0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C2F1203B-08FE-E394-DE5E-A5A6243992DE}"/>
                </a:ext>
              </a:extLst>
            </p:cNvPr>
            <p:cNvSpPr/>
            <p:nvPr/>
          </p:nvSpPr>
          <p:spPr>
            <a:xfrm>
              <a:off x="1513157" y="3469670"/>
              <a:ext cx="61884" cy="68940"/>
            </a:xfrm>
            <a:custGeom>
              <a:avLst/>
              <a:gdLst>
                <a:gd name="connsiteX0" fmla="*/ 17698 w 61884"/>
                <a:gd name="connsiteY0" fmla="*/ 21631 h 68940"/>
                <a:gd name="connsiteX1" fmla="*/ 1851 w 61884"/>
                <a:gd name="connsiteY1" fmla="*/ 18739 h 68940"/>
                <a:gd name="connsiteX2" fmla="*/ 10989 w 61884"/>
                <a:gd name="connsiteY2" fmla="*/ 4627 h 68940"/>
                <a:gd name="connsiteX3" fmla="*/ 30422 w 61884"/>
                <a:gd name="connsiteY3" fmla="*/ 0 h 68940"/>
                <a:gd name="connsiteX4" fmla="*/ 47772 w 61884"/>
                <a:gd name="connsiteY4" fmla="*/ 2776 h 68940"/>
                <a:gd name="connsiteX5" fmla="*/ 55869 w 61884"/>
                <a:gd name="connsiteY5" fmla="*/ 9832 h 68940"/>
                <a:gd name="connsiteX6" fmla="*/ 58183 w 61884"/>
                <a:gd name="connsiteY6" fmla="*/ 25448 h 68940"/>
                <a:gd name="connsiteX7" fmla="*/ 57951 w 61884"/>
                <a:gd name="connsiteY7" fmla="*/ 45806 h 68940"/>
                <a:gd name="connsiteX8" fmla="*/ 58761 w 61884"/>
                <a:gd name="connsiteY8" fmla="*/ 58646 h 68940"/>
                <a:gd name="connsiteX9" fmla="*/ 61884 w 61884"/>
                <a:gd name="connsiteY9" fmla="*/ 67552 h 68940"/>
                <a:gd name="connsiteX10" fmla="*/ 44649 w 61884"/>
                <a:gd name="connsiteY10" fmla="*/ 67552 h 68940"/>
                <a:gd name="connsiteX11" fmla="*/ 43030 w 61884"/>
                <a:gd name="connsiteY11" fmla="*/ 62347 h 68940"/>
                <a:gd name="connsiteX12" fmla="*/ 42451 w 61884"/>
                <a:gd name="connsiteY12" fmla="*/ 60265 h 68940"/>
                <a:gd name="connsiteX13" fmla="*/ 32851 w 61884"/>
                <a:gd name="connsiteY13" fmla="*/ 66743 h 68940"/>
                <a:gd name="connsiteX14" fmla="*/ 21978 w 61884"/>
                <a:gd name="connsiteY14" fmla="*/ 68940 h 68940"/>
                <a:gd name="connsiteX15" fmla="*/ 5899 w 61884"/>
                <a:gd name="connsiteY15" fmla="*/ 63388 h 68940"/>
                <a:gd name="connsiteX16" fmla="*/ 0 w 61884"/>
                <a:gd name="connsiteY16" fmla="*/ 49392 h 68940"/>
                <a:gd name="connsiteX17" fmla="*/ 2660 w 61884"/>
                <a:gd name="connsiteY17" fmla="*/ 39444 h 68940"/>
                <a:gd name="connsiteX18" fmla="*/ 10179 w 61884"/>
                <a:gd name="connsiteY18" fmla="*/ 32735 h 68940"/>
                <a:gd name="connsiteX19" fmla="*/ 24060 w 61884"/>
                <a:gd name="connsiteY19" fmla="*/ 28687 h 68940"/>
                <a:gd name="connsiteX20" fmla="*/ 41063 w 61884"/>
                <a:gd name="connsiteY20" fmla="*/ 24407 h 68940"/>
                <a:gd name="connsiteX21" fmla="*/ 41063 w 61884"/>
                <a:gd name="connsiteY21" fmla="*/ 22672 h 68940"/>
                <a:gd name="connsiteX22" fmla="*/ 38634 w 61884"/>
                <a:gd name="connsiteY22" fmla="*/ 15500 h 68940"/>
                <a:gd name="connsiteX23" fmla="*/ 29265 w 61884"/>
                <a:gd name="connsiteY23" fmla="*/ 13418 h 68940"/>
                <a:gd name="connsiteX24" fmla="*/ 21978 w 61884"/>
                <a:gd name="connsiteY24" fmla="*/ 15269 h 68940"/>
                <a:gd name="connsiteX25" fmla="*/ 17698 w 61884"/>
                <a:gd name="connsiteY25" fmla="*/ 21746 h 68940"/>
                <a:gd name="connsiteX26" fmla="*/ 41063 w 61884"/>
                <a:gd name="connsiteY26" fmla="*/ 35742 h 68940"/>
                <a:gd name="connsiteX27" fmla="*/ 30422 w 61884"/>
                <a:gd name="connsiteY27" fmla="*/ 38403 h 68940"/>
                <a:gd name="connsiteX28" fmla="*/ 20937 w 61884"/>
                <a:gd name="connsiteY28" fmla="*/ 41410 h 68940"/>
                <a:gd name="connsiteX29" fmla="*/ 17582 w 61884"/>
                <a:gd name="connsiteY29" fmla="*/ 47541 h 68940"/>
                <a:gd name="connsiteX30" fmla="*/ 20358 w 61884"/>
                <a:gd name="connsiteY30" fmla="*/ 53903 h 68940"/>
                <a:gd name="connsiteX31" fmla="*/ 27299 w 61884"/>
                <a:gd name="connsiteY31" fmla="*/ 56563 h 68940"/>
                <a:gd name="connsiteX32" fmla="*/ 36321 w 61884"/>
                <a:gd name="connsiteY32" fmla="*/ 53440 h 68940"/>
                <a:gd name="connsiteX33" fmla="*/ 40485 w 61884"/>
                <a:gd name="connsiteY33" fmla="*/ 47657 h 68940"/>
                <a:gd name="connsiteX34" fmla="*/ 41179 w 61884"/>
                <a:gd name="connsiteY34" fmla="*/ 39097 h 68940"/>
                <a:gd name="connsiteX35" fmla="*/ 41179 w 61884"/>
                <a:gd name="connsiteY35" fmla="*/ 35627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1884" h="68940">
                  <a:moveTo>
                    <a:pt x="17698" y="21631"/>
                  </a:moveTo>
                  <a:lnTo>
                    <a:pt x="1851" y="18739"/>
                  </a:lnTo>
                  <a:cubicBezTo>
                    <a:pt x="3586" y="12377"/>
                    <a:pt x="6709" y="7634"/>
                    <a:pt x="10989" y="4627"/>
                  </a:cubicBezTo>
                  <a:cubicBezTo>
                    <a:pt x="15384" y="1619"/>
                    <a:pt x="21746" y="0"/>
                    <a:pt x="30422" y="0"/>
                  </a:cubicBezTo>
                  <a:cubicBezTo>
                    <a:pt x="38172" y="0"/>
                    <a:pt x="43955" y="925"/>
                    <a:pt x="47772" y="2776"/>
                  </a:cubicBezTo>
                  <a:cubicBezTo>
                    <a:pt x="51590" y="4627"/>
                    <a:pt x="54250" y="6940"/>
                    <a:pt x="55869" y="9832"/>
                  </a:cubicBezTo>
                  <a:cubicBezTo>
                    <a:pt x="57489" y="12724"/>
                    <a:pt x="58183" y="17929"/>
                    <a:pt x="58183" y="25448"/>
                  </a:cubicBezTo>
                  <a:lnTo>
                    <a:pt x="57951" y="45806"/>
                  </a:lnTo>
                  <a:cubicBezTo>
                    <a:pt x="57951" y="51590"/>
                    <a:pt x="58183" y="55869"/>
                    <a:pt x="58761" y="58646"/>
                  </a:cubicBezTo>
                  <a:cubicBezTo>
                    <a:pt x="59340" y="61422"/>
                    <a:pt x="60381" y="64313"/>
                    <a:pt x="61884" y="67552"/>
                  </a:cubicBezTo>
                  <a:lnTo>
                    <a:pt x="44649" y="67552"/>
                  </a:lnTo>
                  <a:cubicBezTo>
                    <a:pt x="44187" y="66396"/>
                    <a:pt x="43608" y="64660"/>
                    <a:pt x="43030" y="62347"/>
                  </a:cubicBezTo>
                  <a:cubicBezTo>
                    <a:pt x="42683" y="61306"/>
                    <a:pt x="42567" y="60612"/>
                    <a:pt x="42451" y="60265"/>
                  </a:cubicBezTo>
                  <a:cubicBezTo>
                    <a:pt x="39444" y="63157"/>
                    <a:pt x="36321" y="65354"/>
                    <a:pt x="32851" y="66743"/>
                  </a:cubicBezTo>
                  <a:cubicBezTo>
                    <a:pt x="29496" y="68131"/>
                    <a:pt x="25795" y="68940"/>
                    <a:pt x="21978" y="68940"/>
                  </a:cubicBezTo>
                  <a:cubicBezTo>
                    <a:pt x="15153" y="68940"/>
                    <a:pt x="9832" y="67090"/>
                    <a:pt x="5899" y="63388"/>
                  </a:cubicBezTo>
                  <a:cubicBezTo>
                    <a:pt x="1966" y="59687"/>
                    <a:pt x="0" y="55060"/>
                    <a:pt x="0" y="49392"/>
                  </a:cubicBezTo>
                  <a:cubicBezTo>
                    <a:pt x="0" y="45690"/>
                    <a:pt x="925" y="42336"/>
                    <a:pt x="2660" y="39444"/>
                  </a:cubicBezTo>
                  <a:cubicBezTo>
                    <a:pt x="4395" y="36552"/>
                    <a:pt x="6940" y="34239"/>
                    <a:pt x="10179" y="32735"/>
                  </a:cubicBezTo>
                  <a:cubicBezTo>
                    <a:pt x="13418" y="31231"/>
                    <a:pt x="18045" y="29843"/>
                    <a:pt x="24060" y="28687"/>
                  </a:cubicBezTo>
                  <a:cubicBezTo>
                    <a:pt x="32272" y="27183"/>
                    <a:pt x="37940" y="25679"/>
                    <a:pt x="41063" y="24407"/>
                  </a:cubicBezTo>
                  <a:lnTo>
                    <a:pt x="41063" y="22672"/>
                  </a:lnTo>
                  <a:cubicBezTo>
                    <a:pt x="41063" y="19317"/>
                    <a:pt x="40254" y="16888"/>
                    <a:pt x="38634" y="15500"/>
                  </a:cubicBezTo>
                  <a:cubicBezTo>
                    <a:pt x="37015" y="14112"/>
                    <a:pt x="33892" y="13418"/>
                    <a:pt x="29265" y="13418"/>
                  </a:cubicBezTo>
                  <a:cubicBezTo>
                    <a:pt x="26142" y="13418"/>
                    <a:pt x="23713" y="13996"/>
                    <a:pt x="21978" y="15269"/>
                  </a:cubicBezTo>
                  <a:cubicBezTo>
                    <a:pt x="20243" y="16541"/>
                    <a:pt x="18854" y="18623"/>
                    <a:pt x="17698" y="21746"/>
                  </a:cubicBezTo>
                  <a:close/>
                  <a:moveTo>
                    <a:pt x="41063" y="35742"/>
                  </a:moveTo>
                  <a:cubicBezTo>
                    <a:pt x="38866" y="36436"/>
                    <a:pt x="35280" y="37362"/>
                    <a:pt x="30422" y="38403"/>
                  </a:cubicBezTo>
                  <a:cubicBezTo>
                    <a:pt x="25563" y="39444"/>
                    <a:pt x="22440" y="40485"/>
                    <a:pt x="20937" y="41410"/>
                  </a:cubicBezTo>
                  <a:cubicBezTo>
                    <a:pt x="18623" y="43030"/>
                    <a:pt x="17582" y="45112"/>
                    <a:pt x="17582" y="47541"/>
                  </a:cubicBezTo>
                  <a:cubicBezTo>
                    <a:pt x="17582" y="49970"/>
                    <a:pt x="18507" y="52052"/>
                    <a:pt x="20358" y="53903"/>
                  </a:cubicBezTo>
                  <a:cubicBezTo>
                    <a:pt x="22209" y="55638"/>
                    <a:pt x="24522" y="56563"/>
                    <a:pt x="27299" y="56563"/>
                  </a:cubicBezTo>
                  <a:cubicBezTo>
                    <a:pt x="30422" y="56563"/>
                    <a:pt x="33429" y="55522"/>
                    <a:pt x="36321" y="53440"/>
                  </a:cubicBezTo>
                  <a:cubicBezTo>
                    <a:pt x="38403" y="51821"/>
                    <a:pt x="39791" y="49970"/>
                    <a:pt x="40485" y="47657"/>
                  </a:cubicBezTo>
                  <a:cubicBezTo>
                    <a:pt x="40948" y="46153"/>
                    <a:pt x="41179" y="43377"/>
                    <a:pt x="41179" y="39097"/>
                  </a:cubicBezTo>
                  <a:lnTo>
                    <a:pt x="41179" y="3562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BD36C432-B588-DB9A-AE18-EBE8307E28E2}"/>
                </a:ext>
              </a:extLst>
            </p:cNvPr>
            <p:cNvSpPr/>
            <p:nvPr/>
          </p:nvSpPr>
          <p:spPr>
            <a:xfrm>
              <a:off x="1587072" y="3469670"/>
              <a:ext cx="97048" cy="67436"/>
            </a:xfrm>
            <a:custGeom>
              <a:avLst/>
              <a:gdLst>
                <a:gd name="connsiteX0" fmla="*/ 0 w 97048"/>
                <a:gd name="connsiteY0" fmla="*/ 1504 h 67436"/>
                <a:gd name="connsiteX1" fmla="*/ 16078 w 97048"/>
                <a:gd name="connsiteY1" fmla="*/ 1504 h 67436"/>
                <a:gd name="connsiteX2" fmla="*/ 16078 w 97048"/>
                <a:gd name="connsiteY2" fmla="*/ 10526 h 67436"/>
                <a:gd name="connsiteX3" fmla="*/ 36668 w 97048"/>
                <a:gd name="connsiteY3" fmla="*/ 0 h 67436"/>
                <a:gd name="connsiteX4" fmla="*/ 47657 w 97048"/>
                <a:gd name="connsiteY4" fmla="*/ 2660 h 67436"/>
                <a:gd name="connsiteX5" fmla="*/ 55291 w 97048"/>
                <a:gd name="connsiteY5" fmla="*/ 10526 h 67436"/>
                <a:gd name="connsiteX6" fmla="*/ 64660 w 97048"/>
                <a:gd name="connsiteY6" fmla="*/ 2660 h 67436"/>
                <a:gd name="connsiteX7" fmla="*/ 75418 w 97048"/>
                <a:gd name="connsiteY7" fmla="*/ 0 h 67436"/>
                <a:gd name="connsiteX8" fmla="*/ 87679 w 97048"/>
                <a:gd name="connsiteY8" fmla="*/ 2892 h 67436"/>
                <a:gd name="connsiteX9" fmla="*/ 95198 w 97048"/>
                <a:gd name="connsiteY9" fmla="*/ 11567 h 67436"/>
                <a:gd name="connsiteX10" fmla="*/ 97048 w 97048"/>
                <a:gd name="connsiteY10" fmla="*/ 25216 h 67436"/>
                <a:gd name="connsiteX11" fmla="*/ 97048 w 97048"/>
                <a:gd name="connsiteY11" fmla="*/ 67437 h 67436"/>
                <a:gd name="connsiteX12" fmla="*/ 79582 w 97048"/>
                <a:gd name="connsiteY12" fmla="*/ 67437 h 67436"/>
                <a:gd name="connsiteX13" fmla="*/ 79582 w 97048"/>
                <a:gd name="connsiteY13" fmla="*/ 29728 h 67436"/>
                <a:gd name="connsiteX14" fmla="*/ 77731 w 97048"/>
                <a:gd name="connsiteY14" fmla="*/ 17004 h 67436"/>
                <a:gd name="connsiteX15" fmla="*/ 70328 w 97048"/>
                <a:gd name="connsiteY15" fmla="*/ 13302 h 67436"/>
                <a:gd name="connsiteX16" fmla="*/ 63388 w 97048"/>
                <a:gd name="connsiteY16" fmla="*/ 15500 h 67436"/>
                <a:gd name="connsiteX17" fmla="*/ 58761 w 97048"/>
                <a:gd name="connsiteY17" fmla="*/ 22093 h 67436"/>
                <a:gd name="connsiteX18" fmla="*/ 57373 w 97048"/>
                <a:gd name="connsiteY18" fmla="*/ 35742 h 67436"/>
                <a:gd name="connsiteX19" fmla="*/ 57373 w 97048"/>
                <a:gd name="connsiteY19" fmla="*/ 67437 h 67436"/>
                <a:gd name="connsiteX20" fmla="*/ 39907 w 97048"/>
                <a:gd name="connsiteY20" fmla="*/ 67437 h 67436"/>
                <a:gd name="connsiteX21" fmla="*/ 39907 w 97048"/>
                <a:gd name="connsiteY21" fmla="*/ 31231 h 67436"/>
                <a:gd name="connsiteX22" fmla="*/ 38981 w 97048"/>
                <a:gd name="connsiteY22" fmla="*/ 18855 h 67436"/>
                <a:gd name="connsiteX23" fmla="*/ 36089 w 97048"/>
                <a:gd name="connsiteY23" fmla="*/ 14690 h 67436"/>
                <a:gd name="connsiteX24" fmla="*/ 30769 w 97048"/>
                <a:gd name="connsiteY24" fmla="*/ 13302 h 67436"/>
                <a:gd name="connsiteX25" fmla="*/ 23481 w 97048"/>
                <a:gd name="connsiteY25" fmla="*/ 15500 h 67436"/>
                <a:gd name="connsiteX26" fmla="*/ 18854 w 97048"/>
                <a:gd name="connsiteY26" fmla="*/ 21746 h 67436"/>
                <a:gd name="connsiteX27" fmla="*/ 17466 w 97048"/>
                <a:gd name="connsiteY27" fmla="*/ 35395 h 67436"/>
                <a:gd name="connsiteX28" fmla="*/ 17466 w 97048"/>
                <a:gd name="connsiteY28" fmla="*/ 67437 h 67436"/>
                <a:gd name="connsiteX29" fmla="*/ 0 w 97048"/>
                <a:gd name="connsiteY29" fmla="*/ 67437 h 67436"/>
                <a:gd name="connsiteX30" fmla="*/ 0 w 97048"/>
                <a:gd name="connsiteY30" fmla="*/ 1504 h 6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7048" h="67436">
                  <a:moveTo>
                    <a:pt x="0" y="1504"/>
                  </a:moveTo>
                  <a:lnTo>
                    <a:pt x="16078" y="1504"/>
                  </a:lnTo>
                  <a:lnTo>
                    <a:pt x="16078" y="10526"/>
                  </a:lnTo>
                  <a:cubicBezTo>
                    <a:pt x="21862" y="3586"/>
                    <a:pt x="28687" y="0"/>
                    <a:pt x="36668" y="0"/>
                  </a:cubicBezTo>
                  <a:cubicBezTo>
                    <a:pt x="40948" y="0"/>
                    <a:pt x="44534" y="925"/>
                    <a:pt x="47657" y="2660"/>
                  </a:cubicBezTo>
                  <a:cubicBezTo>
                    <a:pt x="50780" y="4396"/>
                    <a:pt x="53325" y="7056"/>
                    <a:pt x="55291" y="10526"/>
                  </a:cubicBezTo>
                  <a:cubicBezTo>
                    <a:pt x="58183" y="7056"/>
                    <a:pt x="61306" y="4396"/>
                    <a:pt x="64660" y="2660"/>
                  </a:cubicBezTo>
                  <a:cubicBezTo>
                    <a:pt x="68015" y="925"/>
                    <a:pt x="71601" y="0"/>
                    <a:pt x="75418" y="0"/>
                  </a:cubicBezTo>
                  <a:cubicBezTo>
                    <a:pt x="80276" y="0"/>
                    <a:pt x="84325" y="925"/>
                    <a:pt x="87679" y="2892"/>
                  </a:cubicBezTo>
                  <a:cubicBezTo>
                    <a:pt x="91033" y="4858"/>
                    <a:pt x="93578" y="7750"/>
                    <a:pt x="95198" y="11567"/>
                  </a:cubicBezTo>
                  <a:cubicBezTo>
                    <a:pt x="96354" y="14343"/>
                    <a:pt x="97048" y="18970"/>
                    <a:pt x="97048" y="25216"/>
                  </a:cubicBezTo>
                  <a:lnTo>
                    <a:pt x="97048" y="67437"/>
                  </a:lnTo>
                  <a:lnTo>
                    <a:pt x="79582" y="67437"/>
                  </a:lnTo>
                  <a:lnTo>
                    <a:pt x="79582" y="29728"/>
                  </a:lnTo>
                  <a:cubicBezTo>
                    <a:pt x="79582" y="23134"/>
                    <a:pt x="79004" y="18970"/>
                    <a:pt x="77731" y="17004"/>
                  </a:cubicBezTo>
                  <a:cubicBezTo>
                    <a:pt x="76112" y="14575"/>
                    <a:pt x="73683" y="13302"/>
                    <a:pt x="70328" y="13302"/>
                  </a:cubicBezTo>
                  <a:cubicBezTo>
                    <a:pt x="67899" y="13302"/>
                    <a:pt x="65586" y="13996"/>
                    <a:pt x="63388" y="15500"/>
                  </a:cubicBezTo>
                  <a:cubicBezTo>
                    <a:pt x="61190" y="17004"/>
                    <a:pt x="59687" y="19202"/>
                    <a:pt x="58761" y="22093"/>
                  </a:cubicBezTo>
                  <a:cubicBezTo>
                    <a:pt x="57836" y="24985"/>
                    <a:pt x="57373" y="29496"/>
                    <a:pt x="57373" y="35742"/>
                  </a:cubicBezTo>
                  <a:lnTo>
                    <a:pt x="57373" y="67437"/>
                  </a:lnTo>
                  <a:lnTo>
                    <a:pt x="39907" y="67437"/>
                  </a:lnTo>
                  <a:lnTo>
                    <a:pt x="39907" y="31231"/>
                  </a:lnTo>
                  <a:cubicBezTo>
                    <a:pt x="39907" y="24869"/>
                    <a:pt x="39560" y="20705"/>
                    <a:pt x="38981" y="18855"/>
                  </a:cubicBezTo>
                  <a:cubicBezTo>
                    <a:pt x="38403" y="17004"/>
                    <a:pt x="37362" y="15616"/>
                    <a:pt x="36089" y="14690"/>
                  </a:cubicBezTo>
                  <a:cubicBezTo>
                    <a:pt x="34817" y="13765"/>
                    <a:pt x="32966" y="13302"/>
                    <a:pt x="30769" y="13302"/>
                  </a:cubicBezTo>
                  <a:cubicBezTo>
                    <a:pt x="28108" y="13302"/>
                    <a:pt x="25679" y="13996"/>
                    <a:pt x="23481" y="15500"/>
                  </a:cubicBezTo>
                  <a:cubicBezTo>
                    <a:pt x="21284" y="16888"/>
                    <a:pt x="19780" y="19086"/>
                    <a:pt x="18854" y="21746"/>
                  </a:cubicBezTo>
                  <a:cubicBezTo>
                    <a:pt x="17929" y="24407"/>
                    <a:pt x="17466" y="29034"/>
                    <a:pt x="17466" y="35395"/>
                  </a:cubicBezTo>
                  <a:lnTo>
                    <a:pt x="17466" y="67437"/>
                  </a:lnTo>
                  <a:lnTo>
                    <a:pt x="0" y="67437"/>
                  </a:lnTo>
                  <a:lnTo>
                    <a:pt x="0" y="150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7C4304B1-5E81-D6EC-493D-3AE3369C8457}"/>
                </a:ext>
              </a:extLst>
            </p:cNvPr>
            <p:cNvSpPr/>
            <p:nvPr/>
          </p:nvSpPr>
          <p:spPr>
            <a:xfrm>
              <a:off x="1700892" y="3469670"/>
              <a:ext cx="64429" cy="92537"/>
            </a:xfrm>
            <a:custGeom>
              <a:avLst/>
              <a:gdLst>
                <a:gd name="connsiteX0" fmla="*/ 0 w 64429"/>
                <a:gd name="connsiteY0" fmla="*/ 1504 h 92537"/>
                <a:gd name="connsiteX1" fmla="*/ 16310 w 64429"/>
                <a:gd name="connsiteY1" fmla="*/ 1504 h 92537"/>
                <a:gd name="connsiteX2" fmla="*/ 16310 w 64429"/>
                <a:gd name="connsiteY2" fmla="*/ 11220 h 92537"/>
                <a:gd name="connsiteX3" fmla="*/ 24869 w 64429"/>
                <a:gd name="connsiteY3" fmla="*/ 3123 h 92537"/>
                <a:gd name="connsiteX4" fmla="*/ 36899 w 64429"/>
                <a:gd name="connsiteY4" fmla="*/ 0 h 92537"/>
                <a:gd name="connsiteX5" fmla="*/ 56448 w 64429"/>
                <a:gd name="connsiteY5" fmla="*/ 9022 h 92537"/>
                <a:gd name="connsiteX6" fmla="*/ 64429 w 64429"/>
                <a:gd name="connsiteY6" fmla="*/ 34123 h 92537"/>
                <a:gd name="connsiteX7" fmla="*/ 56332 w 64429"/>
                <a:gd name="connsiteY7" fmla="*/ 59802 h 92537"/>
                <a:gd name="connsiteX8" fmla="*/ 36784 w 64429"/>
                <a:gd name="connsiteY8" fmla="*/ 68940 h 92537"/>
                <a:gd name="connsiteX9" fmla="*/ 26836 w 64429"/>
                <a:gd name="connsiteY9" fmla="*/ 66743 h 92537"/>
                <a:gd name="connsiteX10" fmla="*/ 17466 w 64429"/>
                <a:gd name="connsiteY10" fmla="*/ 59340 h 92537"/>
                <a:gd name="connsiteX11" fmla="*/ 17466 w 64429"/>
                <a:gd name="connsiteY11" fmla="*/ 92537 h 92537"/>
                <a:gd name="connsiteX12" fmla="*/ 0 w 64429"/>
                <a:gd name="connsiteY12" fmla="*/ 92537 h 92537"/>
                <a:gd name="connsiteX13" fmla="*/ 0 w 64429"/>
                <a:gd name="connsiteY13" fmla="*/ 1504 h 92537"/>
                <a:gd name="connsiteX14" fmla="*/ 17235 w 64429"/>
                <a:gd name="connsiteY14" fmla="*/ 33313 h 92537"/>
                <a:gd name="connsiteX15" fmla="*/ 21631 w 64429"/>
                <a:gd name="connsiteY15" fmla="*/ 49739 h 92537"/>
                <a:gd name="connsiteX16" fmla="*/ 32388 w 64429"/>
                <a:gd name="connsiteY16" fmla="*/ 55060 h 92537"/>
                <a:gd name="connsiteX17" fmla="*/ 42567 w 64429"/>
                <a:gd name="connsiteY17" fmla="*/ 50201 h 92537"/>
                <a:gd name="connsiteX18" fmla="*/ 46616 w 64429"/>
                <a:gd name="connsiteY18" fmla="*/ 34239 h 92537"/>
                <a:gd name="connsiteX19" fmla="*/ 42451 w 64429"/>
                <a:gd name="connsiteY19" fmla="*/ 18855 h 92537"/>
                <a:gd name="connsiteX20" fmla="*/ 32157 w 64429"/>
                <a:gd name="connsiteY20" fmla="*/ 13765 h 92537"/>
                <a:gd name="connsiteX21" fmla="*/ 21515 w 64429"/>
                <a:gd name="connsiteY21" fmla="*/ 18739 h 92537"/>
                <a:gd name="connsiteX22" fmla="*/ 17235 w 64429"/>
                <a:gd name="connsiteY22" fmla="*/ 33313 h 9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429" h="92537">
                  <a:moveTo>
                    <a:pt x="0" y="1504"/>
                  </a:moveTo>
                  <a:lnTo>
                    <a:pt x="16310" y="1504"/>
                  </a:lnTo>
                  <a:lnTo>
                    <a:pt x="16310" y="11220"/>
                  </a:lnTo>
                  <a:cubicBezTo>
                    <a:pt x="18392" y="7866"/>
                    <a:pt x="21284" y="5205"/>
                    <a:pt x="24869" y="3123"/>
                  </a:cubicBezTo>
                  <a:cubicBezTo>
                    <a:pt x="28455" y="1041"/>
                    <a:pt x="32504" y="0"/>
                    <a:pt x="36899" y="0"/>
                  </a:cubicBezTo>
                  <a:cubicBezTo>
                    <a:pt x="44534" y="0"/>
                    <a:pt x="51011" y="3007"/>
                    <a:pt x="56448" y="9022"/>
                  </a:cubicBezTo>
                  <a:cubicBezTo>
                    <a:pt x="61769" y="15037"/>
                    <a:pt x="64429" y="23366"/>
                    <a:pt x="64429" y="34123"/>
                  </a:cubicBezTo>
                  <a:cubicBezTo>
                    <a:pt x="64429" y="44881"/>
                    <a:pt x="61769" y="53672"/>
                    <a:pt x="56332" y="59802"/>
                  </a:cubicBezTo>
                  <a:cubicBezTo>
                    <a:pt x="50896" y="65933"/>
                    <a:pt x="44418" y="68940"/>
                    <a:pt x="36784" y="68940"/>
                  </a:cubicBezTo>
                  <a:cubicBezTo>
                    <a:pt x="33198" y="68940"/>
                    <a:pt x="29843" y="68246"/>
                    <a:pt x="26836" y="66743"/>
                  </a:cubicBezTo>
                  <a:cubicBezTo>
                    <a:pt x="23828" y="65239"/>
                    <a:pt x="20705" y="62810"/>
                    <a:pt x="17466" y="59340"/>
                  </a:cubicBezTo>
                  <a:lnTo>
                    <a:pt x="17466" y="92537"/>
                  </a:lnTo>
                  <a:lnTo>
                    <a:pt x="0" y="92537"/>
                  </a:lnTo>
                  <a:lnTo>
                    <a:pt x="0" y="1504"/>
                  </a:lnTo>
                  <a:close/>
                  <a:moveTo>
                    <a:pt x="17235" y="33313"/>
                  </a:moveTo>
                  <a:cubicBezTo>
                    <a:pt x="17235" y="40716"/>
                    <a:pt x="18739" y="46269"/>
                    <a:pt x="21631" y="49739"/>
                  </a:cubicBezTo>
                  <a:cubicBezTo>
                    <a:pt x="24522" y="53325"/>
                    <a:pt x="28108" y="55060"/>
                    <a:pt x="32388" y="55060"/>
                  </a:cubicBezTo>
                  <a:cubicBezTo>
                    <a:pt x="36668" y="55060"/>
                    <a:pt x="39791" y="53440"/>
                    <a:pt x="42567" y="50201"/>
                  </a:cubicBezTo>
                  <a:cubicBezTo>
                    <a:pt x="45343" y="46963"/>
                    <a:pt x="46616" y="41642"/>
                    <a:pt x="46616" y="34239"/>
                  </a:cubicBezTo>
                  <a:cubicBezTo>
                    <a:pt x="46616" y="27299"/>
                    <a:pt x="45228" y="22209"/>
                    <a:pt x="42451" y="18855"/>
                  </a:cubicBezTo>
                  <a:cubicBezTo>
                    <a:pt x="39675" y="15500"/>
                    <a:pt x="36205" y="13765"/>
                    <a:pt x="32157" y="13765"/>
                  </a:cubicBezTo>
                  <a:cubicBezTo>
                    <a:pt x="28108" y="13765"/>
                    <a:pt x="24291" y="15384"/>
                    <a:pt x="21515" y="18739"/>
                  </a:cubicBezTo>
                  <a:cubicBezTo>
                    <a:pt x="18739" y="22093"/>
                    <a:pt x="17235" y="26952"/>
                    <a:pt x="17235" y="3331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C69F9F2F-EF1B-7805-7534-B88B4DBA406E}"/>
                </a:ext>
              </a:extLst>
            </p:cNvPr>
            <p:cNvSpPr/>
            <p:nvPr/>
          </p:nvSpPr>
          <p:spPr>
            <a:xfrm>
              <a:off x="1779086" y="3446073"/>
              <a:ext cx="17466" cy="91033"/>
            </a:xfrm>
            <a:custGeom>
              <a:avLst/>
              <a:gdLst>
                <a:gd name="connsiteX0" fmla="*/ 0 w 17466"/>
                <a:gd name="connsiteY0" fmla="*/ 91034 h 91033"/>
                <a:gd name="connsiteX1" fmla="*/ 0 w 17466"/>
                <a:gd name="connsiteY1" fmla="*/ 0 h 91033"/>
                <a:gd name="connsiteX2" fmla="*/ 17466 w 17466"/>
                <a:gd name="connsiteY2" fmla="*/ 0 h 91033"/>
                <a:gd name="connsiteX3" fmla="*/ 17466 w 17466"/>
                <a:gd name="connsiteY3" fmla="*/ 91034 h 91033"/>
                <a:gd name="connsiteX4" fmla="*/ 0 w 17466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6" h="91033">
                  <a:moveTo>
                    <a:pt x="0" y="91034"/>
                  </a:moveTo>
                  <a:lnTo>
                    <a:pt x="0" y="0"/>
                  </a:lnTo>
                  <a:lnTo>
                    <a:pt x="17466" y="0"/>
                  </a:lnTo>
                  <a:lnTo>
                    <a:pt x="17466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1DED8F66-914B-09AF-E81F-E72D9F0A34E5}"/>
                </a:ext>
              </a:extLst>
            </p:cNvPr>
            <p:cNvSpPr/>
            <p:nvPr/>
          </p:nvSpPr>
          <p:spPr>
            <a:xfrm>
              <a:off x="1809161" y="3469786"/>
              <a:ext cx="61782" cy="68824"/>
            </a:xfrm>
            <a:custGeom>
              <a:avLst/>
              <a:gdLst>
                <a:gd name="connsiteX0" fmla="*/ 43261 w 61782"/>
                <a:gd name="connsiteY0" fmla="*/ 46384 h 68824"/>
                <a:gd name="connsiteX1" fmla="*/ 60612 w 61782"/>
                <a:gd name="connsiteY1" fmla="*/ 49276 h 68824"/>
                <a:gd name="connsiteX2" fmla="*/ 49970 w 61782"/>
                <a:gd name="connsiteY2" fmla="*/ 63851 h 68824"/>
                <a:gd name="connsiteX3" fmla="*/ 31925 w 61782"/>
                <a:gd name="connsiteY3" fmla="*/ 68825 h 68824"/>
                <a:gd name="connsiteX4" fmla="*/ 6478 w 61782"/>
                <a:gd name="connsiteY4" fmla="*/ 57605 h 68824"/>
                <a:gd name="connsiteX5" fmla="*/ 0 w 61782"/>
                <a:gd name="connsiteY5" fmla="*/ 34933 h 68824"/>
                <a:gd name="connsiteX6" fmla="*/ 8560 w 61782"/>
                <a:gd name="connsiteY6" fmla="*/ 9254 h 68824"/>
                <a:gd name="connsiteX7" fmla="*/ 30306 w 61782"/>
                <a:gd name="connsiteY7" fmla="*/ 0 h 68824"/>
                <a:gd name="connsiteX8" fmla="*/ 53556 w 61782"/>
                <a:gd name="connsiteY8" fmla="*/ 9717 h 68824"/>
                <a:gd name="connsiteX9" fmla="*/ 61769 w 61782"/>
                <a:gd name="connsiteY9" fmla="*/ 39560 h 68824"/>
                <a:gd name="connsiteX10" fmla="*/ 18045 w 61782"/>
                <a:gd name="connsiteY10" fmla="*/ 39560 h 68824"/>
                <a:gd name="connsiteX11" fmla="*/ 22325 w 61782"/>
                <a:gd name="connsiteY11" fmla="*/ 51590 h 68824"/>
                <a:gd name="connsiteX12" fmla="*/ 32388 w 61782"/>
                <a:gd name="connsiteY12" fmla="*/ 55869 h 68824"/>
                <a:gd name="connsiteX13" fmla="*/ 39328 w 61782"/>
                <a:gd name="connsiteY13" fmla="*/ 53672 h 68824"/>
                <a:gd name="connsiteX14" fmla="*/ 43608 w 61782"/>
                <a:gd name="connsiteY14" fmla="*/ 46500 h 68824"/>
                <a:gd name="connsiteX15" fmla="*/ 44302 w 61782"/>
                <a:gd name="connsiteY15" fmla="*/ 28687 h 68824"/>
                <a:gd name="connsiteX16" fmla="*/ 40369 w 61782"/>
                <a:gd name="connsiteY16" fmla="*/ 17120 h 68824"/>
                <a:gd name="connsiteX17" fmla="*/ 31347 w 61782"/>
                <a:gd name="connsiteY17" fmla="*/ 13187 h 68824"/>
                <a:gd name="connsiteX18" fmla="*/ 21862 w 61782"/>
                <a:gd name="connsiteY18" fmla="*/ 17351 h 68824"/>
                <a:gd name="connsiteX19" fmla="*/ 18160 w 61782"/>
                <a:gd name="connsiteY19" fmla="*/ 28687 h 68824"/>
                <a:gd name="connsiteX20" fmla="*/ 44302 w 61782"/>
                <a:gd name="connsiteY20" fmla="*/ 28687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782" h="68824">
                  <a:moveTo>
                    <a:pt x="43261" y="46384"/>
                  </a:moveTo>
                  <a:lnTo>
                    <a:pt x="60612" y="49276"/>
                  </a:lnTo>
                  <a:cubicBezTo>
                    <a:pt x="58414" y="55638"/>
                    <a:pt x="54828" y="60496"/>
                    <a:pt x="49970" y="63851"/>
                  </a:cubicBezTo>
                  <a:cubicBezTo>
                    <a:pt x="45112" y="67205"/>
                    <a:pt x="39097" y="68825"/>
                    <a:pt x="31925" y="68825"/>
                  </a:cubicBezTo>
                  <a:cubicBezTo>
                    <a:pt x="20474" y="68825"/>
                    <a:pt x="11914" y="65123"/>
                    <a:pt x="6478" y="57605"/>
                  </a:cubicBezTo>
                  <a:cubicBezTo>
                    <a:pt x="2082" y="51590"/>
                    <a:pt x="0" y="44071"/>
                    <a:pt x="0" y="34933"/>
                  </a:cubicBezTo>
                  <a:cubicBezTo>
                    <a:pt x="0" y="23944"/>
                    <a:pt x="2892" y="15384"/>
                    <a:pt x="8560" y="9254"/>
                  </a:cubicBezTo>
                  <a:cubicBezTo>
                    <a:pt x="14228" y="3123"/>
                    <a:pt x="21515" y="0"/>
                    <a:pt x="30306" y="0"/>
                  </a:cubicBezTo>
                  <a:cubicBezTo>
                    <a:pt x="40138" y="0"/>
                    <a:pt x="47888" y="3239"/>
                    <a:pt x="53556" y="9717"/>
                  </a:cubicBezTo>
                  <a:cubicBezTo>
                    <a:pt x="59224" y="16194"/>
                    <a:pt x="62000" y="26142"/>
                    <a:pt x="61769" y="39560"/>
                  </a:cubicBezTo>
                  <a:lnTo>
                    <a:pt x="18045" y="39560"/>
                  </a:lnTo>
                  <a:cubicBezTo>
                    <a:pt x="18045" y="44765"/>
                    <a:pt x="19549" y="48813"/>
                    <a:pt x="22325" y="51590"/>
                  </a:cubicBezTo>
                  <a:cubicBezTo>
                    <a:pt x="24985" y="54481"/>
                    <a:pt x="28340" y="55869"/>
                    <a:pt x="32388" y="55869"/>
                  </a:cubicBezTo>
                  <a:cubicBezTo>
                    <a:pt x="35164" y="55869"/>
                    <a:pt x="37478" y="55175"/>
                    <a:pt x="39328" y="53672"/>
                  </a:cubicBezTo>
                  <a:cubicBezTo>
                    <a:pt x="41179" y="52168"/>
                    <a:pt x="42567" y="49739"/>
                    <a:pt x="43608" y="46500"/>
                  </a:cubicBezTo>
                  <a:close/>
                  <a:moveTo>
                    <a:pt x="44302" y="28687"/>
                  </a:moveTo>
                  <a:cubicBezTo>
                    <a:pt x="44302" y="23597"/>
                    <a:pt x="42914" y="19780"/>
                    <a:pt x="40369" y="17120"/>
                  </a:cubicBezTo>
                  <a:cubicBezTo>
                    <a:pt x="37825" y="14459"/>
                    <a:pt x="34817" y="13187"/>
                    <a:pt x="31347" y="13187"/>
                  </a:cubicBezTo>
                  <a:cubicBezTo>
                    <a:pt x="27530" y="13187"/>
                    <a:pt x="24407" y="14575"/>
                    <a:pt x="21862" y="17351"/>
                  </a:cubicBezTo>
                  <a:cubicBezTo>
                    <a:pt x="19317" y="20127"/>
                    <a:pt x="18160" y="23944"/>
                    <a:pt x="18160" y="28687"/>
                  </a:cubicBezTo>
                  <a:lnTo>
                    <a:pt x="44302" y="2868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55BADF4A-D2B2-CDE0-FBBB-04AE8D6C388F}"/>
                </a:ext>
              </a:extLst>
            </p:cNvPr>
            <p:cNvSpPr/>
            <p:nvPr/>
          </p:nvSpPr>
          <p:spPr>
            <a:xfrm>
              <a:off x="1920206" y="3446073"/>
              <a:ext cx="69749" cy="91033"/>
            </a:xfrm>
            <a:custGeom>
              <a:avLst/>
              <a:gdLst>
                <a:gd name="connsiteX0" fmla="*/ 0 w 69749"/>
                <a:gd name="connsiteY0" fmla="*/ 91034 h 91033"/>
                <a:gd name="connsiteX1" fmla="*/ 0 w 69749"/>
                <a:gd name="connsiteY1" fmla="*/ 0 h 91033"/>
                <a:gd name="connsiteX2" fmla="*/ 29496 w 69749"/>
                <a:gd name="connsiteY2" fmla="*/ 0 h 91033"/>
                <a:gd name="connsiteX3" fmla="*/ 51358 w 69749"/>
                <a:gd name="connsiteY3" fmla="*/ 1388 h 91033"/>
                <a:gd name="connsiteX4" fmla="*/ 64429 w 69749"/>
                <a:gd name="connsiteY4" fmla="*/ 10295 h 91033"/>
                <a:gd name="connsiteX5" fmla="*/ 69750 w 69749"/>
                <a:gd name="connsiteY5" fmla="*/ 27993 h 91033"/>
                <a:gd name="connsiteX6" fmla="*/ 66743 w 69749"/>
                <a:gd name="connsiteY6" fmla="*/ 42104 h 91033"/>
                <a:gd name="connsiteX7" fmla="*/ 58993 w 69749"/>
                <a:gd name="connsiteY7" fmla="*/ 51127 h 91033"/>
                <a:gd name="connsiteX8" fmla="*/ 49507 w 69749"/>
                <a:gd name="connsiteY8" fmla="*/ 55407 h 91033"/>
                <a:gd name="connsiteX9" fmla="*/ 30422 w 69749"/>
                <a:gd name="connsiteY9" fmla="*/ 56679 h 91033"/>
                <a:gd name="connsiteX10" fmla="*/ 18392 w 69749"/>
                <a:gd name="connsiteY10" fmla="*/ 56679 h 91033"/>
                <a:gd name="connsiteX11" fmla="*/ 18392 w 69749"/>
                <a:gd name="connsiteY11" fmla="*/ 91034 h 91033"/>
                <a:gd name="connsiteX12" fmla="*/ 0 w 69749"/>
                <a:gd name="connsiteY12" fmla="*/ 91034 h 91033"/>
                <a:gd name="connsiteX13" fmla="*/ 18392 w 69749"/>
                <a:gd name="connsiteY13" fmla="*/ 15384 h 91033"/>
                <a:gd name="connsiteX14" fmla="*/ 18392 w 69749"/>
                <a:gd name="connsiteY14" fmla="*/ 41179 h 91033"/>
                <a:gd name="connsiteX15" fmla="*/ 28455 w 69749"/>
                <a:gd name="connsiteY15" fmla="*/ 41179 h 91033"/>
                <a:gd name="connsiteX16" fmla="*/ 43030 w 69749"/>
                <a:gd name="connsiteY16" fmla="*/ 39791 h 91033"/>
                <a:gd name="connsiteX17" fmla="*/ 48813 w 69749"/>
                <a:gd name="connsiteY17" fmla="*/ 35280 h 91033"/>
                <a:gd name="connsiteX18" fmla="*/ 50896 w 69749"/>
                <a:gd name="connsiteY18" fmla="*/ 28224 h 91033"/>
                <a:gd name="connsiteX19" fmla="*/ 48004 w 69749"/>
                <a:gd name="connsiteY19" fmla="*/ 20011 h 91033"/>
                <a:gd name="connsiteX20" fmla="*/ 40601 w 69749"/>
                <a:gd name="connsiteY20" fmla="*/ 15963 h 91033"/>
                <a:gd name="connsiteX21" fmla="*/ 27414 w 69749"/>
                <a:gd name="connsiteY21" fmla="*/ 15384 h 91033"/>
                <a:gd name="connsiteX22" fmla="*/ 18508 w 69749"/>
                <a:gd name="connsiteY22" fmla="*/ 1538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749" h="91033">
                  <a:moveTo>
                    <a:pt x="0" y="91034"/>
                  </a:moveTo>
                  <a:lnTo>
                    <a:pt x="0" y="0"/>
                  </a:lnTo>
                  <a:lnTo>
                    <a:pt x="29496" y="0"/>
                  </a:lnTo>
                  <a:cubicBezTo>
                    <a:pt x="40716" y="0"/>
                    <a:pt x="48004" y="463"/>
                    <a:pt x="51358" y="1388"/>
                  </a:cubicBezTo>
                  <a:cubicBezTo>
                    <a:pt x="56563" y="2776"/>
                    <a:pt x="60959" y="5784"/>
                    <a:pt x="64429" y="10295"/>
                  </a:cubicBezTo>
                  <a:cubicBezTo>
                    <a:pt x="67899" y="14922"/>
                    <a:pt x="69750" y="20821"/>
                    <a:pt x="69750" y="27993"/>
                  </a:cubicBezTo>
                  <a:cubicBezTo>
                    <a:pt x="69750" y="33545"/>
                    <a:pt x="68709" y="38287"/>
                    <a:pt x="66743" y="42104"/>
                  </a:cubicBezTo>
                  <a:cubicBezTo>
                    <a:pt x="64776" y="45921"/>
                    <a:pt x="62116" y="48929"/>
                    <a:pt x="58993" y="51127"/>
                  </a:cubicBezTo>
                  <a:cubicBezTo>
                    <a:pt x="55869" y="53325"/>
                    <a:pt x="52746" y="54713"/>
                    <a:pt x="49507" y="55407"/>
                  </a:cubicBezTo>
                  <a:cubicBezTo>
                    <a:pt x="45112" y="56332"/>
                    <a:pt x="38750" y="56679"/>
                    <a:pt x="30422" y="56679"/>
                  </a:cubicBezTo>
                  <a:lnTo>
                    <a:pt x="18392" y="56679"/>
                  </a:lnTo>
                  <a:lnTo>
                    <a:pt x="18392" y="91034"/>
                  </a:lnTo>
                  <a:lnTo>
                    <a:pt x="0" y="91034"/>
                  </a:lnTo>
                  <a:close/>
                  <a:moveTo>
                    <a:pt x="18392" y="15384"/>
                  </a:moveTo>
                  <a:lnTo>
                    <a:pt x="18392" y="41179"/>
                  </a:lnTo>
                  <a:lnTo>
                    <a:pt x="28455" y="41179"/>
                  </a:lnTo>
                  <a:cubicBezTo>
                    <a:pt x="35743" y="41179"/>
                    <a:pt x="40601" y="40716"/>
                    <a:pt x="43030" y="39791"/>
                  </a:cubicBezTo>
                  <a:cubicBezTo>
                    <a:pt x="45459" y="38866"/>
                    <a:pt x="47425" y="37362"/>
                    <a:pt x="48813" y="35280"/>
                  </a:cubicBezTo>
                  <a:cubicBezTo>
                    <a:pt x="50202" y="33313"/>
                    <a:pt x="50896" y="30884"/>
                    <a:pt x="50896" y="28224"/>
                  </a:cubicBezTo>
                  <a:cubicBezTo>
                    <a:pt x="50896" y="24869"/>
                    <a:pt x="49970" y="22209"/>
                    <a:pt x="48004" y="20011"/>
                  </a:cubicBezTo>
                  <a:cubicBezTo>
                    <a:pt x="46037" y="17813"/>
                    <a:pt x="43608" y="16541"/>
                    <a:pt x="40601" y="15963"/>
                  </a:cubicBezTo>
                  <a:cubicBezTo>
                    <a:pt x="38403" y="15500"/>
                    <a:pt x="34007" y="15384"/>
                    <a:pt x="27414" y="15384"/>
                  </a:cubicBezTo>
                  <a:lnTo>
                    <a:pt x="18508" y="1538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802587BC-D836-239B-E176-FDFC1C3343EC}"/>
                </a:ext>
              </a:extLst>
            </p:cNvPr>
            <p:cNvSpPr/>
            <p:nvPr/>
          </p:nvSpPr>
          <p:spPr>
            <a:xfrm>
              <a:off x="2004068" y="3469670"/>
              <a:ext cx="42682" cy="67436"/>
            </a:xfrm>
            <a:custGeom>
              <a:avLst/>
              <a:gdLst>
                <a:gd name="connsiteX0" fmla="*/ 17466 w 42682"/>
                <a:gd name="connsiteY0" fmla="*/ 67437 h 67436"/>
                <a:gd name="connsiteX1" fmla="*/ 0 w 42682"/>
                <a:gd name="connsiteY1" fmla="*/ 67437 h 67436"/>
                <a:gd name="connsiteX2" fmla="*/ 0 w 42682"/>
                <a:gd name="connsiteY2" fmla="*/ 1504 h 67436"/>
                <a:gd name="connsiteX3" fmla="*/ 16194 w 42682"/>
                <a:gd name="connsiteY3" fmla="*/ 1504 h 67436"/>
                <a:gd name="connsiteX4" fmla="*/ 16194 w 42682"/>
                <a:gd name="connsiteY4" fmla="*/ 10873 h 67436"/>
                <a:gd name="connsiteX5" fmla="*/ 23713 w 42682"/>
                <a:gd name="connsiteY5" fmla="*/ 2082 h 67436"/>
                <a:gd name="connsiteX6" fmla="*/ 31231 w 42682"/>
                <a:gd name="connsiteY6" fmla="*/ 0 h 67436"/>
                <a:gd name="connsiteX7" fmla="*/ 42683 w 42682"/>
                <a:gd name="connsiteY7" fmla="*/ 3239 h 67436"/>
                <a:gd name="connsiteX8" fmla="*/ 37246 w 42682"/>
                <a:gd name="connsiteY8" fmla="*/ 18508 h 67436"/>
                <a:gd name="connsiteX9" fmla="*/ 29034 w 42682"/>
                <a:gd name="connsiteY9" fmla="*/ 15616 h 67436"/>
                <a:gd name="connsiteX10" fmla="*/ 22787 w 42682"/>
                <a:gd name="connsiteY10" fmla="*/ 17582 h 67436"/>
                <a:gd name="connsiteX11" fmla="*/ 18739 w 42682"/>
                <a:gd name="connsiteY11" fmla="*/ 24869 h 67436"/>
                <a:gd name="connsiteX12" fmla="*/ 17235 w 42682"/>
                <a:gd name="connsiteY12" fmla="*/ 46963 h 67436"/>
                <a:gd name="connsiteX13" fmla="*/ 17235 w 42682"/>
                <a:gd name="connsiteY13" fmla="*/ 67321 h 6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82" h="67436">
                  <a:moveTo>
                    <a:pt x="17466" y="67437"/>
                  </a:moveTo>
                  <a:lnTo>
                    <a:pt x="0" y="67437"/>
                  </a:lnTo>
                  <a:lnTo>
                    <a:pt x="0" y="1504"/>
                  </a:lnTo>
                  <a:lnTo>
                    <a:pt x="16194" y="1504"/>
                  </a:lnTo>
                  <a:lnTo>
                    <a:pt x="16194" y="10873"/>
                  </a:lnTo>
                  <a:cubicBezTo>
                    <a:pt x="18970" y="6478"/>
                    <a:pt x="21515" y="3470"/>
                    <a:pt x="23713" y="2082"/>
                  </a:cubicBezTo>
                  <a:cubicBezTo>
                    <a:pt x="25911" y="694"/>
                    <a:pt x="28455" y="0"/>
                    <a:pt x="31231" y="0"/>
                  </a:cubicBezTo>
                  <a:cubicBezTo>
                    <a:pt x="35164" y="0"/>
                    <a:pt x="38981" y="1041"/>
                    <a:pt x="42683" y="3239"/>
                  </a:cubicBezTo>
                  <a:lnTo>
                    <a:pt x="37246" y="18508"/>
                  </a:lnTo>
                  <a:cubicBezTo>
                    <a:pt x="34354" y="16541"/>
                    <a:pt x="31578" y="15616"/>
                    <a:pt x="29034" y="15616"/>
                  </a:cubicBezTo>
                  <a:cubicBezTo>
                    <a:pt x="26489" y="15616"/>
                    <a:pt x="24522" y="16310"/>
                    <a:pt x="22787" y="17582"/>
                  </a:cubicBezTo>
                  <a:cubicBezTo>
                    <a:pt x="21052" y="18855"/>
                    <a:pt x="19780" y="21399"/>
                    <a:pt x="18739" y="24869"/>
                  </a:cubicBezTo>
                  <a:cubicBezTo>
                    <a:pt x="17698" y="28340"/>
                    <a:pt x="17235" y="35742"/>
                    <a:pt x="17235" y="46963"/>
                  </a:cubicBezTo>
                  <a:lnTo>
                    <a:pt x="17235" y="67321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674873B1-7116-D840-F978-356FCC3C6C39}"/>
                </a:ext>
              </a:extLst>
            </p:cNvPr>
            <p:cNvSpPr/>
            <p:nvPr/>
          </p:nvSpPr>
          <p:spPr>
            <a:xfrm>
              <a:off x="2050221" y="3469670"/>
              <a:ext cx="68130" cy="68940"/>
            </a:xfrm>
            <a:custGeom>
              <a:avLst/>
              <a:gdLst>
                <a:gd name="connsiteX0" fmla="*/ 0 w 68130"/>
                <a:gd name="connsiteY0" fmla="*/ 33545 h 68940"/>
                <a:gd name="connsiteX1" fmla="*/ 4280 w 68130"/>
                <a:gd name="connsiteY1" fmla="*/ 16657 h 68940"/>
                <a:gd name="connsiteX2" fmla="*/ 16425 w 68130"/>
                <a:gd name="connsiteY2" fmla="*/ 4280 h 68940"/>
                <a:gd name="connsiteX3" fmla="*/ 34007 w 68130"/>
                <a:gd name="connsiteY3" fmla="*/ 0 h 68940"/>
                <a:gd name="connsiteX4" fmla="*/ 58530 w 68130"/>
                <a:gd name="connsiteY4" fmla="*/ 9716 h 68940"/>
                <a:gd name="connsiteX5" fmla="*/ 68131 w 68130"/>
                <a:gd name="connsiteY5" fmla="*/ 34239 h 68940"/>
                <a:gd name="connsiteX6" fmla="*/ 58414 w 68130"/>
                <a:gd name="connsiteY6" fmla="*/ 59108 h 68940"/>
                <a:gd name="connsiteX7" fmla="*/ 34123 w 68130"/>
                <a:gd name="connsiteY7" fmla="*/ 68940 h 68940"/>
                <a:gd name="connsiteX8" fmla="*/ 16888 w 68130"/>
                <a:gd name="connsiteY8" fmla="*/ 64892 h 68940"/>
                <a:gd name="connsiteX9" fmla="*/ 4395 w 68130"/>
                <a:gd name="connsiteY9" fmla="*/ 52862 h 68940"/>
                <a:gd name="connsiteX10" fmla="*/ 116 w 68130"/>
                <a:gd name="connsiteY10" fmla="*/ 33545 h 68940"/>
                <a:gd name="connsiteX11" fmla="*/ 17929 w 68130"/>
                <a:gd name="connsiteY11" fmla="*/ 34470 h 68940"/>
                <a:gd name="connsiteX12" fmla="*/ 22556 w 68130"/>
                <a:gd name="connsiteY12" fmla="*/ 49507 h 68940"/>
                <a:gd name="connsiteX13" fmla="*/ 34007 w 68130"/>
                <a:gd name="connsiteY13" fmla="*/ 54713 h 68940"/>
                <a:gd name="connsiteX14" fmla="*/ 45459 w 68130"/>
                <a:gd name="connsiteY14" fmla="*/ 49507 h 68940"/>
                <a:gd name="connsiteX15" fmla="*/ 50086 w 68130"/>
                <a:gd name="connsiteY15" fmla="*/ 34354 h 68940"/>
                <a:gd name="connsiteX16" fmla="*/ 45459 w 68130"/>
                <a:gd name="connsiteY16" fmla="*/ 19433 h 68940"/>
                <a:gd name="connsiteX17" fmla="*/ 34007 w 68130"/>
                <a:gd name="connsiteY17" fmla="*/ 14228 h 68940"/>
                <a:gd name="connsiteX18" fmla="*/ 22556 w 68130"/>
                <a:gd name="connsiteY18" fmla="*/ 19433 h 68940"/>
                <a:gd name="connsiteX19" fmla="*/ 17929 w 68130"/>
                <a:gd name="connsiteY19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130" h="68940">
                  <a:moveTo>
                    <a:pt x="0" y="33545"/>
                  </a:moveTo>
                  <a:cubicBezTo>
                    <a:pt x="0" y="27761"/>
                    <a:pt x="1388" y="22093"/>
                    <a:pt x="4280" y="16657"/>
                  </a:cubicBezTo>
                  <a:cubicBezTo>
                    <a:pt x="7172" y="11220"/>
                    <a:pt x="11220" y="7056"/>
                    <a:pt x="16425" y="4280"/>
                  </a:cubicBezTo>
                  <a:cubicBezTo>
                    <a:pt x="21631" y="1388"/>
                    <a:pt x="27530" y="0"/>
                    <a:pt x="34007" y="0"/>
                  </a:cubicBezTo>
                  <a:cubicBezTo>
                    <a:pt x="43955" y="0"/>
                    <a:pt x="52168" y="3239"/>
                    <a:pt x="58530" y="9716"/>
                  </a:cubicBezTo>
                  <a:cubicBezTo>
                    <a:pt x="64892" y="16194"/>
                    <a:pt x="68131" y="24407"/>
                    <a:pt x="68131" y="34239"/>
                  </a:cubicBezTo>
                  <a:cubicBezTo>
                    <a:pt x="68131" y="44071"/>
                    <a:pt x="64892" y="52515"/>
                    <a:pt x="58414" y="59108"/>
                  </a:cubicBezTo>
                  <a:cubicBezTo>
                    <a:pt x="51937" y="65701"/>
                    <a:pt x="43839" y="68940"/>
                    <a:pt x="34123" y="68940"/>
                  </a:cubicBezTo>
                  <a:cubicBezTo>
                    <a:pt x="28108" y="68940"/>
                    <a:pt x="22325" y="67552"/>
                    <a:pt x="16888" y="64892"/>
                  </a:cubicBezTo>
                  <a:cubicBezTo>
                    <a:pt x="11451" y="62231"/>
                    <a:pt x="7172" y="58183"/>
                    <a:pt x="4395" y="52862"/>
                  </a:cubicBezTo>
                  <a:cubicBezTo>
                    <a:pt x="1504" y="47541"/>
                    <a:pt x="116" y="41179"/>
                    <a:pt x="116" y="33545"/>
                  </a:cubicBezTo>
                  <a:close/>
                  <a:moveTo>
                    <a:pt x="17929" y="34470"/>
                  </a:moveTo>
                  <a:cubicBezTo>
                    <a:pt x="17929" y="41063"/>
                    <a:pt x="19433" y="46037"/>
                    <a:pt x="22556" y="49507"/>
                  </a:cubicBezTo>
                  <a:cubicBezTo>
                    <a:pt x="25679" y="52978"/>
                    <a:pt x="29496" y="54713"/>
                    <a:pt x="34007" y="54713"/>
                  </a:cubicBezTo>
                  <a:cubicBezTo>
                    <a:pt x="38519" y="54713"/>
                    <a:pt x="42336" y="52978"/>
                    <a:pt x="45459" y="49507"/>
                  </a:cubicBezTo>
                  <a:cubicBezTo>
                    <a:pt x="48582" y="46037"/>
                    <a:pt x="50086" y="40948"/>
                    <a:pt x="50086" y="34354"/>
                  </a:cubicBezTo>
                  <a:cubicBezTo>
                    <a:pt x="50086" y="27761"/>
                    <a:pt x="48582" y="22903"/>
                    <a:pt x="45459" y="19433"/>
                  </a:cubicBezTo>
                  <a:cubicBezTo>
                    <a:pt x="42336" y="15963"/>
                    <a:pt x="38519" y="14228"/>
                    <a:pt x="34007" y="14228"/>
                  </a:cubicBezTo>
                  <a:cubicBezTo>
                    <a:pt x="29496" y="14228"/>
                    <a:pt x="25563" y="15963"/>
                    <a:pt x="22556" y="19433"/>
                  </a:cubicBezTo>
                  <a:cubicBezTo>
                    <a:pt x="19433" y="22903"/>
                    <a:pt x="17929" y="27877"/>
                    <a:pt x="17929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029E319F-B49D-8194-9A1E-DD7389E8930D}"/>
                </a:ext>
              </a:extLst>
            </p:cNvPr>
            <p:cNvSpPr/>
            <p:nvPr/>
          </p:nvSpPr>
          <p:spPr>
            <a:xfrm>
              <a:off x="2116847" y="3446073"/>
              <a:ext cx="32041" cy="117869"/>
            </a:xfrm>
            <a:custGeom>
              <a:avLst/>
              <a:gdLst>
                <a:gd name="connsiteX0" fmla="*/ 32041 w 32041"/>
                <a:gd name="connsiteY0" fmla="*/ 25101 h 117869"/>
                <a:gd name="connsiteX1" fmla="*/ 32041 w 32041"/>
                <a:gd name="connsiteY1" fmla="*/ 89067 h 117869"/>
                <a:gd name="connsiteX2" fmla="*/ 30422 w 32041"/>
                <a:gd name="connsiteY2" fmla="*/ 106880 h 117869"/>
                <a:gd name="connsiteX3" fmla="*/ 24060 w 32041"/>
                <a:gd name="connsiteY3" fmla="*/ 114977 h 117869"/>
                <a:gd name="connsiteX4" fmla="*/ 12146 w 32041"/>
                <a:gd name="connsiteY4" fmla="*/ 117869 h 117869"/>
                <a:gd name="connsiteX5" fmla="*/ 6478 w 32041"/>
                <a:gd name="connsiteY5" fmla="*/ 117407 h 117869"/>
                <a:gd name="connsiteX6" fmla="*/ 0 w 32041"/>
                <a:gd name="connsiteY6" fmla="*/ 116019 h 117869"/>
                <a:gd name="connsiteX7" fmla="*/ 3008 w 32041"/>
                <a:gd name="connsiteY7" fmla="*/ 101097 h 117869"/>
                <a:gd name="connsiteX8" fmla="*/ 5321 w 32041"/>
                <a:gd name="connsiteY8" fmla="*/ 101444 h 117869"/>
                <a:gd name="connsiteX9" fmla="*/ 7287 w 32041"/>
                <a:gd name="connsiteY9" fmla="*/ 101560 h 117869"/>
                <a:gd name="connsiteX10" fmla="*/ 11683 w 32041"/>
                <a:gd name="connsiteY10" fmla="*/ 100403 h 117869"/>
                <a:gd name="connsiteX11" fmla="*/ 13996 w 32041"/>
                <a:gd name="connsiteY11" fmla="*/ 97627 h 117869"/>
                <a:gd name="connsiteX12" fmla="*/ 14575 w 32041"/>
                <a:gd name="connsiteY12" fmla="*/ 87910 h 117869"/>
                <a:gd name="connsiteX13" fmla="*/ 14575 w 32041"/>
                <a:gd name="connsiteY13" fmla="*/ 24985 h 117869"/>
                <a:gd name="connsiteX14" fmla="*/ 32041 w 32041"/>
                <a:gd name="connsiteY14" fmla="*/ 24985 h 117869"/>
                <a:gd name="connsiteX15" fmla="*/ 14575 w 32041"/>
                <a:gd name="connsiteY15" fmla="*/ 16194 h 117869"/>
                <a:gd name="connsiteX16" fmla="*/ 14575 w 32041"/>
                <a:gd name="connsiteY16" fmla="*/ 0 h 117869"/>
                <a:gd name="connsiteX17" fmla="*/ 32041 w 32041"/>
                <a:gd name="connsiteY17" fmla="*/ 0 h 117869"/>
                <a:gd name="connsiteX18" fmla="*/ 32041 w 32041"/>
                <a:gd name="connsiteY18" fmla="*/ 16194 h 117869"/>
                <a:gd name="connsiteX19" fmla="*/ 14575 w 32041"/>
                <a:gd name="connsiteY19" fmla="*/ 16194 h 11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041" h="117869">
                  <a:moveTo>
                    <a:pt x="32041" y="25101"/>
                  </a:moveTo>
                  <a:lnTo>
                    <a:pt x="32041" y="89067"/>
                  </a:lnTo>
                  <a:cubicBezTo>
                    <a:pt x="32041" y="97511"/>
                    <a:pt x="31463" y="103410"/>
                    <a:pt x="30422" y="106880"/>
                  </a:cubicBezTo>
                  <a:cubicBezTo>
                    <a:pt x="29265" y="110351"/>
                    <a:pt x="27183" y="113011"/>
                    <a:pt x="24060" y="114977"/>
                  </a:cubicBezTo>
                  <a:cubicBezTo>
                    <a:pt x="20937" y="116944"/>
                    <a:pt x="16888" y="117869"/>
                    <a:pt x="12146" y="117869"/>
                  </a:cubicBezTo>
                  <a:cubicBezTo>
                    <a:pt x="10411" y="117869"/>
                    <a:pt x="8560" y="117754"/>
                    <a:pt x="6478" y="117407"/>
                  </a:cubicBezTo>
                  <a:cubicBezTo>
                    <a:pt x="4511" y="117060"/>
                    <a:pt x="2313" y="116597"/>
                    <a:pt x="0" y="116019"/>
                  </a:cubicBezTo>
                  <a:lnTo>
                    <a:pt x="3008" y="101097"/>
                  </a:lnTo>
                  <a:cubicBezTo>
                    <a:pt x="3817" y="101213"/>
                    <a:pt x="4627" y="101444"/>
                    <a:pt x="5321" y="101444"/>
                  </a:cubicBezTo>
                  <a:cubicBezTo>
                    <a:pt x="6015" y="101444"/>
                    <a:pt x="6709" y="101560"/>
                    <a:pt x="7287" y="101560"/>
                  </a:cubicBezTo>
                  <a:cubicBezTo>
                    <a:pt x="9022" y="101560"/>
                    <a:pt x="10526" y="101213"/>
                    <a:pt x="11683" y="100403"/>
                  </a:cubicBezTo>
                  <a:cubicBezTo>
                    <a:pt x="12840" y="99593"/>
                    <a:pt x="13534" y="98668"/>
                    <a:pt x="13996" y="97627"/>
                  </a:cubicBezTo>
                  <a:cubicBezTo>
                    <a:pt x="14343" y="96586"/>
                    <a:pt x="14575" y="93347"/>
                    <a:pt x="14575" y="87910"/>
                  </a:cubicBezTo>
                  <a:lnTo>
                    <a:pt x="14575" y="24985"/>
                  </a:lnTo>
                  <a:lnTo>
                    <a:pt x="32041" y="24985"/>
                  </a:lnTo>
                  <a:close/>
                  <a:moveTo>
                    <a:pt x="14575" y="16194"/>
                  </a:moveTo>
                  <a:lnTo>
                    <a:pt x="14575" y="0"/>
                  </a:lnTo>
                  <a:lnTo>
                    <a:pt x="32041" y="0"/>
                  </a:lnTo>
                  <a:lnTo>
                    <a:pt x="32041" y="16194"/>
                  </a:lnTo>
                  <a:lnTo>
                    <a:pt x="14575" y="1619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6D95881B-7FEB-9020-AA91-43E8D2B6FEAD}"/>
                </a:ext>
              </a:extLst>
            </p:cNvPr>
            <p:cNvSpPr/>
            <p:nvPr/>
          </p:nvSpPr>
          <p:spPr>
            <a:xfrm>
              <a:off x="2161959" y="3469786"/>
              <a:ext cx="61666" cy="68824"/>
            </a:xfrm>
            <a:custGeom>
              <a:avLst/>
              <a:gdLst>
                <a:gd name="connsiteX0" fmla="*/ 43377 w 61666"/>
                <a:gd name="connsiteY0" fmla="*/ 46384 h 68824"/>
                <a:gd name="connsiteX1" fmla="*/ 60728 w 61666"/>
                <a:gd name="connsiteY1" fmla="*/ 49276 h 68824"/>
                <a:gd name="connsiteX2" fmla="*/ 50086 w 61666"/>
                <a:gd name="connsiteY2" fmla="*/ 63851 h 68824"/>
                <a:gd name="connsiteX3" fmla="*/ 31925 w 61666"/>
                <a:gd name="connsiteY3" fmla="*/ 68825 h 68824"/>
                <a:gd name="connsiteX4" fmla="*/ 6478 w 61666"/>
                <a:gd name="connsiteY4" fmla="*/ 57605 h 68824"/>
                <a:gd name="connsiteX5" fmla="*/ 0 w 61666"/>
                <a:gd name="connsiteY5" fmla="*/ 34933 h 68824"/>
                <a:gd name="connsiteX6" fmla="*/ 8560 w 61666"/>
                <a:gd name="connsiteY6" fmla="*/ 9254 h 68824"/>
                <a:gd name="connsiteX7" fmla="*/ 30306 w 61666"/>
                <a:gd name="connsiteY7" fmla="*/ 0 h 68824"/>
                <a:gd name="connsiteX8" fmla="*/ 53556 w 61666"/>
                <a:gd name="connsiteY8" fmla="*/ 9717 h 68824"/>
                <a:gd name="connsiteX9" fmla="*/ 61653 w 61666"/>
                <a:gd name="connsiteY9" fmla="*/ 39560 h 68824"/>
                <a:gd name="connsiteX10" fmla="*/ 17929 w 61666"/>
                <a:gd name="connsiteY10" fmla="*/ 39560 h 68824"/>
                <a:gd name="connsiteX11" fmla="*/ 22209 w 61666"/>
                <a:gd name="connsiteY11" fmla="*/ 51590 h 68824"/>
                <a:gd name="connsiteX12" fmla="*/ 32272 w 61666"/>
                <a:gd name="connsiteY12" fmla="*/ 55869 h 68824"/>
                <a:gd name="connsiteX13" fmla="*/ 39213 w 61666"/>
                <a:gd name="connsiteY13" fmla="*/ 53672 h 68824"/>
                <a:gd name="connsiteX14" fmla="*/ 43492 w 61666"/>
                <a:gd name="connsiteY14" fmla="*/ 46500 h 68824"/>
                <a:gd name="connsiteX15" fmla="*/ 44418 w 61666"/>
                <a:gd name="connsiteY15" fmla="*/ 28687 h 68824"/>
                <a:gd name="connsiteX16" fmla="*/ 40485 w 61666"/>
                <a:gd name="connsiteY16" fmla="*/ 17120 h 68824"/>
                <a:gd name="connsiteX17" fmla="*/ 31463 w 61666"/>
                <a:gd name="connsiteY17" fmla="*/ 13187 h 68824"/>
                <a:gd name="connsiteX18" fmla="*/ 21978 w 61666"/>
                <a:gd name="connsiteY18" fmla="*/ 17351 h 68824"/>
                <a:gd name="connsiteX19" fmla="*/ 18276 w 61666"/>
                <a:gd name="connsiteY19" fmla="*/ 28687 h 68824"/>
                <a:gd name="connsiteX20" fmla="*/ 44418 w 61666"/>
                <a:gd name="connsiteY20" fmla="*/ 28687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666" h="68824">
                  <a:moveTo>
                    <a:pt x="43377" y="46384"/>
                  </a:moveTo>
                  <a:lnTo>
                    <a:pt x="60728" y="49276"/>
                  </a:lnTo>
                  <a:cubicBezTo>
                    <a:pt x="58530" y="55638"/>
                    <a:pt x="54944" y="60496"/>
                    <a:pt x="50086" y="63851"/>
                  </a:cubicBezTo>
                  <a:cubicBezTo>
                    <a:pt x="45227" y="67205"/>
                    <a:pt x="39213" y="68825"/>
                    <a:pt x="31925" y="68825"/>
                  </a:cubicBezTo>
                  <a:cubicBezTo>
                    <a:pt x="20474" y="68825"/>
                    <a:pt x="12030" y="65123"/>
                    <a:pt x="6478" y="57605"/>
                  </a:cubicBezTo>
                  <a:cubicBezTo>
                    <a:pt x="2082" y="51590"/>
                    <a:pt x="0" y="44071"/>
                    <a:pt x="0" y="34933"/>
                  </a:cubicBezTo>
                  <a:cubicBezTo>
                    <a:pt x="0" y="23944"/>
                    <a:pt x="2892" y="15384"/>
                    <a:pt x="8560" y="9254"/>
                  </a:cubicBezTo>
                  <a:cubicBezTo>
                    <a:pt x="14228" y="3123"/>
                    <a:pt x="21515" y="0"/>
                    <a:pt x="30306" y="0"/>
                  </a:cubicBezTo>
                  <a:cubicBezTo>
                    <a:pt x="40138" y="0"/>
                    <a:pt x="47888" y="3239"/>
                    <a:pt x="53556" y="9717"/>
                  </a:cubicBezTo>
                  <a:cubicBezTo>
                    <a:pt x="59224" y="16194"/>
                    <a:pt x="61884" y="26142"/>
                    <a:pt x="61653" y="39560"/>
                  </a:cubicBezTo>
                  <a:lnTo>
                    <a:pt x="17929" y="39560"/>
                  </a:lnTo>
                  <a:cubicBezTo>
                    <a:pt x="17929" y="44765"/>
                    <a:pt x="19433" y="48813"/>
                    <a:pt x="22209" y="51590"/>
                  </a:cubicBezTo>
                  <a:cubicBezTo>
                    <a:pt x="24985" y="54366"/>
                    <a:pt x="28224" y="55869"/>
                    <a:pt x="32272" y="55869"/>
                  </a:cubicBezTo>
                  <a:cubicBezTo>
                    <a:pt x="35048" y="55869"/>
                    <a:pt x="37362" y="55175"/>
                    <a:pt x="39213" y="53672"/>
                  </a:cubicBezTo>
                  <a:cubicBezTo>
                    <a:pt x="41063" y="52168"/>
                    <a:pt x="42451" y="49739"/>
                    <a:pt x="43492" y="46500"/>
                  </a:cubicBezTo>
                  <a:close/>
                  <a:moveTo>
                    <a:pt x="44418" y="28687"/>
                  </a:moveTo>
                  <a:cubicBezTo>
                    <a:pt x="44302" y="23597"/>
                    <a:pt x="43030" y="19780"/>
                    <a:pt x="40485" y="17120"/>
                  </a:cubicBezTo>
                  <a:cubicBezTo>
                    <a:pt x="37940" y="14459"/>
                    <a:pt x="35048" y="13187"/>
                    <a:pt x="31463" y="13187"/>
                  </a:cubicBezTo>
                  <a:cubicBezTo>
                    <a:pt x="27646" y="13187"/>
                    <a:pt x="24522" y="14575"/>
                    <a:pt x="21978" y="17351"/>
                  </a:cubicBezTo>
                  <a:cubicBezTo>
                    <a:pt x="19433" y="20127"/>
                    <a:pt x="18276" y="23944"/>
                    <a:pt x="18276" y="28687"/>
                  </a:cubicBezTo>
                  <a:lnTo>
                    <a:pt x="44418" y="2868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4D88B70-01AD-5A40-9E87-371FFAB85AFA}"/>
                </a:ext>
              </a:extLst>
            </p:cNvPr>
            <p:cNvSpPr/>
            <p:nvPr/>
          </p:nvSpPr>
          <p:spPr>
            <a:xfrm>
              <a:off x="2233676" y="3469555"/>
              <a:ext cx="62346" cy="69055"/>
            </a:xfrm>
            <a:custGeom>
              <a:avLst/>
              <a:gdLst>
                <a:gd name="connsiteX0" fmla="*/ 61537 w 62346"/>
                <a:gd name="connsiteY0" fmla="*/ 21168 h 69055"/>
                <a:gd name="connsiteX1" fmla="*/ 44302 w 62346"/>
                <a:gd name="connsiteY1" fmla="*/ 24291 h 69055"/>
                <a:gd name="connsiteX2" fmla="*/ 40369 w 62346"/>
                <a:gd name="connsiteY2" fmla="*/ 16541 h 69055"/>
                <a:gd name="connsiteX3" fmla="*/ 32388 w 62346"/>
                <a:gd name="connsiteY3" fmla="*/ 13881 h 69055"/>
                <a:gd name="connsiteX4" fmla="*/ 21978 w 62346"/>
                <a:gd name="connsiteY4" fmla="*/ 18392 h 69055"/>
                <a:gd name="connsiteX5" fmla="*/ 18045 w 62346"/>
                <a:gd name="connsiteY5" fmla="*/ 33429 h 69055"/>
                <a:gd name="connsiteX6" fmla="*/ 21978 w 62346"/>
                <a:gd name="connsiteY6" fmla="*/ 49970 h 69055"/>
                <a:gd name="connsiteX7" fmla="*/ 32619 w 62346"/>
                <a:gd name="connsiteY7" fmla="*/ 54828 h 69055"/>
                <a:gd name="connsiteX8" fmla="*/ 40716 w 62346"/>
                <a:gd name="connsiteY8" fmla="*/ 52052 h 69055"/>
                <a:gd name="connsiteX9" fmla="*/ 45228 w 62346"/>
                <a:gd name="connsiteY9" fmla="*/ 42336 h 69055"/>
                <a:gd name="connsiteX10" fmla="*/ 62347 w 62346"/>
                <a:gd name="connsiteY10" fmla="*/ 45227 h 69055"/>
                <a:gd name="connsiteX11" fmla="*/ 52052 w 62346"/>
                <a:gd name="connsiteY11" fmla="*/ 63041 h 69055"/>
                <a:gd name="connsiteX12" fmla="*/ 31694 w 62346"/>
                <a:gd name="connsiteY12" fmla="*/ 69056 h 69055"/>
                <a:gd name="connsiteX13" fmla="*/ 8560 w 62346"/>
                <a:gd name="connsiteY13" fmla="*/ 59918 h 69055"/>
                <a:gd name="connsiteX14" fmla="*/ 0 w 62346"/>
                <a:gd name="connsiteY14" fmla="*/ 34586 h 69055"/>
                <a:gd name="connsiteX15" fmla="*/ 8675 w 62346"/>
                <a:gd name="connsiteY15" fmla="*/ 9138 h 69055"/>
                <a:gd name="connsiteX16" fmla="*/ 32041 w 62346"/>
                <a:gd name="connsiteY16" fmla="*/ 0 h 69055"/>
                <a:gd name="connsiteX17" fmla="*/ 51242 w 62346"/>
                <a:gd name="connsiteY17" fmla="*/ 5205 h 69055"/>
                <a:gd name="connsiteX18" fmla="*/ 61422 w 62346"/>
                <a:gd name="connsiteY18" fmla="*/ 21052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346" h="69055">
                  <a:moveTo>
                    <a:pt x="61537" y="21168"/>
                  </a:moveTo>
                  <a:lnTo>
                    <a:pt x="44302" y="24291"/>
                  </a:lnTo>
                  <a:cubicBezTo>
                    <a:pt x="43724" y="20821"/>
                    <a:pt x="42451" y="18276"/>
                    <a:pt x="40369" y="16541"/>
                  </a:cubicBezTo>
                  <a:cubicBezTo>
                    <a:pt x="38287" y="14806"/>
                    <a:pt x="35627" y="13881"/>
                    <a:pt x="32388" y="13881"/>
                  </a:cubicBezTo>
                  <a:cubicBezTo>
                    <a:pt x="27993" y="13881"/>
                    <a:pt x="24522" y="15384"/>
                    <a:pt x="21978" y="18392"/>
                  </a:cubicBezTo>
                  <a:cubicBezTo>
                    <a:pt x="19433" y="21399"/>
                    <a:pt x="18045" y="26373"/>
                    <a:pt x="18045" y="33429"/>
                  </a:cubicBezTo>
                  <a:cubicBezTo>
                    <a:pt x="18045" y="41295"/>
                    <a:pt x="19317" y="46847"/>
                    <a:pt x="21978" y="49970"/>
                  </a:cubicBezTo>
                  <a:cubicBezTo>
                    <a:pt x="24638" y="53209"/>
                    <a:pt x="28108" y="54828"/>
                    <a:pt x="32619" y="54828"/>
                  </a:cubicBezTo>
                  <a:cubicBezTo>
                    <a:pt x="35974" y="54828"/>
                    <a:pt x="38634" y="53903"/>
                    <a:pt x="40716" y="52052"/>
                  </a:cubicBezTo>
                  <a:cubicBezTo>
                    <a:pt x="42798" y="50201"/>
                    <a:pt x="44302" y="46963"/>
                    <a:pt x="45228" y="42336"/>
                  </a:cubicBezTo>
                  <a:lnTo>
                    <a:pt x="62347" y="45227"/>
                  </a:lnTo>
                  <a:cubicBezTo>
                    <a:pt x="60612" y="53093"/>
                    <a:pt x="57142" y="58992"/>
                    <a:pt x="52052" y="63041"/>
                  </a:cubicBezTo>
                  <a:cubicBezTo>
                    <a:pt x="46963" y="67089"/>
                    <a:pt x="40254" y="69056"/>
                    <a:pt x="31694" y="69056"/>
                  </a:cubicBezTo>
                  <a:cubicBezTo>
                    <a:pt x="22093" y="69056"/>
                    <a:pt x="14343" y="66048"/>
                    <a:pt x="8560" y="59918"/>
                  </a:cubicBezTo>
                  <a:cubicBezTo>
                    <a:pt x="2776" y="53787"/>
                    <a:pt x="0" y="45343"/>
                    <a:pt x="0" y="34586"/>
                  </a:cubicBezTo>
                  <a:cubicBezTo>
                    <a:pt x="0" y="23828"/>
                    <a:pt x="2892" y="15269"/>
                    <a:pt x="8675" y="9138"/>
                  </a:cubicBezTo>
                  <a:cubicBezTo>
                    <a:pt x="14459" y="3007"/>
                    <a:pt x="22209" y="0"/>
                    <a:pt x="32041" y="0"/>
                  </a:cubicBezTo>
                  <a:cubicBezTo>
                    <a:pt x="40022" y="0"/>
                    <a:pt x="46500" y="1735"/>
                    <a:pt x="51242" y="5205"/>
                  </a:cubicBezTo>
                  <a:cubicBezTo>
                    <a:pt x="55985" y="8675"/>
                    <a:pt x="59455" y="13881"/>
                    <a:pt x="61422" y="2105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4B53B90D-E9D8-EFB8-5A09-02B55D8BFE04}"/>
                </a:ext>
              </a:extLst>
            </p:cNvPr>
            <p:cNvSpPr/>
            <p:nvPr/>
          </p:nvSpPr>
          <p:spPr>
            <a:xfrm>
              <a:off x="2301228" y="3447924"/>
              <a:ext cx="38750" cy="90686"/>
            </a:xfrm>
            <a:custGeom>
              <a:avLst/>
              <a:gdLst>
                <a:gd name="connsiteX0" fmla="*/ 37362 w 38750"/>
                <a:gd name="connsiteY0" fmla="*/ 23250 h 90686"/>
                <a:gd name="connsiteX1" fmla="*/ 37362 w 38750"/>
                <a:gd name="connsiteY1" fmla="*/ 37131 h 90686"/>
                <a:gd name="connsiteX2" fmla="*/ 25448 w 38750"/>
                <a:gd name="connsiteY2" fmla="*/ 37131 h 90686"/>
                <a:gd name="connsiteX3" fmla="*/ 25448 w 38750"/>
                <a:gd name="connsiteY3" fmla="*/ 63735 h 90686"/>
                <a:gd name="connsiteX4" fmla="*/ 25795 w 38750"/>
                <a:gd name="connsiteY4" fmla="*/ 73105 h 90686"/>
                <a:gd name="connsiteX5" fmla="*/ 27299 w 38750"/>
                <a:gd name="connsiteY5" fmla="*/ 75302 h 90686"/>
                <a:gd name="connsiteX6" fmla="*/ 30190 w 38750"/>
                <a:gd name="connsiteY6" fmla="*/ 76112 h 90686"/>
                <a:gd name="connsiteX7" fmla="*/ 37246 w 38750"/>
                <a:gd name="connsiteY7" fmla="*/ 74493 h 90686"/>
                <a:gd name="connsiteX8" fmla="*/ 38750 w 38750"/>
                <a:gd name="connsiteY8" fmla="*/ 88026 h 90686"/>
                <a:gd name="connsiteX9" fmla="*/ 24985 w 38750"/>
                <a:gd name="connsiteY9" fmla="*/ 90687 h 90686"/>
                <a:gd name="connsiteX10" fmla="*/ 16541 w 38750"/>
                <a:gd name="connsiteY10" fmla="*/ 89067 h 90686"/>
                <a:gd name="connsiteX11" fmla="*/ 10989 w 38750"/>
                <a:gd name="connsiteY11" fmla="*/ 85019 h 90686"/>
                <a:gd name="connsiteX12" fmla="*/ 8560 w 38750"/>
                <a:gd name="connsiteY12" fmla="*/ 78194 h 90686"/>
                <a:gd name="connsiteX13" fmla="*/ 7981 w 38750"/>
                <a:gd name="connsiteY13" fmla="*/ 65933 h 90686"/>
                <a:gd name="connsiteX14" fmla="*/ 7981 w 38750"/>
                <a:gd name="connsiteY14" fmla="*/ 37131 h 90686"/>
                <a:gd name="connsiteX15" fmla="*/ 0 w 38750"/>
                <a:gd name="connsiteY15" fmla="*/ 37131 h 90686"/>
                <a:gd name="connsiteX16" fmla="*/ 0 w 38750"/>
                <a:gd name="connsiteY16" fmla="*/ 23250 h 90686"/>
                <a:gd name="connsiteX17" fmla="*/ 7981 w 38750"/>
                <a:gd name="connsiteY17" fmla="*/ 23250 h 90686"/>
                <a:gd name="connsiteX18" fmla="*/ 7981 w 38750"/>
                <a:gd name="connsiteY18" fmla="*/ 10179 h 90686"/>
                <a:gd name="connsiteX19" fmla="*/ 25564 w 38750"/>
                <a:gd name="connsiteY19" fmla="*/ 0 h 90686"/>
                <a:gd name="connsiteX20" fmla="*/ 25564 w 38750"/>
                <a:gd name="connsiteY20" fmla="*/ 23250 h 90686"/>
                <a:gd name="connsiteX21" fmla="*/ 37478 w 38750"/>
                <a:gd name="connsiteY21" fmla="*/ 23250 h 90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50" h="90686">
                  <a:moveTo>
                    <a:pt x="37362" y="23250"/>
                  </a:moveTo>
                  <a:lnTo>
                    <a:pt x="37362" y="37131"/>
                  </a:lnTo>
                  <a:lnTo>
                    <a:pt x="25448" y="37131"/>
                  </a:lnTo>
                  <a:lnTo>
                    <a:pt x="25448" y="63735"/>
                  </a:lnTo>
                  <a:cubicBezTo>
                    <a:pt x="25448" y="69172"/>
                    <a:pt x="25448" y="72295"/>
                    <a:pt x="25795" y="73105"/>
                  </a:cubicBezTo>
                  <a:cubicBezTo>
                    <a:pt x="26142" y="73914"/>
                    <a:pt x="26489" y="74724"/>
                    <a:pt x="27299" y="75302"/>
                  </a:cubicBezTo>
                  <a:cubicBezTo>
                    <a:pt x="28108" y="75881"/>
                    <a:pt x="29034" y="76112"/>
                    <a:pt x="30190" y="76112"/>
                  </a:cubicBezTo>
                  <a:cubicBezTo>
                    <a:pt x="31810" y="76112"/>
                    <a:pt x="34123" y="75534"/>
                    <a:pt x="37246" y="74493"/>
                  </a:cubicBezTo>
                  <a:lnTo>
                    <a:pt x="38750" y="88026"/>
                  </a:lnTo>
                  <a:cubicBezTo>
                    <a:pt x="34701" y="89761"/>
                    <a:pt x="30075" y="90687"/>
                    <a:pt x="24985" y="90687"/>
                  </a:cubicBezTo>
                  <a:cubicBezTo>
                    <a:pt x="21862" y="90687"/>
                    <a:pt x="18970" y="90108"/>
                    <a:pt x="16541" y="89067"/>
                  </a:cubicBezTo>
                  <a:cubicBezTo>
                    <a:pt x="13996" y="88026"/>
                    <a:pt x="12146" y="86638"/>
                    <a:pt x="10989" y="85019"/>
                  </a:cubicBezTo>
                  <a:cubicBezTo>
                    <a:pt x="9832" y="83284"/>
                    <a:pt x="9022" y="81086"/>
                    <a:pt x="8560" y="78194"/>
                  </a:cubicBezTo>
                  <a:cubicBezTo>
                    <a:pt x="8213" y="76228"/>
                    <a:pt x="7981" y="72064"/>
                    <a:pt x="7981" y="65933"/>
                  </a:cubicBezTo>
                  <a:lnTo>
                    <a:pt x="7981" y="37131"/>
                  </a:lnTo>
                  <a:lnTo>
                    <a:pt x="0" y="37131"/>
                  </a:lnTo>
                  <a:lnTo>
                    <a:pt x="0" y="23250"/>
                  </a:lnTo>
                  <a:lnTo>
                    <a:pt x="7981" y="23250"/>
                  </a:lnTo>
                  <a:lnTo>
                    <a:pt x="7981" y="10179"/>
                  </a:lnTo>
                  <a:lnTo>
                    <a:pt x="25564" y="0"/>
                  </a:lnTo>
                  <a:lnTo>
                    <a:pt x="25564" y="23250"/>
                  </a:lnTo>
                  <a:lnTo>
                    <a:pt x="37478" y="2325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8CEBD1FD-9670-3A2E-BBCB-EB3A2268307F}"/>
                </a:ext>
              </a:extLst>
            </p:cNvPr>
            <p:cNvSpPr/>
            <p:nvPr/>
          </p:nvSpPr>
          <p:spPr>
            <a:xfrm>
              <a:off x="2344373" y="3469902"/>
              <a:ext cx="61652" cy="68824"/>
            </a:xfrm>
            <a:custGeom>
              <a:avLst/>
              <a:gdLst>
                <a:gd name="connsiteX0" fmla="*/ 0 w 61652"/>
                <a:gd name="connsiteY0" fmla="*/ 48466 h 68824"/>
                <a:gd name="connsiteX1" fmla="*/ 17582 w 61652"/>
                <a:gd name="connsiteY1" fmla="*/ 45806 h 68824"/>
                <a:gd name="connsiteX2" fmla="*/ 22093 w 61652"/>
                <a:gd name="connsiteY2" fmla="*/ 53556 h 68824"/>
                <a:gd name="connsiteX3" fmla="*/ 31694 w 61652"/>
                <a:gd name="connsiteY3" fmla="*/ 56216 h 68824"/>
                <a:gd name="connsiteX4" fmla="*/ 41873 w 61652"/>
                <a:gd name="connsiteY4" fmla="*/ 53787 h 68824"/>
                <a:gd name="connsiteX5" fmla="*/ 44187 w 61652"/>
                <a:gd name="connsiteY5" fmla="*/ 49160 h 68824"/>
                <a:gd name="connsiteX6" fmla="*/ 42914 w 61652"/>
                <a:gd name="connsiteY6" fmla="*/ 45922 h 68824"/>
                <a:gd name="connsiteX7" fmla="*/ 37015 w 61652"/>
                <a:gd name="connsiteY7" fmla="*/ 43608 h 68824"/>
                <a:gd name="connsiteX8" fmla="*/ 10295 w 61652"/>
                <a:gd name="connsiteY8" fmla="*/ 35048 h 68824"/>
                <a:gd name="connsiteX9" fmla="*/ 2429 w 61652"/>
                <a:gd name="connsiteY9" fmla="*/ 20243 h 68824"/>
                <a:gd name="connsiteX10" fmla="*/ 9254 w 61652"/>
                <a:gd name="connsiteY10" fmla="*/ 5784 h 68824"/>
                <a:gd name="connsiteX11" fmla="*/ 30306 w 61652"/>
                <a:gd name="connsiteY11" fmla="*/ 0 h 68824"/>
                <a:gd name="connsiteX12" fmla="*/ 50433 w 61652"/>
                <a:gd name="connsiteY12" fmla="*/ 4395 h 68824"/>
                <a:gd name="connsiteX13" fmla="*/ 59455 w 61652"/>
                <a:gd name="connsiteY13" fmla="*/ 17466 h 68824"/>
                <a:gd name="connsiteX14" fmla="*/ 43030 w 61652"/>
                <a:gd name="connsiteY14" fmla="*/ 20474 h 68824"/>
                <a:gd name="connsiteX15" fmla="*/ 38981 w 61652"/>
                <a:gd name="connsiteY15" fmla="*/ 14575 h 68824"/>
                <a:gd name="connsiteX16" fmla="*/ 30537 w 61652"/>
                <a:gd name="connsiteY16" fmla="*/ 12493 h 68824"/>
                <a:gd name="connsiteX17" fmla="*/ 20705 w 61652"/>
                <a:gd name="connsiteY17" fmla="*/ 14459 h 68824"/>
                <a:gd name="connsiteX18" fmla="*/ 18739 w 61652"/>
                <a:gd name="connsiteY18" fmla="*/ 18045 h 68824"/>
                <a:gd name="connsiteX19" fmla="*/ 20474 w 61652"/>
                <a:gd name="connsiteY19" fmla="*/ 21168 h 68824"/>
                <a:gd name="connsiteX20" fmla="*/ 36784 w 61652"/>
                <a:gd name="connsiteY20" fmla="*/ 26026 h 68824"/>
                <a:gd name="connsiteX21" fmla="*/ 56216 w 61652"/>
                <a:gd name="connsiteY21" fmla="*/ 33776 h 68824"/>
                <a:gd name="connsiteX22" fmla="*/ 61653 w 61652"/>
                <a:gd name="connsiteY22" fmla="*/ 46731 h 68824"/>
                <a:gd name="connsiteX23" fmla="*/ 54134 w 61652"/>
                <a:gd name="connsiteY23" fmla="*/ 62347 h 68824"/>
                <a:gd name="connsiteX24" fmla="*/ 31694 w 61652"/>
                <a:gd name="connsiteY24" fmla="*/ 68825 h 68824"/>
                <a:gd name="connsiteX25" fmla="*/ 10295 w 61652"/>
                <a:gd name="connsiteY25" fmla="*/ 63388 h 68824"/>
                <a:gd name="connsiteX26" fmla="*/ 0 w 61652"/>
                <a:gd name="connsiteY26" fmla="*/ 48582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1652" h="68824">
                  <a:moveTo>
                    <a:pt x="0" y="48466"/>
                  </a:moveTo>
                  <a:lnTo>
                    <a:pt x="17582" y="45806"/>
                  </a:lnTo>
                  <a:cubicBezTo>
                    <a:pt x="18276" y="49160"/>
                    <a:pt x="19896" y="51821"/>
                    <a:pt x="22093" y="53556"/>
                  </a:cubicBezTo>
                  <a:cubicBezTo>
                    <a:pt x="24407" y="55291"/>
                    <a:pt x="27530" y="56216"/>
                    <a:pt x="31694" y="56216"/>
                  </a:cubicBezTo>
                  <a:cubicBezTo>
                    <a:pt x="36205" y="56216"/>
                    <a:pt x="39560" y="55407"/>
                    <a:pt x="41873" y="53787"/>
                  </a:cubicBezTo>
                  <a:cubicBezTo>
                    <a:pt x="43377" y="52631"/>
                    <a:pt x="44187" y="51011"/>
                    <a:pt x="44187" y="49160"/>
                  </a:cubicBezTo>
                  <a:cubicBezTo>
                    <a:pt x="44187" y="47888"/>
                    <a:pt x="43724" y="46731"/>
                    <a:pt x="42914" y="45922"/>
                  </a:cubicBezTo>
                  <a:cubicBezTo>
                    <a:pt x="41989" y="45112"/>
                    <a:pt x="40138" y="44302"/>
                    <a:pt x="37015" y="43608"/>
                  </a:cubicBezTo>
                  <a:cubicBezTo>
                    <a:pt x="22903" y="40485"/>
                    <a:pt x="13996" y="37709"/>
                    <a:pt x="10295" y="35048"/>
                  </a:cubicBezTo>
                  <a:cubicBezTo>
                    <a:pt x="5090" y="31463"/>
                    <a:pt x="2429" y="26489"/>
                    <a:pt x="2429" y="20243"/>
                  </a:cubicBezTo>
                  <a:cubicBezTo>
                    <a:pt x="2429" y="14575"/>
                    <a:pt x="4743" y="9716"/>
                    <a:pt x="9254" y="5784"/>
                  </a:cubicBezTo>
                  <a:cubicBezTo>
                    <a:pt x="13765" y="1851"/>
                    <a:pt x="20821" y="0"/>
                    <a:pt x="30306" y="0"/>
                  </a:cubicBezTo>
                  <a:cubicBezTo>
                    <a:pt x="39791" y="0"/>
                    <a:pt x="46037" y="1504"/>
                    <a:pt x="50433" y="4395"/>
                  </a:cubicBezTo>
                  <a:cubicBezTo>
                    <a:pt x="54828" y="7287"/>
                    <a:pt x="57836" y="11683"/>
                    <a:pt x="59455" y="17466"/>
                  </a:cubicBezTo>
                  <a:lnTo>
                    <a:pt x="43030" y="20474"/>
                  </a:lnTo>
                  <a:cubicBezTo>
                    <a:pt x="42336" y="17929"/>
                    <a:pt x="40948" y="15963"/>
                    <a:pt x="38981" y="14575"/>
                  </a:cubicBezTo>
                  <a:cubicBezTo>
                    <a:pt x="37015" y="13187"/>
                    <a:pt x="34239" y="12493"/>
                    <a:pt x="30537" y="12493"/>
                  </a:cubicBezTo>
                  <a:cubicBezTo>
                    <a:pt x="25911" y="12493"/>
                    <a:pt x="22672" y="13187"/>
                    <a:pt x="20705" y="14459"/>
                  </a:cubicBezTo>
                  <a:cubicBezTo>
                    <a:pt x="19433" y="15384"/>
                    <a:pt x="18739" y="16541"/>
                    <a:pt x="18739" y="18045"/>
                  </a:cubicBezTo>
                  <a:cubicBezTo>
                    <a:pt x="18739" y="19317"/>
                    <a:pt x="19317" y="20358"/>
                    <a:pt x="20474" y="21168"/>
                  </a:cubicBezTo>
                  <a:cubicBezTo>
                    <a:pt x="22093" y="22325"/>
                    <a:pt x="27530" y="23944"/>
                    <a:pt x="36784" y="26026"/>
                  </a:cubicBezTo>
                  <a:cubicBezTo>
                    <a:pt x="46037" y="28108"/>
                    <a:pt x="52631" y="30769"/>
                    <a:pt x="56216" y="33776"/>
                  </a:cubicBezTo>
                  <a:cubicBezTo>
                    <a:pt x="59918" y="36899"/>
                    <a:pt x="61653" y="41179"/>
                    <a:pt x="61653" y="46731"/>
                  </a:cubicBezTo>
                  <a:cubicBezTo>
                    <a:pt x="61653" y="52746"/>
                    <a:pt x="59108" y="57951"/>
                    <a:pt x="54134" y="62347"/>
                  </a:cubicBezTo>
                  <a:cubicBezTo>
                    <a:pt x="49045" y="66742"/>
                    <a:pt x="41642" y="68825"/>
                    <a:pt x="31694" y="68825"/>
                  </a:cubicBezTo>
                  <a:cubicBezTo>
                    <a:pt x="22672" y="68825"/>
                    <a:pt x="15616" y="66974"/>
                    <a:pt x="10295" y="63388"/>
                  </a:cubicBezTo>
                  <a:cubicBezTo>
                    <a:pt x="4974" y="59802"/>
                    <a:pt x="1619" y="54828"/>
                    <a:pt x="0" y="4858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D7E0A7C0-0F66-2A53-829A-62B6E5ECBF96}"/>
                </a:ext>
              </a:extLst>
            </p:cNvPr>
            <p:cNvSpPr/>
            <p:nvPr/>
          </p:nvSpPr>
          <p:spPr>
            <a:xfrm>
              <a:off x="2424534" y="3471174"/>
              <a:ext cx="17466" cy="66048"/>
            </a:xfrm>
            <a:custGeom>
              <a:avLst/>
              <a:gdLst>
                <a:gd name="connsiteX0" fmla="*/ 0 w 17466"/>
                <a:gd name="connsiteY0" fmla="*/ 17466 h 66048"/>
                <a:gd name="connsiteX1" fmla="*/ 0 w 17466"/>
                <a:gd name="connsiteY1" fmla="*/ 0 h 66048"/>
                <a:gd name="connsiteX2" fmla="*/ 17466 w 17466"/>
                <a:gd name="connsiteY2" fmla="*/ 0 h 66048"/>
                <a:gd name="connsiteX3" fmla="*/ 17466 w 17466"/>
                <a:gd name="connsiteY3" fmla="*/ 17466 h 66048"/>
                <a:gd name="connsiteX4" fmla="*/ 0 w 17466"/>
                <a:gd name="connsiteY4" fmla="*/ 17466 h 66048"/>
                <a:gd name="connsiteX5" fmla="*/ 0 w 17466"/>
                <a:gd name="connsiteY5" fmla="*/ 66048 h 66048"/>
                <a:gd name="connsiteX6" fmla="*/ 0 w 17466"/>
                <a:gd name="connsiteY6" fmla="*/ 48582 h 66048"/>
                <a:gd name="connsiteX7" fmla="*/ 17466 w 17466"/>
                <a:gd name="connsiteY7" fmla="*/ 48582 h 66048"/>
                <a:gd name="connsiteX8" fmla="*/ 17466 w 17466"/>
                <a:gd name="connsiteY8" fmla="*/ 66048 h 66048"/>
                <a:gd name="connsiteX9" fmla="*/ 0 w 1746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6" h="66048">
                  <a:moveTo>
                    <a:pt x="0" y="17466"/>
                  </a:moveTo>
                  <a:lnTo>
                    <a:pt x="0" y="0"/>
                  </a:lnTo>
                  <a:lnTo>
                    <a:pt x="17466" y="0"/>
                  </a:lnTo>
                  <a:lnTo>
                    <a:pt x="17466" y="17466"/>
                  </a:lnTo>
                  <a:lnTo>
                    <a:pt x="0" y="17466"/>
                  </a:lnTo>
                  <a:close/>
                  <a:moveTo>
                    <a:pt x="0" y="66048"/>
                  </a:moveTo>
                  <a:lnTo>
                    <a:pt x="0" y="48582"/>
                  </a:lnTo>
                  <a:lnTo>
                    <a:pt x="17466" y="48582"/>
                  </a:lnTo>
                  <a:lnTo>
                    <a:pt x="17466" y="66048"/>
                  </a:lnTo>
                  <a:lnTo>
                    <a:pt x="0" y="6604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24405A2F-5DF8-4CCC-CE57-791CCF991D5D}"/>
                </a:ext>
              </a:extLst>
            </p:cNvPr>
            <p:cNvSpPr/>
            <p:nvPr/>
          </p:nvSpPr>
          <p:spPr>
            <a:xfrm>
              <a:off x="1360124" y="3629529"/>
              <a:ext cx="31462" cy="31462"/>
            </a:xfrm>
            <a:custGeom>
              <a:avLst/>
              <a:gdLst>
                <a:gd name="connsiteX0" fmla="*/ 0 w 31462"/>
                <a:gd name="connsiteY0" fmla="*/ 15731 h 31462"/>
                <a:gd name="connsiteX1" fmla="*/ 4627 w 31462"/>
                <a:gd name="connsiteY1" fmla="*/ 4627 h 31462"/>
                <a:gd name="connsiteX2" fmla="*/ 15731 w 31462"/>
                <a:gd name="connsiteY2" fmla="*/ 0 h 31462"/>
                <a:gd name="connsiteX3" fmla="*/ 26836 w 31462"/>
                <a:gd name="connsiteY3" fmla="*/ 4627 h 31462"/>
                <a:gd name="connsiteX4" fmla="*/ 31463 w 31462"/>
                <a:gd name="connsiteY4" fmla="*/ 15731 h 31462"/>
                <a:gd name="connsiteX5" fmla="*/ 26836 w 31462"/>
                <a:gd name="connsiteY5" fmla="*/ 26836 h 31462"/>
                <a:gd name="connsiteX6" fmla="*/ 15731 w 31462"/>
                <a:gd name="connsiteY6" fmla="*/ 31463 h 31462"/>
                <a:gd name="connsiteX7" fmla="*/ 4627 w 31462"/>
                <a:gd name="connsiteY7" fmla="*/ 26836 h 31462"/>
                <a:gd name="connsiteX8" fmla="*/ 0 w 31462"/>
                <a:gd name="connsiteY8" fmla="*/ 15731 h 3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62" h="31462">
                  <a:moveTo>
                    <a:pt x="0" y="15731"/>
                  </a:moveTo>
                  <a:cubicBezTo>
                    <a:pt x="0" y="11336"/>
                    <a:pt x="1504" y="7634"/>
                    <a:pt x="4627" y="4627"/>
                  </a:cubicBezTo>
                  <a:cubicBezTo>
                    <a:pt x="7750" y="1619"/>
                    <a:pt x="11451" y="0"/>
                    <a:pt x="15731" y="0"/>
                  </a:cubicBezTo>
                  <a:cubicBezTo>
                    <a:pt x="20011" y="0"/>
                    <a:pt x="23828" y="1504"/>
                    <a:pt x="26836" y="4627"/>
                  </a:cubicBezTo>
                  <a:cubicBezTo>
                    <a:pt x="29959" y="7750"/>
                    <a:pt x="31463" y="11451"/>
                    <a:pt x="31463" y="15731"/>
                  </a:cubicBezTo>
                  <a:cubicBezTo>
                    <a:pt x="31463" y="20011"/>
                    <a:pt x="29959" y="23828"/>
                    <a:pt x="26836" y="26836"/>
                  </a:cubicBezTo>
                  <a:cubicBezTo>
                    <a:pt x="23713" y="29959"/>
                    <a:pt x="20011" y="31463"/>
                    <a:pt x="15731" y="31463"/>
                  </a:cubicBezTo>
                  <a:cubicBezTo>
                    <a:pt x="11451" y="31463"/>
                    <a:pt x="7750" y="29959"/>
                    <a:pt x="4627" y="26836"/>
                  </a:cubicBezTo>
                  <a:cubicBezTo>
                    <a:pt x="1504" y="23713"/>
                    <a:pt x="0" y="20011"/>
                    <a:pt x="0" y="1573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4A8FE751-4927-5950-3505-0F9AD75683C4}"/>
                </a:ext>
              </a:extLst>
            </p:cNvPr>
            <p:cNvSpPr/>
            <p:nvPr/>
          </p:nvSpPr>
          <p:spPr>
            <a:xfrm>
              <a:off x="1442713" y="3598760"/>
              <a:ext cx="69518" cy="91149"/>
            </a:xfrm>
            <a:custGeom>
              <a:avLst/>
              <a:gdLst>
                <a:gd name="connsiteX0" fmla="*/ 0 w 69518"/>
                <a:gd name="connsiteY0" fmla="*/ 91034 h 91149"/>
                <a:gd name="connsiteX1" fmla="*/ 0 w 69518"/>
                <a:gd name="connsiteY1" fmla="*/ 0 h 91149"/>
                <a:gd name="connsiteX2" fmla="*/ 34354 w 69518"/>
                <a:gd name="connsiteY2" fmla="*/ 0 h 91149"/>
                <a:gd name="connsiteX3" fmla="*/ 48235 w 69518"/>
                <a:gd name="connsiteY3" fmla="*/ 925 h 91149"/>
                <a:gd name="connsiteX4" fmla="*/ 59455 w 69518"/>
                <a:gd name="connsiteY4" fmla="*/ 5205 h 91149"/>
                <a:gd name="connsiteX5" fmla="*/ 66743 w 69518"/>
                <a:gd name="connsiteY5" fmla="*/ 13996 h 91149"/>
                <a:gd name="connsiteX6" fmla="*/ 69519 w 69518"/>
                <a:gd name="connsiteY6" fmla="*/ 26373 h 91149"/>
                <a:gd name="connsiteX7" fmla="*/ 62116 w 69518"/>
                <a:gd name="connsiteY7" fmla="*/ 46037 h 91149"/>
                <a:gd name="connsiteX8" fmla="*/ 35395 w 69518"/>
                <a:gd name="connsiteY8" fmla="*/ 54134 h 91149"/>
                <a:gd name="connsiteX9" fmla="*/ 12030 w 69518"/>
                <a:gd name="connsiteY9" fmla="*/ 54134 h 91149"/>
                <a:gd name="connsiteX10" fmla="*/ 12030 w 69518"/>
                <a:gd name="connsiteY10" fmla="*/ 91149 h 91149"/>
                <a:gd name="connsiteX11" fmla="*/ 0 w 69518"/>
                <a:gd name="connsiteY11" fmla="*/ 91149 h 91149"/>
                <a:gd name="connsiteX12" fmla="*/ 12030 w 69518"/>
                <a:gd name="connsiteY12" fmla="*/ 43261 h 91149"/>
                <a:gd name="connsiteX13" fmla="*/ 35627 w 69518"/>
                <a:gd name="connsiteY13" fmla="*/ 43261 h 91149"/>
                <a:gd name="connsiteX14" fmla="*/ 52168 w 69518"/>
                <a:gd name="connsiteY14" fmla="*/ 38866 h 91149"/>
                <a:gd name="connsiteX15" fmla="*/ 57142 w 69518"/>
                <a:gd name="connsiteY15" fmla="*/ 26605 h 91149"/>
                <a:gd name="connsiteX16" fmla="*/ 54250 w 69518"/>
                <a:gd name="connsiteY16" fmla="*/ 16772 h 91149"/>
                <a:gd name="connsiteX17" fmla="*/ 46616 w 69518"/>
                <a:gd name="connsiteY17" fmla="*/ 11451 h 91149"/>
                <a:gd name="connsiteX18" fmla="*/ 35395 w 69518"/>
                <a:gd name="connsiteY18" fmla="*/ 10642 h 91149"/>
                <a:gd name="connsiteX19" fmla="*/ 12146 w 69518"/>
                <a:gd name="connsiteY19" fmla="*/ 10642 h 91149"/>
                <a:gd name="connsiteX20" fmla="*/ 12146 w 69518"/>
                <a:gd name="connsiteY20" fmla="*/ 43145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518" h="91149">
                  <a:moveTo>
                    <a:pt x="0" y="91034"/>
                  </a:moveTo>
                  <a:lnTo>
                    <a:pt x="0" y="0"/>
                  </a:lnTo>
                  <a:lnTo>
                    <a:pt x="34354" y="0"/>
                  </a:lnTo>
                  <a:cubicBezTo>
                    <a:pt x="40369" y="0"/>
                    <a:pt x="44996" y="347"/>
                    <a:pt x="48235" y="925"/>
                  </a:cubicBezTo>
                  <a:cubicBezTo>
                    <a:pt x="52746" y="1619"/>
                    <a:pt x="56448" y="3123"/>
                    <a:pt x="59455" y="5205"/>
                  </a:cubicBezTo>
                  <a:cubicBezTo>
                    <a:pt x="62463" y="7287"/>
                    <a:pt x="64892" y="10179"/>
                    <a:pt x="66743" y="13996"/>
                  </a:cubicBezTo>
                  <a:cubicBezTo>
                    <a:pt x="68593" y="17813"/>
                    <a:pt x="69519" y="21862"/>
                    <a:pt x="69519" y="26373"/>
                  </a:cubicBezTo>
                  <a:cubicBezTo>
                    <a:pt x="69519" y="34123"/>
                    <a:pt x="67090" y="40716"/>
                    <a:pt x="62116" y="46037"/>
                  </a:cubicBezTo>
                  <a:cubicBezTo>
                    <a:pt x="57142" y="51358"/>
                    <a:pt x="48235" y="54134"/>
                    <a:pt x="35395" y="54134"/>
                  </a:cubicBezTo>
                  <a:lnTo>
                    <a:pt x="12030" y="54134"/>
                  </a:lnTo>
                  <a:lnTo>
                    <a:pt x="12030" y="91149"/>
                  </a:lnTo>
                  <a:lnTo>
                    <a:pt x="0" y="91149"/>
                  </a:lnTo>
                  <a:close/>
                  <a:moveTo>
                    <a:pt x="12030" y="43261"/>
                  </a:moveTo>
                  <a:lnTo>
                    <a:pt x="35627" y="43261"/>
                  </a:lnTo>
                  <a:cubicBezTo>
                    <a:pt x="43377" y="43261"/>
                    <a:pt x="48929" y="41873"/>
                    <a:pt x="52168" y="38866"/>
                  </a:cubicBezTo>
                  <a:cubicBezTo>
                    <a:pt x="55407" y="35974"/>
                    <a:pt x="57142" y="31925"/>
                    <a:pt x="57142" y="26605"/>
                  </a:cubicBezTo>
                  <a:cubicBezTo>
                    <a:pt x="57142" y="22787"/>
                    <a:pt x="56216" y="19549"/>
                    <a:pt x="54250" y="16772"/>
                  </a:cubicBezTo>
                  <a:cubicBezTo>
                    <a:pt x="52284" y="14112"/>
                    <a:pt x="49739" y="12261"/>
                    <a:pt x="46616" y="11451"/>
                  </a:cubicBezTo>
                  <a:cubicBezTo>
                    <a:pt x="44534" y="10873"/>
                    <a:pt x="40832" y="10642"/>
                    <a:pt x="35395" y="10642"/>
                  </a:cubicBezTo>
                  <a:lnTo>
                    <a:pt x="12146" y="10642"/>
                  </a:lnTo>
                  <a:lnTo>
                    <a:pt x="12146" y="43145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25045270-18BB-B048-1630-FEC9E3CAE96A}"/>
                </a:ext>
              </a:extLst>
            </p:cNvPr>
            <p:cNvSpPr/>
            <p:nvPr/>
          </p:nvSpPr>
          <p:spPr>
            <a:xfrm>
              <a:off x="1525997" y="3622357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7E622632-C84E-A93A-34F1-13D239DC45DE}"/>
                </a:ext>
              </a:extLst>
            </p:cNvPr>
            <p:cNvSpPr/>
            <p:nvPr/>
          </p:nvSpPr>
          <p:spPr>
            <a:xfrm>
              <a:off x="1564053" y="362235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4A725919-B420-769D-2841-EB26EB52CB86}"/>
                </a:ext>
              </a:extLst>
            </p:cNvPr>
            <p:cNvSpPr/>
            <p:nvPr/>
          </p:nvSpPr>
          <p:spPr>
            <a:xfrm>
              <a:off x="1624665" y="3598875"/>
              <a:ext cx="25447" cy="117985"/>
            </a:xfrm>
            <a:custGeom>
              <a:avLst/>
              <a:gdLst>
                <a:gd name="connsiteX0" fmla="*/ 0 w 25447"/>
                <a:gd name="connsiteY0" fmla="*/ 116597 h 117985"/>
                <a:gd name="connsiteX1" fmla="*/ 2082 w 25447"/>
                <a:gd name="connsiteY1" fmla="*/ 107112 h 117985"/>
                <a:gd name="connsiteX2" fmla="*/ 7403 w 25447"/>
                <a:gd name="connsiteY2" fmla="*/ 108037 h 117985"/>
                <a:gd name="connsiteX3" fmla="*/ 12492 w 25447"/>
                <a:gd name="connsiteY3" fmla="*/ 105724 h 117985"/>
                <a:gd name="connsiteX4" fmla="*/ 14228 w 25447"/>
                <a:gd name="connsiteY4" fmla="*/ 94388 h 117985"/>
                <a:gd name="connsiteX5" fmla="*/ 14228 w 25447"/>
                <a:gd name="connsiteY5" fmla="*/ 25101 h 117985"/>
                <a:gd name="connsiteX6" fmla="*/ 25448 w 25447"/>
                <a:gd name="connsiteY6" fmla="*/ 25101 h 117985"/>
                <a:gd name="connsiteX7" fmla="*/ 25448 w 25447"/>
                <a:gd name="connsiteY7" fmla="*/ 94735 h 117985"/>
                <a:gd name="connsiteX8" fmla="*/ 22209 w 25447"/>
                <a:gd name="connsiteY8" fmla="*/ 111739 h 117985"/>
                <a:gd name="connsiteX9" fmla="*/ 8791 w 25447"/>
                <a:gd name="connsiteY9" fmla="*/ 117985 h 117985"/>
                <a:gd name="connsiteX10" fmla="*/ 0 w 25447"/>
                <a:gd name="connsiteY10" fmla="*/ 116828 h 117985"/>
                <a:gd name="connsiteX11" fmla="*/ 14112 w 25447"/>
                <a:gd name="connsiteY11" fmla="*/ 12955 h 117985"/>
                <a:gd name="connsiteX12" fmla="*/ 14112 w 25447"/>
                <a:gd name="connsiteY12" fmla="*/ 0 h 117985"/>
                <a:gd name="connsiteX13" fmla="*/ 25332 w 25447"/>
                <a:gd name="connsiteY13" fmla="*/ 0 h 117985"/>
                <a:gd name="connsiteX14" fmla="*/ 25332 w 25447"/>
                <a:gd name="connsiteY14" fmla="*/ 12955 h 117985"/>
                <a:gd name="connsiteX15" fmla="*/ 14112 w 25447"/>
                <a:gd name="connsiteY15" fmla="*/ 12955 h 11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47" h="117985">
                  <a:moveTo>
                    <a:pt x="0" y="116597"/>
                  </a:moveTo>
                  <a:lnTo>
                    <a:pt x="2082" y="107112"/>
                  </a:lnTo>
                  <a:cubicBezTo>
                    <a:pt x="4280" y="107690"/>
                    <a:pt x="6131" y="108037"/>
                    <a:pt x="7403" y="108037"/>
                  </a:cubicBezTo>
                  <a:cubicBezTo>
                    <a:pt x="9716" y="108037"/>
                    <a:pt x="11336" y="107228"/>
                    <a:pt x="12492" y="105724"/>
                  </a:cubicBezTo>
                  <a:cubicBezTo>
                    <a:pt x="13649" y="104220"/>
                    <a:pt x="14228" y="100403"/>
                    <a:pt x="14228" y="94388"/>
                  </a:cubicBezTo>
                  <a:lnTo>
                    <a:pt x="14228" y="25101"/>
                  </a:lnTo>
                  <a:lnTo>
                    <a:pt x="25448" y="25101"/>
                  </a:lnTo>
                  <a:lnTo>
                    <a:pt x="25448" y="94735"/>
                  </a:lnTo>
                  <a:cubicBezTo>
                    <a:pt x="25448" y="102832"/>
                    <a:pt x="24407" y="108500"/>
                    <a:pt x="22209" y="111739"/>
                  </a:cubicBezTo>
                  <a:cubicBezTo>
                    <a:pt x="19548" y="115903"/>
                    <a:pt x="15037" y="117985"/>
                    <a:pt x="8791" y="117985"/>
                  </a:cubicBezTo>
                  <a:cubicBezTo>
                    <a:pt x="5784" y="117985"/>
                    <a:pt x="2892" y="117638"/>
                    <a:pt x="0" y="116828"/>
                  </a:cubicBezTo>
                  <a:close/>
                  <a:moveTo>
                    <a:pt x="14112" y="12955"/>
                  </a:moveTo>
                  <a:lnTo>
                    <a:pt x="14112" y="0"/>
                  </a:lnTo>
                  <a:lnTo>
                    <a:pt x="25332" y="0"/>
                  </a:lnTo>
                  <a:lnTo>
                    <a:pt x="25332" y="12955"/>
                  </a:lnTo>
                  <a:lnTo>
                    <a:pt x="14112" y="12955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1A809F74-4195-B300-581C-845788DE32F1}"/>
                </a:ext>
              </a:extLst>
            </p:cNvPr>
            <p:cNvSpPr/>
            <p:nvPr/>
          </p:nvSpPr>
          <p:spPr>
            <a:xfrm>
              <a:off x="1663299" y="362247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8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8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655F37F6-06EC-6C30-A873-E393C1A7B7E2}"/>
                </a:ext>
              </a:extLst>
            </p:cNvPr>
            <p:cNvSpPr/>
            <p:nvPr/>
          </p:nvSpPr>
          <p:spPr>
            <a:xfrm>
              <a:off x="1734321" y="3622241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022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1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4" y="9022"/>
                    <a:pt x="55175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2" y="12493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69" y="9138"/>
                    <a:pt x="20358" y="11104"/>
                    <a:pt x="16772" y="15153"/>
                  </a:cubicBezTo>
                  <a:cubicBezTo>
                    <a:pt x="13302" y="19202"/>
                    <a:pt x="11452" y="25563"/>
                    <a:pt x="11452" y="34354"/>
                  </a:cubicBezTo>
                  <a:cubicBezTo>
                    <a:pt x="11452" y="43146"/>
                    <a:pt x="13187" y="49623"/>
                    <a:pt x="16541" y="53671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9"/>
                    <a:pt x="40832" y="55638"/>
                  </a:cubicBezTo>
                  <a:cubicBezTo>
                    <a:pt x="43724" y="52977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19D2520E-89E3-0E1F-A3FE-F93C74AC9AB3}"/>
                </a:ext>
              </a:extLst>
            </p:cNvPr>
            <p:cNvSpPr/>
            <p:nvPr/>
          </p:nvSpPr>
          <p:spPr>
            <a:xfrm>
              <a:off x="1794933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5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3FCF2733-D6AB-867A-E18C-D639CB435312}"/>
                </a:ext>
              </a:extLst>
            </p:cNvPr>
            <p:cNvSpPr/>
            <p:nvPr/>
          </p:nvSpPr>
          <p:spPr>
            <a:xfrm>
              <a:off x="1868616" y="3598413"/>
              <a:ext cx="59802" cy="93231"/>
            </a:xfrm>
            <a:custGeom>
              <a:avLst/>
              <a:gdLst>
                <a:gd name="connsiteX0" fmla="*/ 0 w 59802"/>
                <a:gd name="connsiteY0" fmla="*/ 67436 h 93231"/>
                <a:gd name="connsiteX1" fmla="*/ 11220 w 59802"/>
                <a:gd name="connsiteY1" fmla="*/ 65933 h 93231"/>
                <a:gd name="connsiteX2" fmla="*/ 17813 w 59802"/>
                <a:gd name="connsiteY2" fmla="*/ 79582 h 93231"/>
                <a:gd name="connsiteX3" fmla="*/ 29034 w 59802"/>
                <a:gd name="connsiteY3" fmla="*/ 83746 h 93231"/>
                <a:gd name="connsiteX4" fmla="*/ 42336 w 59802"/>
                <a:gd name="connsiteY4" fmla="*/ 78310 h 93231"/>
                <a:gd name="connsiteX5" fmla="*/ 47772 w 59802"/>
                <a:gd name="connsiteY5" fmla="*/ 64776 h 93231"/>
                <a:gd name="connsiteX6" fmla="*/ 42799 w 59802"/>
                <a:gd name="connsiteY6" fmla="*/ 52052 h 93231"/>
                <a:gd name="connsiteX7" fmla="*/ 29959 w 59802"/>
                <a:gd name="connsiteY7" fmla="*/ 47078 h 93231"/>
                <a:gd name="connsiteX8" fmla="*/ 22093 w 59802"/>
                <a:gd name="connsiteY8" fmla="*/ 48351 h 93231"/>
                <a:gd name="connsiteX9" fmla="*/ 23366 w 59802"/>
                <a:gd name="connsiteY9" fmla="*/ 38519 h 93231"/>
                <a:gd name="connsiteX10" fmla="*/ 25216 w 59802"/>
                <a:gd name="connsiteY10" fmla="*/ 38634 h 93231"/>
                <a:gd name="connsiteX11" fmla="*/ 38056 w 59802"/>
                <a:gd name="connsiteY11" fmla="*/ 34933 h 93231"/>
                <a:gd name="connsiteX12" fmla="*/ 43724 w 59802"/>
                <a:gd name="connsiteY12" fmla="*/ 23481 h 93231"/>
                <a:gd name="connsiteX13" fmla="*/ 39560 w 59802"/>
                <a:gd name="connsiteY13" fmla="*/ 13302 h 93231"/>
                <a:gd name="connsiteX14" fmla="*/ 28802 w 59802"/>
                <a:gd name="connsiteY14" fmla="*/ 9254 h 93231"/>
                <a:gd name="connsiteX15" fmla="*/ 17929 w 59802"/>
                <a:gd name="connsiteY15" fmla="*/ 13302 h 93231"/>
                <a:gd name="connsiteX16" fmla="*/ 12377 w 59802"/>
                <a:gd name="connsiteY16" fmla="*/ 25563 h 93231"/>
                <a:gd name="connsiteX17" fmla="*/ 1157 w 59802"/>
                <a:gd name="connsiteY17" fmla="*/ 23597 h 93231"/>
                <a:gd name="connsiteX18" fmla="*/ 10526 w 59802"/>
                <a:gd name="connsiteY18" fmla="*/ 6131 h 93231"/>
                <a:gd name="connsiteX19" fmla="*/ 28571 w 59802"/>
                <a:gd name="connsiteY19" fmla="*/ 0 h 93231"/>
                <a:gd name="connsiteX20" fmla="*/ 42336 w 59802"/>
                <a:gd name="connsiteY20" fmla="*/ 3239 h 93231"/>
                <a:gd name="connsiteX21" fmla="*/ 51937 w 59802"/>
                <a:gd name="connsiteY21" fmla="*/ 11914 h 93231"/>
                <a:gd name="connsiteX22" fmla="*/ 55291 w 59802"/>
                <a:gd name="connsiteY22" fmla="*/ 23713 h 93231"/>
                <a:gd name="connsiteX23" fmla="*/ 52052 w 59802"/>
                <a:gd name="connsiteY23" fmla="*/ 34470 h 93231"/>
                <a:gd name="connsiteX24" fmla="*/ 42683 w 59802"/>
                <a:gd name="connsiteY24" fmla="*/ 42220 h 93231"/>
                <a:gd name="connsiteX25" fmla="*/ 55291 w 59802"/>
                <a:gd name="connsiteY25" fmla="*/ 49970 h 93231"/>
                <a:gd name="connsiteX26" fmla="*/ 59802 w 59802"/>
                <a:gd name="connsiteY26" fmla="*/ 64660 h 93231"/>
                <a:gd name="connsiteX27" fmla="*/ 51127 w 59802"/>
                <a:gd name="connsiteY27" fmla="*/ 84903 h 93231"/>
                <a:gd name="connsiteX28" fmla="*/ 29149 w 59802"/>
                <a:gd name="connsiteY28" fmla="*/ 93231 h 93231"/>
                <a:gd name="connsiteX29" fmla="*/ 9254 w 59802"/>
                <a:gd name="connsiteY29" fmla="*/ 86060 h 93231"/>
                <a:gd name="connsiteX30" fmla="*/ 231 w 59802"/>
                <a:gd name="connsiteY30" fmla="*/ 67552 h 9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802" h="93231">
                  <a:moveTo>
                    <a:pt x="0" y="67436"/>
                  </a:moveTo>
                  <a:lnTo>
                    <a:pt x="11220" y="65933"/>
                  </a:lnTo>
                  <a:cubicBezTo>
                    <a:pt x="12493" y="72295"/>
                    <a:pt x="14690" y="76806"/>
                    <a:pt x="17813" y="79582"/>
                  </a:cubicBezTo>
                  <a:cubicBezTo>
                    <a:pt x="20937" y="82358"/>
                    <a:pt x="24638" y="83746"/>
                    <a:pt x="29034" y="83746"/>
                  </a:cubicBezTo>
                  <a:cubicBezTo>
                    <a:pt x="34354" y="83746"/>
                    <a:pt x="38750" y="81895"/>
                    <a:pt x="42336" y="78310"/>
                  </a:cubicBezTo>
                  <a:cubicBezTo>
                    <a:pt x="45922" y="74608"/>
                    <a:pt x="47772" y="70097"/>
                    <a:pt x="47772" y="64776"/>
                  </a:cubicBezTo>
                  <a:cubicBezTo>
                    <a:pt x="47772" y="59455"/>
                    <a:pt x="46153" y="55407"/>
                    <a:pt x="42799" y="52052"/>
                  </a:cubicBezTo>
                  <a:cubicBezTo>
                    <a:pt x="39444" y="48698"/>
                    <a:pt x="35164" y="47078"/>
                    <a:pt x="29959" y="47078"/>
                  </a:cubicBezTo>
                  <a:cubicBezTo>
                    <a:pt x="27877" y="47078"/>
                    <a:pt x="25216" y="47541"/>
                    <a:pt x="22093" y="48351"/>
                  </a:cubicBezTo>
                  <a:lnTo>
                    <a:pt x="23366" y="38519"/>
                  </a:lnTo>
                  <a:cubicBezTo>
                    <a:pt x="24060" y="38519"/>
                    <a:pt x="24754" y="38634"/>
                    <a:pt x="25216" y="38634"/>
                  </a:cubicBezTo>
                  <a:cubicBezTo>
                    <a:pt x="29959" y="38634"/>
                    <a:pt x="34239" y="37362"/>
                    <a:pt x="38056" y="34933"/>
                  </a:cubicBezTo>
                  <a:cubicBezTo>
                    <a:pt x="41873" y="32504"/>
                    <a:pt x="43724" y="28571"/>
                    <a:pt x="43724" y="23481"/>
                  </a:cubicBezTo>
                  <a:cubicBezTo>
                    <a:pt x="43724" y="19317"/>
                    <a:pt x="42336" y="15963"/>
                    <a:pt x="39560" y="13302"/>
                  </a:cubicBezTo>
                  <a:cubicBezTo>
                    <a:pt x="36784" y="10642"/>
                    <a:pt x="33198" y="9254"/>
                    <a:pt x="28802" y="9254"/>
                  </a:cubicBezTo>
                  <a:cubicBezTo>
                    <a:pt x="24407" y="9254"/>
                    <a:pt x="20821" y="10642"/>
                    <a:pt x="17929" y="13302"/>
                  </a:cubicBezTo>
                  <a:cubicBezTo>
                    <a:pt x="15037" y="16078"/>
                    <a:pt x="13187" y="20127"/>
                    <a:pt x="12377" y="25563"/>
                  </a:cubicBezTo>
                  <a:lnTo>
                    <a:pt x="1157" y="23597"/>
                  </a:lnTo>
                  <a:cubicBezTo>
                    <a:pt x="2545" y="16078"/>
                    <a:pt x="5668" y="10295"/>
                    <a:pt x="10526" y="6131"/>
                  </a:cubicBezTo>
                  <a:cubicBezTo>
                    <a:pt x="15384" y="1966"/>
                    <a:pt x="21399" y="0"/>
                    <a:pt x="28571" y="0"/>
                  </a:cubicBezTo>
                  <a:cubicBezTo>
                    <a:pt x="33545" y="0"/>
                    <a:pt x="38172" y="1041"/>
                    <a:pt x="42336" y="3239"/>
                  </a:cubicBezTo>
                  <a:cubicBezTo>
                    <a:pt x="46500" y="5437"/>
                    <a:pt x="49739" y="8328"/>
                    <a:pt x="51937" y="11914"/>
                  </a:cubicBezTo>
                  <a:cubicBezTo>
                    <a:pt x="54134" y="15500"/>
                    <a:pt x="55291" y="19549"/>
                    <a:pt x="55291" y="23713"/>
                  </a:cubicBezTo>
                  <a:cubicBezTo>
                    <a:pt x="55291" y="27646"/>
                    <a:pt x="54250" y="31231"/>
                    <a:pt x="52052" y="34470"/>
                  </a:cubicBezTo>
                  <a:cubicBezTo>
                    <a:pt x="49970" y="37709"/>
                    <a:pt x="46847" y="40254"/>
                    <a:pt x="42683" y="42220"/>
                  </a:cubicBezTo>
                  <a:cubicBezTo>
                    <a:pt x="48119" y="43492"/>
                    <a:pt x="52284" y="46037"/>
                    <a:pt x="55291" y="49970"/>
                  </a:cubicBezTo>
                  <a:cubicBezTo>
                    <a:pt x="58299" y="53903"/>
                    <a:pt x="59802" y="58761"/>
                    <a:pt x="59802" y="64660"/>
                  </a:cubicBezTo>
                  <a:cubicBezTo>
                    <a:pt x="59802" y="72642"/>
                    <a:pt x="56910" y="79351"/>
                    <a:pt x="51127" y="84903"/>
                  </a:cubicBezTo>
                  <a:cubicBezTo>
                    <a:pt x="45343" y="90455"/>
                    <a:pt x="38056" y="93231"/>
                    <a:pt x="29149" y="93231"/>
                  </a:cubicBezTo>
                  <a:cubicBezTo>
                    <a:pt x="21168" y="93231"/>
                    <a:pt x="14575" y="90802"/>
                    <a:pt x="9254" y="86060"/>
                  </a:cubicBezTo>
                  <a:cubicBezTo>
                    <a:pt x="3933" y="81317"/>
                    <a:pt x="925" y="75071"/>
                    <a:pt x="231" y="6755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A4EC0564-31D2-D930-A410-422ECA160F0A}"/>
                </a:ext>
              </a:extLst>
            </p:cNvPr>
            <p:cNvSpPr/>
            <p:nvPr/>
          </p:nvSpPr>
          <p:spPr>
            <a:xfrm>
              <a:off x="1945422" y="3677069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1E7803A3-82E5-34FB-23E6-AEBC429B7CAF}"/>
                </a:ext>
              </a:extLst>
            </p:cNvPr>
            <p:cNvSpPr/>
            <p:nvPr/>
          </p:nvSpPr>
          <p:spPr>
            <a:xfrm>
              <a:off x="1972952" y="3598528"/>
              <a:ext cx="60264" cy="91264"/>
            </a:xfrm>
            <a:custGeom>
              <a:avLst/>
              <a:gdLst>
                <a:gd name="connsiteX0" fmla="*/ 60265 w 60264"/>
                <a:gd name="connsiteY0" fmla="*/ 80508 h 91264"/>
                <a:gd name="connsiteX1" fmla="*/ 60265 w 60264"/>
                <a:gd name="connsiteY1" fmla="*/ 91265 h 91264"/>
                <a:gd name="connsiteX2" fmla="*/ 0 w 60264"/>
                <a:gd name="connsiteY2" fmla="*/ 91265 h 91264"/>
                <a:gd name="connsiteX3" fmla="*/ 1272 w 60264"/>
                <a:gd name="connsiteY3" fmla="*/ 83515 h 91264"/>
                <a:gd name="connsiteX4" fmla="*/ 8675 w 60264"/>
                <a:gd name="connsiteY4" fmla="*/ 71369 h 91264"/>
                <a:gd name="connsiteX5" fmla="*/ 23366 w 60264"/>
                <a:gd name="connsiteY5" fmla="*/ 57604 h 91264"/>
                <a:gd name="connsiteX6" fmla="*/ 43377 w 60264"/>
                <a:gd name="connsiteY6" fmla="*/ 38287 h 91264"/>
                <a:gd name="connsiteX7" fmla="*/ 48582 w 60264"/>
                <a:gd name="connsiteY7" fmla="*/ 24869 h 91264"/>
                <a:gd name="connsiteX8" fmla="*/ 43840 w 60264"/>
                <a:gd name="connsiteY8" fmla="*/ 13649 h 91264"/>
                <a:gd name="connsiteX9" fmla="*/ 31463 w 60264"/>
                <a:gd name="connsiteY9" fmla="*/ 9138 h 91264"/>
                <a:gd name="connsiteX10" fmla="*/ 18507 w 60264"/>
                <a:gd name="connsiteY10" fmla="*/ 13996 h 91264"/>
                <a:gd name="connsiteX11" fmla="*/ 13649 w 60264"/>
                <a:gd name="connsiteY11" fmla="*/ 27414 h 91264"/>
                <a:gd name="connsiteX12" fmla="*/ 2198 w 60264"/>
                <a:gd name="connsiteY12" fmla="*/ 26258 h 91264"/>
                <a:gd name="connsiteX13" fmla="*/ 11104 w 60264"/>
                <a:gd name="connsiteY13" fmla="*/ 6709 h 91264"/>
                <a:gd name="connsiteX14" fmla="*/ 31810 w 60264"/>
                <a:gd name="connsiteY14" fmla="*/ 0 h 91264"/>
                <a:gd name="connsiteX15" fmla="*/ 52515 w 60264"/>
                <a:gd name="connsiteY15" fmla="*/ 7287 h 91264"/>
                <a:gd name="connsiteX16" fmla="*/ 60149 w 60264"/>
                <a:gd name="connsiteY16" fmla="*/ 25332 h 91264"/>
                <a:gd name="connsiteX17" fmla="*/ 57951 w 60264"/>
                <a:gd name="connsiteY17" fmla="*/ 36089 h 91264"/>
                <a:gd name="connsiteX18" fmla="*/ 50548 w 60264"/>
                <a:gd name="connsiteY18" fmla="*/ 47194 h 91264"/>
                <a:gd name="connsiteX19" fmla="*/ 33313 w 60264"/>
                <a:gd name="connsiteY19" fmla="*/ 63272 h 91264"/>
                <a:gd name="connsiteX20" fmla="*/ 20358 w 60264"/>
                <a:gd name="connsiteY20" fmla="*/ 74724 h 91264"/>
                <a:gd name="connsiteX21" fmla="*/ 15616 w 60264"/>
                <a:gd name="connsiteY21" fmla="*/ 80739 h 91264"/>
                <a:gd name="connsiteX22" fmla="*/ 60265 w 60264"/>
                <a:gd name="connsiteY22" fmla="*/ 8073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264" h="91264">
                  <a:moveTo>
                    <a:pt x="60265" y="80508"/>
                  </a:moveTo>
                  <a:lnTo>
                    <a:pt x="60265" y="91265"/>
                  </a:lnTo>
                  <a:lnTo>
                    <a:pt x="0" y="91265"/>
                  </a:lnTo>
                  <a:cubicBezTo>
                    <a:pt x="0" y="88604"/>
                    <a:pt x="347" y="85944"/>
                    <a:pt x="1272" y="83515"/>
                  </a:cubicBezTo>
                  <a:cubicBezTo>
                    <a:pt x="2776" y="79467"/>
                    <a:pt x="5205" y="75418"/>
                    <a:pt x="8675" y="71369"/>
                  </a:cubicBezTo>
                  <a:cubicBezTo>
                    <a:pt x="12030" y="67437"/>
                    <a:pt x="16888" y="62810"/>
                    <a:pt x="23366" y="57604"/>
                  </a:cubicBezTo>
                  <a:cubicBezTo>
                    <a:pt x="33313" y="49507"/>
                    <a:pt x="39907" y="43030"/>
                    <a:pt x="43377" y="38287"/>
                  </a:cubicBezTo>
                  <a:cubicBezTo>
                    <a:pt x="46847" y="33545"/>
                    <a:pt x="48582" y="29034"/>
                    <a:pt x="48582" y="24869"/>
                  </a:cubicBezTo>
                  <a:cubicBezTo>
                    <a:pt x="48582" y="20705"/>
                    <a:pt x="46963" y="16657"/>
                    <a:pt x="43840" y="13649"/>
                  </a:cubicBezTo>
                  <a:cubicBezTo>
                    <a:pt x="40716" y="10642"/>
                    <a:pt x="36552" y="9138"/>
                    <a:pt x="31463" y="9138"/>
                  </a:cubicBezTo>
                  <a:cubicBezTo>
                    <a:pt x="26026" y="9138"/>
                    <a:pt x="21746" y="10758"/>
                    <a:pt x="18507" y="13996"/>
                  </a:cubicBezTo>
                  <a:cubicBezTo>
                    <a:pt x="15269" y="17235"/>
                    <a:pt x="13649" y="21746"/>
                    <a:pt x="13649" y="27414"/>
                  </a:cubicBezTo>
                  <a:lnTo>
                    <a:pt x="2198" y="26258"/>
                  </a:lnTo>
                  <a:cubicBezTo>
                    <a:pt x="3007" y="17698"/>
                    <a:pt x="5899" y="11105"/>
                    <a:pt x="11104" y="6709"/>
                  </a:cubicBezTo>
                  <a:cubicBezTo>
                    <a:pt x="16310" y="2313"/>
                    <a:pt x="23134" y="0"/>
                    <a:pt x="31810" y="0"/>
                  </a:cubicBezTo>
                  <a:cubicBezTo>
                    <a:pt x="40485" y="0"/>
                    <a:pt x="47425" y="2429"/>
                    <a:pt x="52515" y="7287"/>
                  </a:cubicBezTo>
                  <a:cubicBezTo>
                    <a:pt x="57604" y="12146"/>
                    <a:pt x="60149" y="18161"/>
                    <a:pt x="60149" y="25332"/>
                  </a:cubicBezTo>
                  <a:cubicBezTo>
                    <a:pt x="60149" y="29034"/>
                    <a:pt x="59455" y="32504"/>
                    <a:pt x="57951" y="36089"/>
                  </a:cubicBezTo>
                  <a:cubicBezTo>
                    <a:pt x="56448" y="39675"/>
                    <a:pt x="54019" y="43261"/>
                    <a:pt x="50548" y="47194"/>
                  </a:cubicBezTo>
                  <a:cubicBezTo>
                    <a:pt x="47078" y="51127"/>
                    <a:pt x="41295" y="56448"/>
                    <a:pt x="33313" y="63272"/>
                  </a:cubicBezTo>
                  <a:cubicBezTo>
                    <a:pt x="26604" y="68940"/>
                    <a:pt x="22325" y="72757"/>
                    <a:pt x="20358" y="74724"/>
                  </a:cubicBezTo>
                  <a:cubicBezTo>
                    <a:pt x="18392" y="76690"/>
                    <a:pt x="16888" y="78773"/>
                    <a:pt x="15616" y="80739"/>
                  </a:cubicBezTo>
                  <a:lnTo>
                    <a:pt x="60265" y="807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33220456-F0E8-D480-D18B-BACBFC6CD062}"/>
                </a:ext>
              </a:extLst>
            </p:cNvPr>
            <p:cNvSpPr/>
            <p:nvPr/>
          </p:nvSpPr>
          <p:spPr>
            <a:xfrm>
              <a:off x="2051262" y="3623861"/>
              <a:ext cx="12723" cy="65932"/>
            </a:xfrm>
            <a:custGeom>
              <a:avLst/>
              <a:gdLst>
                <a:gd name="connsiteX0" fmla="*/ 0 w 12723"/>
                <a:gd name="connsiteY0" fmla="*/ 12724 h 65932"/>
                <a:gd name="connsiteX1" fmla="*/ 0 w 12723"/>
                <a:gd name="connsiteY1" fmla="*/ 0 h 65932"/>
                <a:gd name="connsiteX2" fmla="*/ 12724 w 12723"/>
                <a:gd name="connsiteY2" fmla="*/ 0 h 65932"/>
                <a:gd name="connsiteX3" fmla="*/ 12724 w 12723"/>
                <a:gd name="connsiteY3" fmla="*/ 12724 h 65932"/>
                <a:gd name="connsiteX4" fmla="*/ 0 w 12723"/>
                <a:gd name="connsiteY4" fmla="*/ 12724 h 65932"/>
                <a:gd name="connsiteX5" fmla="*/ 0 w 12723"/>
                <a:gd name="connsiteY5" fmla="*/ 65933 h 65932"/>
                <a:gd name="connsiteX6" fmla="*/ 0 w 12723"/>
                <a:gd name="connsiteY6" fmla="*/ 53209 h 65932"/>
                <a:gd name="connsiteX7" fmla="*/ 12724 w 12723"/>
                <a:gd name="connsiteY7" fmla="*/ 53209 h 65932"/>
                <a:gd name="connsiteX8" fmla="*/ 12724 w 12723"/>
                <a:gd name="connsiteY8" fmla="*/ 65933 h 65932"/>
                <a:gd name="connsiteX9" fmla="*/ 0 w 12723"/>
                <a:gd name="connsiteY9" fmla="*/ 65933 h 6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23" h="65932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  <a:moveTo>
                    <a:pt x="0" y="65933"/>
                  </a:moveTo>
                  <a:lnTo>
                    <a:pt x="0" y="53209"/>
                  </a:lnTo>
                  <a:lnTo>
                    <a:pt x="12724" y="53209"/>
                  </a:lnTo>
                  <a:lnTo>
                    <a:pt x="12724" y="65933"/>
                  </a:lnTo>
                  <a:lnTo>
                    <a:pt x="0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3FB10591-3C86-57E9-D5BE-EB458F973EA8}"/>
                </a:ext>
              </a:extLst>
            </p:cNvPr>
            <p:cNvSpPr/>
            <p:nvPr/>
          </p:nvSpPr>
          <p:spPr>
            <a:xfrm>
              <a:off x="2109791" y="3598760"/>
              <a:ext cx="85365" cy="91033"/>
            </a:xfrm>
            <a:custGeom>
              <a:avLst/>
              <a:gdLst>
                <a:gd name="connsiteX0" fmla="*/ 231 w 85365"/>
                <a:gd name="connsiteY0" fmla="*/ 91034 h 91033"/>
                <a:gd name="connsiteX1" fmla="*/ 35164 w 85365"/>
                <a:gd name="connsiteY1" fmla="*/ 0 h 91033"/>
                <a:gd name="connsiteX2" fmla="*/ 48119 w 85365"/>
                <a:gd name="connsiteY2" fmla="*/ 0 h 91033"/>
                <a:gd name="connsiteX3" fmla="*/ 85366 w 85365"/>
                <a:gd name="connsiteY3" fmla="*/ 91034 h 91033"/>
                <a:gd name="connsiteX4" fmla="*/ 71601 w 85365"/>
                <a:gd name="connsiteY4" fmla="*/ 91034 h 91033"/>
                <a:gd name="connsiteX5" fmla="*/ 60959 w 85365"/>
                <a:gd name="connsiteY5" fmla="*/ 63504 h 91033"/>
                <a:gd name="connsiteX6" fmla="*/ 22903 w 85365"/>
                <a:gd name="connsiteY6" fmla="*/ 63504 h 91033"/>
                <a:gd name="connsiteX7" fmla="*/ 12840 w 85365"/>
                <a:gd name="connsiteY7" fmla="*/ 91034 h 91033"/>
                <a:gd name="connsiteX8" fmla="*/ 0 w 85365"/>
                <a:gd name="connsiteY8" fmla="*/ 91034 h 91033"/>
                <a:gd name="connsiteX9" fmla="*/ 26489 w 85365"/>
                <a:gd name="connsiteY9" fmla="*/ 53672 h 91033"/>
                <a:gd name="connsiteX10" fmla="*/ 57373 w 85365"/>
                <a:gd name="connsiteY10" fmla="*/ 53672 h 91033"/>
                <a:gd name="connsiteX11" fmla="*/ 47888 w 85365"/>
                <a:gd name="connsiteY11" fmla="*/ 28455 h 91033"/>
                <a:gd name="connsiteX12" fmla="*/ 41410 w 85365"/>
                <a:gd name="connsiteY12" fmla="*/ 9601 h 91033"/>
                <a:gd name="connsiteX13" fmla="*/ 36552 w 85365"/>
                <a:gd name="connsiteY13" fmla="*/ 26952 h 91033"/>
                <a:gd name="connsiteX14" fmla="*/ 26489 w 85365"/>
                <a:gd name="connsiteY14" fmla="*/ 53672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365" h="91033">
                  <a:moveTo>
                    <a:pt x="231" y="91034"/>
                  </a:moveTo>
                  <a:lnTo>
                    <a:pt x="35164" y="0"/>
                  </a:lnTo>
                  <a:lnTo>
                    <a:pt x="48119" y="0"/>
                  </a:lnTo>
                  <a:lnTo>
                    <a:pt x="85366" y="91034"/>
                  </a:lnTo>
                  <a:lnTo>
                    <a:pt x="71601" y="91034"/>
                  </a:lnTo>
                  <a:lnTo>
                    <a:pt x="60959" y="63504"/>
                  </a:lnTo>
                  <a:lnTo>
                    <a:pt x="22903" y="63504"/>
                  </a:lnTo>
                  <a:lnTo>
                    <a:pt x="12840" y="91034"/>
                  </a:lnTo>
                  <a:lnTo>
                    <a:pt x="0" y="91034"/>
                  </a:lnTo>
                  <a:close/>
                  <a:moveTo>
                    <a:pt x="26489" y="53672"/>
                  </a:moveTo>
                  <a:lnTo>
                    <a:pt x="57373" y="53672"/>
                  </a:lnTo>
                  <a:lnTo>
                    <a:pt x="47888" y="28455"/>
                  </a:lnTo>
                  <a:cubicBezTo>
                    <a:pt x="44996" y="20821"/>
                    <a:pt x="42798" y="14459"/>
                    <a:pt x="41410" y="9601"/>
                  </a:cubicBezTo>
                  <a:cubicBezTo>
                    <a:pt x="40254" y="15384"/>
                    <a:pt x="38634" y="21284"/>
                    <a:pt x="36552" y="26952"/>
                  </a:cubicBezTo>
                  <a:lnTo>
                    <a:pt x="26489" y="5367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87F85951-B13F-E9ED-CE7E-5271CBEBA29B}"/>
                </a:ext>
              </a:extLst>
            </p:cNvPr>
            <p:cNvSpPr/>
            <p:nvPr/>
          </p:nvSpPr>
          <p:spPr>
            <a:xfrm>
              <a:off x="2199321" y="3598644"/>
              <a:ext cx="57257" cy="92653"/>
            </a:xfrm>
            <a:custGeom>
              <a:avLst/>
              <a:gdLst>
                <a:gd name="connsiteX0" fmla="*/ 46847 w 57257"/>
                <a:gd name="connsiteY0" fmla="*/ 91149 h 92653"/>
                <a:gd name="connsiteX1" fmla="*/ 46847 w 57257"/>
                <a:gd name="connsiteY1" fmla="*/ 82821 h 92653"/>
                <a:gd name="connsiteX2" fmla="*/ 28340 w 57257"/>
                <a:gd name="connsiteY2" fmla="*/ 92653 h 92653"/>
                <a:gd name="connsiteX3" fmla="*/ 13881 w 57257"/>
                <a:gd name="connsiteY3" fmla="*/ 88257 h 92653"/>
                <a:gd name="connsiteX4" fmla="*/ 3586 w 57257"/>
                <a:gd name="connsiteY4" fmla="*/ 76112 h 92653"/>
                <a:gd name="connsiteX5" fmla="*/ 0 w 57257"/>
                <a:gd name="connsiteY5" fmla="*/ 58183 h 92653"/>
                <a:gd name="connsiteX6" fmla="*/ 3354 w 57257"/>
                <a:gd name="connsiteY6" fmla="*/ 40254 h 92653"/>
                <a:gd name="connsiteX7" fmla="*/ 13187 w 57257"/>
                <a:gd name="connsiteY7" fmla="*/ 27877 h 92653"/>
                <a:gd name="connsiteX8" fmla="*/ 27877 w 57257"/>
                <a:gd name="connsiteY8" fmla="*/ 23597 h 92653"/>
                <a:gd name="connsiteX9" fmla="*/ 38519 w 57257"/>
                <a:gd name="connsiteY9" fmla="*/ 26142 h 92653"/>
                <a:gd name="connsiteX10" fmla="*/ 46153 w 57257"/>
                <a:gd name="connsiteY10" fmla="*/ 32735 h 92653"/>
                <a:gd name="connsiteX11" fmla="*/ 46153 w 57257"/>
                <a:gd name="connsiteY11" fmla="*/ 0 h 92653"/>
                <a:gd name="connsiteX12" fmla="*/ 57257 w 57257"/>
                <a:gd name="connsiteY12" fmla="*/ 0 h 92653"/>
                <a:gd name="connsiteX13" fmla="*/ 57257 w 57257"/>
                <a:gd name="connsiteY13" fmla="*/ 91034 h 92653"/>
                <a:gd name="connsiteX14" fmla="*/ 46847 w 57257"/>
                <a:gd name="connsiteY14" fmla="*/ 91034 h 92653"/>
                <a:gd name="connsiteX15" fmla="*/ 11451 w 57257"/>
                <a:gd name="connsiteY15" fmla="*/ 58183 h 92653"/>
                <a:gd name="connsiteX16" fmla="*/ 16772 w 57257"/>
                <a:gd name="connsiteY16" fmla="*/ 77153 h 92653"/>
                <a:gd name="connsiteX17" fmla="*/ 29381 w 57257"/>
                <a:gd name="connsiteY17" fmla="*/ 83399 h 92653"/>
                <a:gd name="connsiteX18" fmla="*/ 41873 w 57257"/>
                <a:gd name="connsiteY18" fmla="*/ 77384 h 92653"/>
                <a:gd name="connsiteX19" fmla="*/ 46963 w 57257"/>
                <a:gd name="connsiteY19" fmla="*/ 59108 h 92653"/>
                <a:gd name="connsiteX20" fmla="*/ 41757 w 57257"/>
                <a:gd name="connsiteY20" fmla="*/ 39213 h 92653"/>
                <a:gd name="connsiteX21" fmla="*/ 28918 w 57257"/>
                <a:gd name="connsiteY21" fmla="*/ 32851 h 92653"/>
                <a:gd name="connsiteX22" fmla="*/ 16425 w 57257"/>
                <a:gd name="connsiteY22" fmla="*/ 38981 h 92653"/>
                <a:gd name="connsiteX23" fmla="*/ 11451 w 57257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257" h="92653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40" y="92653"/>
                  </a:cubicBezTo>
                  <a:cubicBezTo>
                    <a:pt x="23019" y="92653"/>
                    <a:pt x="18276" y="91265"/>
                    <a:pt x="13881" y="88257"/>
                  </a:cubicBezTo>
                  <a:cubicBezTo>
                    <a:pt x="9485" y="85250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157" y="45575"/>
                    <a:pt x="3354" y="40254"/>
                  </a:cubicBezTo>
                  <a:cubicBezTo>
                    <a:pt x="5552" y="34933"/>
                    <a:pt x="8791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6" y="29959"/>
                    <a:pt x="46153" y="32735"/>
                  </a:cubicBezTo>
                  <a:lnTo>
                    <a:pt x="46153" y="0"/>
                  </a:lnTo>
                  <a:lnTo>
                    <a:pt x="57257" y="0"/>
                  </a:lnTo>
                  <a:lnTo>
                    <a:pt x="57257" y="91034"/>
                  </a:lnTo>
                  <a:lnTo>
                    <a:pt x="46847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2" y="77153"/>
                  </a:cubicBezTo>
                  <a:cubicBezTo>
                    <a:pt x="20358" y="81317"/>
                    <a:pt x="24522" y="83399"/>
                    <a:pt x="29381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343" y="73336"/>
                    <a:pt x="46963" y="67321"/>
                    <a:pt x="46963" y="59108"/>
                  </a:cubicBezTo>
                  <a:cubicBezTo>
                    <a:pt x="46963" y="50086"/>
                    <a:pt x="45228" y="43493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75A2E7D3-134B-8AE7-E304-B937EBF2C998}"/>
                </a:ext>
              </a:extLst>
            </p:cNvPr>
            <p:cNvSpPr/>
            <p:nvPr/>
          </p:nvSpPr>
          <p:spPr>
            <a:xfrm>
              <a:off x="2270228" y="3622357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20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1 w 60380"/>
                <a:gd name="connsiteY9" fmla="*/ 25564 h 68940"/>
                <a:gd name="connsiteX10" fmla="*/ 45921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70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0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39 h 68940"/>
                <a:gd name="connsiteX28" fmla="*/ 45921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6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131"/>
                    <a:pt x="26951" y="68940"/>
                    <a:pt x="22556" y="68940"/>
                  </a:cubicBezTo>
                  <a:cubicBezTo>
                    <a:pt x="15269" y="68940"/>
                    <a:pt x="9716" y="67205"/>
                    <a:pt x="5784" y="63620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0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19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5" y="11914"/>
                    <a:pt x="6593" y="9022"/>
                  </a:cubicBezTo>
                  <a:cubicBezTo>
                    <a:pt x="8791" y="6131"/>
                    <a:pt x="12145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698" y="3239"/>
                    <a:pt x="51242" y="4974"/>
                    <a:pt x="52862" y="6940"/>
                  </a:cubicBezTo>
                  <a:cubicBezTo>
                    <a:pt x="54481" y="8907"/>
                    <a:pt x="55638" y="11452"/>
                    <a:pt x="56332" y="14575"/>
                  </a:cubicBezTo>
                  <a:cubicBezTo>
                    <a:pt x="56679" y="16425"/>
                    <a:pt x="56910" y="19896"/>
                    <a:pt x="56910" y="24870"/>
                  </a:cubicBezTo>
                  <a:lnTo>
                    <a:pt x="56910" y="39791"/>
                  </a:lnTo>
                  <a:cubicBezTo>
                    <a:pt x="56910" y="50202"/>
                    <a:pt x="57142" y="56795"/>
                    <a:pt x="57604" y="59571"/>
                  </a:cubicBezTo>
                  <a:cubicBezTo>
                    <a:pt x="58067" y="62347"/>
                    <a:pt x="58992" y="65008"/>
                    <a:pt x="60380" y="67437"/>
                  </a:cubicBezTo>
                  <a:lnTo>
                    <a:pt x="48698" y="67437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31C802E5-7B8E-D689-C444-082FC351C797}"/>
                </a:ext>
              </a:extLst>
            </p:cNvPr>
            <p:cNvSpPr/>
            <p:nvPr/>
          </p:nvSpPr>
          <p:spPr>
            <a:xfrm>
              <a:off x="2344605" y="3622357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4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6 h 92768"/>
                <a:gd name="connsiteX7" fmla="*/ 53903 w 57257"/>
                <a:gd name="connsiteY7" fmla="*/ 16657 h 92768"/>
                <a:gd name="connsiteX8" fmla="*/ 57257 w 57257"/>
                <a:gd name="connsiteY8" fmla="*/ 34007 h 92768"/>
                <a:gd name="connsiteX9" fmla="*/ 53672 w 57257"/>
                <a:gd name="connsiteY9" fmla="*/ 52284 h 92768"/>
                <a:gd name="connsiteX10" fmla="*/ 43145 w 57257"/>
                <a:gd name="connsiteY10" fmla="*/ 64661 h 92768"/>
                <a:gd name="connsiteX11" fmla="*/ 28571 w 57257"/>
                <a:gd name="connsiteY11" fmla="*/ 68940 h 92768"/>
                <a:gd name="connsiteX12" fmla="*/ 18508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4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2 w 57257"/>
                <a:gd name="connsiteY20" fmla="*/ 34007 h 92768"/>
                <a:gd name="connsiteX21" fmla="*/ 40716 w 57257"/>
                <a:gd name="connsiteY21" fmla="*/ 15153 h 92768"/>
                <a:gd name="connsiteX22" fmla="*/ 28340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9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6"/>
                  </a:cubicBezTo>
                  <a:cubicBezTo>
                    <a:pt x="48466" y="7403"/>
                    <a:pt x="51705" y="11336"/>
                    <a:pt x="53903" y="16657"/>
                  </a:cubicBezTo>
                  <a:cubicBezTo>
                    <a:pt x="56101" y="21978"/>
                    <a:pt x="57257" y="27761"/>
                    <a:pt x="57257" y="34007"/>
                  </a:cubicBezTo>
                  <a:cubicBezTo>
                    <a:pt x="57257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5" y="64661"/>
                  </a:cubicBezTo>
                  <a:cubicBezTo>
                    <a:pt x="38519" y="67552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8" y="66627"/>
                  </a:cubicBezTo>
                  <a:cubicBezTo>
                    <a:pt x="15500" y="65123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7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0E1E548A-90F4-B56B-4651-A03465D24C20}"/>
                </a:ext>
              </a:extLst>
            </p:cNvPr>
            <p:cNvSpPr/>
            <p:nvPr/>
          </p:nvSpPr>
          <p:spPr>
            <a:xfrm>
              <a:off x="2409034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F7AF216C-6FCE-9FEC-E864-98BD037AEB7E}"/>
                </a:ext>
              </a:extLst>
            </p:cNvPr>
            <p:cNvSpPr/>
            <p:nvPr/>
          </p:nvSpPr>
          <p:spPr>
            <a:xfrm>
              <a:off x="2446627" y="3622357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20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8" y="62810"/>
                    <a:pt x="38865" y="65355"/>
                    <a:pt x="34933" y="66743"/>
                  </a:cubicBezTo>
                  <a:cubicBezTo>
                    <a:pt x="31116" y="68131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20"/>
                  </a:cubicBezTo>
                  <a:cubicBezTo>
                    <a:pt x="1966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0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7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7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4"/>
                  </a:cubicBezTo>
                  <a:cubicBezTo>
                    <a:pt x="23134" y="39328"/>
                    <a:pt x="19895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FFD50AB6-CFC7-0062-9F04-D6F154EFB582}"/>
                </a:ext>
              </a:extLst>
            </p:cNvPr>
            <p:cNvSpPr/>
            <p:nvPr/>
          </p:nvSpPr>
          <p:spPr>
            <a:xfrm>
              <a:off x="2514873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0EBF0384-6737-7C61-88F0-0D54F4711EDB}"/>
                </a:ext>
              </a:extLst>
            </p:cNvPr>
            <p:cNvSpPr/>
            <p:nvPr/>
          </p:nvSpPr>
          <p:spPr>
            <a:xfrm>
              <a:off x="2556400" y="3598760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60DAA82F-DB5C-4E9F-EEC4-223468A4F4C1}"/>
                </a:ext>
              </a:extLst>
            </p:cNvPr>
            <p:cNvSpPr/>
            <p:nvPr/>
          </p:nvSpPr>
          <p:spPr>
            <a:xfrm>
              <a:off x="2580228" y="362235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20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20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268823B7-824A-D989-2FF6-ADE91FDAD2FF}"/>
                </a:ext>
              </a:extLst>
            </p:cNvPr>
            <p:cNvSpPr/>
            <p:nvPr/>
          </p:nvSpPr>
          <p:spPr>
            <a:xfrm>
              <a:off x="2654952" y="3622357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29E10E51-BDB8-43AF-06DC-57961457CF8E}"/>
                </a:ext>
              </a:extLst>
            </p:cNvPr>
            <p:cNvSpPr/>
            <p:nvPr/>
          </p:nvSpPr>
          <p:spPr>
            <a:xfrm>
              <a:off x="2756743" y="362235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0 w 61884"/>
                <a:gd name="connsiteY13" fmla="*/ 53325 h 68940"/>
                <a:gd name="connsiteX14" fmla="*/ 50433 w 61884"/>
                <a:gd name="connsiteY14" fmla="*/ 34007 h 68940"/>
                <a:gd name="connsiteX15" fmla="*/ 44880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228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0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0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E8479499-B674-26CE-6199-006DEE9BF9B4}"/>
                </a:ext>
              </a:extLst>
            </p:cNvPr>
            <p:cNvSpPr/>
            <p:nvPr/>
          </p:nvSpPr>
          <p:spPr>
            <a:xfrm>
              <a:off x="2824411" y="3597256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6 h 92653"/>
                <a:gd name="connsiteX7" fmla="*/ 16657 w 38518"/>
                <a:gd name="connsiteY7" fmla="*/ 2660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6"/>
                  </a:cubicBezTo>
                  <a:cubicBezTo>
                    <a:pt x="12030" y="6825"/>
                    <a:pt x="13996" y="4511"/>
                    <a:pt x="16657" y="2660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2" y="10295"/>
                    <a:pt x="24523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42DD30E3-DD78-821A-9C0E-C6D77E1B9183}"/>
                </a:ext>
              </a:extLst>
            </p:cNvPr>
            <p:cNvSpPr/>
            <p:nvPr/>
          </p:nvSpPr>
          <p:spPr>
            <a:xfrm>
              <a:off x="2903414" y="3598760"/>
              <a:ext cx="71832" cy="91033"/>
            </a:xfrm>
            <a:custGeom>
              <a:avLst/>
              <a:gdLst>
                <a:gd name="connsiteX0" fmla="*/ 0 w 71832"/>
                <a:gd name="connsiteY0" fmla="*/ 91034 h 91033"/>
                <a:gd name="connsiteX1" fmla="*/ 0 w 71832"/>
                <a:gd name="connsiteY1" fmla="*/ 0 h 91033"/>
                <a:gd name="connsiteX2" fmla="*/ 12377 w 71832"/>
                <a:gd name="connsiteY2" fmla="*/ 0 h 91033"/>
                <a:gd name="connsiteX3" fmla="*/ 60265 w 71832"/>
                <a:gd name="connsiteY3" fmla="*/ 71485 h 91033"/>
                <a:gd name="connsiteX4" fmla="*/ 60265 w 71832"/>
                <a:gd name="connsiteY4" fmla="*/ 0 h 91033"/>
                <a:gd name="connsiteX5" fmla="*/ 71832 w 71832"/>
                <a:gd name="connsiteY5" fmla="*/ 0 h 91033"/>
                <a:gd name="connsiteX6" fmla="*/ 71832 w 71832"/>
                <a:gd name="connsiteY6" fmla="*/ 91034 h 91033"/>
                <a:gd name="connsiteX7" fmla="*/ 59455 w 71832"/>
                <a:gd name="connsiteY7" fmla="*/ 91034 h 91033"/>
                <a:gd name="connsiteX8" fmla="*/ 11683 w 71832"/>
                <a:gd name="connsiteY8" fmla="*/ 19433 h 91033"/>
                <a:gd name="connsiteX9" fmla="*/ 11683 w 71832"/>
                <a:gd name="connsiteY9" fmla="*/ 91034 h 91033"/>
                <a:gd name="connsiteX10" fmla="*/ 116 w 71832"/>
                <a:gd name="connsiteY10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32" h="91033">
                  <a:moveTo>
                    <a:pt x="0" y="91034"/>
                  </a:moveTo>
                  <a:lnTo>
                    <a:pt x="0" y="0"/>
                  </a:lnTo>
                  <a:lnTo>
                    <a:pt x="12377" y="0"/>
                  </a:lnTo>
                  <a:lnTo>
                    <a:pt x="60265" y="71485"/>
                  </a:lnTo>
                  <a:lnTo>
                    <a:pt x="60265" y="0"/>
                  </a:lnTo>
                  <a:lnTo>
                    <a:pt x="71832" y="0"/>
                  </a:lnTo>
                  <a:lnTo>
                    <a:pt x="71832" y="91034"/>
                  </a:lnTo>
                  <a:lnTo>
                    <a:pt x="59455" y="91034"/>
                  </a:lnTo>
                  <a:lnTo>
                    <a:pt x="11683" y="19433"/>
                  </a:lnTo>
                  <a:lnTo>
                    <a:pt x="11683" y="91034"/>
                  </a:lnTo>
                  <a:lnTo>
                    <a:pt x="116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652FAB6C-4F57-1E5F-684C-35ADDDA069A4}"/>
                </a:ext>
              </a:extLst>
            </p:cNvPr>
            <p:cNvSpPr/>
            <p:nvPr/>
          </p:nvSpPr>
          <p:spPr>
            <a:xfrm>
              <a:off x="2989590" y="3622357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20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20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08586CC0-FE8E-4947-9650-4A9E2ECCBF7B}"/>
                </a:ext>
              </a:extLst>
            </p:cNvPr>
            <p:cNvSpPr/>
            <p:nvPr/>
          </p:nvSpPr>
          <p:spPr>
            <a:xfrm>
              <a:off x="3064314" y="3622357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5E827D79-1F99-FE2B-C96F-39EFA51EF168}"/>
                </a:ext>
              </a:extLst>
            </p:cNvPr>
            <p:cNvSpPr/>
            <p:nvPr/>
          </p:nvSpPr>
          <p:spPr>
            <a:xfrm>
              <a:off x="3100403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62FFD2A7-9ECD-DEE3-8376-4203A38004ED}"/>
                </a:ext>
              </a:extLst>
            </p:cNvPr>
            <p:cNvSpPr/>
            <p:nvPr/>
          </p:nvSpPr>
          <p:spPr>
            <a:xfrm>
              <a:off x="3141929" y="3598760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7 w 53787"/>
                <a:gd name="connsiteY7" fmla="*/ 49392 h 91264"/>
                <a:gd name="connsiteX8" fmla="*/ 53787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6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855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410" y="39791"/>
                    <a:pt x="38981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325" y="34239"/>
                    <a:pt x="19317" y="35974"/>
                  </a:cubicBezTo>
                  <a:cubicBezTo>
                    <a:pt x="16426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0DF588FA-B84A-BAA4-71FB-A34B9F730520}"/>
                </a:ext>
              </a:extLst>
            </p:cNvPr>
            <p:cNvSpPr/>
            <p:nvPr/>
          </p:nvSpPr>
          <p:spPr>
            <a:xfrm>
              <a:off x="3208903" y="3622473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8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892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6"/>
                    <a:pt x="47310" y="51011"/>
                    <a:pt x="49045" y="46268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3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179E9476-D4A9-A932-1A43-3D22C6C6AB19}"/>
                </a:ext>
              </a:extLst>
            </p:cNvPr>
            <p:cNvSpPr/>
            <p:nvPr/>
          </p:nvSpPr>
          <p:spPr>
            <a:xfrm>
              <a:off x="3283049" y="3622357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0EB5F0E4-BD74-580F-A4B6-54C2FADD058C}"/>
                </a:ext>
              </a:extLst>
            </p:cNvPr>
            <p:cNvSpPr/>
            <p:nvPr/>
          </p:nvSpPr>
          <p:spPr>
            <a:xfrm>
              <a:off x="3325384" y="3622357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74619016-F6FB-5AF5-A3F7-36EE0E6A3DFA}"/>
                </a:ext>
              </a:extLst>
            </p:cNvPr>
            <p:cNvSpPr/>
            <p:nvPr/>
          </p:nvSpPr>
          <p:spPr>
            <a:xfrm>
              <a:off x="3432496" y="3598760"/>
              <a:ext cx="75417" cy="91033"/>
            </a:xfrm>
            <a:custGeom>
              <a:avLst/>
              <a:gdLst>
                <a:gd name="connsiteX0" fmla="*/ 231 w 75417"/>
                <a:gd name="connsiteY0" fmla="*/ 91034 h 91033"/>
                <a:gd name="connsiteX1" fmla="*/ 231 w 75417"/>
                <a:gd name="connsiteY1" fmla="*/ 0 h 91033"/>
                <a:gd name="connsiteX2" fmla="*/ 31578 w 75417"/>
                <a:gd name="connsiteY2" fmla="*/ 0 h 91033"/>
                <a:gd name="connsiteX3" fmla="*/ 47772 w 75417"/>
                <a:gd name="connsiteY3" fmla="*/ 1272 h 91033"/>
                <a:gd name="connsiteX4" fmla="*/ 61075 w 75417"/>
                <a:gd name="connsiteY4" fmla="*/ 7750 h 91033"/>
                <a:gd name="connsiteX5" fmla="*/ 71832 w 75417"/>
                <a:gd name="connsiteY5" fmla="*/ 23366 h 91033"/>
                <a:gd name="connsiteX6" fmla="*/ 75418 w 75417"/>
                <a:gd name="connsiteY6" fmla="*/ 44996 h 91033"/>
                <a:gd name="connsiteX7" fmla="*/ 72989 w 75417"/>
                <a:gd name="connsiteY7" fmla="*/ 63388 h 91033"/>
                <a:gd name="connsiteX8" fmla="*/ 66743 w 75417"/>
                <a:gd name="connsiteY8" fmla="*/ 76690 h 91033"/>
                <a:gd name="connsiteX9" fmla="*/ 58414 w 75417"/>
                <a:gd name="connsiteY9" fmla="*/ 84903 h 91033"/>
                <a:gd name="connsiteX10" fmla="*/ 47541 w 75417"/>
                <a:gd name="connsiteY10" fmla="*/ 89414 h 91033"/>
                <a:gd name="connsiteX11" fmla="*/ 32851 w 75417"/>
                <a:gd name="connsiteY11" fmla="*/ 90918 h 91033"/>
                <a:gd name="connsiteX12" fmla="*/ 0 w 75417"/>
                <a:gd name="connsiteY12" fmla="*/ 90918 h 91033"/>
                <a:gd name="connsiteX13" fmla="*/ 12261 w 75417"/>
                <a:gd name="connsiteY13" fmla="*/ 80276 h 91033"/>
                <a:gd name="connsiteX14" fmla="*/ 31694 w 75417"/>
                <a:gd name="connsiteY14" fmla="*/ 80276 h 91033"/>
                <a:gd name="connsiteX15" fmla="*/ 45806 w 75417"/>
                <a:gd name="connsiteY15" fmla="*/ 78657 h 91033"/>
                <a:gd name="connsiteX16" fmla="*/ 54019 w 75417"/>
                <a:gd name="connsiteY16" fmla="*/ 73914 h 91033"/>
                <a:gd name="connsiteX17" fmla="*/ 60728 w 75417"/>
                <a:gd name="connsiteY17" fmla="*/ 62347 h 91033"/>
                <a:gd name="connsiteX18" fmla="*/ 63157 w 75417"/>
                <a:gd name="connsiteY18" fmla="*/ 44765 h 91033"/>
                <a:gd name="connsiteX19" fmla="*/ 58414 w 75417"/>
                <a:gd name="connsiteY19" fmla="*/ 22787 h 91033"/>
                <a:gd name="connsiteX20" fmla="*/ 46963 w 75417"/>
                <a:gd name="connsiteY20" fmla="*/ 12493 h 91033"/>
                <a:gd name="connsiteX21" fmla="*/ 31347 w 75417"/>
                <a:gd name="connsiteY21" fmla="*/ 10642 h 91033"/>
                <a:gd name="connsiteX22" fmla="*/ 12261 w 75417"/>
                <a:gd name="connsiteY22" fmla="*/ 10642 h 91033"/>
                <a:gd name="connsiteX23" fmla="*/ 12261 w 75417"/>
                <a:gd name="connsiteY23" fmla="*/ 80276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417" h="91033">
                  <a:moveTo>
                    <a:pt x="231" y="91034"/>
                  </a:moveTo>
                  <a:lnTo>
                    <a:pt x="231" y="0"/>
                  </a:lnTo>
                  <a:lnTo>
                    <a:pt x="31578" y="0"/>
                  </a:lnTo>
                  <a:cubicBezTo>
                    <a:pt x="38634" y="0"/>
                    <a:pt x="44071" y="463"/>
                    <a:pt x="47772" y="1272"/>
                  </a:cubicBezTo>
                  <a:cubicBezTo>
                    <a:pt x="52978" y="2429"/>
                    <a:pt x="57489" y="4627"/>
                    <a:pt x="61075" y="7750"/>
                  </a:cubicBezTo>
                  <a:cubicBezTo>
                    <a:pt x="65933" y="11798"/>
                    <a:pt x="69519" y="17004"/>
                    <a:pt x="71832" y="23366"/>
                  </a:cubicBezTo>
                  <a:cubicBezTo>
                    <a:pt x="74261" y="29728"/>
                    <a:pt x="75418" y="36899"/>
                    <a:pt x="75418" y="44996"/>
                  </a:cubicBezTo>
                  <a:cubicBezTo>
                    <a:pt x="75418" y="51936"/>
                    <a:pt x="74608" y="58067"/>
                    <a:pt x="72989" y="63388"/>
                  </a:cubicBezTo>
                  <a:cubicBezTo>
                    <a:pt x="71369" y="68709"/>
                    <a:pt x="69287" y="73105"/>
                    <a:pt x="66743" y="76690"/>
                  </a:cubicBezTo>
                  <a:cubicBezTo>
                    <a:pt x="64198" y="80160"/>
                    <a:pt x="61422" y="82936"/>
                    <a:pt x="58414" y="84903"/>
                  </a:cubicBezTo>
                  <a:cubicBezTo>
                    <a:pt x="55407" y="86869"/>
                    <a:pt x="51821" y="88489"/>
                    <a:pt x="47541" y="89414"/>
                  </a:cubicBezTo>
                  <a:cubicBezTo>
                    <a:pt x="43261" y="90455"/>
                    <a:pt x="38403" y="90918"/>
                    <a:pt x="32851" y="90918"/>
                  </a:cubicBezTo>
                  <a:lnTo>
                    <a:pt x="0" y="90918"/>
                  </a:lnTo>
                  <a:close/>
                  <a:moveTo>
                    <a:pt x="12261" y="80276"/>
                  </a:moveTo>
                  <a:lnTo>
                    <a:pt x="31694" y="80276"/>
                  </a:lnTo>
                  <a:cubicBezTo>
                    <a:pt x="37709" y="80276"/>
                    <a:pt x="42451" y="79698"/>
                    <a:pt x="45806" y="78657"/>
                  </a:cubicBezTo>
                  <a:cubicBezTo>
                    <a:pt x="49160" y="77500"/>
                    <a:pt x="51936" y="75996"/>
                    <a:pt x="54019" y="73914"/>
                  </a:cubicBezTo>
                  <a:cubicBezTo>
                    <a:pt x="56910" y="71022"/>
                    <a:pt x="59108" y="67205"/>
                    <a:pt x="60728" y="62347"/>
                  </a:cubicBezTo>
                  <a:cubicBezTo>
                    <a:pt x="62347" y="57489"/>
                    <a:pt x="63157" y="51705"/>
                    <a:pt x="63157" y="44765"/>
                  </a:cubicBezTo>
                  <a:cubicBezTo>
                    <a:pt x="63157" y="35280"/>
                    <a:pt x="61653" y="27877"/>
                    <a:pt x="58414" y="22787"/>
                  </a:cubicBezTo>
                  <a:cubicBezTo>
                    <a:pt x="55291" y="17698"/>
                    <a:pt x="51474" y="14228"/>
                    <a:pt x="46963" y="12493"/>
                  </a:cubicBezTo>
                  <a:cubicBezTo>
                    <a:pt x="43724" y="11220"/>
                    <a:pt x="38519" y="10642"/>
                    <a:pt x="31347" y="10642"/>
                  </a:cubicBezTo>
                  <a:lnTo>
                    <a:pt x="12261" y="10642"/>
                  </a:lnTo>
                  <a:lnTo>
                    <a:pt x="12261" y="8027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B40E1428-F227-C110-DD83-A79C11B89EE6}"/>
                </a:ext>
              </a:extLst>
            </p:cNvPr>
            <p:cNvSpPr/>
            <p:nvPr/>
          </p:nvSpPr>
          <p:spPr>
            <a:xfrm>
              <a:off x="3519250" y="362247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8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6"/>
                    <a:pt x="47194" y="51011"/>
                    <a:pt x="48929" y="46268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80955F9F-3A82-0C75-CD66-E2CAA39C9524}"/>
                </a:ext>
              </a:extLst>
            </p:cNvPr>
            <p:cNvSpPr/>
            <p:nvPr/>
          </p:nvSpPr>
          <p:spPr>
            <a:xfrm>
              <a:off x="3593395" y="3598760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1E810199-3460-4CB3-A56C-A52C67407053}"/>
                </a:ext>
              </a:extLst>
            </p:cNvPr>
            <p:cNvSpPr/>
            <p:nvPr/>
          </p:nvSpPr>
          <p:spPr>
            <a:xfrm>
              <a:off x="3615604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D93755A9-C59F-BDE1-D0BB-5F9587228945}"/>
                </a:ext>
              </a:extLst>
            </p:cNvPr>
            <p:cNvSpPr/>
            <p:nvPr/>
          </p:nvSpPr>
          <p:spPr>
            <a:xfrm>
              <a:off x="3653314" y="3622357"/>
              <a:ext cx="60380" cy="68940"/>
            </a:xfrm>
            <a:custGeom>
              <a:avLst/>
              <a:gdLst>
                <a:gd name="connsiteX0" fmla="*/ 46847 w 60380"/>
                <a:gd name="connsiteY0" fmla="*/ 59339 h 68940"/>
                <a:gd name="connsiteX1" fmla="*/ 34933 w 60380"/>
                <a:gd name="connsiteY1" fmla="*/ 66743 h 68940"/>
                <a:gd name="connsiteX2" fmla="*/ 22556 w 60380"/>
                <a:gd name="connsiteY2" fmla="*/ 68940 h 68940"/>
                <a:gd name="connsiteX3" fmla="*/ 5784 w 60380"/>
                <a:gd name="connsiteY3" fmla="*/ 63620 h 68940"/>
                <a:gd name="connsiteX4" fmla="*/ 0 w 60380"/>
                <a:gd name="connsiteY4" fmla="*/ 50086 h 68940"/>
                <a:gd name="connsiteX5" fmla="*/ 2197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1 w 60380"/>
                <a:gd name="connsiteY9" fmla="*/ 25564 h 68940"/>
                <a:gd name="connsiteX10" fmla="*/ 45921 w 60380"/>
                <a:gd name="connsiteY10" fmla="*/ 22672 h 68940"/>
                <a:gd name="connsiteX11" fmla="*/ 42682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3 h 68940"/>
                <a:gd name="connsiteX18" fmla="*/ 31347 w 60380"/>
                <a:gd name="connsiteY18" fmla="*/ 0 h 68940"/>
                <a:gd name="connsiteX19" fmla="*/ 45112 w 60380"/>
                <a:gd name="connsiteY19" fmla="*/ 1966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70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0 w 60380"/>
                <a:gd name="connsiteY25" fmla="*/ 67437 h 68940"/>
                <a:gd name="connsiteX26" fmla="*/ 48698 w 60380"/>
                <a:gd name="connsiteY26" fmla="*/ 67437 h 68940"/>
                <a:gd name="connsiteX27" fmla="*/ 46500 w 60380"/>
                <a:gd name="connsiteY27" fmla="*/ 59339 h 68940"/>
                <a:gd name="connsiteX28" fmla="*/ 45921 w 60380"/>
                <a:gd name="connsiteY28" fmla="*/ 34354 h 68940"/>
                <a:gd name="connsiteX29" fmla="*/ 27645 w 60380"/>
                <a:gd name="connsiteY29" fmla="*/ 38634 h 68940"/>
                <a:gd name="connsiteX30" fmla="*/ 17929 w 60380"/>
                <a:gd name="connsiteY30" fmla="*/ 40832 h 68940"/>
                <a:gd name="connsiteX31" fmla="*/ 13533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6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39"/>
                  </a:moveTo>
                  <a:cubicBezTo>
                    <a:pt x="42682" y="62810"/>
                    <a:pt x="38750" y="65355"/>
                    <a:pt x="34933" y="66743"/>
                  </a:cubicBezTo>
                  <a:cubicBezTo>
                    <a:pt x="31115" y="68131"/>
                    <a:pt x="26951" y="68940"/>
                    <a:pt x="22556" y="68940"/>
                  </a:cubicBezTo>
                  <a:cubicBezTo>
                    <a:pt x="15268" y="68940"/>
                    <a:pt x="9716" y="67205"/>
                    <a:pt x="5784" y="63620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7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0" y="14922"/>
                    <a:pt x="42682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0" y="17119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5" y="11914"/>
                    <a:pt x="6593" y="9022"/>
                  </a:cubicBezTo>
                  <a:cubicBezTo>
                    <a:pt x="8791" y="6131"/>
                    <a:pt x="12145" y="3933"/>
                    <a:pt x="16425" y="2313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6"/>
                  </a:cubicBezTo>
                  <a:cubicBezTo>
                    <a:pt x="48698" y="3239"/>
                    <a:pt x="51242" y="4974"/>
                    <a:pt x="52862" y="6940"/>
                  </a:cubicBezTo>
                  <a:cubicBezTo>
                    <a:pt x="54481" y="8907"/>
                    <a:pt x="55638" y="11452"/>
                    <a:pt x="56332" y="14575"/>
                  </a:cubicBezTo>
                  <a:cubicBezTo>
                    <a:pt x="56679" y="16425"/>
                    <a:pt x="56910" y="19896"/>
                    <a:pt x="56910" y="24870"/>
                  </a:cubicBezTo>
                  <a:lnTo>
                    <a:pt x="56910" y="39791"/>
                  </a:lnTo>
                  <a:cubicBezTo>
                    <a:pt x="56910" y="50202"/>
                    <a:pt x="57141" y="56795"/>
                    <a:pt x="57604" y="59571"/>
                  </a:cubicBezTo>
                  <a:cubicBezTo>
                    <a:pt x="58067" y="62347"/>
                    <a:pt x="58992" y="65008"/>
                    <a:pt x="60380" y="67437"/>
                  </a:cubicBezTo>
                  <a:lnTo>
                    <a:pt x="48698" y="67437"/>
                  </a:lnTo>
                  <a:cubicBezTo>
                    <a:pt x="47541" y="65123"/>
                    <a:pt x="46847" y="62347"/>
                    <a:pt x="46500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2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93299FC0-5C9B-3C78-9EDA-BE451416ECEA}"/>
                </a:ext>
              </a:extLst>
            </p:cNvPr>
            <p:cNvSpPr/>
            <p:nvPr/>
          </p:nvSpPr>
          <p:spPr>
            <a:xfrm>
              <a:off x="3759037" y="3622357"/>
              <a:ext cx="60496" cy="68940"/>
            </a:xfrm>
            <a:custGeom>
              <a:avLst/>
              <a:gdLst>
                <a:gd name="connsiteX0" fmla="*/ 46963 w 60496"/>
                <a:gd name="connsiteY0" fmla="*/ 59339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20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5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39"/>
                  </a:moveTo>
                  <a:cubicBezTo>
                    <a:pt x="42799" y="62810"/>
                    <a:pt x="38866" y="65355"/>
                    <a:pt x="34933" y="66743"/>
                  </a:cubicBezTo>
                  <a:cubicBezTo>
                    <a:pt x="31116" y="68131"/>
                    <a:pt x="26951" y="68940"/>
                    <a:pt x="22672" y="68940"/>
                  </a:cubicBezTo>
                  <a:cubicBezTo>
                    <a:pt x="15384" y="68940"/>
                    <a:pt x="9832" y="67205"/>
                    <a:pt x="5899" y="63620"/>
                  </a:cubicBezTo>
                  <a:cubicBezTo>
                    <a:pt x="1967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8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5" y="47772"/>
                    <a:pt x="12145" y="49739"/>
                  </a:cubicBezTo>
                  <a:cubicBezTo>
                    <a:pt x="12145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A837D8AE-D6AE-D8CD-256C-F08BCE33DD1E}"/>
                </a:ext>
              </a:extLst>
            </p:cNvPr>
            <p:cNvSpPr/>
            <p:nvPr/>
          </p:nvSpPr>
          <p:spPr>
            <a:xfrm>
              <a:off x="3826358" y="3597256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6 h 92653"/>
                <a:gd name="connsiteX7" fmla="*/ 16657 w 38518"/>
                <a:gd name="connsiteY7" fmla="*/ 2660 h 92653"/>
                <a:gd name="connsiteX8" fmla="*/ 28108 w 38518"/>
                <a:gd name="connsiteY8" fmla="*/ 0 h 92653"/>
                <a:gd name="connsiteX9" fmla="*/ 38518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6"/>
                  </a:cubicBezTo>
                  <a:cubicBezTo>
                    <a:pt x="12030" y="6825"/>
                    <a:pt x="13996" y="4511"/>
                    <a:pt x="16657" y="2660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8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1" y="10295"/>
                    <a:pt x="24522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779E4E39-6E51-5AFB-5EE1-8D8BCDC68AE1}"/>
                </a:ext>
              </a:extLst>
            </p:cNvPr>
            <p:cNvSpPr/>
            <p:nvPr/>
          </p:nvSpPr>
          <p:spPr>
            <a:xfrm>
              <a:off x="3861638" y="3597256"/>
              <a:ext cx="38518" cy="92653"/>
            </a:xfrm>
            <a:custGeom>
              <a:avLst/>
              <a:gdLst>
                <a:gd name="connsiteX0" fmla="*/ 9832 w 38518"/>
                <a:gd name="connsiteY0" fmla="*/ 92537 h 92653"/>
                <a:gd name="connsiteX1" fmla="*/ 9832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2 w 38518"/>
                <a:gd name="connsiteY4" fmla="*/ 26605 h 92653"/>
                <a:gd name="connsiteX5" fmla="*/ 9832 w 38518"/>
                <a:gd name="connsiteY5" fmla="*/ 19549 h 92653"/>
                <a:gd name="connsiteX6" fmla="*/ 10989 w 38518"/>
                <a:gd name="connsiteY6" fmla="*/ 9716 h 92653"/>
                <a:gd name="connsiteX7" fmla="*/ 16657 w 38518"/>
                <a:gd name="connsiteY7" fmla="*/ 2660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2" y="26605"/>
                  </a:lnTo>
                  <a:lnTo>
                    <a:pt x="9832" y="19549"/>
                  </a:lnTo>
                  <a:cubicBezTo>
                    <a:pt x="9832" y="15153"/>
                    <a:pt x="10295" y="11799"/>
                    <a:pt x="10989" y="9716"/>
                  </a:cubicBezTo>
                  <a:cubicBezTo>
                    <a:pt x="12030" y="6825"/>
                    <a:pt x="13996" y="4511"/>
                    <a:pt x="16657" y="2660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2" y="10295"/>
                    <a:pt x="24522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09B92183-0806-05B1-2B83-DF35028C40AC}"/>
                </a:ext>
              </a:extLst>
            </p:cNvPr>
            <p:cNvSpPr/>
            <p:nvPr/>
          </p:nvSpPr>
          <p:spPr>
            <a:xfrm>
              <a:off x="3900272" y="3622473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8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7" y="50201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6"/>
                    <a:pt x="47194" y="51011"/>
                    <a:pt x="48929" y="46268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06943B66-C147-06EC-C2F1-5BFDD1245F36}"/>
                </a:ext>
              </a:extLst>
            </p:cNvPr>
            <p:cNvSpPr/>
            <p:nvPr/>
          </p:nvSpPr>
          <p:spPr>
            <a:xfrm>
              <a:off x="3971179" y="3622241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138 w 57488"/>
                <a:gd name="connsiteY12" fmla="*/ 12493 h 69055"/>
                <a:gd name="connsiteX13" fmla="*/ 30537 w 57488"/>
                <a:gd name="connsiteY13" fmla="*/ 9138 h 69055"/>
                <a:gd name="connsiteX14" fmla="*/ 16773 w 57488"/>
                <a:gd name="connsiteY14" fmla="*/ 15153 h 69055"/>
                <a:gd name="connsiteX15" fmla="*/ 11451 w 57488"/>
                <a:gd name="connsiteY15" fmla="*/ 34354 h 69055"/>
                <a:gd name="connsiteX16" fmla="*/ 16541 w 57488"/>
                <a:gd name="connsiteY16" fmla="*/ 53671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130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601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138" y="12493"/>
                  </a:cubicBezTo>
                  <a:cubicBezTo>
                    <a:pt x="37477" y="10295"/>
                    <a:pt x="34354" y="9138"/>
                    <a:pt x="30537" y="9138"/>
                  </a:cubicBezTo>
                  <a:cubicBezTo>
                    <a:pt x="24869" y="9138"/>
                    <a:pt x="20358" y="11104"/>
                    <a:pt x="16773" y="15153"/>
                  </a:cubicBezTo>
                  <a:cubicBezTo>
                    <a:pt x="13302" y="19202"/>
                    <a:pt x="11451" y="25563"/>
                    <a:pt x="11451" y="34354"/>
                  </a:cubicBezTo>
                  <a:cubicBezTo>
                    <a:pt x="11451" y="43146"/>
                    <a:pt x="13187" y="49623"/>
                    <a:pt x="16541" y="53671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9"/>
                    <a:pt x="40832" y="55638"/>
                  </a:cubicBezTo>
                  <a:cubicBezTo>
                    <a:pt x="43724" y="52977"/>
                    <a:pt x="45575" y="48813"/>
                    <a:pt x="46384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7EF439ED-398A-C1B8-B158-3FFCAAB2B27C}"/>
                </a:ext>
              </a:extLst>
            </p:cNvPr>
            <p:cNvSpPr/>
            <p:nvPr/>
          </p:nvSpPr>
          <p:spPr>
            <a:xfrm>
              <a:off x="4031906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8C46D2E3-AA9D-AEF0-9EEC-552FDFCEB862}"/>
                </a:ext>
              </a:extLst>
            </p:cNvPr>
            <p:cNvSpPr/>
            <p:nvPr/>
          </p:nvSpPr>
          <p:spPr>
            <a:xfrm>
              <a:off x="4069037" y="3651275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549E36B1-8E4D-03B7-DCB4-5C7DCBF302A5}"/>
                </a:ext>
              </a:extLst>
            </p:cNvPr>
            <p:cNvSpPr/>
            <p:nvPr/>
          </p:nvSpPr>
          <p:spPr>
            <a:xfrm>
              <a:off x="1357926" y="377515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3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8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DD11638E-D5AB-67C1-39D3-17F083C34EC7}"/>
                </a:ext>
              </a:extLst>
            </p:cNvPr>
            <p:cNvSpPr/>
            <p:nvPr/>
          </p:nvSpPr>
          <p:spPr>
            <a:xfrm>
              <a:off x="1428370" y="3751331"/>
              <a:ext cx="57141" cy="92652"/>
            </a:xfrm>
            <a:custGeom>
              <a:avLst/>
              <a:gdLst>
                <a:gd name="connsiteX0" fmla="*/ 46731 w 57141"/>
                <a:gd name="connsiteY0" fmla="*/ 91149 h 92652"/>
                <a:gd name="connsiteX1" fmla="*/ 46731 w 57141"/>
                <a:gd name="connsiteY1" fmla="*/ 82821 h 92652"/>
                <a:gd name="connsiteX2" fmla="*/ 28224 w 57141"/>
                <a:gd name="connsiteY2" fmla="*/ 92653 h 92652"/>
                <a:gd name="connsiteX3" fmla="*/ 13765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3 h 92652"/>
                <a:gd name="connsiteX7" fmla="*/ 13187 w 57141"/>
                <a:gd name="connsiteY7" fmla="*/ 27877 h 92652"/>
                <a:gd name="connsiteX8" fmla="*/ 27877 w 57141"/>
                <a:gd name="connsiteY8" fmla="*/ 23597 h 92652"/>
                <a:gd name="connsiteX9" fmla="*/ 38519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336 w 57141"/>
                <a:gd name="connsiteY15" fmla="*/ 58183 h 92652"/>
                <a:gd name="connsiteX16" fmla="*/ 16657 w 57141"/>
                <a:gd name="connsiteY16" fmla="*/ 77153 h 92652"/>
                <a:gd name="connsiteX17" fmla="*/ 29265 w 57141"/>
                <a:gd name="connsiteY17" fmla="*/ 83399 h 92652"/>
                <a:gd name="connsiteX18" fmla="*/ 41757 w 57141"/>
                <a:gd name="connsiteY18" fmla="*/ 77384 h 92652"/>
                <a:gd name="connsiteX19" fmla="*/ 46847 w 57141"/>
                <a:gd name="connsiteY19" fmla="*/ 59108 h 92652"/>
                <a:gd name="connsiteX20" fmla="*/ 41642 w 57141"/>
                <a:gd name="connsiteY20" fmla="*/ 39212 h 92652"/>
                <a:gd name="connsiteX21" fmla="*/ 28802 w 57141"/>
                <a:gd name="connsiteY21" fmla="*/ 32851 h 92652"/>
                <a:gd name="connsiteX22" fmla="*/ 16310 w 57141"/>
                <a:gd name="connsiteY22" fmla="*/ 38981 h 92652"/>
                <a:gd name="connsiteX23" fmla="*/ 11336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731" y="91149"/>
                  </a:moveTo>
                  <a:lnTo>
                    <a:pt x="46731" y="82821"/>
                  </a:lnTo>
                  <a:cubicBezTo>
                    <a:pt x="42567" y="89414"/>
                    <a:pt x="36437" y="92653"/>
                    <a:pt x="28224" y="92653"/>
                  </a:cubicBezTo>
                  <a:cubicBezTo>
                    <a:pt x="23019" y="92653"/>
                    <a:pt x="18160" y="91265"/>
                    <a:pt x="13765" y="88257"/>
                  </a:cubicBezTo>
                  <a:cubicBezTo>
                    <a:pt x="9369" y="85366"/>
                    <a:pt x="5899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3"/>
                  </a:cubicBezTo>
                  <a:cubicBezTo>
                    <a:pt x="5437" y="34933"/>
                    <a:pt x="8675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9" y="26142"/>
                  </a:cubicBezTo>
                  <a:cubicBezTo>
                    <a:pt x="41642" y="27761"/>
                    <a:pt x="44187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336" y="58183"/>
                  </a:moveTo>
                  <a:cubicBezTo>
                    <a:pt x="11336" y="66627"/>
                    <a:pt x="13071" y="72989"/>
                    <a:pt x="16657" y="77153"/>
                  </a:cubicBezTo>
                  <a:cubicBezTo>
                    <a:pt x="20243" y="81317"/>
                    <a:pt x="24407" y="83399"/>
                    <a:pt x="29265" y="83399"/>
                  </a:cubicBezTo>
                  <a:cubicBezTo>
                    <a:pt x="34123" y="83399"/>
                    <a:pt x="38287" y="81433"/>
                    <a:pt x="41757" y="77384"/>
                  </a:cubicBezTo>
                  <a:cubicBezTo>
                    <a:pt x="45112" y="73336"/>
                    <a:pt x="46847" y="67321"/>
                    <a:pt x="46847" y="59108"/>
                  </a:cubicBezTo>
                  <a:cubicBezTo>
                    <a:pt x="46847" y="50086"/>
                    <a:pt x="45112" y="43492"/>
                    <a:pt x="41642" y="39212"/>
                  </a:cubicBezTo>
                  <a:cubicBezTo>
                    <a:pt x="38172" y="34933"/>
                    <a:pt x="33892" y="32851"/>
                    <a:pt x="28802" y="32851"/>
                  </a:cubicBezTo>
                  <a:cubicBezTo>
                    <a:pt x="23713" y="32851"/>
                    <a:pt x="19664" y="34933"/>
                    <a:pt x="16310" y="38981"/>
                  </a:cubicBezTo>
                  <a:cubicBezTo>
                    <a:pt x="12955" y="43030"/>
                    <a:pt x="11336" y="49392"/>
                    <a:pt x="11336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7A16E95C-3E6C-0931-648D-F520D71CB287}"/>
                </a:ext>
              </a:extLst>
            </p:cNvPr>
            <p:cNvSpPr/>
            <p:nvPr/>
          </p:nvSpPr>
          <p:spPr>
            <a:xfrm>
              <a:off x="1538027" y="3751446"/>
              <a:ext cx="57141" cy="92653"/>
            </a:xfrm>
            <a:custGeom>
              <a:avLst/>
              <a:gdLst>
                <a:gd name="connsiteX0" fmla="*/ 10410 w 57141"/>
                <a:gd name="connsiteY0" fmla="*/ 91034 h 92653"/>
                <a:gd name="connsiteX1" fmla="*/ 0 w 57141"/>
                <a:gd name="connsiteY1" fmla="*/ 91034 h 92653"/>
                <a:gd name="connsiteX2" fmla="*/ 0 w 57141"/>
                <a:gd name="connsiteY2" fmla="*/ 0 h 92653"/>
                <a:gd name="connsiteX3" fmla="*/ 11220 w 57141"/>
                <a:gd name="connsiteY3" fmla="*/ 0 h 92653"/>
                <a:gd name="connsiteX4" fmla="*/ 11220 w 57141"/>
                <a:gd name="connsiteY4" fmla="*/ 32504 h 92653"/>
                <a:gd name="connsiteX5" fmla="*/ 29265 w 57141"/>
                <a:gd name="connsiteY5" fmla="*/ 23597 h 92653"/>
                <a:gd name="connsiteX6" fmla="*/ 40832 w 57141"/>
                <a:gd name="connsiteY6" fmla="*/ 26026 h 92653"/>
                <a:gd name="connsiteX7" fmla="*/ 49739 w 57141"/>
                <a:gd name="connsiteY7" fmla="*/ 32966 h 92653"/>
                <a:gd name="connsiteX8" fmla="*/ 55175 w 57141"/>
                <a:gd name="connsiteY8" fmla="*/ 43724 h 92653"/>
                <a:gd name="connsiteX9" fmla="*/ 57142 w 57141"/>
                <a:gd name="connsiteY9" fmla="*/ 57142 h 92653"/>
                <a:gd name="connsiteX10" fmla="*/ 48813 w 57141"/>
                <a:gd name="connsiteY10" fmla="*/ 83399 h 92653"/>
                <a:gd name="connsiteX11" fmla="*/ 28687 w 57141"/>
                <a:gd name="connsiteY11" fmla="*/ 92653 h 92653"/>
                <a:gd name="connsiteX12" fmla="*/ 10410 w 57141"/>
                <a:gd name="connsiteY12" fmla="*/ 82937 h 92653"/>
                <a:gd name="connsiteX13" fmla="*/ 10410 w 57141"/>
                <a:gd name="connsiteY13" fmla="*/ 91149 h 92653"/>
                <a:gd name="connsiteX14" fmla="*/ 10295 w 57141"/>
                <a:gd name="connsiteY14" fmla="*/ 57605 h 92653"/>
                <a:gd name="connsiteX15" fmla="*/ 13534 w 57141"/>
                <a:gd name="connsiteY15" fmla="*/ 74724 h 92653"/>
                <a:gd name="connsiteX16" fmla="*/ 27877 w 57141"/>
                <a:gd name="connsiteY16" fmla="*/ 83399 h 92653"/>
                <a:gd name="connsiteX17" fmla="*/ 40601 w 57141"/>
                <a:gd name="connsiteY17" fmla="*/ 77037 h 92653"/>
                <a:gd name="connsiteX18" fmla="*/ 45922 w 57141"/>
                <a:gd name="connsiteY18" fmla="*/ 58067 h 92653"/>
                <a:gd name="connsiteX19" fmla="*/ 40832 w 57141"/>
                <a:gd name="connsiteY19" fmla="*/ 38982 h 92653"/>
                <a:gd name="connsiteX20" fmla="*/ 28455 w 57141"/>
                <a:gd name="connsiteY20" fmla="*/ 32851 h 92653"/>
                <a:gd name="connsiteX21" fmla="*/ 15731 w 57141"/>
                <a:gd name="connsiteY21" fmla="*/ 39213 h 92653"/>
                <a:gd name="connsiteX22" fmla="*/ 10410 w 57141"/>
                <a:gd name="connsiteY22" fmla="*/ 5760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141" h="92653">
                  <a:moveTo>
                    <a:pt x="10410" y="91034"/>
                  </a:moveTo>
                  <a:lnTo>
                    <a:pt x="0" y="91034"/>
                  </a:lnTo>
                  <a:lnTo>
                    <a:pt x="0" y="0"/>
                  </a:lnTo>
                  <a:lnTo>
                    <a:pt x="11220" y="0"/>
                  </a:lnTo>
                  <a:lnTo>
                    <a:pt x="11220" y="32504"/>
                  </a:lnTo>
                  <a:cubicBezTo>
                    <a:pt x="15963" y="26605"/>
                    <a:pt x="21978" y="23597"/>
                    <a:pt x="29265" y="23597"/>
                  </a:cubicBezTo>
                  <a:cubicBezTo>
                    <a:pt x="33313" y="23597"/>
                    <a:pt x="37131" y="24407"/>
                    <a:pt x="40832" y="26026"/>
                  </a:cubicBezTo>
                  <a:cubicBezTo>
                    <a:pt x="44418" y="27646"/>
                    <a:pt x="47425" y="29959"/>
                    <a:pt x="49739" y="32966"/>
                  </a:cubicBezTo>
                  <a:cubicBezTo>
                    <a:pt x="52052" y="35974"/>
                    <a:pt x="53903" y="39444"/>
                    <a:pt x="55175" y="43724"/>
                  </a:cubicBezTo>
                  <a:cubicBezTo>
                    <a:pt x="56563" y="47888"/>
                    <a:pt x="57142" y="52400"/>
                    <a:pt x="57142" y="57142"/>
                  </a:cubicBezTo>
                  <a:cubicBezTo>
                    <a:pt x="57142" y="68478"/>
                    <a:pt x="54366" y="77153"/>
                    <a:pt x="48813" y="83399"/>
                  </a:cubicBezTo>
                  <a:cubicBezTo>
                    <a:pt x="43261" y="89530"/>
                    <a:pt x="36552" y="92653"/>
                    <a:pt x="28687" y="92653"/>
                  </a:cubicBezTo>
                  <a:cubicBezTo>
                    <a:pt x="20821" y="92653"/>
                    <a:pt x="14806" y="89414"/>
                    <a:pt x="10410" y="82937"/>
                  </a:cubicBezTo>
                  <a:lnTo>
                    <a:pt x="10410" y="91149"/>
                  </a:lnTo>
                  <a:close/>
                  <a:moveTo>
                    <a:pt x="10295" y="57605"/>
                  </a:moveTo>
                  <a:cubicBezTo>
                    <a:pt x="10295" y="65470"/>
                    <a:pt x="11336" y="71254"/>
                    <a:pt x="13534" y="74724"/>
                  </a:cubicBezTo>
                  <a:cubicBezTo>
                    <a:pt x="17004" y="80508"/>
                    <a:pt x="21862" y="83399"/>
                    <a:pt x="27877" y="83399"/>
                  </a:cubicBezTo>
                  <a:cubicBezTo>
                    <a:pt x="32735" y="83399"/>
                    <a:pt x="37015" y="81317"/>
                    <a:pt x="40601" y="77037"/>
                  </a:cubicBezTo>
                  <a:cubicBezTo>
                    <a:pt x="44187" y="72758"/>
                    <a:pt x="45922" y="66511"/>
                    <a:pt x="45922" y="58067"/>
                  </a:cubicBezTo>
                  <a:cubicBezTo>
                    <a:pt x="45922" y="49623"/>
                    <a:pt x="44187" y="43146"/>
                    <a:pt x="40832" y="38982"/>
                  </a:cubicBezTo>
                  <a:cubicBezTo>
                    <a:pt x="37362" y="34817"/>
                    <a:pt x="33313" y="32851"/>
                    <a:pt x="28455" y="32851"/>
                  </a:cubicBezTo>
                  <a:cubicBezTo>
                    <a:pt x="23597" y="32851"/>
                    <a:pt x="19317" y="34933"/>
                    <a:pt x="15731" y="39213"/>
                  </a:cubicBezTo>
                  <a:cubicBezTo>
                    <a:pt x="12146" y="43493"/>
                    <a:pt x="10410" y="49623"/>
                    <a:pt x="10410" y="57605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79369E19-6FBF-883A-AD1F-F5AB3FB652EA}"/>
                </a:ext>
              </a:extLst>
            </p:cNvPr>
            <p:cNvSpPr/>
            <p:nvPr/>
          </p:nvSpPr>
          <p:spPr>
            <a:xfrm>
              <a:off x="1602571" y="3776431"/>
              <a:ext cx="60496" cy="92653"/>
            </a:xfrm>
            <a:custGeom>
              <a:avLst/>
              <a:gdLst>
                <a:gd name="connsiteX0" fmla="*/ 5784 w 60496"/>
                <a:gd name="connsiteY0" fmla="*/ 91496 h 92653"/>
                <a:gd name="connsiteX1" fmla="*/ 4511 w 60496"/>
                <a:gd name="connsiteY1" fmla="*/ 80970 h 92653"/>
                <a:gd name="connsiteX2" fmla="*/ 10873 w 60496"/>
                <a:gd name="connsiteY2" fmla="*/ 82011 h 92653"/>
                <a:gd name="connsiteX3" fmla="*/ 16888 w 60496"/>
                <a:gd name="connsiteY3" fmla="*/ 80739 h 92653"/>
                <a:gd name="connsiteX4" fmla="*/ 20590 w 60496"/>
                <a:gd name="connsiteY4" fmla="*/ 77269 h 92653"/>
                <a:gd name="connsiteX5" fmla="*/ 23944 w 60496"/>
                <a:gd name="connsiteY5" fmla="*/ 68941 h 92653"/>
                <a:gd name="connsiteX6" fmla="*/ 24985 w 60496"/>
                <a:gd name="connsiteY6" fmla="*/ 66164 h 92653"/>
                <a:gd name="connsiteX7" fmla="*/ 0 w 60496"/>
                <a:gd name="connsiteY7" fmla="*/ 116 h 92653"/>
                <a:gd name="connsiteX8" fmla="*/ 12030 w 60496"/>
                <a:gd name="connsiteY8" fmla="*/ 116 h 92653"/>
                <a:gd name="connsiteX9" fmla="*/ 25795 w 60496"/>
                <a:gd name="connsiteY9" fmla="*/ 38287 h 92653"/>
                <a:gd name="connsiteX10" fmla="*/ 30537 w 60496"/>
                <a:gd name="connsiteY10" fmla="*/ 53556 h 92653"/>
                <a:gd name="connsiteX11" fmla="*/ 35164 w 60496"/>
                <a:gd name="connsiteY11" fmla="*/ 38519 h 92653"/>
                <a:gd name="connsiteX12" fmla="*/ 49276 w 60496"/>
                <a:gd name="connsiteY12" fmla="*/ 0 h 92653"/>
                <a:gd name="connsiteX13" fmla="*/ 60496 w 60496"/>
                <a:gd name="connsiteY13" fmla="*/ 0 h 92653"/>
                <a:gd name="connsiteX14" fmla="*/ 35396 w 60496"/>
                <a:gd name="connsiteY14" fmla="*/ 67090 h 92653"/>
                <a:gd name="connsiteX15" fmla="*/ 29149 w 60496"/>
                <a:gd name="connsiteY15" fmla="*/ 82011 h 92653"/>
                <a:gd name="connsiteX16" fmla="*/ 22325 w 60496"/>
                <a:gd name="connsiteY16" fmla="*/ 90108 h 92653"/>
                <a:gd name="connsiteX17" fmla="*/ 13187 w 60496"/>
                <a:gd name="connsiteY17" fmla="*/ 92653 h 92653"/>
                <a:gd name="connsiteX18" fmla="*/ 6015 w 60496"/>
                <a:gd name="connsiteY18" fmla="*/ 9126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3">
                  <a:moveTo>
                    <a:pt x="5784" y="91496"/>
                  </a:moveTo>
                  <a:lnTo>
                    <a:pt x="4511" y="80970"/>
                  </a:lnTo>
                  <a:cubicBezTo>
                    <a:pt x="6940" y="81664"/>
                    <a:pt x="9138" y="82011"/>
                    <a:pt x="10873" y="82011"/>
                  </a:cubicBezTo>
                  <a:cubicBezTo>
                    <a:pt x="13302" y="82011"/>
                    <a:pt x="15384" y="81549"/>
                    <a:pt x="16888" y="80739"/>
                  </a:cubicBezTo>
                  <a:cubicBezTo>
                    <a:pt x="18392" y="79929"/>
                    <a:pt x="19549" y="78772"/>
                    <a:pt x="20590" y="77269"/>
                  </a:cubicBezTo>
                  <a:cubicBezTo>
                    <a:pt x="21284" y="76112"/>
                    <a:pt x="22440" y="73336"/>
                    <a:pt x="23944" y="68941"/>
                  </a:cubicBezTo>
                  <a:cubicBezTo>
                    <a:pt x="24175" y="68362"/>
                    <a:pt x="24522" y="67437"/>
                    <a:pt x="24985" y="66164"/>
                  </a:cubicBezTo>
                  <a:lnTo>
                    <a:pt x="0" y="116"/>
                  </a:lnTo>
                  <a:lnTo>
                    <a:pt x="12030" y="116"/>
                  </a:lnTo>
                  <a:lnTo>
                    <a:pt x="25795" y="38287"/>
                  </a:lnTo>
                  <a:cubicBezTo>
                    <a:pt x="27530" y="43146"/>
                    <a:pt x="29149" y="48235"/>
                    <a:pt x="30537" y="53556"/>
                  </a:cubicBezTo>
                  <a:cubicBezTo>
                    <a:pt x="31810" y="48466"/>
                    <a:pt x="33313" y="43377"/>
                    <a:pt x="35164" y="38519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6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835F4D10-C0B6-8A57-8236-0DA1488AFA15}"/>
                </a:ext>
              </a:extLst>
            </p:cNvPr>
            <p:cNvSpPr/>
            <p:nvPr/>
          </p:nvSpPr>
          <p:spPr>
            <a:xfrm>
              <a:off x="1704825" y="3749711"/>
              <a:ext cx="72757" cy="94041"/>
            </a:xfrm>
            <a:custGeom>
              <a:avLst/>
              <a:gdLst>
                <a:gd name="connsiteX0" fmla="*/ 0 w 72757"/>
                <a:gd name="connsiteY0" fmla="*/ 63504 h 94041"/>
                <a:gd name="connsiteX1" fmla="*/ 11336 w 72757"/>
                <a:gd name="connsiteY1" fmla="*/ 62463 h 94041"/>
                <a:gd name="connsiteX2" fmla="*/ 15153 w 72757"/>
                <a:gd name="connsiteY2" fmla="*/ 73683 h 94041"/>
                <a:gd name="connsiteX3" fmla="*/ 24291 w 72757"/>
                <a:gd name="connsiteY3" fmla="*/ 80739 h 94041"/>
                <a:gd name="connsiteX4" fmla="*/ 38287 w 72757"/>
                <a:gd name="connsiteY4" fmla="*/ 83399 h 94041"/>
                <a:gd name="connsiteX5" fmla="*/ 50433 w 72757"/>
                <a:gd name="connsiteY5" fmla="*/ 81317 h 94041"/>
                <a:gd name="connsiteX6" fmla="*/ 58299 w 72757"/>
                <a:gd name="connsiteY6" fmla="*/ 75649 h 94041"/>
                <a:gd name="connsiteX7" fmla="*/ 60843 w 72757"/>
                <a:gd name="connsiteY7" fmla="*/ 67899 h 94041"/>
                <a:gd name="connsiteX8" fmla="*/ 58414 w 72757"/>
                <a:gd name="connsiteY8" fmla="*/ 60381 h 94041"/>
                <a:gd name="connsiteX9" fmla="*/ 50201 w 72757"/>
                <a:gd name="connsiteY9" fmla="*/ 55060 h 94041"/>
                <a:gd name="connsiteX10" fmla="*/ 34007 w 72757"/>
                <a:gd name="connsiteY10" fmla="*/ 50664 h 94041"/>
                <a:gd name="connsiteX11" fmla="*/ 16425 w 72757"/>
                <a:gd name="connsiteY11" fmla="*/ 44996 h 94041"/>
                <a:gd name="connsiteX12" fmla="*/ 6709 w 72757"/>
                <a:gd name="connsiteY12" fmla="*/ 36552 h 94041"/>
                <a:gd name="connsiteX13" fmla="*/ 3470 w 72757"/>
                <a:gd name="connsiteY13" fmla="*/ 25217 h 94041"/>
                <a:gd name="connsiteX14" fmla="*/ 7403 w 72757"/>
                <a:gd name="connsiteY14" fmla="*/ 12261 h 94041"/>
                <a:gd name="connsiteX15" fmla="*/ 18854 w 72757"/>
                <a:gd name="connsiteY15" fmla="*/ 3123 h 94041"/>
                <a:gd name="connsiteX16" fmla="*/ 35627 w 72757"/>
                <a:gd name="connsiteY16" fmla="*/ 0 h 94041"/>
                <a:gd name="connsiteX17" fmla="*/ 53440 w 72757"/>
                <a:gd name="connsiteY17" fmla="*/ 3239 h 94041"/>
                <a:gd name="connsiteX18" fmla="*/ 65354 w 72757"/>
                <a:gd name="connsiteY18" fmla="*/ 12840 h 94041"/>
                <a:gd name="connsiteX19" fmla="*/ 69866 w 72757"/>
                <a:gd name="connsiteY19" fmla="*/ 27183 h 94041"/>
                <a:gd name="connsiteX20" fmla="*/ 58299 w 72757"/>
                <a:gd name="connsiteY20" fmla="*/ 28108 h 94041"/>
                <a:gd name="connsiteX21" fmla="*/ 52052 w 72757"/>
                <a:gd name="connsiteY21" fmla="*/ 15038 h 94041"/>
                <a:gd name="connsiteX22" fmla="*/ 36205 w 72757"/>
                <a:gd name="connsiteY22" fmla="*/ 10642 h 94041"/>
                <a:gd name="connsiteX23" fmla="*/ 20243 w 72757"/>
                <a:gd name="connsiteY23" fmla="*/ 14691 h 94041"/>
                <a:gd name="connsiteX24" fmla="*/ 15269 w 72757"/>
                <a:gd name="connsiteY24" fmla="*/ 24291 h 94041"/>
                <a:gd name="connsiteX25" fmla="*/ 18854 w 72757"/>
                <a:gd name="connsiteY25" fmla="*/ 32388 h 94041"/>
                <a:gd name="connsiteX26" fmla="*/ 37015 w 72757"/>
                <a:gd name="connsiteY26" fmla="*/ 38866 h 94041"/>
                <a:gd name="connsiteX27" fmla="*/ 57142 w 72757"/>
                <a:gd name="connsiteY27" fmla="*/ 44649 h 94041"/>
                <a:gd name="connsiteX28" fmla="*/ 68940 w 72757"/>
                <a:gd name="connsiteY28" fmla="*/ 53903 h 94041"/>
                <a:gd name="connsiteX29" fmla="*/ 72757 w 72757"/>
                <a:gd name="connsiteY29" fmla="*/ 66858 h 94041"/>
                <a:gd name="connsiteX30" fmla="*/ 68593 w 72757"/>
                <a:gd name="connsiteY30" fmla="*/ 80508 h 94041"/>
                <a:gd name="connsiteX31" fmla="*/ 56679 w 72757"/>
                <a:gd name="connsiteY31" fmla="*/ 90455 h 94041"/>
                <a:gd name="connsiteX32" fmla="*/ 39097 w 72757"/>
                <a:gd name="connsiteY32" fmla="*/ 94041 h 94041"/>
                <a:gd name="connsiteX33" fmla="*/ 18392 w 72757"/>
                <a:gd name="connsiteY33" fmla="*/ 90455 h 94041"/>
                <a:gd name="connsiteX34" fmla="*/ 5321 w 72757"/>
                <a:gd name="connsiteY34" fmla="*/ 79582 h 94041"/>
                <a:gd name="connsiteX35" fmla="*/ 347 w 72757"/>
                <a:gd name="connsiteY35" fmla="*/ 63157 h 9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2757" h="94041">
                  <a:moveTo>
                    <a:pt x="0" y="63504"/>
                  </a:moveTo>
                  <a:lnTo>
                    <a:pt x="11336" y="62463"/>
                  </a:lnTo>
                  <a:cubicBezTo>
                    <a:pt x="11914" y="66974"/>
                    <a:pt x="13187" y="70791"/>
                    <a:pt x="15153" y="73683"/>
                  </a:cubicBezTo>
                  <a:cubicBezTo>
                    <a:pt x="17119" y="76575"/>
                    <a:pt x="20127" y="79004"/>
                    <a:pt x="24291" y="80739"/>
                  </a:cubicBezTo>
                  <a:cubicBezTo>
                    <a:pt x="28455" y="82590"/>
                    <a:pt x="33082" y="83399"/>
                    <a:pt x="38287" y="83399"/>
                  </a:cubicBezTo>
                  <a:cubicBezTo>
                    <a:pt x="42914" y="83399"/>
                    <a:pt x="46963" y="82705"/>
                    <a:pt x="50433" y="81317"/>
                  </a:cubicBezTo>
                  <a:cubicBezTo>
                    <a:pt x="53903" y="79929"/>
                    <a:pt x="56563" y="78078"/>
                    <a:pt x="58299" y="75649"/>
                  </a:cubicBezTo>
                  <a:cubicBezTo>
                    <a:pt x="60034" y="73220"/>
                    <a:pt x="60843" y="70676"/>
                    <a:pt x="60843" y="67899"/>
                  </a:cubicBezTo>
                  <a:cubicBezTo>
                    <a:pt x="60843" y="65123"/>
                    <a:pt x="60034" y="62578"/>
                    <a:pt x="58414" y="60381"/>
                  </a:cubicBezTo>
                  <a:cubicBezTo>
                    <a:pt x="56795" y="58299"/>
                    <a:pt x="54019" y="56448"/>
                    <a:pt x="50201" y="55060"/>
                  </a:cubicBezTo>
                  <a:cubicBezTo>
                    <a:pt x="47772" y="54135"/>
                    <a:pt x="42336" y="52631"/>
                    <a:pt x="34007" y="50664"/>
                  </a:cubicBezTo>
                  <a:cubicBezTo>
                    <a:pt x="25679" y="48698"/>
                    <a:pt x="19780" y="46731"/>
                    <a:pt x="16425" y="44996"/>
                  </a:cubicBezTo>
                  <a:cubicBezTo>
                    <a:pt x="12030" y="42683"/>
                    <a:pt x="8791" y="39907"/>
                    <a:pt x="6709" y="36552"/>
                  </a:cubicBezTo>
                  <a:cubicBezTo>
                    <a:pt x="4511" y="33198"/>
                    <a:pt x="3470" y="29381"/>
                    <a:pt x="3470" y="25217"/>
                  </a:cubicBezTo>
                  <a:cubicBezTo>
                    <a:pt x="3470" y="20590"/>
                    <a:pt x="4742" y="16310"/>
                    <a:pt x="7403" y="12261"/>
                  </a:cubicBezTo>
                  <a:cubicBezTo>
                    <a:pt x="10063" y="8213"/>
                    <a:pt x="13881" y="5205"/>
                    <a:pt x="18854" y="3123"/>
                  </a:cubicBezTo>
                  <a:cubicBezTo>
                    <a:pt x="23828" y="1041"/>
                    <a:pt x="29496" y="0"/>
                    <a:pt x="35627" y="0"/>
                  </a:cubicBezTo>
                  <a:cubicBezTo>
                    <a:pt x="42336" y="0"/>
                    <a:pt x="48351" y="1041"/>
                    <a:pt x="53440" y="3239"/>
                  </a:cubicBezTo>
                  <a:cubicBezTo>
                    <a:pt x="58646" y="5437"/>
                    <a:pt x="62578" y="8560"/>
                    <a:pt x="65354" y="12840"/>
                  </a:cubicBezTo>
                  <a:cubicBezTo>
                    <a:pt x="68131" y="17120"/>
                    <a:pt x="69634" y="21862"/>
                    <a:pt x="69866" y="27183"/>
                  </a:cubicBezTo>
                  <a:lnTo>
                    <a:pt x="58299" y="28108"/>
                  </a:lnTo>
                  <a:cubicBezTo>
                    <a:pt x="57720" y="22325"/>
                    <a:pt x="55522" y="18045"/>
                    <a:pt x="52052" y="15038"/>
                  </a:cubicBezTo>
                  <a:cubicBezTo>
                    <a:pt x="48466" y="12146"/>
                    <a:pt x="43145" y="10642"/>
                    <a:pt x="36205" y="10642"/>
                  </a:cubicBezTo>
                  <a:cubicBezTo>
                    <a:pt x="29265" y="10642"/>
                    <a:pt x="23597" y="12030"/>
                    <a:pt x="20243" y="14691"/>
                  </a:cubicBezTo>
                  <a:cubicBezTo>
                    <a:pt x="16888" y="17351"/>
                    <a:pt x="15269" y="20590"/>
                    <a:pt x="15269" y="24291"/>
                  </a:cubicBezTo>
                  <a:cubicBezTo>
                    <a:pt x="15269" y="27530"/>
                    <a:pt x="16425" y="30306"/>
                    <a:pt x="18854" y="32388"/>
                  </a:cubicBezTo>
                  <a:cubicBezTo>
                    <a:pt x="21168" y="34470"/>
                    <a:pt x="27183" y="36668"/>
                    <a:pt x="37015" y="38866"/>
                  </a:cubicBezTo>
                  <a:cubicBezTo>
                    <a:pt x="46847" y="41064"/>
                    <a:pt x="53556" y="43030"/>
                    <a:pt x="57142" y="44649"/>
                  </a:cubicBezTo>
                  <a:cubicBezTo>
                    <a:pt x="62463" y="47078"/>
                    <a:pt x="66395" y="50201"/>
                    <a:pt x="68940" y="53903"/>
                  </a:cubicBezTo>
                  <a:cubicBezTo>
                    <a:pt x="71485" y="57605"/>
                    <a:pt x="72757" y="62000"/>
                    <a:pt x="72757" y="66858"/>
                  </a:cubicBezTo>
                  <a:cubicBezTo>
                    <a:pt x="72757" y="71717"/>
                    <a:pt x="71369" y="76228"/>
                    <a:pt x="68593" y="80508"/>
                  </a:cubicBezTo>
                  <a:cubicBezTo>
                    <a:pt x="65817" y="84787"/>
                    <a:pt x="61884" y="88142"/>
                    <a:pt x="56679" y="90455"/>
                  </a:cubicBezTo>
                  <a:cubicBezTo>
                    <a:pt x="51474" y="92769"/>
                    <a:pt x="45575" y="94041"/>
                    <a:pt x="39097" y="94041"/>
                  </a:cubicBezTo>
                  <a:cubicBezTo>
                    <a:pt x="30884" y="94041"/>
                    <a:pt x="23944" y="92884"/>
                    <a:pt x="18392" y="90455"/>
                  </a:cubicBezTo>
                  <a:cubicBezTo>
                    <a:pt x="12840" y="88026"/>
                    <a:pt x="8444" y="84440"/>
                    <a:pt x="5321" y="79582"/>
                  </a:cubicBezTo>
                  <a:cubicBezTo>
                    <a:pt x="2082" y="74724"/>
                    <a:pt x="463" y="69288"/>
                    <a:pt x="347" y="63157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1A8970DA-10C9-4DDA-F47D-031351EF56C6}"/>
                </a:ext>
              </a:extLst>
            </p:cNvPr>
            <p:cNvSpPr/>
            <p:nvPr/>
          </p:nvSpPr>
          <p:spPr>
            <a:xfrm>
              <a:off x="1788571" y="3775159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4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8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4"/>
                    <a:pt x="31347" y="68824"/>
                  </a:cubicBezTo>
                  <a:cubicBezTo>
                    <a:pt x="21746" y="68824"/>
                    <a:pt x="13996" y="65817"/>
                    <a:pt x="8444" y="59918"/>
                  </a:cubicBezTo>
                  <a:cubicBezTo>
                    <a:pt x="2892" y="54018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3" y="54018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5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4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9A2CD303-B5F0-1002-7A7D-EA7BC75A7FAC}"/>
                </a:ext>
              </a:extLst>
            </p:cNvPr>
            <p:cNvSpPr/>
            <p:nvPr/>
          </p:nvSpPr>
          <p:spPr>
            <a:xfrm>
              <a:off x="1859015" y="3775043"/>
              <a:ext cx="60496" cy="68940"/>
            </a:xfrm>
            <a:custGeom>
              <a:avLst/>
              <a:gdLst>
                <a:gd name="connsiteX0" fmla="*/ 46963 w 60496"/>
                <a:gd name="connsiteY0" fmla="*/ 59340 h 68940"/>
                <a:gd name="connsiteX1" fmla="*/ 34933 w 60496"/>
                <a:gd name="connsiteY1" fmla="*/ 66743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40"/>
                  </a:moveTo>
                  <a:cubicBezTo>
                    <a:pt x="42799" y="62810"/>
                    <a:pt x="38866" y="65354"/>
                    <a:pt x="34933" y="66743"/>
                  </a:cubicBezTo>
                  <a:cubicBezTo>
                    <a:pt x="31116" y="68131"/>
                    <a:pt x="26952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4"/>
                    <a:pt x="0" y="55523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6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6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3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28B8B34C-ECED-8D42-2C0B-BC19CDE50E41}"/>
                </a:ext>
              </a:extLst>
            </p:cNvPr>
            <p:cNvSpPr/>
            <p:nvPr/>
          </p:nvSpPr>
          <p:spPr>
            <a:xfrm>
              <a:off x="1969713" y="3751446"/>
              <a:ext cx="56910" cy="91033"/>
            </a:xfrm>
            <a:custGeom>
              <a:avLst/>
              <a:gdLst>
                <a:gd name="connsiteX0" fmla="*/ 0 w 56910"/>
                <a:gd name="connsiteY0" fmla="*/ 91034 h 91033"/>
                <a:gd name="connsiteX1" fmla="*/ 0 w 56910"/>
                <a:gd name="connsiteY1" fmla="*/ 0 h 91033"/>
                <a:gd name="connsiteX2" fmla="*/ 12030 w 56910"/>
                <a:gd name="connsiteY2" fmla="*/ 0 h 91033"/>
                <a:gd name="connsiteX3" fmla="*/ 12030 w 56910"/>
                <a:gd name="connsiteY3" fmla="*/ 80276 h 91033"/>
                <a:gd name="connsiteX4" fmla="*/ 56910 w 56910"/>
                <a:gd name="connsiteY4" fmla="*/ 80276 h 91033"/>
                <a:gd name="connsiteX5" fmla="*/ 56910 w 56910"/>
                <a:gd name="connsiteY5" fmla="*/ 91034 h 91033"/>
                <a:gd name="connsiteX6" fmla="*/ 0 w 56910"/>
                <a:gd name="connsiteY6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910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80276"/>
                  </a:lnTo>
                  <a:lnTo>
                    <a:pt x="56910" y="80276"/>
                  </a:lnTo>
                  <a:lnTo>
                    <a:pt x="5691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0C671A3A-84B9-E9C7-1B64-FB1411929D4F}"/>
                </a:ext>
              </a:extLst>
            </p:cNvPr>
            <p:cNvSpPr/>
            <p:nvPr/>
          </p:nvSpPr>
          <p:spPr>
            <a:xfrm>
              <a:off x="2035762" y="3775159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4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8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4"/>
                    <a:pt x="31347" y="68824"/>
                  </a:cubicBezTo>
                  <a:cubicBezTo>
                    <a:pt x="21746" y="68824"/>
                    <a:pt x="13996" y="65817"/>
                    <a:pt x="8444" y="59918"/>
                  </a:cubicBezTo>
                  <a:cubicBezTo>
                    <a:pt x="2892" y="54018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8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5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6" y="9138"/>
                    <a:pt x="30769" y="9138"/>
                  </a:cubicBezTo>
                  <a:cubicBezTo>
                    <a:pt x="25679" y="9138"/>
                    <a:pt x="21284" y="10873"/>
                    <a:pt x="17813" y="14343"/>
                  </a:cubicBezTo>
                  <a:cubicBezTo>
                    <a:pt x="14343" y="17814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A5EF0283-069F-92CC-B3D0-B4DD456F8D5A}"/>
                </a:ext>
              </a:extLst>
            </p:cNvPr>
            <p:cNvSpPr/>
            <p:nvPr/>
          </p:nvSpPr>
          <p:spPr>
            <a:xfrm>
              <a:off x="2103314" y="3776547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9 w 60496"/>
                <a:gd name="connsiteY2" fmla="*/ 0 h 66048"/>
                <a:gd name="connsiteX3" fmla="*/ 25911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8 h 66048"/>
                <a:gd name="connsiteX9" fmla="*/ 25101 w 6049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9" y="0"/>
                  </a:lnTo>
                  <a:lnTo>
                    <a:pt x="25911" y="39560"/>
                  </a:lnTo>
                  <a:cubicBezTo>
                    <a:pt x="27414" y="43840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8"/>
                  </a:lnTo>
                  <a:lnTo>
                    <a:pt x="25101" y="6604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69200653-AB68-1963-914F-69CB2F750A59}"/>
                </a:ext>
              </a:extLst>
            </p:cNvPr>
            <p:cNvSpPr/>
            <p:nvPr/>
          </p:nvSpPr>
          <p:spPr>
            <a:xfrm>
              <a:off x="2169941" y="3775159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2 w 60843"/>
                <a:gd name="connsiteY2" fmla="*/ 63272 h 68824"/>
                <a:gd name="connsiteX3" fmla="*/ 31347 w 60843"/>
                <a:gd name="connsiteY3" fmla="*/ 68824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8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4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2" y="63272"/>
                  </a:cubicBezTo>
                  <a:cubicBezTo>
                    <a:pt x="45228" y="66974"/>
                    <a:pt x="38981" y="68824"/>
                    <a:pt x="31347" y="68824"/>
                  </a:cubicBezTo>
                  <a:cubicBezTo>
                    <a:pt x="21746" y="68824"/>
                    <a:pt x="13996" y="65817"/>
                    <a:pt x="8444" y="59918"/>
                  </a:cubicBezTo>
                  <a:cubicBezTo>
                    <a:pt x="2892" y="54018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8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3"/>
                  </a:cubicBezTo>
                  <a:cubicBezTo>
                    <a:pt x="44996" y="54365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4" y="14343"/>
                  </a:cubicBezTo>
                  <a:cubicBezTo>
                    <a:pt x="14343" y="17814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CA33737C-9B75-6EF9-24C5-FAEB760D7960}"/>
                </a:ext>
              </a:extLst>
            </p:cNvPr>
            <p:cNvSpPr/>
            <p:nvPr/>
          </p:nvSpPr>
          <p:spPr>
            <a:xfrm>
              <a:off x="2243971" y="3751446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BABDEC91-AFB1-49E6-2347-A71B7A48E28D}"/>
                </a:ext>
              </a:extLst>
            </p:cNvPr>
            <p:cNvSpPr/>
            <p:nvPr/>
          </p:nvSpPr>
          <p:spPr>
            <a:xfrm>
              <a:off x="2309094" y="3751446"/>
              <a:ext cx="80391" cy="91033"/>
            </a:xfrm>
            <a:custGeom>
              <a:avLst/>
              <a:gdLst>
                <a:gd name="connsiteX0" fmla="*/ 0 w 80391"/>
                <a:gd name="connsiteY0" fmla="*/ 91034 h 91033"/>
                <a:gd name="connsiteX1" fmla="*/ 0 w 80391"/>
                <a:gd name="connsiteY1" fmla="*/ 0 h 91033"/>
                <a:gd name="connsiteX2" fmla="*/ 40369 w 80391"/>
                <a:gd name="connsiteY2" fmla="*/ 0 h 91033"/>
                <a:gd name="connsiteX3" fmla="*/ 58877 w 80391"/>
                <a:gd name="connsiteY3" fmla="*/ 2429 h 91033"/>
                <a:gd name="connsiteX4" fmla="*/ 69056 w 80391"/>
                <a:gd name="connsiteY4" fmla="*/ 11105 h 91033"/>
                <a:gd name="connsiteX5" fmla="*/ 72873 w 80391"/>
                <a:gd name="connsiteY5" fmla="*/ 24870 h 91033"/>
                <a:gd name="connsiteX6" fmla="*/ 66627 w 80391"/>
                <a:gd name="connsiteY6" fmla="*/ 41179 h 91033"/>
                <a:gd name="connsiteX7" fmla="*/ 47194 w 80391"/>
                <a:gd name="connsiteY7" fmla="*/ 49623 h 91033"/>
                <a:gd name="connsiteX8" fmla="*/ 54481 w 80391"/>
                <a:gd name="connsiteY8" fmla="*/ 54135 h 91033"/>
                <a:gd name="connsiteX9" fmla="*/ 64545 w 80391"/>
                <a:gd name="connsiteY9" fmla="*/ 66280 h 91033"/>
                <a:gd name="connsiteX10" fmla="*/ 80392 w 80391"/>
                <a:gd name="connsiteY10" fmla="*/ 91034 h 91033"/>
                <a:gd name="connsiteX11" fmla="*/ 65239 w 80391"/>
                <a:gd name="connsiteY11" fmla="*/ 91034 h 91033"/>
                <a:gd name="connsiteX12" fmla="*/ 53209 w 80391"/>
                <a:gd name="connsiteY12" fmla="*/ 72064 h 91033"/>
                <a:gd name="connsiteX13" fmla="*/ 44534 w 80391"/>
                <a:gd name="connsiteY13" fmla="*/ 59571 h 91033"/>
                <a:gd name="connsiteX14" fmla="*/ 38403 w 80391"/>
                <a:gd name="connsiteY14" fmla="*/ 53441 h 91033"/>
                <a:gd name="connsiteX15" fmla="*/ 32851 w 80391"/>
                <a:gd name="connsiteY15" fmla="*/ 51011 h 91033"/>
                <a:gd name="connsiteX16" fmla="*/ 26142 w 80391"/>
                <a:gd name="connsiteY16" fmla="*/ 50549 h 91033"/>
                <a:gd name="connsiteX17" fmla="*/ 12146 w 80391"/>
                <a:gd name="connsiteY17" fmla="*/ 50549 h 91033"/>
                <a:gd name="connsiteX18" fmla="*/ 12146 w 80391"/>
                <a:gd name="connsiteY18" fmla="*/ 91034 h 91033"/>
                <a:gd name="connsiteX19" fmla="*/ 116 w 80391"/>
                <a:gd name="connsiteY19" fmla="*/ 91034 h 91033"/>
                <a:gd name="connsiteX20" fmla="*/ 12030 w 80391"/>
                <a:gd name="connsiteY20" fmla="*/ 40138 h 91033"/>
                <a:gd name="connsiteX21" fmla="*/ 37940 w 80391"/>
                <a:gd name="connsiteY21" fmla="*/ 40138 h 91033"/>
                <a:gd name="connsiteX22" fmla="*/ 50896 w 80391"/>
                <a:gd name="connsiteY22" fmla="*/ 38403 h 91033"/>
                <a:gd name="connsiteX23" fmla="*/ 57952 w 80391"/>
                <a:gd name="connsiteY23" fmla="*/ 32966 h 91033"/>
                <a:gd name="connsiteX24" fmla="*/ 60381 w 80391"/>
                <a:gd name="connsiteY24" fmla="*/ 24754 h 91033"/>
                <a:gd name="connsiteX25" fmla="*/ 55638 w 80391"/>
                <a:gd name="connsiteY25" fmla="*/ 14112 h 91033"/>
                <a:gd name="connsiteX26" fmla="*/ 40832 w 80391"/>
                <a:gd name="connsiteY26" fmla="*/ 9948 h 91033"/>
                <a:gd name="connsiteX27" fmla="*/ 12030 w 80391"/>
                <a:gd name="connsiteY27" fmla="*/ 9948 h 91033"/>
                <a:gd name="connsiteX28" fmla="*/ 12030 w 80391"/>
                <a:gd name="connsiteY28" fmla="*/ 40138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391" h="91033">
                  <a:moveTo>
                    <a:pt x="0" y="91034"/>
                  </a:moveTo>
                  <a:lnTo>
                    <a:pt x="0" y="0"/>
                  </a:lnTo>
                  <a:lnTo>
                    <a:pt x="40369" y="0"/>
                  </a:lnTo>
                  <a:cubicBezTo>
                    <a:pt x="48466" y="0"/>
                    <a:pt x="54713" y="810"/>
                    <a:pt x="58877" y="2429"/>
                  </a:cubicBezTo>
                  <a:cubicBezTo>
                    <a:pt x="63041" y="4049"/>
                    <a:pt x="66511" y="6940"/>
                    <a:pt x="69056" y="11105"/>
                  </a:cubicBezTo>
                  <a:cubicBezTo>
                    <a:pt x="71601" y="15269"/>
                    <a:pt x="72873" y="19780"/>
                    <a:pt x="72873" y="24870"/>
                  </a:cubicBezTo>
                  <a:cubicBezTo>
                    <a:pt x="72873" y="31347"/>
                    <a:pt x="70791" y="36784"/>
                    <a:pt x="66627" y="41179"/>
                  </a:cubicBezTo>
                  <a:cubicBezTo>
                    <a:pt x="62463" y="45575"/>
                    <a:pt x="55985" y="48466"/>
                    <a:pt x="47194" y="49623"/>
                  </a:cubicBezTo>
                  <a:cubicBezTo>
                    <a:pt x="50433" y="51127"/>
                    <a:pt x="52862" y="52631"/>
                    <a:pt x="54481" y="54135"/>
                  </a:cubicBezTo>
                  <a:cubicBezTo>
                    <a:pt x="57952" y="57373"/>
                    <a:pt x="61306" y="61422"/>
                    <a:pt x="64545" y="66280"/>
                  </a:cubicBezTo>
                  <a:lnTo>
                    <a:pt x="80392" y="91034"/>
                  </a:lnTo>
                  <a:lnTo>
                    <a:pt x="65239" y="91034"/>
                  </a:lnTo>
                  <a:lnTo>
                    <a:pt x="53209" y="72064"/>
                  </a:lnTo>
                  <a:cubicBezTo>
                    <a:pt x="49739" y="66627"/>
                    <a:pt x="46847" y="62463"/>
                    <a:pt x="44534" y="59571"/>
                  </a:cubicBezTo>
                  <a:cubicBezTo>
                    <a:pt x="42220" y="56679"/>
                    <a:pt x="40254" y="54597"/>
                    <a:pt x="38403" y="53441"/>
                  </a:cubicBezTo>
                  <a:cubicBezTo>
                    <a:pt x="36552" y="52284"/>
                    <a:pt x="34817" y="51474"/>
                    <a:pt x="32851" y="51011"/>
                  </a:cubicBezTo>
                  <a:cubicBezTo>
                    <a:pt x="31463" y="50664"/>
                    <a:pt x="29265" y="50549"/>
                    <a:pt x="26142" y="50549"/>
                  </a:cubicBezTo>
                  <a:lnTo>
                    <a:pt x="12146" y="50549"/>
                  </a:lnTo>
                  <a:lnTo>
                    <a:pt x="12146" y="91034"/>
                  </a:lnTo>
                  <a:lnTo>
                    <a:pt x="116" y="91034"/>
                  </a:lnTo>
                  <a:close/>
                  <a:moveTo>
                    <a:pt x="12030" y="40138"/>
                  </a:moveTo>
                  <a:lnTo>
                    <a:pt x="37940" y="40138"/>
                  </a:lnTo>
                  <a:cubicBezTo>
                    <a:pt x="43493" y="40138"/>
                    <a:pt x="47772" y="39560"/>
                    <a:pt x="50896" y="38403"/>
                  </a:cubicBezTo>
                  <a:cubicBezTo>
                    <a:pt x="54019" y="37246"/>
                    <a:pt x="56332" y="35396"/>
                    <a:pt x="57952" y="32966"/>
                  </a:cubicBezTo>
                  <a:cubicBezTo>
                    <a:pt x="59571" y="30422"/>
                    <a:pt x="60381" y="27761"/>
                    <a:pt x="60381" y="24754"/>
                  </a:cubicBezTo>
                  <a:cubicBezTo>
                    <a:pt x="60381" y="20474"/>
                    <a:pt x="58877" y="16888"/>
                    <a:pt x="55638" y="14112"/>
                  </a:cubicBezTo>
                  <a:cubicBezTo>
                    <a:pt x="52515" y="11336"/>
                    <a:pt x="47541" y="9948"/>
                    <a:pt x="40832" y="9948"/>
                  </a:cubicBezTo>
                  <a:lnTo>
                    <a:pt x="12030" y="9948"/>
                  </a:lnTo>
                  <a:lnTo>
                    <a:pt x="12030" y="4013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3FA332C-800B-E325-7064-E989819EE1BA}"/>
                </a:ext>
              </a:extLst>
            </p:cNvPr>
            <p:cNvSpPr/>
            <p:nvPr/>
          </p:nvSpPr>
          <p:spPr>
            <a:xfrm>
              <a:off x="2399317" y="3751446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107AE68C-4D71-524E-E85F-ACE2338BCCC2}"/>
                </a:ext>
              </a:extLst>
            </p:cNvPr>
            <p:cNvSpPr/>
            <p:nvPr/>
          </p:nvSpPr>
          <p:spPr>
            <a:xfrm>
              <a:off x="2422915" y="3774928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4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59 h 68940"/>
                <a:gd name="connsiteX8" fmla="*/ 11567 w 54828"/>
                <a:gd name="connsiteY8" fmla="*/ 34239 h 68940"/>
                <a:gd name="connsiteX9" fmla="*/ 4395 w 54828"/>
                <a:gd name="connsiteY9" fmla="*/ 27992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7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5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8 h 68940"/>
                <a:gd name="connsiteX28" fmla="*/ 54828 w 54828"/>
                <a:gd name="connsiteY28" fmla="*/ 48119 h 68940"/>
                <a:gd name="connsiteX29" fmla="*/ 51589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8"/>
                    <a:pt x="16310" y="56332"/>
                  </a:cubicBezTo>
                  <a:cubicBezTo>
                    <a:pt x="19201" y="58761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4"/>
                  </a:cubicBezTo>
                  <a:cubicBezTo>
                    <a:pt x="42220" y="54712"/>
                    <a:pt x="43377" y="52283"/>
                    <a:pt x="43377" y="49392"/>
                  </a:cubicBezTo>
                  <a:cubicBezTo>
                    <a:pt x="43377" y="46847"/>
                    <a:pt x="42220" y="44880"/>
                    <a:pt x="40022" y="43377"/>
                  </a:cubicBezTo>
                  <a:cubicBezTo>
                    <a:pt x="38519" y="42335"/>
                    <a:pt x="34701" y="41179"/>
                    <a:pt x="28571" y="39559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5" y="27992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4" y="3354"/>
                    <a:pt x="13534" y="2197"/>
                    <a:pt x="16541" y="1388"/>
                  </a:cubicBezTo>
                  <a:cubicBezTo>
                    <a:pt x="19549" y="578"/>
                    <a:pt x="22787" y="0"/>
                    <a:pt x="26257" y="0"/>
                  </a:cubicBezTo>
                  <a:cubicBezTo>
                    <a:pt x="31463" y="0"/>
                    <a:pt x="35974" y="694"/>
                    <a:pt x="39907" y="2197"/>
                  </a:cubicBezTo>
                  <a:cubicBezTo>
                    <a:pt x="43839" y="3701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0" y="19895"/>
                  </a:lnTo>
                  <a:cubicBezTo>
                    <a:pt x="40948" y="16541"/>
                    <a:pt x="39444" y="13880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0" y="9832"/>
                    <a:pt x="15963" y="11567"/>
                  </a:cubicBezTo>
                  <a:cubicBezTo>
                    <a:pt x="13765" y="13302"/>
                    <a:pt x="12608" y="15268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0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8"/>
                  </a:cubicBezTo>
                  <a:cubicBezTo>
                    <a:pt x="54019" y="41063"/>
                    <a:pt x="54828" y="44302"/>
                    <a:pt x="54828" y="48119"/>
                  </a:cubicBezTo>
                  <a:cubicBezTo>
                    <a:pt x="54828" y="51936"/>
                    <a:pt x="53672" y="55406"/>
                    <a:pt x="51589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0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3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92E47AE2-EEF6-C1F3-B1C5-66B5352303C4}"/>
                </a:ext>
              </a:extLst>
            </p:cNvPr>
            <p:cNvSpPr/>
            <p:nvPr/>
          </p:nvSpPr>
          <p:spPr>
            <a:xfrm>
              <a:off x="2487112" y="377515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3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8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0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DC723B8B-E1CA-F5DC-9B36-7D9893C1DE1B}"/>
                </a:ext>
              </a:extLst>
            </p:cNvPr>
            <p:cNvSpPr/>
            <p:nvPr/>
          </p:nvSpPr>
          <p:spPr>
            <a:xfrm>
              <a:off x="2592489" y="3803961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F52E3548-EBD0-AC2F-9075-57D6DE50082C}"/>
                </a:ext>
              </a:extLst>
            </p:cNvPr>
            <p:cNvSpPr/>
            <p:nvPr/>
          </p:nvSpPr>
          <p:spPr>
            <a:xfrm>
              <a:off x="2673691" y="3749943"/>
              <a:ext cx="29958" cy="119372"/>
            </a:xfrm>
            <a:custGeom>
              <a:avLst/>
              <a:gdLst>
                <a:gd name="connsiteX0" fmla="*/ 21978 w 29958"/>
                <a:gd name="connsiteY0" fmla="*/ 119373 h 119372"/>
                <a:gd name="connsiteX1" fmla="*/ 6362 w 29958"/>
                <a:gd name="connsiteY1" fmla="*/ 92075 h 119372"/>
                <a:gd name="connsiteX2" fmla="*/ 0 w 29958"/>
                <a:gd name="connsiteY2" fmla="*/ 59687 h 119372"/>
                <a:gd name="connsiteX3" fmla="*/ 4743 w 29958"/>
                <a:gd name="connsiteY3" fmla="*/ 31347 h 119372"/>
                <a:gd name="connsiteX4" fmla="*/ 21978 w 29958"/>
                <a:gd name="connsiteY4" fmla="*/ 0 h 119372"/>
                <a:gd name="connsiteX5" fmla="*/ 29959 w 29958"/>
                <a:gd name="connsiteY5" fmla="*/ 0 h 119372"/>
                <a:gd name="connsiteX6" fmla="*/ 20011 w 29958"/>
                <a:gd name="connsiteY6" fmla="*/ 18392 h 119372"/>
                <a:gd name="connsiteX7" fmla="*/ 13996 w 29958"/>
                <a:gd name="connsiteY7" fmla="*/ 36321 h 119372"/>
                <a:gd name="connsiteX8" fmla="*/ 11336 w 29958"/>
                <a:gd name="connsiteY8" fmla="*/ 59687 h 119372"/>
                <a:gd name="connsiteX9" fmla="*/ 29959 w 29958"/>
                <a:gd name="connsiteY9" fmla="*/ 119373 h 119372"/>
                <a:gd name="connsiteX10" fmla="*/ 21978 w 29958"/>
                <a:gd name="connsiteY10" fmla="*/ 119373 h 1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958" h="119372">
                  <a:moveTo>
                    <a:pt x="21978" y="119373"/>
                  </a:moveTo>
                  <a:cubicBezTo>
                    <a:pt x="15847" y="111623"/>
                    <a:pt x="10642" y="102485"/>
                    <a:pt x="6362" y="92075"/>
                  </a:cubicBezTo>
                  <a:cubicBezTo>
                    <a:pt x="2082" y="81664"/>
                    <a:pt x="0" y="70791"/>
                    <a:pt x="0" y="59687"/>
                  </a:cubicBezTo>
                  <a:cubicBezTo>
                    <a:pt x="0" y="49854"/>
                    <a:pt x="1619" y="40369"/>
                    <a:pt x="4743" y="31347"/>
                  </a:cubicBezTo>
                  <a:cubicBezTo>
                    <a:pt x="8444" y="20821"/>
                    <a:pt x="14228" y="10410"/>
                    <a:pt x="21978" y="0"/>
                  </a:cubicBezTo>
                  <a:lnTo>
                    <a:pt x="29959" y="0"/>
                  </a:lnTo>
                  <a:cubicBezTo>
                    <a:pt x="24985" y="8560"/>
                    <a:pt x="21631" y="14806"/>
                    <a:pt x="20011" y="18392"/>
                  </a:cubicBezTo>
                  <a:cubicBezTo>
                    <a:pt x="17467" y="24060"/>
                    <a:pt x="15500" y="30074"/>
                    <a:pt x="13996" y="36321"/>
                  </a:cubicBezTo>
                  <a:cubicBezTo>
                    <a:pt x="12261" y="44071"/>
                    <a:pt x="11336" y="51821"/>
                    <a:pt x="11336" y="59687"/>
                  </a:cubicBezTo>
                  <a:cubicBezTo>
                    <a:pt x="11336" y="79582"/>
                    <a:pt x="17582" y="99477"/>
                    <a:pt x="29959" y="119373"/>
                  </a:cubicBezTo>
                  <a:lnTo>
                    <a:pt x="21978" y="11937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E96CF292-8FB3-B417-119C-B58C30F1DC4D}"/>
                </a:ext>
              </a:extLst>
            </p:cNvPr>
            <p:cNvSpPr/>
            <p:nvPr/>
          </p:nvSpPr>
          <p:spPr>
            <a:xfrm>
              <a:off x="2713713" y="3749711"/>
              <a:ext cx="72525" cy="94041"/>
            </a:xfrm>
            <a:custGeom>
              <a:avLst/>
              <a:gdLst>
                <a:gd name="connsiteX0" fmla="*/ 116 w 72525"/>
                <a:gd name="connsiteY0" fmla="*/ 63504 h 94041"/>
                <a:gd name="connsiteX1" fmla="*/ 11451 w 72525"/>
                <a:gd name="connsiteY1" fmla="*/ 62463 h 94041"/>
                <a:gd name="connsiteX2" fmla="*/ 15153 w 72525"/>
                <a:gd name="connsiteY2" fmla="*/ 73683 h 94041"/>
                <a:gd name="connsiteX3" fmla="*/ 24291 w 72525"/>
                <a:gd name="connsiteY3" fmla="*/ 80739 h 94041"/>
                <a:gd name="connsiteX4" fmla="*/ 38287 w 72525"/>
                <a:gd name="connsiteY4" fmla="*/ 83399 h 94041"/>
                <a:gd name="connsiteX5" fmla="*/ 50433 w 72525"/>
                <a:gd name="connsiteY5" fmla="*/ 81317 h 94041"/>
                <a:gd name="connsiteX6" fmla="*/ 58298 w 72525"/>
                <a:gd name="connsiteY6" fmla="*/ 75649 h 94041"/>
                <a:gd name="connsiteX7" fmla="*/ 60843 w 72525"/>
                <a:gd name="connsiteY7" fmla="*/ 67899 h 94041"/>
                <a:gd name="connsiteX8" fmla="*/ 58414 w 72525"/>
                <a:gd name="connsiteY8" fmla="*/ 60381 h 94041"/>
                <a:gd name="connsiteX9" fmla="*/ 50201 w 72525"/>
                <a:gd name="connsiteY9" fmla="*/ 55060 h 94041"/>
                <a:gd name="connsiteX10" fmla="*/ 34007 w 72525"/>
                <a:gd name="connsiteY10" fmla="*/ 50664 h 94041"/>
                <a:gd name="connsiteX11" fmla="*/ 16425 w 72525"/>
                <a:gd name="connsiteY11" fmla="*/ 44996 h 94041"/>
                <a:gd name="connsiteX12" fmla="*/ 6709 w 72525"/>
                <a:gd name="connsiteY12" fmla="*/ 36552 h 94041"/>
                <a:gd name="connsiteX13" fmla="*/ 3470 w 72525"/>
                <a:gd name="connsiteY13" fmla="*/ 25217 h 94041"/>
                <a:gd name="connsiteX14" fmla="*/ 7403 w 72525"/>
                <a:gd name="connsiteY14" fmla="*/ 12261 h 94041"/>
                <a:gd name="connsiteX15" fmla="*/ 18854 w 72525"/>
                <a:gd name="connsiteY15" fmla="*/ 3123 h 94041"/>
                <a:gd name="connsiteX16" fmla="*/ 35627 w 72525"/>
                <a:gd name="connsiteY16" fmla="*/ 0 h 94041"/>
                <a:gd name="connsiteX17" fmla="*/ 53440 w 72525"/>
                <a:gd name="connsiteY17" fmla="*/ 3239 h 94041"/>
                <a:gd name="connsiteX18" fmla="*/ 65354 w 72525"/>
                <a:gd name="connsiteY18" fmla="*/ 12840 h 94041"/>
                <a:gd name="connsiteX19" fmla="*/ 69866 w 72525"/>
                <a:gd name="connsiteY19" fmla="*/ 27183 h 94041"/>
                <a:gd name="connsiteX20" fmla="*/ 58298 w 72525"/>
                <a:gd name="connsiteY20" fmla="*/ 28108 h 94041"/>
                <a:gd name="connsiteX21" fmla="*/ 51936 w 72525"/>
                <a:gd name="connsiteY21" fmla="*/ 15038 h 94041"/>
                <a:gd name="connsiteX22" fmla="*/ 36089 w 72525"/>
                <a:gd name="connsiteY22" fmla="*/ 10642 h 94041"/>
                <a:gd name="connsiteX23" fmla="*/ 20127 w 72525"/>
                <a:gd name="connsiteY23" fmla="*/ 14691 h 94041"/>
                <a:gd name="connsiteX24" fmla="*/ 15153 w 72525"/>
                <a:gd name="connsiteY24" fmla="*/ 24291 h 94041"/>
                <a:gd name="connsiteX25" fmla="*/ 18739 w 72525"/>
                <a:gd name="connsiteY25" fmla="*/ 32388 h 94041"/>
                <a:gd name="connsiteX26" fmla="*/ 36899 w 72525"/>
                <a:gd name="connsiteY26" fmla="*/ 38866 h 94041"/>
                <a:gd name="connsiteX27" fmla="*/ 57026 w 72525"/>
                <a:gd name="connsiteY27" fmla="*/ 44649 h 94041"/>
                <a:gd name="connsiteX28" fmla="*/ 68709 w 72525"/>
                <a:gd name="connsiteY28" fmla="*/ 53903 h 94041"/>
                <a:gd name="connsiteX29" fmla="*/ 72526 w 72525"/>
                <a:gd name="connsiteY29" fmla="*/ 66858 h 94041"/>
                <a:gd name="connsiteX30" fmla="*/ 68362 w 72525"/>
                <a:gd name="connsiteY30" fmla="*/ 80508 h 94041"/>
                <a:gd name="connsiteX31" fmla="*/ 56332 w 72525"/>
                <a:gd name="connsiteY31" fmla="*/ 90455 h 94041"/>
                <a:gd name="connsiteX32" fmla="*/ 38750 w 72525"/>
                <a:gd name="connsiteY32" fmla="*/ 94041 h 94041"/>
                <a:gd name="connsiteX33" fmla="*/ 18045 w 72525"/>
                <a:gd name="connsiteY33" fmla="*/ 90455 h 94041"/>
                <a:gd name="connsiteX34" fmla="*/ 4974 w 72525"/>
                <a:gd name="connsiteY34" fmla="*/ 79582 h 94041"/>
                <a:gd name="connsiteX35" fmla="*/ 0 w 72525"/>
                <a:gd name="connsiteY35" fmla="*/ 63157 h 9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2525" h="94041">
                  <a:moveTo>
                    <a:pt x="116" y="63504"/>
                  </a:moveTo>
                  <a:lnTo>
                    <a:pt x="11451" y="62463"/>
                  </a:lnTo>
                  <a:cubicBezTo>
                    <a:pt x="12030" y="66974"/>
                    <a:pt x="13187" y="70791"/>
                    <a:pt x="15153" y="73683"/>
                  </a:cubicBezTo>
                  <a:cubicBezTo>
                    <a:pt x="17119" y="76575"/>
                    <a:pt x="20243" y="79004"/>
                    <a:pt x="24291" y="80739"/>
                  </a:cubicBezTo>
                  <a:cubicBezTo>
                    <a:pt x="28455" y="82590"/>
                    <a:pt x="33082" y="83399"/>
                    <a:pt x="38287" y="83399"/>
                  </a:cubicBezTo>
                  <a:cubicBezTo>
                    <a:pt x="42914" y="83399"/>
                    <a:pt x="46963" y="82705"/>
                    <a:pt x="50433" y="81317"/>
                  </a:cubicBezTo>
                  <a:cubicBezTo>
                    <a:pt x="53903" y="79929"/>
                    <a:pt x="56563" y="78078"/>
                    <a:pt x="58298" y="75649"/>
                  </a:cubicBezTo>
                  <a:cubicBezTo>
                    <a:pt x="60034" y="73220"/>
                    <a:pt x="60843" y="70676"/>
                    <a:pt x="60843" y="67899"/>
                  </a:cubicBezTo>
                  <a:cubicBezTo>
                    <a:pt x="60843" y="65123"/>
                    <a:pt x="60034" y="62578"/>
                    <a:pt x="58414" y="60381"/>
                  </a:cubicBezTo>
                  <a:cubicBezTo>
                    <a:pt x="56795" y="58299"/>
                    <a:pt x="54019" y="56448"/>
                    <a:pt x="50201" y="55060"/>
                  </a:cubicBezTo>
                  <a:cubicBezTo>
                    <a:pt x="47772" y="54135"/>
                    <a:pt x="42336" y="52631"/>
                    <a:pt x="34007" y="50664"/>
                  </a:cubicBezTo>
                  <a:cubicBezTo>
                    <a:pt x="25679" y="48698"/>
                    <a:pt x="19780" y="46731"/>
                    <a:pt x="16425" y="44996"/>
                  </a:cubicBezTo>
                  <a:cubicBezTo>
                    <a:pt x="12030" y="42683"/>
                    <a:pt x="8791" y="39907"/>
                    <a:pt x="6709" y="36552"/>
                  </a:cubicBezTo>
                  <a:cubicBezTo>
                    <a:pt x="4627" y="33198"/>
                    <a:pt x="3470" y="29381"/>
                    <a:pt x="3470" y="25217"/>
                  </a:cubicBezTo>
                  <a:cubicBezTo>
                    <a:pt x="3470" y="20590"/>
                    <a:pt x="4743" y="16310"/>
                    <a:pt x="7403" y="12261"/>
                  </a:cubicBezTo>
                  <a:cubicBezTo>
                    <a:pt x="10063" y="8213"/>
                    <a:pt x="13765" y="5205"/>
                    <a:pt x="18854" y="3123"/>
                  </a:cubicBezTo>
                  <a:cubicBezTo>
                    <a:pt x="23828" y="1041"/>
                    <a:pt x="29381" y="0"/>
                    <a:pt x="35627" y="0"/>
                  </a:cubicBezTo>
                  <a:cubicBezTo>
                    <a:pt x="42336" y="0"/>
                    <a:pt x="48351" y="1041"/>
                    <a:pt x="53440" y="3239"/>
                  </a:cubicBezTo>
                  <a:cubicBezTo>
                    <a:pt x="58645" y="5437"/>
                    <a:pt x="62578" y="8560"/>
                    <a:pt x="65354" y="12840"/>
                  </a:cubicBezTo>
                  <a:cubicBezTo>
                    <a:pt x="68131" y="17120"/>
                    <a:pt x="69634" y="21862"/>
                    <a:pt x="69866" y="27183"/>
                  </a:cubicBezTo>
                  <a:lnTo>
                    <a:pt x="58298" y="28108"/>
                  </a:lnTo>
                  <a:cubicBezTo>
                    <a:pt x="57720" y="22325"/>
                    <a:pt x="55522" y="18045"/>
                    <a:pt x="51936" y="15038"/>
                  </a:cubicBezTo>
                  <a:cubicBezTo>
                    <a:pt x="48351" y="12146"/>
                    <a:pt x="43030" y="10642"/>
                    <a:pt x="36089" y="10642"/>
                  </a:cubicBezTo>
                  <a:cubicBezTo>
                    <a:pt x="29149" y="10642"/>
                    <a:pt x="23481" y="12030"/>
                    <a:pt x="20127" y="14691"/>
                  </a:cubicBezTo>
                  <a:cubicBezTo>
                    <a:pt x="16772" y="17351"/>
                    <a:pt x="15153" y="20590"/>
                    <a:pt x="15153" y="24291"/>
                  </a:cubicBezTo>
                  <a:cubicBezTo>
                    <a:pt x="15153" y="27530"/>
                    <a:pt x="16310" y="30306"/>
                    <a:pt x="18739" y="32388"/>
                  </a:cubicBezTo>
                  <a:cubicBezTo>
                    <a:pt x="21052" y="34470"/>
                    <a:pt x="27067" y="36668"/>
                    <a:pt x="36899" y="38866"/>
                  </a:cubicBezTo>
                  <a:cubicBezTo>
                    <a:pt x="46731" y="41064"/>
                    <a:pt x="53440" y="43030"/>
                    <a:pt x="57026" y="44649"/>
                  </a:cubicBezTo>
                  <a:cubicBezTo>
                    <a:pt x="62347" y="47078"/>
                    <a:pt x="66164" y="50201"/>
                    <a:pt x="68709" y="53903"/>
                  </a:cubicBezTo>
                  <a:cubicBezTo>
                    <a:pt x="71254" y="57605"/>
                    <a:pt x="72526" y="62000"/>
                    <a:pt x="72526" y="66858"/>
                  </a:cubicBezTo>
                  <a:cubicBezTo>
                    <a:pt x="72526" y="71717"/>
                    <a:pt x="71138" y="76228"/>
                    <a:pt x="68362" y="80508"/>
                  </a:cubicBezTo>
                  <a:cubicBezTo>
                    <a:pt x="65586" y="84787"/>
                    <a:pt x="61537" y="88142"/>
                    <a:pt x="56332" y="90455"/>
                  </a:cubicBezTo>
                  <a:cubicBezTo>
                    <a:pt x="51127" y="92769"/>
                    <a:pt x="45228" y="94041"/>
                    <a:pt x="38750" y="94041"/>
                  </a:cubicBezTo>
                  <a:cubicBezTo>
                    <a:pt x="30537" y="94041"/>
                    <a:pt x="23597" y="92884"/>
                    <a:pt x="18045" y="90455"/>
                  </a:cubicBezTo>
                  <a:cubicBezTo>
                    <a:pt x="12493" y="88026"/>
                    <a:pt x="8097" y="84440"/>
                    <a:pt x="4974" y="79582"/>
                  </a:cubicBezTo>
                  <a:cubicBezTo>
                    <a:pt x="1851" y="74724"/>
                    <a:pt x="116" y="69288"/>
                    <a:pt x="0" y="63157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E643441D-271C-DCAE-84D5-3DA7A87BBD84}"/>
                </a:ext>
              </a:extLst>
            </p:cNvPr>
            <p:cNvSpPr/>
            <p:nvPr/>
          </p:nvSpPr>
          <p:spPr>
            <a:xfrm>
              <a:off x="2802202" y="3751446"/>
              <a:ext cx="56910" cy="91033"/>
            </a:xfrm>
            <a:custGeom>
              <a:avLst/>
              <a:gdLst>
                <a:gd name="connsiteX0" fmla="*/ 0 w 56910"/>
                <a:gd name="connsiteY0" fmla="*/ 91034 h 91033"/>
                <a:gd name="connsiteX1" fmla="*/ 0 w 56910"/>
                <a:gd name="connsiteY1" fmla="*/ 0 h 91033"/>
                <a:gd name="connsiteX2" fmla="*/ 12030 w 56910"/>
                <a:gd name="connsiteY2" fmla="*/ 0 h 91033"/>
                <a:gd name="connsiteX3" fmla="*/ 12030 w 56910"/>
                <a:gd name="connsiteY3" fmla="*/ 80276 h 91033"/>
                <a:gd name="connsiteX4" fmla="*/ 56910 w 56910"/>
                <a:gd name="connsiteY4" fmla="*/ 80276 h 91033"/>
                <a:gd name="connsiteX5" fmla="*/ 56910 w 56910"/>
                <a:gd name="connsiteY5" fmla="*/ 91034 h 91033"/>
                <a:gd name="connsiteX6" fmla="*/ 0 w 56910"/>
                <a:gd name="connsiteY6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910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80276"/>
                  </a:lnTo>
                  <a:lnTo>
                    <a:pt x="56910" y="80276"/>
                  </a:lnTo>
                  <a:lnTo>
                    <a:pt x="5691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8E4EE935-F35D-E67E-82A4-28E2234C49F9}"/>
                </a:ext>
              </a:extLst>
            </p:cNvPr>
            <p:cNvSpPr/>
            <p:nvPr/>
          </p:nvSpPr>
          <p:spPr>
            <a:xfrm>
              <a:off x="2873455" y="3751446"/>
              <a:ext cx="80391" cy="91033"/>
            </a:xfrm>
            <a:custGeom>
              <a:avLst/>
              <a:gdLst>
                <a:gd name="connsiteX0" fmla="*/ 0 w 80391"/>
                <a:gd name="connsiteY0" fmla="*/ 91034 h 91033"/>
                <a:gd name="connsiteX1" fmla="*/ 0 w 80391"/>
                <a:gd name="connsiteY1" fmla="*/ 0 h 91033"/>
                <a:gd name="connsiteX2" fmla="*/ 40369 w 80391"/>
                <a:gd name="connsiteY2" fmla="*/ 0 h 91033"/>
                <a:gd name="connsiteX3" fmla="*/ 58877 w 80391"/>
                <a:gd name="connsiteY3" fmla="*/ 2429 h 91033"/>
                <a:gd name="connsiteX4" fmla="*/ 69056 w 80391"/>
                <a:gd name="connsiteY4" fmla="*/ 11105 h 91033"/>
                <a:gd name="connsiteX5" fmla="*/ 72873 w 80391"/>
                <a:gd name="connsiteY5" fmla="*/ 24870 h 91033"/>
                <a:gd name="connsiteX6" fmla="*/ 66627 w 80391"/>
                <a:gd name="connsiteY6" fmla="*/ 41179 h 91033"/>
                <a:gd name="connsiteX7" fmla="*/ 47194 w 80391"/>
                <a:gd name="connsiteY7" fmla="*/ 49623 h 91033"/>
                <a:gd name="connsiteX8" fmla="*/ 54481 w 80391"/>
                <a:gd name="connsiteY8" fmla="*/ 54135 h 91033"/>
                <a:gd name="connsiteX9" fmla="*/ 64545 w 80391"/>
                <a:gd name="connsiteY9" fmla="*/ 66280 h 91033"/>
                <a:gd name="connsiteX10" fmla="*/ 80392 w 80391"/>
                <a:gd name="connsiteY10" fmla="*/ 91034 h 91033"/>
                <a:gd name="connsiteX11" fmla="*/ 65239 w 80391"/>
                <a:gd name="connsiteY11" fmla="*/ 91034 h 91033"/>
                <a:gd name="connsiteX12" fmla="*/ 53209 w 80391"/>
                <a:gd name="connsiteY12" fmla="*/ 72064 h 91033"/>
                <a:gd name="connsiteX13" fmla="*/ 44534 w 80391"/>
                <a:gd name="connsiteY13" fmla="*/ 59571 h 91033"/>
                <a:gd name="connsiteX14" fmla="*/ 38403 w 80391"/>
                <a:gd name="connsiteY14" fmla="*/ 53441 h 91033"/>
                <a:gd name="connsiteX15" fmla="*/ 32851 w 80391"/>
                <a:gd name="connsiteY15" fmla="*/ 51011 h 91033"/>
                <a:gd name="connsiteX16" fmla="*/ 26142 w 80391"/>
                <a:gd name="connsiteY16" fmla="*/ 50549 h 91033"/>
                <a:gd name="connsiteX17" fmla="*/ 12146 w 80391"/>
                <a:gd name="connsiteY17" fmla="*/ 50549 h 91033"/>
                <a:gd name="connsiteX18" fmla="*/ 12146 w 80391"/>
                <a:gd name="connsiteY18" fmla="*/ 91034 h 91033"/>
                <a:gd name="connsiteX19" fmla="*/ 116 w 80391"/>
                <a:gd name="connsiteY19" fmla="*/ 91034 h 91033"/>
                <a:gd name="connsiteX20" fmla="*/ 12030 w 80391"/>
                <a:gd name="connsiteY20" fmla="*/ 40138 h 91033"/>
                <a:gd name="connsiteX21" fmla="*/ 37940 w 80391"/>
                <a:gd name="connsiteY21" fmla="*/ 40138 h 91033"/>
                <a:gd name="connsiteX22" fmla="*/ 50895 w 80391"/>
                <a:gd name="connsiteY22" fmla="*/ 38403 h 91033"/>
                <a:gd name="connsiteX23" fmla="*/ 57951 w 80391"/>
                <a:gd name="connsiteY23" fmla="*/ 32966 h 91033"/>
                <a:gd name="connsiteX24" fmla="*/ 60381 w 80391"/>
                <a:gd name="connsiteY24" fmla="*/ 24754 h 91033"/>
                <a:gd name="connsiteX25" fmla="*/ 55638 w 80391"/>
                <a:gd name="connsiteY25" fmla="*/ 14112 h 91033"/>
                <a:gd name="connsiteX26" fmla="*/ 40832 w 80391"/>
                <a:gd name="connsiteY26" fmla="*/ 9948 h 91033"/>
                <a:gd name="connsiteX27" fmla="*/ 12030 w 80391"/>
                <a:gd name="connsiteY27" fmla="*/ 9948 h 91033"/>
                <a:gd name="connsiteX28" fmla="*/ 12030 w 80391"/>
                <a:gd name="connsiteY28" fmla="*/ 40138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391" h="91033">
                  <a:moveTo>
                    <a:pt x="0" y="91034"/>
                  </a:moveTo>
                  <a:lnTo>
                    <a:pt x="0" y="0"/>
                  </a:lnTo>
                  <a:lnTo>
                    <a:pt x="40369" y="0"/>
                  </a:lnTo>
                  <a:cubicBezTo>
                    <a:pt x="48466" y="0"/>
                    <a:pt x="54713" y="810"/>
                    <a:pt x="58877" y="2429"/>
                  </a:cubicBezTo>
                  <a:cubicBezTo>
                    <a:pt x="63041" y="4049"/>
                    <a:pt x="66511" y="6940"/>
                    <a:pt x="69056" y="11105"/>
                  </a:cubicBezTo>
                  <a:cubicBezTo>
                    <a:pt x="71601" y="15269"/>
                    <a:pt x="72873" y="19780"/>
                    <a:pt x="72873" y="24870"/>
                  </a:cubicBezTo>
                  <a:cubicBezTo>
                    <a:pt x="72873" y="31347"/>
                    <a:pt x="70791" y="36784"/>
                    <a:pt x="66627" y="41179"/>
                  </a:cubicBezTo>
                  <a:cubicBezTo>
                    <a:pt x="62463" y="45575"/>
                    <a:pt x="55985" y="48466"/>
                    <a:pt x="47194" y="49623"/>
                  </a:cubicBezTo>
                  <a:cubicBezTo>
                    <a:pt x="50433" y="51127"/>
                    <a:pt x="52862" y="52631"/>
                    <a:pt x="54481" y="54135"/>
                  </a:cubicBezTo>
                  <a:cubicBezTo>
                    <a:pt x="57951" y="57373"/>
                    <a:pt x="61306" y="61422"/>
                    <a:pt x="64545" y="66280"/>
                  </a:cubicBezTo>
                  <a:lnTo>
                    <a:pt x="80392" y="91034"/>
                  </a:lnTo>
                  <a:lnTo>
                    <a:pt x="65239" y="91034"/>
                  </a:lnTo>
                  <a:lnTo>
                    <a:pt x="53209" y="72064"/>
                  </a:lnTo>
                  <a:cubicBezTo>
                    <a:pt x="49739" y="66627"/>
                    <a:pt x="46847" y="62463"/>
                    <a:pt x="44534" y="59571"/>
                  </a:cubicBezTo>
                  <a:cubicBezTo>
                    <a:pt x="42220" y="56679"/>
                    <a:pt x="40254" y="54597"/>
                    <a:pt x="38403" y="53441"/>
                  </a:cubicBezTo>
                  <a:cubicBezTo>
                    <a:pt x="36552" y="52284"/>
                    <a:pt x="34817" y="51474"/>
                    <a:pt x="32851" y="51011"/>
                  </a:cubicBezTo>
                  <a:cubicBezTo>
                    <a:pt x="31463" y="50664"/>
                    <a:pt x="29265" y="50549"/>
                    <a:pt x="26142" y="50549"/>
                  </a:cubicBezTo>
                  <a:lnTo>
                    <a:pt x="12146" y="50549"/>
                  </a:lnTo>
                  <a:lnTo>
                    <a:pt x="12146" y="91034"/>
                  </a:lnTo>
                  <a:lnTo>
                    <a:pt x="116" y="91034"/>
                  </a:lnTo>
                  <a:close/>
                  <a:moveTo>
                    <a:pt x="12030" y="40138"/>
                  </a:moveTo>
                  <a:lnTo>
                    <a:pt x="37940" y="40138"/>
                  </a:lnTo>
                  <a:cubicBezTo>
                    <a:pt x="43492" y="40138"/>
                    <a:pt x="47772" y="39560"/>
                    <a:pt x="50895" y="38403"/>
                  </a:cubicBezTo>
                  <a:cubicBezTo>
                    <a:pt x="54019" y="37246"/>
                    <a:pt x="56332" y="35396"/>
                    <a:pt x="57951" y="32966"/>
                  </a:cubicBezTo>
                  <a:cubicBezTo>
                    <a:pt x="59571" y="30422"/>
                    <a:pt x="60381" y="27761"/>
                    <a:pt x="60381" y="24754"/>
                  </a:cubicBezTo>
                  <a:cubicBezTo>
                    <a:pt x="60381" y="20474"/>
                    <a:pt x="58877" y="16888"/>
                    <a:pt x="55638" y="14112"/>
                  </a:cubicBezTo>
                  <a:cubicBezTo>
                    <a:pt x="52515" y="11336"/>
                    <a:pt x="47541" y="9948"/>
                    <a:pt x="40832" y="9948"/>
                  </a:cubicBezTo>
                  <a:lnTo>
                    <a:pt x="12030" y="9948"/>
                  </a:lnTo>
                  <a:lnTo>
                    <a:pt x="12030" y="4013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2D2C47F0-3BE0-08A1-E08F-9124B8417226}"/>
                </a:ext>
              </a:extLst>
            </p:cNvPr>
            <p:cNvSpPr/>
            <p:nvPr/>
          </p:nvSpPr>
          <p:spPr>
            <a:xfrm>
              <a:off x="2962985" y="3749943"/>
              <a:ext cx="29958" cy="119372"/>
            </a:xfrm>
            <a:custGeom>
              <a:avLst/>
              <a:gdLst>
                <a:gd name="connsiteX0" fmla="*/ 7981 w 29958"/>
                <a:gd name="connsiteY0" fmla="*/ 119373 h 119372"/>
                <a:gd name="connsiteX1" fmla="*/ 0 w 29958"/>
                <a:gd name="connsiteY1" fmla="*/ 119373 h 119372"/>
                <a:gd name="connsiteX2" fmla="*/ 18623 w 29958"/>
                <a:gd name="connsiteY2" fmla="*/ 59687 h 119372"/>
                <a:gd name="connsiteX3" fmla="*/ 15963 w 29958"/>
                <a:gd name="connsiteY3" fmla="*/ 36552 h 119372"/>
                <a:gd name="connsiteX4" fmla="*/ 10063 w 29958"/>
                <a:gd name="connsiteY4" fmla="*/ 18623 h 119372"/>
                <a:gd name="connsiteX5" fmla="*/ 0 w 29958"/>
                <a:gd name="connsiteY5" fmla="*/ 0 h 119372"/>
                <a:gd name="connsiteX6" fmla="*/ 7981 w 29958"/>
                <a:gd name="connsiteY6" fmla="*/ 0 h 119372"/>
                <a:gd name="connsiteX7" fmla="*/ 25216 w 29958"/>
                <a:gd name="connsiteY7" fmla="*/ 31347 h 119372"/>
                <a:gd name="connsiteX8" fmla="*/ 29959 w 29958"/>
                <a:gd name="connsiteY8" fmla="*/ 59687 h 119372"/>
                <a:gd name="connsiteX9" fmla="*/ 23481 w 29958"/>
                <a:gd name="connsiteY9" fmla="*/ 92075 h 119372"/>
                <a:gd name="connsiteX10" fmla="*/ 7866 w 29958"/>
                <a:gd name="connsiteY10" fmla="*/ 119373 h 1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958" h="119372">
                  <a:moveTo>
                    <a:pt x="7981" y="119373"/>
                  </a:moveTo>
                  <a:lnTo>
                    <a:pt x="0" y="119373"/>
                  </a:lnTo>
                  <a:cubicBezTo>
                    <a:pt x="12377" y="99477"/>
                    <a:pt x="18623" y="79582"/>
                    <a:pt x="18623" y="59687"/>
                  </a:cubicBezTo>
                  <a:cubicBezTo>
                    <a:pt x="18623" y="51936"/>
                    <a:pt x="17698" y="44186"/>
                    <a:pt x="15963" y="36552"/>
                  </a:cubicBezTo>
                  <a:cubicBezTo>
                    <a:pt x="14575" y="30306"/>
                    <a:pt x="12608" y="24407"/>
                    <a:pt x="10063" y="18623"/>
                  </a:cubicBezTo>
                  <a:cubicBezTo>
                    <a:pt x="8444" y="14921"/>
                    <a:pt x="5089" y="8675"/>
                    <a:pt x="0" y="0"/>
                  </a:cubicBezTo>
                  <a:lnTo>
                    <a:pt x="7981" y="0"/>
                  </a:lnTo>
                  <a:cubicBezTo>
                    <a:pt x="15731" y="10410"/>
                    <a:pt x="21515" y="20821"/>
                    <a:pt x="25216" y="31347"/>
                  </a:cubicBezTo>
                  <a:cubicBezTo>
                    <a:pt x="28455" y="40369"/>
                    <a:pt x="29959" y="49854"/>
                    <a:pt x="29959" y="59687"/>
                  </a:cubicBezTo>
                  <a:cubicBezTo>
                    <a:pt x="29959" y="70906"/>
                    <a:pt x="27761" y="81664"/>
                    <a:pt x="23481" y="92075"/>
                  </a:cubicBezTo>
                  <a:cubicBezTo>
                    <a:pt x="19201" y="102485"/>
                    <a:pt x="13996" y="111623"/>
                    <a:pt x="7866" y="11937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10B5366A-681B-CBD5-7B01-DBD32AE1A648}"/>
                </a:ext>
              </a:extLst>
            </p:cNvPr>
            <p:cNvSpPr/>
            <p:nvPr/>
          </p:nvSpPr>
          <p:spPr>
            <a:xfrm>
              <a:off x="1360124" y="3934901"/>
              <a:ext cx="31462" cy="31462"/>
            </a:xfrm>
            <a:custGeom>
              <a:avLst/>
              <a:gdLst>
                <a:gd name="connsiteX0" fmla="*/ 0 w 31462"/>
                <a:gd name="connsiteY0" fmla="*/ 15731 h 31462"/>
                <a:gd name="connsiteX1" fmla="*/ 4627 w 31462"/>
                <a:gd name="connsiteY1" fmla="*/ 4627 h 31462"/>
                <a:gd name="connsiteX2" fmla="*/ 15731 w 31462"/>
                <a:gd name="connsiteY2" fmla="*/ 0 h 31462"/>
                <a:gd name="connsiteX3" fmla="*/ 26836 w 31462"/>
                <a:gd name="connsiteY3" fmla="*/ 4627 h 31462"/>
                <a:gd name="connsiteX4" fmla="*/ 31463 w 31462"/>
                <a:gd name="connsiteY4" fmla="*/ 15731 h 31462"/>
                <a:gd name="connsiteX5" fmla="*/ 26836 w 31462"/>
                <a:gd name="connsiteY5" fmla="*/ 26836 h 31462"/>
                <a:gd name="connsiteX6" fmla="*/ 15731 w 31462"/>
                <a:gd name="connsiteY6" fmla="*/ 31463 h 31462"/>
                <a:gd name="connsiteX7" fmla="*/ 4627 w 31462"/>
                <a:gd name="connsiteY7" fmla="*/ 26836 h 31462"/>
                <a:gd name="connsiteX8" fmla="*/ 0 w 31462"/>
                <a:gd name="connsiteY8" fmla="*/ 15731 h 3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62" h="31462">
                  <a:moveTo>
                    <a:pt x="0" y="15731"/>
                  </a:moveTo>
                  <a:cubicBezTo>
                    <a:pt x="0" y="11336"/>
                    <a:pt x="1504" y="7634"/>
                    <a:pt x="4627" y="4627"/>
                  </a:cubicBezTo>
                  <a:cubicBezTo>
                    <a:pt x="7750" y="1619"/>
                    <a:pt x="11451" y="0"/>
                    <a:pt x="15731" y="0"/>
                  </a:cubicBezTo>
                  <a:cubicBezTo>
                    <a:pt x="20011" y="0"/>
                    <a:pt x="23828" y="1504"/>
                    <a:pt x="26836" y="4627"/>
                  </a:cubicBezTo>
                  <a:cubicBezTo>
                    <a:pt x="29959" y="7750"/>
                    <a:pt x="31463" y="11451"/>
                    <a:pt x="31463" y="15731"/>
                  </a:cubicBezTo>
                  <a:cubicBezTo>
                    <a:pt x="31463" y="20011"/>
                    <a:pt x="29959" y="23828"/>
                    <a:pt x="26836" y="26836"/>
                  </a:cubicBezTo>
                  <a:cubicBezTo>
                    <a:pt x="23713" y="29959"/>
                    <a:pt x="20011" y="31463"/>
                    <a:pt x="15731" y="31463"/>
                  </a:cubicBezTo>
                  <a:cubicBezTo>
                    <a:pt x="11451" y="31463"/>
                    <a:pt x="7750" y="29959"/>
                    <a:pt x="4627" y="26836"/>
                  </a:cubicBezTo>
                  <a:cubicBezTo>
                    <a:pt x="1504" y="23713"/>
                    <a:pt x="0" y="20011"/>
                    <a:pt x="0" y="1573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EACB84F2-D522-DC2F-05C3-C113902E8A92}"/>
                </a:ext>
              </a:extLst>
            </p:cNvPr>
            <p:cNvSpPr/>
            <p:nvPr/>
          </p:nvSpPr>
          <p:spPr>
            <a:xfrm>
              <a:off x="1442713" y="3904133"/>
              <a:ext cx="69518" cy="91149"/>
            </a:xfrm>
            <a:custGeom>
              <a:avLst/>
              <a:gdLst>
                <a:gd name="connsiteX0" fmla="*/ 0 w 69518"/>
                <a:gd name="connsiteY0" fmla="*/ 91034 h 91149"/>
                <a:gd name="connsiteX1" fmla="*/ 0 w 69518"/>
                <a:gd name="connsiteY1" fmla="*/ 0 h 91149"/>
                <a:gd name="connsiteX2" fmla="*/ 34354 w 69518"/>
                <a:gd name="connsiteY2" fmla="*/ 0 h 91149"/>
                <a:gd name="connsiteX3" fmla="*/ 48235 w 69518"/>
                <a:gd name="connsiteY3" fmla="*/ 926 h 91149"/>
                <a:gd name="connsiteX4" fmla="*/ 59455 w 69518"/>
                <a:gd name="connsiteY4" fmla="*/ 5205 h 91149"/>
                <a:gd name="connsiteX5" fmla="*/ 66743 w 69518"/>
                <a:gd name="connsiteY5" fmla="*/ 13996 h 91149"/>
                <a:gd name="connsiteX6" fmla="*/ 69519 w 69518"/>
                <a:gd name="connsiteY6" fmla="*/ 26373 h 91149"/>
                <a:gd name="connsiteX7" fmla="*/ 62116 w 69518"/>
                <a:gd name="connsiteY7" fmla="*/ 46037 h 91149"/>
                <a:gd name="connsiteX8" fmla="*/ 35395 w 69518"/>
                <a:gd name="connsiteY8" fmla="*/ 54134 h 91149"/>
                <a:gd name="connsiteX9" fmla="*/ 12030 w 69518"/>
                <a:gd name="connsiteY9" fmla="*/ 54134 h 91149"/>
                <a:gd name="connsiteX10" fmla="*/ 12030 w 69518"/>
                <a:gd name="connsiteY10" fmla="*/ 91149 h 91149"/>
                <a:gd name="connsiteX11" fmla="*/ 0 w 69518"/>
                <a:gd name="connsiteY11" fmla="*/ 91149 h 91149"/>
                <a:gd name="connsiteX12" fmla="*/ 12030 w 69518"/>
                <a:gd name="connsiteY12" fmla="*/ 43261 h 91149"/>
                <a:gd name="connsiteX13" fmla="*/ 35627 w 69518"/>
                <a:gd name="connsiteY13" fmla="*/ 43261 h 91149"/>
                <a:gd name="connsiteX14" fmla="*/ 52168 w 69518"/>
                <a:gd name="connsiteY14" fmla="*/ 38866 h 91149"/>
                <a:gd name="connsiteX15" fmla="*/ 57142 w 69518"/>
                <a:gd name="connsiteY15" fmla="*/ 26604 h 91149"/>
                <a:gd name="connsiteX16" fmla="*/ 54250 w 69518"/>
                <a:gd name="connsiteY16" fmla="*/ 16773 h 91149"/>
                <a:gd name="connsiteX17" fmla="*/ 46616 w 69518"/>
                <a:gd name="connsiteY17" fmla="*/ 11451 h 91149"/>
                <a:gd name="connsiteX18" fmla="*/ 35395 w 69518"/>
                <a:gd name="connsiteY18" fmla="*/ 10642 h 91149"/>
                <a:gd name="connsiteX19" fmla="*/ 12146 w 69518"/>
                <a:gd name="connsiteY19" fmla="*/ 10642 h 91149"/>
                <a:gd name="connsiteX20" fmla="*/ 12146 w 69518"/>
                <a:gd name="connsiteY20" fmla="*/ 43146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518" h="91149">
                  <a:moveTo>
                    <a:pt x="0" y="91034"/>
                  </a:moveTo>
                  <a:lnTo>
                    <a:pt x="0" y="0"/>
                  </a:lnTo>
                  <a:lnTo>
                    <a:pt x="34354" y="0"/>
                  </a:lnTo>
                  <a:cubicBezTo>
                    <a:pt x="40369" y="0"/>
                    <a:pt x="44996" y="347"/>
                    <a:pt x="48235" y="926"/>
                  </a:cubicBezTo>
                  <a:cubicBezTo>
                    <a:pt x="52746" y="1620"/>
                    <a:pt x="56448" y="3123"/>
                    <a:pt x="59455" y="5205"/>
                  </a:cubicBezTo>
                  <a:cubicBezTo>
                    <a:pt x="62463" y="7287"/>
                    <a:pt x="64892" y="10179"/>
                    <a:pt x="66743" y="13996"/>
                  </a:cubicBezTo>
                  <a:cubicBezTo>
                    <a:pt x="68593" y="17814"/>
                    <a:pt x="69519" y="21862"/>
                    <a:pt x="69519" y="26373"/>
                  </a:cubicBezTo>
                  <a:cubicBezTo>
                    <a:pt x="69519" y="34123"/>
                    <a:pt x="67090" y="40716"/>
                    <a:pt x="62116" y="46037"/>
                  </a:cubicBezTo>
                  <a:cubicBezTo>
                    <a:pt x="57142" y="51358"/>
                    <a:pt x="48235" y="54134"/>
                    <a:pt x="35395" y="54134"/>
                  </a:cubicBezTo>
                  <a:lnTo>
                    <a:pt x="12030" y="54134"/>
                  </a:lnTo>
                  <a:lnTo>
                    <a:pt x="12030" y="91149"/>
                  </a:lnTo>
                  <a:lnTo>
                    <a:pt x="0" y="91149"/>
                  </a:lnTo>
                  <a:close/>
                  <a:moveTo>
                    <a:pt x="12030" y="43261"/>
                  </a:moveTo>
                  <a:lnTo>
                    <a:pt x="35627" y="43261"/>
                  </a:lnTo>
                  <a:cubicBezTo>
                    <a:pt x="43377" y="43261"/>
                    <a:pt x="48929" y="41873"/>
                    <a:pt x="52168" y="38866"/>
                  </a:cubicBezTo>
                  <a:cubicBezTo>
                    <a:pt x="55407" y="35974"/>
                    <a:pt x="57142" y="31925"/>
                    <a:pt x="57142" y="26604"/>
                  </a:cubicBezTo>
                  <a:cubicBezTo>
                    <a:pt x="57142" y="22787"/>
                    <a:pt x="56216" y="19549"/>
                    <a:pt x="54250" y="16773"/>
                  </a:cubicBezTo>
                  <a:cubicBezTo>
                    <a:pt x="52284" y="14112"/>
                    <a:pt x="49739" y="12261"/>
                    <a:pt x="46616" y="11451"/>
                  </a:cubicBezTo>
                  <a:cubicBezTo>
                    <a:pt x="44534" y="10873"/>
                    <a:pt x="40832" y="10642"/>
                    <a:pt x="35395" y="10642"/>
                  </a:cubicBezTo>
                  <a:lnTo>
                    <a:pt x="12146" y="10642"/>
                  </a:lnTo>
                  <a:lnTo>
                    <a:pt x="12146" y="4314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2085011A-DB93-EAA2-CAA0-4FCCEE9A2323}"/>
                </a:ext>
              </a:extLst>
            </p:cNvPr>
            <p:cNvSpPr/>
            <p:nvPr/>
          </p:nvSpPr>
          <p:spPr>
            <a:xfrm>
              <a:off x="1525997" y="3927730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DAA7EA72-EA92-2008-B297-6D6C8AF1C1F8}"/>
                </a:ext>
              </a:extLst>
            </p:cNvPr>
            <p:cNvSpPr/>
            <p:nvPr/>
          </p:nvSpPr>
          <p:spPr>
            <a:xfrm>
              <a:off x="1564053" y="3927730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4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6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4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7B76CC4A-6329-9391-2D61-7B2F3AB7A7D1}"/>
                </a:ext>
              </a:extLst>
            </p:cNvPr>
            <p:cNvSpPr/>
            <p:nvPr/>
          </p:nvSpPr>
          <p:spPr>
            <a:xfrm>
              <a:off x="1624665" y="3904249"/>
              <a:ext cx="25447" cy="117984"/>
            </a:xfrm>
            <a:custGeom>
              <a:avLst/>
              <a:gdLst>
                <a:gd name="connsiteX0" fmla="*/ 0 w 25447"/>
                <a:gd name="connsiteY0" fmla="*/ 116597 h 117984"/>
                <a:gd name="connsiteX1" fmla="*/ 2082 w 25447"/>
                <a:gd name="connsiteY1" fmla="*/ 107112 h 117984"/>
                <a:gd name="connsiteX2" fmla="*/ 7403 w 25447"/>
                <a:gd name="connsiteY2" fmla="*/ 108037 h 117984"/>
                <a:gd name="connsiteX3" fmla="*/ 12492 w 25447"/>
                <a:gd name="connsiteY3" fmla="*/ 105724 h 117984"/>
                <a:gd name="connsiteX4" fmla="*/ 14228 w 25447"/>
                <a:gd name="connsiteY4" fmla="*/ 94388 h 117984"/>
                <a:gd name="connsiteX5" fmla="*/ 14228 w 25447"/>
                <a:gd name="connsiteY5" fmla="*/ 25101 h 117984"/>
                <a:gd name="connsiteX6" fmla="*/ 25448 w 25447"/>
                <a:gd name="connsiteY6" fmla="*/ 25101 h 117984"/>
                <a:gd name="connsiteX7" fmla="*/ 25448 w 25447"/>
                <a:gd name="connsiteY7" fmla="*/ 94735 h 117984"/>
                <a:gd name="connsiteX8" fmla="*/ 22209 w 25447"/>
                <a:gd name="connsiteY8" fmla="*/ 111739 h 117984"/>
                <a:gd name="connsiteX9" fmla="*/ 8791 w 25447"/>
                <a:gd name="connsiteY9" fmla="*/ 117985 h 117984"/>
                <a:gd name="connsiteX10" fmla="*/ 0 w 25447"/>
                <a:gd name="connsiteY10" fmla="*/ 116828 h 117984"/>
                <a:gd name="connsiteX11" fmla="*/ 14112 w 25447"/>
                <a:gd name="connsiteY11" fmla="*/ 12955 h 117984"/>
                <a:gd name="connsiteX12" fmla="*/ 14112 w 25447"/>
                <a:gd name="connsiteY12" fmla="*/ 0 h 117984"/>
                <a:gd name="connsiteX13" fmla="*/ 25332 w 25447"/>
                <a:gd name="connsiteY13" fmla="*/ 0 h 117984"/>
                <a:gd name="connsiteX14" fmla="*/ 25332 w 25447"/>
                <a:gd name="connsiteY14" fmla="*/ 12955 h 117984"/>
                <a:gd name="connsiteX15" fmla="*/ 14112 w 25447"/>
                <a:gd name="connsiteY15" fmla="*/ 12955 h 11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47" h="117984">
                  <a:moveTo>
                    <a:pt x="0" y="116597"/>
                  </a:moveTo>
                  <a:lnTo>
                    <a:pt x="2082" y="107112"/>
                  </a:lnTo>
                  <a:cubicBezTo>
                    <a:pt x="4280" y="107690"/>
                    <a:pt x="6131" y="108037"/>
                    <a:pt x="7403" y="108037"/>
                  </a:cubicBezTo>
                  <a:cubicBezTo>
                    <a:pt x="9716" y="108037"/>
                    <a:pt x="11336" y="107227"/>
                    <a:pt x="12492" y="105724"/>
                  </a:cubicBezTo>
                  <a:cubicBezTo>
                    <a:pt x="13649" y="104220"/>
                    <a:pt x="14228" y="100403"/>
                    <a:pt x="14228" y="94388"/>
                  </a:cubicBezTo>
                  <a:lnTo>
                    <a:pt x="14228" y="25101"/>
                  </a:lnTo>
                  <a:lnTo>
                    <a:pt x="25448" y="25101"/>
                  </a:lnTo>
                  <a:lnTo>
                    <a:pt x="25448" y="94735"/>
                  </a:lnTo>
                  <a:cubicBezTo>
                    <a:pt x="25448" y="102832"/>
                    <a:pt x="24407" y="108500"/>
                    <a:pt x="22209" y="111739"/>
                  </a:cubicBezTo>
                  <a:cubicBezTo>
                    <a:pt x="19548" y="115903"/>
                    <a:pt x="15037" y="117985"/>
                    <a:pt x="8791" y="117985"/>
                  </a:cubicBezTo>
                  <a:cubicBezTo>
                    <a:pt x="5784" y="117985"/>
                    <a:pt x="2892" y="117638"/>
                    <a:pt x="0" y="116828"/>
                  </a:cubicBezTo>
                  <a:close/>
                  <a:moveTo>
                    <a:pt x="14112" y="12955"/>
                  </a:moveTo>
                  <a:lnTo>
                    <a:pt x="14112" y="0"/>
                  </a:lnTo>
                  <a:lnTo>
                    <a:pt x="25332" y="0"/>
                  </a:lnTo>
                  <a:lnTo>
                    <a:pt x="25332" y="12955"/>
                  </a:lnTo>
                  <a:lnTo>
                    <a:pt x="14112" y="12955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72851DEA-E05D-081E-ED06-C17666514FD1}"/>
                </a:ext>
              </a:extLst>
            </p:cNvPr>
            <p:cNvSpPr/>
            <p:nvPr/>
          </p:nvSpPr>
          <p:spPr>
            <a:xfrm>
              <a:off x="1663299" y="3927845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3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4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4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6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3"/>
                  </a:cubicBezTo>
                  <a:cubicBezTo>
                    <a:pt x="57952" y="15038"/>
                    <a:pt x="60728" y="23482"/>
                    <a:pt x="60728" y="34354"/>
                  </a:cubicBezTo>
                  <a:cubicBezTo>
                    <a:pt x="60728" y="35049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2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4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4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86B06AFC-E589-5FA0-2C22-1921EFEC4867}"/>
                </a:ext>
              </a:extLst>
            </p:cNvPr>
            <p:cNvSpPr/>
            <p:nvPr/>
          </p:nvSpPr>
          <p:spPr>
            <a:xfrm>
              <a:off x="1734321" y="3927614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9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022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9"/>
                  </a:cubicBezTo>
                  <a:cubicBezTo>
                    <a:pt x="5899" y="10757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4" y="9022"/>
                    <a:pt x="55175" y="14228"/>
                    <a:pt x="56448" y="20821"/>
                  </a:cubicBezTo>
                  <a:lnTo>
                    <a:pt x="45575" y="22556"/>
                  </a:lnTo>
                  <a:cubicBezTo>
                    <a:pt x="44534" y="18161"/>
                    <a:pt x="42683" y="14806"/>
                    <a:pt x="40022" y="12493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69" y="9138"/>
                    <a:pt x="20358" y="11104"/>
                    <a:pt x="16772" y="15153"/>
                  </a:cubicBezTo>
                  <a:cubicBezTo>
                    <a:pt x="13302" y="19202"/>
                    <a:pt x="11452" y="25563"/>
                    <a:pt x="11452" y="34354"/>
                  </a:cubicBezTo>
                  <a:cubicBezTo>
                    <a:pt x="11452" y="43146"/>
                    <a:pt x="13187" y="49623"/>
                    <a:pt x="16541" y="53672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9"/>
                    <a:pt x="40832" y="55638"/>
                  </a:cubicBezTo>
                  <a:cubicBezTo>
                    <a:pt x="43724" y="52978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2FB06054-51D6-13DF-B76F-2C9BAFBA148D}"/>
                </a:ext>
              </a:extLst>
            </p:cNvPr>
            <p:cNvSpPr/>
            <p:nvPr/>
          </p:nvSpPr>
          <p:spPr>
            <a:xfrm>
              <a:off x="1794933" y="3906215"/>
              <a:ext cx="32272" cy="89877"/>
            </a:xfrm>
            <a:custGeom>
              <a:avLst/>
              <a:gdLst>
                <a:gd name="connsiteX0" fmla="*/ 30653 w 32272"/>
                <a:gd name="connsiteY0" fmla="*/ 79004 h 89877"/>
                <a:gd name="connsiteX1" fmla="*/ 32272 w 32272"/>
                <a:gd name="connsiteY1" fmla="*/ 88836 h 89877"/>
                <a:gd name="connsiteX2" fmla="*/ 23828 w 32272"/>
                <a:gd name="connsiteY2" fmla="*/ 89877 h 89877"/>
                <a:gd name="connsiteX3" fmla="*/ 14343 w 32272"/>
                <a:gd name="connsiteY3" fmla="*/ 87910 h 89877"/>
                <a:gd name="connsiteX4" fmla="*/ 9601 w 32272"/>
                <a:gd name="connsiteY4" fmla="*/ 82821 h 89877"/>
                <a:gd name="connsiteX5" fmla="*/ 8213 w 32272"/>
                <a:gd name="connsiteY5" fmla="*/ 69635 h 89877"/>
                <a:gd name="connsiteX6" fmla="*/ 8213 w 32272"/>
                <a:gd name="connsiteY6" fmla="*/ 31694 h 89877"/>
                <a:gd name="connsiteX7" fmla="*/ 0 w 32272"/>
                <a:gd name="connsiteY7" fmla="*/ 31694 h 89877"/>
                <a:gd name="connsiteX8" fmla="*/ 0 w 32272"/>
                <a:gd name="connsiteY8" fmla="*/ 23019 h 89877"/>
                <a:gd name="connsiteX9" fmla="*/ 8213 w 32272"/>
                <a:gd name="connsiteY9" fmla="*/ 23019 h 89877"/>
                <a:gd name="connsiteX10" fmla="*/ 8213 w 32272"/>
                <a:gd name="connsiteY10" fmla="*/ 6709 h 89877"/>
                <a:gd name="connsiteX11" fmla="*/ 19317 w 32272"/>
                <a:gd name="connsiteY11" fmla="*/ 0 h 89877"/>
                <a:gd name="connsiteX12" fmla="*/ 19317 w 32272"/>
                <a:gd name="connsiteY12" fmla="*/ 23019 h 89877"/>
                <a:gd name="connsiteX13" fmla="*/ 30537 w 32272"/>
                <a:gd name="connsiteY13" fmla="*/ 23019 h 89877"/>
                <a:gd name="connsiteX14" fmla="*/ 30537 w 32272"/>
                <a:gd name="connsiteY14" fmla="*/ 31694 h 89877"/>
                <a:gd name="connsiteX15" fmla="*/ 19317 w 32272"/>
                <a:gd name="connsiteY15" fmla="*/ 31694 h 89877"/>
                <a:gd name="connsiteX16" fmla="*/ 19317 w 32272"/>
                <a:gd name="connsiteY16" fmla="*/ 70213 h 89877"/>
                <a:gd name="connsiteX17" fmla="*/ 19895 w 32272"/>
                <a:gd name="connsiteY17" fmla="*/ 76343 h 89877"/>
                <a:gd name="connsiteX18" fmla="*/ 21862 w 32272"/>
                <a:gd name="connsiteY18" fmla="*/ 78541 h 89877"/>
                <a:gd name="connsiteX19" fmla="*/ 25679 w 32272"/>
                <a:gd name="connsiteY19" fmla="*/ 79351 h 89877"/>
                <a:gd name="connsiteX20" fmla="*/ 30537 w 32272"/>
                <a:gd name="connsiteY20" fmla="*/ 78888 h 8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7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5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5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8AD8A33C-0806-95DE-391A-BFEF938AC9D4}"/>
                </a:ext>
              </a:extLst>
            </p:cNvPr>
            <p:cNvSpPr/>
            <p:nvPr/>
          </p:nvSpPr>
          <p:spPr>
            <a:xfrm>
              <a:off x="1831948" y="3927614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5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086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3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328" y="32735"/>
                    <a:pt x="6015" y="30653"/>
                    <a:pt x="4395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9"/>
                    <a:pt x="22903" y="0"/>
                    <a:pt x="26257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8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2" y="24522"/>
                  </a:cubicBezTo>
                  <a:cubicBezTo>
                    <a:pt x="19549" y="24985"/>
                    <a:pt x="22787" y="25910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4"/>
                    <a:pt x="54828" y="44302"/>
                    <a:pt x="54828" y="48119"/>
                  </a:cubicBezTo>
                  <a:cubicBezTo>
                    <a:pt x="54828" y="51936"/>
                    <a:pt x="53787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5FB760DC-4978-CBE1-3305-4D354DD3251B}"/>
                </a:ext>
              </a:extLst>
            </p:cNvPr>
            <p:cNvSpPr/>
            <p:nvPr/>
          </p:nvSpPr>
          <p:spPr>
            <a:xfrm>
              <a:off x="1932120" y="3903786"/>
              <a:ext cx="59570" cy="93231"/>
            </a:xfrm>
            <a:custGeom>
              <a:avLst/>
              <a:gdLst>
                <a:gd name="connsiteX0" fmla="*/ 0 w 59570"/>
                <a:gd name="connsiteY0" fmla="*/ 67436 h 93231"/>
                <a:gd name="connsiteX1" fmla="*/ 11220 w 59570"/>
                <a:gd name="connsiteY1" fmla="*/ 65933 h 93231"/>
                <a:gd name="connsiteX2" fmla="*/ 17813 w 59570"/>
                <a:gd name="connsiteY2" fmla="*/ 79582 h 93231"/>
                <a:gd name="connsiteX3" fmla="*/ 29149 w 59570"/>
                <a:gd name="connsiteY3" fmla="*/ 83746 h 93231"/>
                <a:gd name="connsiteX4" fmla="*/ 42452 w 59570"/>
                <a:gd name="connsiteY4" fmla="*/ 78310 h 93231"/>
                <a:gd name="connsiteX5" fmla="*/ 47888 w 59570"/>
                <a:gd name="connsiteY5" fmla="*/ 64776 h 93231"/>
                <a:gd name="connsiteX6" fmla="*/ 42799 w 59570"/>
                <a:gd name="connsiteY6" fmla="*/ 52052 h 93231"/>
                <a:gd name="connsiteX7" fmla="*/ 29959 w 59570"/>
                <a:gd name="connsiteY7" fmla="*/ 47078 h 93231"/>
                <a:gd name="connsiteX8" fmla="*/ 22093 w 59570"/>
                <a:gd name="connsiteY8" fmla="*/ 48351 h 93231"/>
                <a:gd name="connsiteX9" fmla="*/ 23366 w 59570"/>
                <a:gd name="connsiteY9" fmla="*/ 38518 h 93231"/>
                <a:gd name="connsiteX10" fmla="*/ 25101 w 59570"/>
                <a:gd name="connsiteY10" fmla="*/ 38634 h 93231"/>
                <a:gd name="connsiteX11" fmla="*/ 37940 w 59570"/>
                <a:gd name="connsiteY11" fmla="*/ 34933 h 93231"/>
                <a:gd name="connsiteX12" fmla="*/ 43608 w 59570"/>
                <a:gd name="connsiteY12" fmla="*/ 23481 h 93231"/>
                <a:gd name="connsiteX13" fmla="*/ 39444 w 59570"/>
                <a:gd name="connsiteY13" fmla="*/ 13302 h 93231"/>
                <a:gd name="connsiteX14" fmla="*/ 28687 w 59570"/>
                <a:gd name="connsiteY14" fmla="*/ 9254 h 93231"/>
                <a:gd name="connsiteX15" fmla="*/ 17813 w 59570"/>
                <a:gd name="connsiteY15" fmla="*/ 13302 h 93231"/>
                <a:gd name="connsiteX16" fmla="*/ 12261 w 59570"/>
                <a:gd name="connsiteY16" fmla="*/ 25563 h 93231"/>
                <a:gd name="connsiteX17" fmla="*/ 1041 w 59570"/>
                <a:gd name="connsiteY17" fmla="*/ 23597 h 93231"/>
                <a:gd name="connsiteX18" fmla="*/ 10295 w 59570"/>
                <a:gd name="connsiteY18" fmla="*/ 6131 h 93231"/>
                <a:gd name="connsiteX19" fmla="*/ 28340 w 59570"/>
                <a:gd name="connsiteY19" fmla="*/ 0 h 93231"/>
                <a:gd name="connsiteX20" fmla="*/ 42105 w 59570"/>
                <a:gd name="connsiteY20" fmla="*/ 3239 h 93231"/>
                <a:gd name="connsiteX21" fmla="*/ 51705 w 59570"/>
                <a:gd name="connsiteY21" fmla="*/ 11914 h 93231"/>
                <a:gd name="connsiteX22" fmla="*/ 55060 w 59570"/>
                <a:gd name="connsiteY22" fmla="*/ 23713 h 93231"/>
                <a:gd name="connsiteX23" fmla="*/ 51937 w 59570"/>
                <a:gd name="connsiteY23" fmla="*/ 34470 h 93231"/>
                <a:gd name="connsiteX24" fmla="*/ 42567 w 59570"/>
                <a:gd name="connsiteY24" fmla="*/ 42220 h 93231"/>
                <a:gd name="connsiteX25" fmla="*/ 55060 w 59570"/>
                <a:gd name="connsiteY25" fmla="*/ 49970 h 93231"/>
                <a:gd name="connsiteX26" fmla="*/ 59571 w 59570"/>
                <a:gd name="connsiteY26" fmla="*/ 64660 h 93231"/>
                <a:gd name="connsiteX27" fmla="*/ 50896 w 59570"/>
                <a:gd name="connsiteY27" fmla="*/ 84903 h 93231"/>
                <a:gd name="connsiteX28" fmla="*/ 28918 w 59570"/>
                <a:gd name="connsiteY28" fmla="*/ 93231 h 93231"/>
                <a:gd name="connsiteX29" fmla="*/ 9022 w 59570"/>
                <a:gd name="connsiteY29" fmla="*/ 86060 h 93231"/>
                <a:gd name="connsiteX30" fmla="*/ 0 w 59570"/>
                <a:gd name="connsiteY30" fmla="*/ 67552 h 9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570" h="93231">
                  <a:moveTo>
                    <a:pt x="0" y="67436"/>
                  </a:moveTo>
                  <a:lnTo>
                    <a:pt x="11220" y="65933"/>
                  </a:lnTo>
                  <a:cubicBezTo>
                    <a:pt x="12493" y="72295"/>
                    <a:pt x="14690" y="76806"/>
                    <a:pt x="17813" y="79582"/>
                  </a:cubicBezTo>
                  <a:cubicBezTo>
                    <a:pt x="20937" y="82358"/>
                    <a:pt x="24638" y="83746"/>
                    <a:pt x="29149" y="83746"/>
                  </a:cubicBezTo>
                  <a:cubicBezTo>
                    <a:pt x="34354" y="83746"/>
                    <a:pt x="38866" y="81895"/>
                    <a:pt x="42452" y="78310"/>
                  </a:cubicBezTo>
                  <a:cubicBezTo>
                    <a:pt x="46037" y="74608"/>
                    <a:pt x="47888" y="70097"/>
                    <a:pt x="47888" y="64776"/>
                  </a:cubicBezTo>
                  <a:cubicBezTo>
                    <a:pt x="47888" y="59455"/>
                    <a:pt x="46269" y="55407"/>
                    <a:pt x="42799" y="52052"/>
                  </a:cubicBezTo>
                  <a:cubicBezTo>
                    <a:pt x="39444" y="48698"/>
                    <a:pt x="35164" y="47078"/>
                    <a:pt x="29959" y="47078"/>
                  </a:cubicBezTo>
                  <a:cubicBezTo>
                    <a:pt x="27877" y="47078"/>
                    <a:pt x="25216" y="47541"/>
                    <a:pt x="22093" y="48351"/>
                  </a:cubicBezTo>
                  <a:lnTo>
                    <a:pt x="23366" y="38518"/>
                  </a:lnTo>
                  <a:cubicBezTo>
                    <a:pt x="24060" y="38518"/>
                    <a:pt x="24754" y="38634"/>
                    <a:pt x="25101" y="38634"/>
                  </a:cubicBezTo>
                  <a:cubicBezTo>
                    <a:pt x="29843" y="38634"/>
                    <a:pt x="34123" y="37362"/>
                    <a:pt x="37940" y="34933"/>
                  </a:cubicBezTo>
                  <a:cubicBezTo>
                    <a:pt x="41757" y="32504"/>
                    <a:pt x="43608" y="28571"/>
                    <a:pt x="43608" y="23481"/>
                  </a:cubicBezTo>
                  <a:cubicBezTo>
                    <a:pt x="43608" y="19317"/>
                    <a:pt x="42220" y="15963"/>
                    <a:pt x="39444" y="13302"/>
                  </a:cubicBezTo>
                  <a:cubicBezTo>
                    <a:pt x="36668" y="10642"/>
                    <a:pt x="33082" y="9254"/>
                    <a:pt x="28687" y="9254"/>
                  </a:cubicBezTo>
                  <a:cubicBezTo>
                    <a:pt x="24291" y="9254"/>
                    <a:pt x="20705" y="10642"/>
                    <a:pt x="17813" y="13302"/>
                  </a:cubicBezTo>
                  <a:cubicBezTo>
                    <a:pt x="14922" y="16079"/>
                    <a:pt x="13071" y="20127"/>
                    <a:pt x="12261" y="25563"/>
                  </a:cubicBezTo>
                  <a:lnTo>
                    <a:pt x="1041" y="23597"/>
                  </a:lnTo>
                  <a:cubicBezTo>
                    <a:pt x="2429" y="16079"/>
                    <a:pt x="5552" y="10295"/>
                    <a:pt x="10295" y="6131"/>
                  </a:cubicBezTo>
                  <a:cubicBezTo>
                    <a:pt x="15153" y="1967"/>
                    <a:pt x="21168" y="0"/>
                    <a:pt x="28340" y="0"/>
                  </a:cubicBezTo>
                  <a:cubicBezTo>
                    <a:pt x="33313" y="0"/>
                    <a:pt x="37825" y="1041"/>
                    <a:pt x="42105" y="3239"/>
                  </a:cubicBezTo>
                  <a:cubicBezTo>
                    <a:pt x="46384" y="5437"/>
                    <a:pt x="49508" y="8328"/>
                    <a:pt x="51705" y="11914"/>
                  </a:cubicBezTo>
                  <a:cubicBezTo>
                    <a:pt x="53903" y="15500"/>
                    <a:pt x="55060" y="19549"/>
                    <a:pt x="55060" y="23713"/>
                  </a:cubicBezTo>
                  <a:cubicBezTo>
                    <a:pt x="55060" y="27646"/>
                    <a:pt x="54019" y="31231"/>
                    <a:pt x="51937" y="34470"/>
                  </a:cubicBezTo>
                  <a:cubicBezTo>
                    <a:pt x="49855" y="37709"/>
                    <a:pt x="46731" y="40254"/>
                    <a:pt x="42567" y="42220"/>
                  </a:cubicBezTo>
                  <a:cubicBezTo>
                    <a:pt x="47888" y="43493"/>
                    <a:pt x="52168" y="46037"/>
                    <a:pt x="55060" y="49970"/>
                  </a:cubicBezTo>
                  <a:cubicBezTo>
                    <a:pt x="58067" y="53903"/>
                    <a:pt x="59571" y="58761"/>
                    <a:pt x="59571" y="64660"/>
                  </a:cubicBezTo>
                  <a:cubicBezTo>
                    <a:pt x="59571" y="72642"/>
                    <a:pt x="56679" y="79351"/>
                    <a:pt x="50896" y="84903"/>
                  </a:cubicBezTo>
                  <a:cubicBezTo>
                    <a:pt x="45112" y="90455"/>
                    <a:pt x="37825" y="93231"/>
                    <a:pt x="28918" y="93231"/>
                  </a:cubicBezTo>
                  <a:cubicBezTo>
                    <a:pt x="20937" y="93231"/>
                    <a:pt x="14228" y="90802"/>
                    <a:pt x="9022" y="86060"/>
                  </a:cubicBezTo>
                  <a:cubicBezTo>
                    <a:pt x="3702" y="81317"/>
                    <a:pt x="694" y="75071"/>
                    <a:pt x="0" y="6755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CF7B3855-EBEB-2A46-1AC8-01297C7F9686}"/>
                </a:ext>
              </a:extLst>
            </p:cNvPr>
            <p:cNvSpPr/>
            <p:nvPr/>
          </p:nvSpPr>
          <p:spPr>
            <a:xfrm>
              <a:off x="2008926" y="3982442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6F0AB7C7-9FC7-3B46-8FBC-62CD2626632C}"/>
                </a:ext>
              </a:extLst>
            </p:cNvPr>
            <p:cNvSpPr/>
            <p:nvPr/>
          </p:nvSpPr>
          <p:spPr>
            <a:xfrm>
              <a:off x="2034142" y="3904133"/>
              <a:ext cx="62925" cy="91033"/>
            </a:xfrm>
            <a:custGeom>
              <a:avLst/>
              <a:gdLst>
                <a:gd name="connsiteX0" fmla="*/ 39560 w 62925"/>
                <a:gd name="connsiteY0" fmla="*/ 91034 h 91033"/>
                <a:gd name="connsiteX1" fmla="*/ 39560 w 62925"/>
                <a:gd name="connsiteY1" fmla="*/ 69287 h 91033"/>
                <a:gd name="connsiteX2" fmla="*/ 0 w 62925"/>
                <a:gd name="connsiteY2" fmla="*/ 69287 h 91033"/>
                <a:gd name="connsiteX3" fmla="*/ 0 w 62925"/>
                <a:gd name="connsiteY3" fmla="*/ 58993 h 91033"/>
                <a:gd name="connsiteX4" fmla="*/ 41526 w 62925"/>
                <a:gd name="connsiteY4" fmla="*/ 0 h 91033"/>
                <a:gd name="connsiteX5" fmla="*/ 50664 w 62925"/>
                <a:gd name="connsiteY5" fmla="*/ 0 h 91033"/>
                <a:gd name="connsiteX6" fmla="*/ 50664 w 62925"/>
                <a:gd name="connsiteY6" fmla="*/ 58993 h 91033"/>
                <a:gd name="connsiteX7" fmla="*/ 62925 w 62925"/>
                <a:gd name="connsiteY7" fmla="*/ 58993 h 91033"/>
                <a:gd name="connsiteX8" fmla="*/ 62925 w 62925"/>
                <a:gd name="connsiteY8" fmla="*/ 69287 h 91033"/>
                <a:gd name="connsiteX9" fmla="*/ 50664 w 62925"/>
                <a:gd name="connsiteY9" fmla="*/ 69287 h 91033"/>
                <a:gd name="connsiteX10" fmla="*/ 50664 w 62925"/>
                <a:gd name="connsiteY10" fmla="*/ 91034 h 91033"/>
                <a:gd name="connsiteX11" fmla="*/ 39444 w 62925"/>
                <a:gd name="connsiteY11" fmla="*/ 91034 h 91033"/>
                <a:gd name="connsiteX12" fmla="*/ 39560 w 62925"/>
                <a:gd name="connsiteY12" fmla="*/ 58993 h 91033"/>
                <a:gd name="connsiteX13" fmla="*/ 39560 w 62925"/>
                <a:gd name="connsiteY13" fmla="*/ 17929 h 91033"/>
                <a:gd name="connsiteX14" fmla="*/ 10989 w 62925"/>
                <a:gd name="connsiteY14" fmla="*/ 58993 h 91033"/>
                <a:gd name="connsiteX15" fmla="*/ 39560 w 62925"/>
                <a:gd name="connsiteY15" fmla="*/ 58993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925" h="91033">
                  <a:moveTo>
                    <a:pt x="39560" y="91034"/>
                  </a:moveTo>
                  <a:lnTo>
                    <a:pt x="39560" y="69287"/>
                  </a:lnTo>
                  <a:lnTo>
                    <a:pt x="0" y="69287"/>
                  </a:lnTo>
                  <a:lnTo>
                    <a:pt x="0" y="58993"/>
                  </a:lnTo>
                  <a:lnTo>
                    <a:pt x="41526" y="0"/>
                  </a:lnTo>
                  <a:lnTo>
                    <a:pt x="50664" y="0"/>
                  </a:lnTo>
                  <a:lnTo>
                    <a:pt x="50664" y="58993"/>
                  </a:lnTo>
                  <a:lnTo>
                    <a:pt x="62925" y="58993"/>
                  </a:lnTo>
                  <a:lnTo>
                    <a:pt x="62925" y="69287"/>
                  </a:lnTo>
                  <a:lnTo>
                    <a:pt x="50664" y="69287"/>
                  </a:lnTo>
                  <a:lnTo>
                    <a:pt x="50664" y="91034"/>
                  </a:lnTo>
                  <a:lnTo>
                    <a:pt x="39444" y="91034"/>
                  </a:lnTo>
                  <a:close/>
                  <a:moveTo>
                    <a:pt x="39560" y="58993"/>
                  </a:moveTo>
                  <a:lnTo>
                    <a:pt x="39560" y="17929"/>
                  </a:lnTo>
                  <a:lnTo>
                    <a:pt x="10989" y="58993"/>
                  </a:lnTo>
                  <a:lnTo>
                    <a:pt x="39560" y="5899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27D2767F-0B03-E17E-E5CA-D66F5AD7A2D4}"/>
                </a:ext>
              </a:extLst>
            </p:cNvPr>
            <p:cNvSpPr/>
            <p:nvPr/>
          </p:nvSpPr>
          <p:spPr>
            <a:xfrm>
              <a:off x="2108750" y="3902629"/>
              <a:ext cx="76343" cy="94735"/>
            </a:xfrm>
            <a:custGeom>
              <a:avLst/>
              <a:gdLst>
                <a:gd name="connsiteX0" fmla="*/ 54944 w 76343"/>
                <a:gd name="connsiteY0" fmla="*/ 81780 h 94735"/>
                <a:gd name="connsiteX1" fmla="*/ 42914 w 76343"/>
                <a:gd name="connsiteY1" fmla="*/ 91034 h 94735"/>
                <a:gd name="connsiteX2" fmla="*/ 28802 w 76343"/>
                <a:gd name="connsiteY2" fmla="*/ 94157 h 94735"/>
                <a:gd name="connsiteX3" fmla="*/ 6593 w 76343"/>
                <a:gd name="connsiteY3" fmla="*/ 84672 h 94735"/>
                <a:gd name="connsiteX4" fmla="*/ 0 w 76343"/>
                <a:gd name="connsiteY4" fmla="*/ 67437 h 94735"/>
                <a:gd name="connsiteX5" fmla="*/ 5437 w 76343"/>
                <a:gd name="connsiteY5" fmla="*/ 52168 h 94735"/>
                <a:gd name="connsiteX6" fmla="*/ 21746 w 76343"/>
                <a:gd name="connsiteY6" fmla="*/ 40254 h 94735"/>
                <a:gd name="connsiteX7" fmla="*/ 13534 w 76343"/>
                <a:gd name="connsiteY7" fmla="*/ 28802 h 94735"/>
                <a:gd name="connsiteX8" fmla="*/ 11452 w 76343"/>
                <a:gd name="connsiteY8" fmla="*/ 20243 h 94735"/>
                <a:gd name="connsiteX9" fmla="*/ 17813 w 76343"/>
                <a:gd name="connsiteY9" fmla="*/ 6015 h 94735"/>
                <a:gd name="connsiteX10" fmla="*/ 34007 w 76343"/>
                <a:gd name="connsiteY10" fmla="*/ 0 h 94735"/>
                <a:gd name="connsiteX11" fmla="*/ 49276 w 76343"/>
                <a:gd name="connsiteY11" fmla="*/ 5668 h 94735"/>
                <a:gd name="connsiteX12" fmla="*/ 55175 w 76343"/>
                <a:gd name="connsiteY12" fmla="*/ 19433 h 94735"/>
                <a:gd name="connsiteX13" fmla="*/ 37940 w 76343"/>
                <a:gd name="connsiteY13" fmla="*/ 41642 h 94735"/>
                <a:gd name="connsiteX14" fmla="*/ 54250 w 76343"/>
                <a:gd name="connsiteY14" fmla="*/ 62463 h 94735"/>
                <a:gd name="connsiteX15" fmla="*/ 58645 w 76343"/>
                <a:gd name="connsiteY15" fmla="*/ 49739 h 94735"/>
                <a:gd name="connsiteX16" fmla="*/ 70213 w 76343"/>
                <a:gd name="connsiteY16" fmla="*/ 52168 h 94735"/>
                <a:gd name="connsiteX17" fmla="*/ 62116 w 76343"/>
                <a:gd name="connsiteY17" fmla="*/ 71832 h 94735"/>
                <a:gd name="connsiteX18" fmla="*/ 76343 w 76343"/>
                <a:gd name="connsiteY18" fmla="*/ 85828 h 94735"/>
                <a:gd name="connsiteX19" fmla="*/ 68825 w 76343"/>
                <a:gd name="connsiteY19" fmla="*/ 94735 h 94735"/>
                <a:gd name="connsiteX20" fmla="*/ 54828 w 76343"/>
                <a:gd name="connsiteY20" fmla="*/ 81896 h 94735"/>
                <a:gd name="connsiteX21" fmla="*/ 47888 w 76343"/>
                <a:gd name="connsiteY21" fmla="*/ 72989 h 94735"/>
                <a:gd name="connsiteX22" fmla="*/ 27414 w 76343"/>
                <a:gd name="connsiteY22" fmla="*/ 47541 h 94735"/>
                <a:gd name="connsiteX23" fmla="*/ 15153 w 76343"/>
                <a:gd name="connsiteY23" fmla="*/ 57605 h 94735"/>
                <a:gd name="connsiteX24" fmla="*/ 11914 w 76343"/>
                <a:gd name="connsiteY24" fmla="*/ 66743 h 94735"/>
                <a:gd name="connsiteX25" fmla="*/ 16310 w 76343"/>
                <a:gd name="connsiteY25" fmla="*/ 78194 h 94735"/>
                <a:gd name="connsiteX26" fmla="*/ 28802 w 76343"/>
                <a:gd name="connsiteY26" fmla="*/ 84209 h 94735"/>
                <a:gd name="connsiteX27" fmla="*/ 39213 w 76343"/>
                <a:gd name="connsiteY27" fmla="*/ 81086 h 94735"/>
                <a:gd name="connsiteX28" fmla="*/ 47772 w 76343"/>
                <a:gd name="connsiteY28" fmla="*/ 72989 h 94735"/>
                <a:gd name="connsiteX29" fmla="*/ 32157 w 76343"/>
                <a:gd name="connsiteY29" fmla="*/ 34354 h 94735"/>
                <a:gd name="connsiteX30" fmla="*/ 41526 w 76343"/>
                <a:gd name="connsiteY30" fmla="*/ 26836 h 94735"/>
                <a:gd name="connsiteX31" fmla="*/ 43724 w 76343"/>
                <a:gd name="connsiteY31" fmla="*/ 19664 h 94735"/>
                <a:gd name="connsiteX32" fmla="*/ 40716 w 76343"/>
                <a:gd name="connsiteY32" fmla="*/ 12030 h 94735"/>
                <a:gd name="connsiteX33" fmla="*/ 33313 w 76343"/>
                <a:gd name="connsiteY33" fmla="*/ 9138 h 94735"/>
                <a:gd name="connsiteX34" fmla="*/ 25795 w 76343"/>
                <a:gd name="connsiteY34" fmla="*/ 12030 h 94735"/>
                <a:gd name="connsiteX35" fmla="*/ 22787 w 76343"/>
                <a:gd name="connsiteY35" fmla="*/ 19202 h 94735"/>
                <a:gd name="connsiteX36" fmla="*/ 23828 w 76343"/>
                <a:gd name="connsiteY36" fmla="*/ 23597 h 94735"/>
                <a:gd name="connsiteX37" fmla="*/ 27067 w 76343"/>
                <a:gd name="connsiteY37" fmla="*/ 28571 h 94735"/>
                <a:gd name="connsiteX38" fmla="*/ 32041 w 76343"/>
                <a:gd name="connsiteY38" fmla="*/ 34354 h 94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343" h="94735">
                  <a:moveTo>
                    <a:pt x="54944" y="81780"/>
                  </a:moveTo>
                  <a:cubicBezTo>
                    <a:pt x="51242" y="85944"/>
                    <a:pt x="47194" y="88951"/>
                    <a:pt x="42914" y="91034"/>
                  </a:cubicBezTo>
                  <a:cubicBezTo>
                    <a:pt x="38519" y="93116"/>
                    <a:pt x="33892" y="94157"/>
                    <a:pt x="28802" y="94157"/>
                  </a:cubicBezTo>
                  <a:cubicBezTo>
                    <a:pt x="19433" y="94157"/>
                    <a:pt x="12030" y="91034"/>
                    <a:pt x="6593" y="84672"/>
                  </a:cubicBezTo>
                  <a:cubicBezTo>
                    <a:pt x="2198" y="79582"/>
                    <a:pt x="0" y="73799"/>
                    <a:pt x="0" y="67437"/>
                  </a:cubicBezTo>
                  <a:cubicBezTo>
                    <a:pt x="0" y="61769"/>
                    <a:pt x="1851" y="56679"/>
                    <a:pt x="5437" y="52168"/>
                  </a:cubicBezTo>
                  <a:cubicBezTo>
                    <a:pt x="9022" y="47657"/>
                    <a:pt x="14459" y="43608"/>
                    <a:pt x="21746" y="40254"/>
                  </a:cubicBezTo>
                  <a:cubicBezTo>
                    <a:pt x="17582" y="35511"/>
                    <a:pt x="14922" y="31694"/>
                    <a:pt x="13534" y="28802"/>
                  </a:cubicBezTo>
                  <a:cubicBezTo>
                    <a:pt x="12146" y="25911"/>
                    <a:pt x="11452" y="23019"/>
                    <a:pt x="11452" y="20243"/>
                  </a:cubicBezTo>
                  <a:cubicBezTo>
                    <a:pt x="11452" y="14806"/>
                    <a:pt x="13649" y="10063"/>
                    <a:pt x="17813" y="6015"/>
                  </a:cubicBezTo>
                  <a:cubicBezTo>
                    <a:pt x="22093" y="1967"/>
                    <a:pt x="27530" y="0"/>
                    <a:pt x="34007" y="0"/>
                  </a:cubicBezTo>
                  <a:cubicBezTo>
                    <a:pt x="40485" y="0"/>
                    <a:pt x="45343" y="1851"/>
                    <a:pt x="49276" y="5668"/>
                  </a:cubicBezTo>
                  <a:cubicBezTo>
                    <a:pt x="53209" y="9485"/>
                    <a:pt x="55175" y="13997"/>
                    <a:pt x="55175" y="19433"/>
                  </a:cubicBezTo>
                  <a:cubicBezTo>
                    <a:pt x="55175" y="28108"/>
                    <a:pt x="49392" y="35511"/>
                    <a:pt x="37940" y="41642"/>
                  </a:cubicBezTo>
                  <a:lnTo>
                    <a:pt x="54250" y="62463"/>
                  </a:lnTo>
                  <a:cubicBezTo>
                    <a:pt x="56101" y="58761"/>
                    <a:pt x="57604" y="54597"/>
                    <a:pt x="58645" y="49739"/>
                  </a:cubicBezTo>
                  <a:lnTo>
                    <a:pt x="70213" y="52168"/>
                  </a:lnTo>
                  <a:cubicBezTo>
                    <a:pt x="68246" y="60149"/>
                    <a:pt x="65586" y="66627"/>
                    <a:pt x="62116" y="71832"/>
                  </a:cubicBezTo>
                  <a:cubicBezTo>
                    <a:pt x="66280" y="77384"/>
                    <a:pt x="71022" y="82011"/>
                    <a:pt x="76343" y="85828"/>
                  </a:cubicBezTo>
                  <a:lnTo>
                    <a:pt x="68825" y="94735"/>
                  </a:lnTo>
                  <a:cubicBezTo>
                    <a:pt x="64313" y="91843"/>
                    <a:pt x="59687" y="87563"/>
                    <a:pt x="54828" y="81896"/>
                  </a:cubicBezTo>
                  <a:close/>
                  <a:moveTo>
                    <a:pt x="47888" y="72989"/>
                  </a:moveTo>
                  <a:lnTo>
                    <a:pt x="27414" y="47541"/>
                  </a:lnTo>
                  <a:cubicBezTo>
                    <a:pt x="21399" y="51127"/>
                    <a:pt x="17235" y="54482"/>
                    <a:pt x="15153" y="57605"/>
                  </a:cubicBezTo>
                  <a:cubicBezTo>
                    <a:pt x="13071" y="60728"/>
                    <a:pt x="11914" y="63735"/>
                    <a:pt x="11914" y="66743"/>
                  </a:cubicBezTo>
                  <a:cubicBezTo>
                    <a:pt x="11914" y="70444"/>
                    <a:pt x="13418" y="74261"/>
                    <a:pt x="16310" y="78194"/>
                  </a:cubicBezTo>
                  <a:cubicBezTo>
                    <a:pt x="19202" y="82127"/>
                    <a:pt x="23366" y="84209"/>
                    <a:pt x="28802" y="84209"/>
                  </a:cubicBezTo>
                  <a:cubicBezTo>
                    <a:pt x="32157" y="84209"/>
                    <a:pt x="35627" y="83168"/>
                    <a:pt x="39213" y="81086"/>
                  </a:cubicBezTo>
                  <a:cubicBezTo>
                    <a:pt x="42798" y="79004"/>
                    <a:pt x="45690" y="76343"/>
                    <a:pt x="47772" y="72989"/>
                  </a:cubicBezTo>
                  <a:close/>
                  <a:moveTo>
                    <a:pt x="32157" y="34354"/>
                  </a:moveTo>
                  <a:cubicBezTo>
                    <a:pt x="37015" y="31463"/>
                    <a:pt x="40138" y="29034"/>
                    <a:pt x="41526" y="26836"/>
                  </a:cubicBezTo>
                  <a:cubicBezTo>
                    <a:pt x="42914" y="24638"/>
                    <a:pt x="43724" y="22325"/>
                    <a:pt x="43724" y="19664"/>
                  </a:cubicBezTo>
                  <a:cubicBezTo>
                    <a:pt x="43724" y="16541"/>
                    <a:pt x="42683" y="13997"/>
                    <a:pt x="40716" y="12030"/>
                  </a:cubicBezTo>
                  <a:cubicBezTo>
                    <a:pt x="38750" y="10063"/>
                    <a:pt x="36321" y="9138"/>
                    <a:pt x="33313" y="9138"/>
                  </a:cubicBezTo>
                  <a:cubicBezTo>
                    <a:pt x="30306" y="9138"/>
                    <a:pt x="27761" y="10063"/>
                    <a:pt x="25795" y="12030"/>
                  </a:cubicBezTo>
                  <a:cubicBezTo>
                    <a:pt x="23828" y="13997"/>
                    <a:pt x="22787" y="16310"/>
                    <a:pt x="22787" y="19202"/>
                  </a:cubicBezTo>
                  <a:cubicBezTo>
                    <a:pt x="22787" y="20590"/>
                    <a:pt x="23134" y="22093"/>
                    <a:pt x="23828" y="23597"/>
                  </a:cubicBezTo>
                  <a:cubicBezTo>
                    <a:pt x="24522" y="25101"/>
                    <a:pt x="25679" y="26836"/>
                    <a:pt x="27067" y="28571"/>
                  </a:cubicBezTo>
                  <a:lnTo>
                    <a:pt x="32041" y="3435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412CA4FC-41CD-8320-DCD2-98039722D43A}"/>
                </a:ext>
              </a:extLst>
            </p:cNvPr>
            <p:cNvSpPr/>
            <p:nvPr/>
          </p:nvSpPr>
          <p:spPr>
            <a:xfrm>
              <a:off x="2224769" y="3904133"/>
              <a:ext cx="62925" cy="91033"/>
            </a:xfrm>
            <a:custGeom>
              <a:avLst/>
              <a:gdLst>
                <a:gd name="connsiteX0" fmla="*/ 39560 w 62925"/>
                <a:gd name="connsiteY0" fmla="*/ 91034 h 91033"/>
                <a:gd name="connsiteX1" fmla="*/ 39560 w 62925"/>
                <a:gd name="connsiteY1" fmla="*/ 69287 h 91033"/>
                <a:gd name="connsiteX2" fmla="*/ 0 w 62925"/>
                <a:gd name="connsiteY2" fmla="*/ 69287 h 91033"/>
                <a:gd name="connsiteX3" fmla="*/ 0 w 62925"/>
                <a:gd name="connsiteY3" fmla="*/ 58993 h 91033"/>
                <a:gd name="connsiteX4" fmla="*/ 41526 w 62925"/>
                <a:gd name="connsiteY4" fmla="*/ 0 h 91033"/>
                <a:gd name="connsiteX5" fmla="*/ 50664 w 62925"/>
                <a:gd name="connsiteY5" fmla="*/ 0 h 91033"/>
                <a:gd name="connsiteX6" fmla="*/ 50664 w 62925"/>
                <a:gd name="connsiteY6" fmla="*/ 58993 h 91033"/>
                <a:gd name="connsiteX7" fmla="*/ 62925 w 62925"/>
                <a:gd name="connsiteY7" fmla="*/ 58993 h 91033"/>
                <a:gd name="connsiteX8" fmla="*/ 62925 w 62925"/>
                <a:gd name="connsiteY8" fmla="*/ 69287 h 91033"/>
                <a:gd name="connsiteX9" fmla="*/ 50664 w 62925"/>
                <a:gd name="connsiteY9" fmla="*/ 69287 h 91033"/>
                <a:gd name="connsiteX10" fmla="*/ 50664 w 62925"/>
                <a:gd name="connsiteY10" fmla="*/ 91034 h 91033"/>
                <a:gd name="connsiteX11" fmla="*/ 39444 w 62925"/>
                <a:gd name="connsiteY11" fmla="*/ 91034 h 91033"/>
                <a:gd name="connsiteX12" fmla="*/ 39560 w 62925"/>
                <a:gd name="connsiteY12" fmla="*/ 58993 h 91033"/>
                <a:gd name="connsiteX13" fmla="*/ 39560 w 62925"/>
                <a:gd name="connsiteY13" fmla="*/ 17929 h 91033"/>
                <a:gd name="connsiteX14" fmla="*/ 11105 w 62925"/>
                <a:gd name="connsiteY14" fmla="*/ 58993 h 91033"/>
                <a:gd name="connsiteX15" fmla="*/ 39560 w 62925"/>
                <a:gd name="connsiteY15" fmla="*/ 58993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925" h="91033">
                  <a:moveTo>
                    <a:pt x="39560" y="91034"/>
                  </a:moveTo>
                  <a:lnTo>
                    <a:pt x="39560" y="69287"/>
                  </a:lnTo>
                  <a:lnTo>
                    <a:pt x="0" y="69287"/>
                  </a:lnTo>
                  <a:lnTo>
                    <a:pt x="0" y="58993"/>
                  </a:lnTo>
                  <a:lnTo>
                    <a:pt x="41526" y="0"/>
                  </a:lnTo>
                  <a:lnTo>
                    <a:pt x="50664" y="0"/>
                  </a:lnTo>
                  <a:lnTo>
                    <a:pt x="50664" y="58993"/>
                  </a:lnTo>
                  <a:lnTo>
                    <a:pt x="62925" y="58993"/>
                  </a:lnTo>
                  <a:lnTo>
                    <a:pt x="62925" y="69287"/>
                  </a:lnTo>
                  <a:lnTo>
                    <a:pt x="50664" y="69287"/>
                  </a:lnTo>
                  <a:lnTo>
                    <a:pt x="50664" y="91034"/>
                  </a:lnTo>
                  <a:lnTo>
                    <a:pt x="39444" y="91034"/>
                  </a:lnTo>
                  <a:close/>
                  <a:moveTo>
                    <a:pt x="39560" y="58993"/>
                  </a:moveTo>
                  <a:lnTo>
                    <a:pt x="39560" y="17929"/>
                  </a:lnTo>
                  <a:lnTo>
                    <a:pt x="11105" y="58993"/>
                  </a:lnTo>
                  <a:lnTo>
                    <a:pt x="39560" y="5899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11E809BA-0042-EA79-5EDD-D3F06D60B92B}"/>
                </a:ext>
              </a:extLst>
            </p:cNvPr>
            <p:cNvSpPr/>
            <p:nvPr/>
          </p:nvSpPr>
          <p:spPr>
            <a:xfrm>
              <a:off x="2305392" y="3982442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8EEE574C-E0FA-9315-6EC0-A9F1A6C34963}"/>
                </a:ext>
              </a:extLst>
            </p:cNvPr>
            <p:cNvSpPr/>
            <p:nvPr/>
          </p:nvSpPr>
          <p:spPr>
            <a:xfrm>
              <a:off x="2333847" y="3903670"/>
              <a:ext cx="60149" cy="93000"/>
            </a:xfrm>
            <a:custGeom>
              <a:avLst/>
              <a:gdLst>
                <a:gd name="connsiteX0" fmla="*/ 58530 w 60149"/>
                <a:gd name="connsiteY0" fmla="*/ 22787 h 93000"/>
                <a:gd name="connsiteX1" fmla="*/ 47425 w 60149"/>
                <a:gd name="connsiteY1" fmla="*/ 23597 h 93000"/>
                <a:gd name="connsiteX2" fmla="*/ 43145 w 60149"/>
                <a:gd name="connsiteY2" fmla="*/ 13997 h 93000"/>
                <a:gd name="connsiteX3" fmla="*/ 31925 w 60149"/>
                <a:gd name="connsiteY3" fmla="*/ 9254 h 93000"/>
                <a:gd name="connsiteX4" fmla="*/ 22556 w 60149"/>
                <a:gd name="connsiteY4" fmla="*/ 12261 h 93000"/>
                <a:gd name="connsiteX5" fmla="*/ 14228 w 60149"/>
                <a:gd name="connsiteY5" fmla="*/ 23481 h 93000"/>
                <a:gd name="connsiteX6" fmla="*/ 11104 w 60149"/>
                <a:gd name="connsiteY6" fmla="*/ 44534 h 93000"/>
                <a:gd name="connsiteX7" fmla="*/ 20937 w 60149"/>
                <a:gd name="connsiteY7" fmla="*/ 35395 h 93000"/>
                <a:gd name="connsiteX8" fmla="*/ 33198 w 60149"/>
                <a:gd name="connsiteY8" fmla="*/ 32388 h 93000"/>
                <a:gd name="connsiteX9" fmla="*/ 52283 w 60149"/>
                <a:gd name="connsiteY9" fmla="*/ 40601 h 93000"/>
                <a:gd name="connsiteX10" fmla="*/ 60149 w 60149"/>
                <a:gd name="connsiteY10" fmla="*/ 61884 h 93000"/>
                <a:gd name="connsiteX11" fmla="*/ 56448 w 60149"/>
                <a:gd name="connsiteY11" fmla="*/ 77847 h 93000"/>
                <a:gd name="connsiteX12" fmla="*/ 46269 w 60149"/>
                <a:gd name="connsiteY12" fmla="*/ 89067 h 93000"/>
                <a:gd name="connsiteX13" fmla="*/ 31578 w 60149"/>
                <a:gd name="connsiteY13" fmla="*/ 93000 h 93000"/>
                <a:gd name="connsiteX14" fmla="*/ 8791 w 60149"/>
                <a:gd name="connsiteY14" fmla="*/ 82705 h 93000"/>
                <a:gd name="connsiteX15" fmla="*/ 0 w 60149"/>
                <a:gd name="connsiteY15" fmla="*/ 48813 h 93000"/>
                <a:gd name="connsiteX16" fmla="*/ 9716 w 60149"/>
                <a:gd name="connsiteY16" fmla="*/ 10411 h 93000"/>
                <a:gd name="connsiteX17" fmla="*/ 32619 w 60149"/>
                <a:gd name="connsiteY17" fmla="*/ 0 h 93000"/>
                <a:gd name="connsiteX18" fmla="*/ 50201 w 60149"/>
                <a:gd name="connsiteY18" fmla="*/ 6015 h 93000"/>
                <a:gd name="connsiteX19" fmla="*/ 58414 w 60149"/>
                <a:gd name="connsiteY19" fmla="*/ 22672 h 93000"/>
                <a:gd name="connsiteX20" fmla="*/ 12839 w 60149"/>
                <a:gd name="connsiteY20" fmla="*/ 62000 h 93000"/>
                <a:gd name="connsiteX21" fmla="*/ 15269 w 60149"/>
                <a:gd name="connsiteY21" fmla="*/ 73105 h 93000"/>
                <a:gd name="connsiteX22" fmla="*/ 22093 w 60149"/>
                <a:gd name="connsiteY22" fmla="*/ 81202 h 93000"/>
                <a:gd name="connsiteX23" fmla="*/ 31347 w 60149"/>
                <a:gd name="connsiteY23" fmla="*/ 83978 h 93000"/>
                <a:gd name="connsiteX24" fmla="*/ 43492 w 60149"/>
                <a:gd name="connsiteY24" fmla="*/ 78310 h 93000"/>
                <a:gd name="connsiteX25" fmla="*/ 48582 w 60149"/>
                <a:gd name="connsiteY25" fmla="*/ 62810 h 93000"/>
                <a:gd name="connsiteX26" fmla="*/ 43492 w 60149"/>
                <a:gd name="connsiteY26" fmla="*/ 47888 h 93000"/>
                <a:gd name="connsiteX27" fmla="*/ 30769 w 60149"/>
                <a:gd name="connsiteY27" fmla="*/ 42452 h 93000"/>
                <a:gd name="connsiteX28" fmla="*/ 17929 w 60149"/>
                <a:gd name="connsiteY28" fmla="*/ 47888 h 93000"/>
                <a:gd name="connsiteX29" fmla="*/ 12608 w 60149"/>
                <a:gd name="connsiteY29" fmla="*/ 62116 h 9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149" h="93000">
                  <a:moveTo>
                    <a:pt x="58530" y="22787"/>
                  </a:moveTo>
                  <a:lnTo>
                    <a:pt x="47425" y="23597"/>
                  </a:lnTo>
                  <a:cubicBezTo>
                    <a:pt x="46384" y="19202"/>
                    <a:pt x="44996" y="16079"/>
                    <a:pt x="43145" y="13997"/>
                  </a:cubicBezTo>
                  <a:cubicBezTo>
                    <a:pt x="40138" y="10758"/>
                    <a:pt x="36436" y="9254"/>
                    <a:pt x="31925" y="9254"/>
                  </a:cubicBezTo>
                  <a:cubicBezTo>
                    <a:pt x="28340" y="9254"/>
                    <a:pt x="25216" y="10295"/>
                    <a:pt x="22556" y="12261"/>
                  </a:cubicBezTo>
                  <a:cubicBezTo>
                    <a:pt x="19086" y="14806"/>
                    <a:pt x="16310" y="18623"/>
                    <a:pt x="14228" y="23481"/>
                  </a:cubicBezTo>
                  <a:cubicBezTo>
                    <a:pt x="12145" y="28455"/>
                    <a:pt x="11104" y="35395"/>
                    <a:pt x="11104" y="44534"/>
                  </a:cubicBezTo>
                  <a:cubicBezTo>
                    <a:pt x="13765" y="40485"/>
                    <a:pt x="17119" y="37362"/>
                    <a:pt x="20937" y="35395"/>
                  </a:cubicBezTo>
                  <a:cubicBezTo>
                    <a:pt x="24754" y="33429"/>
                    <a:pt x="28918" y="32388"/>
                    <a:pt x="33198" y="32388"/>
                  </a:cubicBezTo>
                  <a:cubicBezTo>
                    <a:pt x="40601" y="32388"/>
                    <a:pt x="46963" y="35164"/>
                    <a:pt x="52283" y="40601"/>
                  </a:cubicBezTo>
                  <a:cubicBezTo>
                    <a:pt x="57604" y="46037"/>
                    <a:pt x="60149" y="53209"/>
                    <a:pt x="60149" y="61884"/>
                  </a:cubicBezTo>
                  <a:cubicBezTo>
                    <a:pt x="60149" y="67552"/>
                    <a:pt x="58877" y="72873"/>
                    <a:pt x="56448" y="77847"/>
                  </a:cubicBezTo>
                  <a:cubicBezTo>
                    <a:pt x="54019" y="82705"/>
                    <a:pt x="50548" y="86522"/>
                    <a:pt x="46269" y="89067"/>
                  </a:cubicBezTo>
                  <a:cubicBezTo>
                    <a:pt x="41989" y="91728"/>
                    <a:pt x="37130" y="93000"/>
                    <a:pt x="31578" y="93000"/>
                  </a:cubicBezTo>
                  <a:cubicBezTo>
                    <a:pt x="22325" y="93000"/>
                    <a:pt x="14690" y="89530"/>
                    <a:pt x="8791" y="82705"/>
                  </a:cubicBezTo>
                  <a:cubicBezTo>
                    <a:pt x="2892" y="75881"/>
                    <a:pt x="0" y="64545"/>
                    <a:pt x="0" y="48813"/>
                  </a:cubicBezTo>
                  <a:cubicBezTo>
                    <a:pt x="0" y="31231"/>
                    <a:pt x="3239" y="18392"/>
                    <a:pt x="9716" y="10411"/>
                  </a:cubicBezTo>
                  <a:cubicBezTo>
                    <a:pt x="15384" y="3470"/>
                    <a:pt x="23019" y="0"/>
                    <a:pt x="32619" y="0"/>
                  </a:cubicBezTo>
                  <a:cubicBezTo>
                    <a:pt x="39791" y="0"/>
                    <a:pt x="45690" y="1967"/>
                    <a:pt x="50201" y="6015"/>
                  </a:cubicBezTo>
                  <a:cubicBezTo>
                    <a:pt x="54713" y="10064"/>
                    <a:pt x="57489" y="15616"/>
                    <a:pt x="58414" y="22672"/>
                  </a:cubicBezTo>
                  <a:close/>
                  <a:moveTo>
                    <a:pt x="12839" y="62000"/>
                  </a:moveTo>
                  <a:cubicBezTo>
                    <a:pt x="12839" y="65817"/>
                    <a:pt x="13649" y="69519"/>
                    <a:pt x="15269" y="73105"/>
                  </a:cubicBezTo>
                  <a:cubicBezTo>
                    <a:pt x="16888" y="76575"/>
                    <a:pt x="19201" y="79351"/>
                    <a:pt x="22093" y="81202"/>
                  </a:cubicBezTo>
                  <a:cubicBezTo>
                    <a:pt x="24985" y="83052"/>
                    <a:pt x="28108" y="83978"/>
                    <a:pt x="31347" y="83978"/>
                  </a:cubicBezTo>
                  <a:cubicBezTo>
                    <a:pt x="36089" y="83978"/>
                    <a:pt x="40138" y="82011"/>
                    <a:pt x="43492" y="78310"/>
                  </a:cubicBezTo>
                  <a:cubicBezTo>
                    <a:pt x="46847" y="74493"/>
                    <a:pt x="48582" y="69288"/>
                    <a:pt x="48582" y="62810"/>
                  </a:cubicBezTo>
                  <a:cubicBezTo>
                    <a:pt x="48582" y="56332"/>
                    <a:pt x="46847" y="51590"/>
                    <a:pt x="43492" y="47888"/>
                  </a:cubicBezTo>
                  <a:cubicBezTo>
                    <a:pt x="40138" y="44302"/>
                    <a:pt x="35858" y="42452"/>
                    <a:pt x="30769" y="42452"/>
                  </a:cubicBezTo>
                  <a:cubicBezTo>
                    <a:pt x="25679" y="42452"/>
                    <a:pt x="21399" y="44302"/>
                    <a:pt x="17929" y="47888"/>
                  </a:cubicBezTo>
                  <a:cubicBezTo>
                    <a:pt x="14459" y="51474"/>
                    <a:pt x="12608" y="56217"/>
                    <a:pt x="12608" y="62116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184D846C-3673-7E5A-7356-D317E5644C5E}"/>
                </a:ext>
              </a:extLst>
            </p:cNvPr>
            <p:cNvSpPr/>
            <p:nvPr/>
          </p:nvSpPr>
          <p:spPr>
            <a:xfrm>
              <a:off x="2411232" y="3929234"/>
              <a:ext cx="12723" cy="65932"/>
            </a:xfrm>
            <a:custGeom>
              <a:avLst/>
              <a:gdLst>
                <a:gd name="connsiteX0" fmla="*/ 0 w 12723"/>
                <a:gd name="connsiteY0" fmla="*/ 12724 h 65932"/>
                <a:gd name="connsiteX1" fmla="*/ 0 w 12723"/>
                <a:gd name="connsiteY1" fmla="*/ 0 h 65932"/>
                <a:gd name="connsiteX2" fmla="*/ 12724 w 12723"/>
                <a:gd name="connsiteY2" fmla="*/ 0 h 65932"/>
                <a:gd name="connsiteX3" fmla="*/ 12724 w 12723"/>
                <a:gd name="connsiteY3" fmla="*/ 12724 h 65932"/>
                <a:gd name="connsiteX4" fmla="*/ 0 w 12723"/>
                <a:gd name="connsiteY4" fmla="*/ 12724 h 65932"/>
                <a:gd name="connsiteX5" fmla="*/ 0 w 12723"/>
                <a:gd name="connsiteY5" fmla="*/ 65933 h 65932"/>
                <a:gd name="connsiteX6" fmla="*/ 0 w 12723"/>
                <a:gd name="connsiteY6" fmla="*/ 53209 h 65932"/>
                <a:gd name="connsiteX7" fmla="*/ 12724 w 12723"/>
                <a:gd name="connsiteY7" fmla="*/ 53209 h 65932"/>
                <a:gd name="connsiteX8" fmla="*/ 12724 w 12723"/>
                <a:gd name="connsiteY8" fmla="*/ 65933 h 65932"/>
                <a:gd name="connsiteX9" fmla="*/ 0 w 12723"/>
                <a:gd name="connsiteY9" fmla="*/ 65933 h 6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23" h="65932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  <a:moveTo>
                    <a:pt x="0" y="65933"/>
                  </a:moveTo>
                  <a:lnTo>
                    <a:pt x="0" y="53209"/>
                  </a:lnTo>
                  <a:lnTo>
                    <a:pt x="12724" y="53209"/>
                  </a:lnTo>
                  <a:lnTo>
                    <a:pt x="12724" y="65933"/>
                  </a:lnTo>
                  <a:lnTo>
                    <a:pt x="0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D65F2461-B2FE-67DA-95B8-EA8BA978F6B7}"/>
                </a:ext>
              </a:extLst>
            </p:cNvPr>
            <p:cNvSpPr/>
            <p:nvPr/>
          </p:nvSpPr>
          <p:spPr>
            <a:xfrm>
              <a:off x="2482023" y="3904133"/>
              <a:ext cx="12029" cy="91033"/>
            </a:xfrm>
            <a:custGeom>
              <a:avLst/>
              <a:gdLst>
                <a:gd name="connsiteX0" fmla="*/ 0 w 12029"/>
                <a:gd name="connsiteY0" fmla="*/ 91034 h 91033"/>
                <a:gd name="connsiteX1" fmla="*/ 0 w 12029"/>
                <a:gd name="connsiteY1" fmla="*/ 0 h 91033"/>
                <a:gd name="connsiteX2" fmla="*/ 12030 w 12029"/>
                <a:gd name="connsiteY2" fmla="*/ 0 h 91033"/>
                <a:gd name="connsiteX3" fmla="*/ 12030 w 12029"/>
                <a:gd name="connsiteY3" fmla="*/ 91034 h 91033"/>
                <a:gd name="connsiteX4" fmla="*/ 0 w 1202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9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72DEF24E-D996-B357-B100-4C2013725312}"/>
                </a:ext>
              </a:extLst>
            </p:cNvPr>
            <p:cNvSpPr/>
            <p:nvPr/>
          </p:nvSpPr>
          <p:spPr>
            <a:xfrm>
              <a:off x="2513832" y="3927845"/>
              <a:ext cx="89414" cy="67552"/>
            </a:xfrm>
            <a:custGeom>
              <a:avLst/>
              <a:gdLst>
                <a:gd name="connsiteX0" fmla="*/ 0 w 89414"/>
                <a:gd name="connsiteY0" fmla="*/ 67321 h 67552"/>
                <a:gd name="connsiteX1" fmla="*/ 0 w 89414"/>
                <a:gd name="connsiteY1" fmla="*/ 1388 h 67552"/>
                <a:gd name="connsiteX2" fmla="*/ 10063 w 89414"/>
                <a:gd name="connsiteY2" fmla="*/ 1388 h 67552"/>
                <a:gd name="connsiteX3" fmla="*/ 10063 w 89414"/>
                <a:gd name="connsiteY3" fmla="*/ 10642 h 67552"/>
                <a:gd name="connsiteX4" fmla="*/ 18276 w 89414"/>
                <a:gd name="connsiteY4" fmla="*/ 2892 h 67552"/>
                <a:gd name="connsiteX5" fmla="*/ 29959 w 89414"/>
                <a:gd name="connsiteY5" fmla="*/ 0 h 67552"/>
                <a:gd name="connsiteX6" fmla="*/ 41989 w 89414"/>
                <a:gd name="connsiteY6" fmla="*/ 3008 h 67552"/>
                <a:gd name="connsiteX7" fmla="*/ 48582 w 89414"/>
                <a:gd name="connsiteY7" fmla="*/ 11567 h 67552"/>
                <a:gd name="connsiteX8" fmla="*/ 68940 w 89414"/>
                <a:gd name="connsiteY8" fmla="*/ 0 h 67552"/>
                <a:gd name="connsiteX9" fmla="*/ 84093 w 89414"/>
                <a:gd name="connsiteY9" fmla="*/ 5437 h 67552"/>
                <a:gd name="connsiteX10" fmla="*/ 89414 w 89414"/>
                <a:gd name="connsiteY10" fmla="*/ 22209 h 67552"/>
                <a:gd name="connsiteX11" fmla="*/ 89414 w 89414"/>
                <a:gd name="connsiteY11" fmla="*/ 67553 h 67552"/>
                <a:gd name="connsiteX12" fmla="*/ 78310 w 89414"/>
                <a:gd name="connsiteY12" fmla="*/ 67553 h 67552"/>
                <a:gd name="connsiteX13" fmla="*/ 78310 w 89414"/>
                <a:gd name="connsiteY13" fmla="*/ 26026 h 67552"/>
                <a:gd name="connsiteX14" fmla="*/ 77269 w 89414"/>
                <a:gd name="connsiteY14" fmla="*/ 16426 h 67552"/>
                <a:gd name="connsiteX15" fmla="*/ 73336 w 89414"/>
                <a:gd name="connsiteY15" fmla="*/ 11683 h 67552"/>
                <a:gd name="connsiteX16" fmla="*/ 66627 w 89414"/>
                <a:gd name="connsiteY16" fmla="*/ 9832 h 67552"/>
                <a:gd name="connsiteX17" fmla="*/ 55060 w 89414"/>
                <a:gd name="connsiteY17" fmla="*/ 14459 h 67552"/>
                <a:gd name="connsiteX18" fmla="*/ 50433 w 89414"/>
                <a:gd name="connsiteY18" fmla="*/ 29265 h 67552"/>
                <a:gd name="connsiteX19" fmla="*/ 50433 w 89414"/>
                <a:gd name="connsiteY19" fmla="*/ 67553 h 67552"/>
                <a:gd name="connsiteX20" fmla="*/ 39213 w 89414"/>
                <a:gd name="connsiteY20" fmla="*/ 67553 h 67552"/>
                <a:gd name="connsiteX21" fmla="*/ 39213 w 89414"/>
                <a:gd name="connsiteY21" fmla="*/ 24638 h 67552"/>
                <a:gd name="connsiteX22" fmla="*/ 36436 w 89414"/>
                <a:gd name="connsiteY22" fmla="*/ 13418 h 67552"/>
                <a:gd name="connsiteX23" fmla="*/ 27530 w 89414"/>
                <a:gd name="connsiteY23" fmla="*/ 9717 h 67552"/>
                <a:gd name="connsiteX24" fmla="*/ 18854 w 89414"/>
                <a:gd name="connsiteY24" fmla="*/ 12146 h 67552"/>
                <a:gd name="connsiteX25" fmla="*/ 13071 w 89414"/>
                <a:gd name="connsiteY25" fmla="*/ 19433 h 67552"/>
                <a:gd name="connsiteX26" fmla="*/ 11220 w 89414"/>
                <a:gd name="connsiteY26" fmla="*/ 33198 h 67552"/>
                <a:gd name="connsiteX27" fmla="*/ 11220 w 89414"/>
                <a:gd name="connsiteY27" fmla="*/ 67437 h 67552"/>
                <a:gd name="connsiteX28" fmla="*/ 0 w 89414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4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2" y="4858"/>
                    <a:pt x="18276" y="2892"/>
                  </a:cubicBezTo>
                  <a:cubicBezTo>
                    <a:pt x="21746" y="926"/>
                    <a:pt x="25563" y="0"/>
                    <a:pt x="29959" y="0"/>
                  </a:cubicBezTo>
                  <a:cubicBezTo>
                    <a:pt x="34817" y="0"/>
                    <a:pt x="38866" y="1041"/>
                    <a:pt x="41989" y="3008"/>
                  </a:cubicBezTo>
                  <a:cubicBezTo>
                    <a:pt x="45112" y="5090"/>
                    <a:pt x="47310" y="7866"/>
                    <a:pt x="48582" y="11567"/>
                  </a:cubicBezTo>
                  <a:cubicBezTo>
                    <a:pt x="53787" y="3817"/>
                    <a:pt x="60612" y="0"/>
                    <a:pt x="68940" y="0"/>
                  </a:cubicBezTo>
                  <a:cubicBezTo>
                    <a:pt x="75534" y="0"/>
                    <a:pt x="80507" y="1851"/>
                    <a:pt x="84093" y="5437"/>
                  </a:cubicBezTo>
                  <a:cubicBezTo>
                    <a:pt x="87563" y="9023"/>
                    <a:pt x="89414" y="14691"/>
                    <a:pt x="89414" y="22209"/>
                  </a:cubicBezTo>
                  <a:lnTo>
                    <a:pt x="89414" y="67553"/>
                  </a:lnTo>
                  <a:lnTo>
                    <a:pt x="78310" y="67553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426"/>
                  </a:cubicBezTo>
                  <a:cubicBezTo>
                    <a:pt x="76575" y="14575"/>
                    <a:pt x="75187" y="12840"/>
                    <a:pt x="73336" y="11683"/>
                  </a:cubicBezTo>
                  <a:cubicBezTo>
                    <a:pt x="71485" y="10526"/>
                    <a:pt x="69172" y="9832"/>
                    <a:pt x="66627" y="9832"/>
                  </a:cubicBezTo>
                  <a:cubicBezTo>
                    <a:pt x="62000" y="9832"/>
                    <a:pt x="58183" y="11336"/>
                    <a:pt x="55060" y="14459"/>
                  </a:cubicBezTo>
                  <a:cubicBezTo>
                    <a:pt x="51936" y="17582"/>
                    <a:pt x="50433" y="22440"/>
                    <a:pt x="50433" y="29265"/>
                  </a:cubicBezTo>
                  <a:lnTo>
                    <a:pt x="50433" y="67553"/>
                  </a:lnTo>
                  <a:lnTo>
                    <a:pt x="39213" y="67553"/>
                  </a:lnTo>
                  <a:lnTo>
                    <a:pt x="39213" y="24638"/>
                  </a:lnTo>
                  <a:cubicBezTo>
                    <a:pt x="39213" y="19664"/>
                    <a:pt x="38287" y="15963"/>
                    <a:pt x="36436" y="13418"/>
                  </a:cubicBezTo>
                  <a:cubicBezTo>
                    <a:pt x="34586" y="10989"/>
                    <a:pt x="31694" y="9717"/>
                    <a:pt x="27530" y="9717"/>
                  </a:cubicBezTo>
                  <a:cubicBezTo>
                    <a:pt x="24407" y="9717"/>
                    <a:pt x="21515" y="10526"/>
                    <a:pt x="18854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F591C95D-03C5-E856-4C42-2E915A4D4A7A}"/>
                </a:ext>
              </a:extLst>
            </p:cNvPr>
            <p:cNvSpPr/>
            <p:nvPr/>
          </p:nvSpPr>
          <p:spPr>
            <a:xfrm>
              <a:off x="2619672" y="3927730"/>
              <a:ext cx="57373" cy="92768"/>
            </a:xfrm>
            <a:custGeom>
              <a:avLst/>
              <a:gdLst>
                <a:gd name="connsiteX0" fmla="*/ 0 w 57373"/>
                <a:gd name="connsiteY0" fmla="*/ 92769 h 92768"/>
                <a:gd name="connsiteX1" fmla="*/ 0 w 57373"/>
                <a:gd name="connsiteY1" fmla="*/ 1504 h 92768"/>
                <a:gd name="connsiteX2" fmla="*/ 10179 w 57373"/>
                <a:gd name="connsiteY2" fmla="*/ 1504 h 92768"/>
                <a:gd name="connsiteX3" fmla="*/ 10179 w 57373"/>
                <a:gd name="connsiteY3" fmla="*/ 10063 h 92768"/>
                <a:gd name="connsiteX4" fmla="*/ 18392 w 57373"/>
                <a:gd name="connsiteY4" fmla="*/ 2545 h 92768"/>
                <a:gd name="connsiteX5" fmla="*/ 29381 w 57373"/>
                <a:gd name="connsiteY5" fmla="*/ 0 h 92768"/>
                <a:gd name="connsiteX6" fmla="*/ 44302 w 57373"/>
                <a:gd name="connsiteY6" fmla="*/ 4396 h 92768"/>
                <a:gd name="connsiteX7" fmla="*/ 54019 w 57373"/>
                <a:gd name="connsiteY7" fmla="*/ 16657 h 92768"/>
                <a:gd name="connsiteX8" fmla="*/ 57373 w 57373"/>
                <a:gd name="connsiteY8" fmla="*/ 34007 h 92768"/>
                <a:gd name="connsiteX9" fmla="*/ 53787 w 57373"/>
                <a:gd name="connsiteY9" fmla="*/ 52283 h 92768"/>
                <a:gd name="connsiteX10" fmla="*/ 43261 w 57373"/>
                <a:gd name="connsiteY10" fmla="*/ 64660 h 92768"/>
                <a:gd name="connsiteX11" fmla="*/ 28687 w 57373"/>
                <a:gd name="connsiteY11" fmla="*/ 68940 h 92768"/>
                <a:gd name="connsiteX12" fmla="*/ 18623 w 57373"/>
                <a:gd name="connsiteY12" fmla="*/ 66627 h 92768"/>
                <a:gd name="connsiteX13" fmla="*/ 11336 w 57373"/>
                <a:gd name="connsiteY13" fmla="*/ 60612 h 92768"/>
                <a:gd name="connsiteX14" fmla="*/ 11336 w 57373"/>
                <a:gd name="connsiteY14" fmla="*/ 92769 h 92768"/>
                <a:gd name="connsiteX15" fmla="*/ 116 w 57373"/>
                <a:gd name="connsiteY15" fmla="*/ 92769 h 92768"/>
                <a:gd name="connsiteX16" fmla="*/ 10179 w 57373"/>
                <a:gd name="connsiteY16" fmla="*/ 34817 h 92768"/>
                <a:gd name="connsiteX17" fmla="*/ 15384 w 57373"/>
                <a:gd name="connsiteY17" fmla="*/ 53671 h 92768"/>
                <a:gd name="connsiteX18" fmla="*/ 27877 w 57373"/>
                <a:gd name="connsiteY18" fmla="*/ 59802 h 92768"/>
                <a:gd name="connsiteX19" fmla="*/ 40601 w 57373"/>
                <a:gd name="connsiteY19" fmla="*/ 53556 h 92768"/>
                <a:gd name="connsiteX20" fmla="*/ 45922 w 57373"/>
                <a:gd name="connsiteY20" fmla="*/ 34007 h 92768"/>
                <a:gd name="connsiteX21" fmla="*/ 40716 w 57373"/>
                <a:gd name="connsiteY21" fmla="*/ 15153 h 92768"/>
                <a:gd name="connsiteX22" fmla="*/ 28340 w 57373"/>
                <a:gd name="connsiteY22" fmla="*/ 8907 h 92768"/>
                <a:gd name="connsiteX23" fmla="*/ 15731 w 57373"/>
                <a:gd name="connsiteY23" fmla="*/ 15616 h 92768"/>
                <a:gd name="connsiteX24" fmla="*/ 10295 w 57373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3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8" y="6709"/>
                    <a:pt x="15269" y="4164"/>
                    <a:pt x="18392" y="2545"/>
                  </a:cubicBezTo>
                  <a:cubicBezTo>
                    <a:pt x="21399" y="810"/>
                    <a:pt x="25101" y="0"/>
                    <a:pt x="29381" y="0"/>
                  </a:cubicBezTo>
                  <a:cubicBezTo>
                    <a:pt x="35048" y="0"/>
                    <a:pt x="40022" y="1388"/>
                    <a:pt x="44302" y="4396"/>
                  </a:cubicBezTo>
                  <a:cubicBezTo>
                    <a:pt x="48582" y="7287"/>
                    <a:pt x="51821" y="11336"/>
                    <a:pt x="54019" y="16657"/>
                  </a:cubicBezTo>
                  <a:cubicBezTo>
                    <a:pt x="56216" y="21978"/>
                    <a:pt x="57373" y="27761"/>
                    <a:pt x="57373" y="34007"/>
                  </a:cubicBezTo>
                  <a:cubicBezTo>
                    <a:pt x="57373" y="40716"/>
                    <a:pt x="56101" y="46847"/>
                    <a:pt x="53787" y="52283"/>
                  </a:cubicBezTo>
                  <a:cubicBezTo>
                    <a:pt x="51358" y="57720"/>
                    <a:pt x="47888" y="61884"/>
                    <a:pt x="43261" y="64660"/>
                  </a:cubicBezTo>
                  <a:cubicBezTo>
                    <a:pt x="38634" y="67552"/>
                    <a:pt x="33776" y="68940"/>
                    <a:pt x="28687" y="68940"/>
                  </a:cubicBezTo>
                  <a:cubicBezTo>
                    <a:pt x="24985" y="68940"/>
                    <a:pt x="21631" y="68130"/>
                    <a:pt x="18623" y="66627"/>
                  </a:cubicBezTo>
                  <a:cubicBezTo>
                    <a:pt x="15616" y="65123"/>
                    <a:pt x="13187" y="63041"/>
                    <a:pt x="11336" y="60612"/>
                  </a:cubicBezTo>
                  <a:lnTo>
                    <a:pt x="11336" y="92769"/>
                  </a:lnTo>
                  <a:lnTo>
                    <a:pt x="116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1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071" y="49392"/>
                    <a:pt x="45922" y="42798"/>
                    <a:pt x="45922" y="34007"/>
                  </a:cubicBezTo>
                  <a:cubicBezTo>
                    <a:pt x="45922" y="25216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4"/>
                    <a:pt x="15731" y="15616"/>
                  </a:cubicBezTo>
                  <a:cubicBezTo>
                    <a:pt x="12146" y="20127"/>
                    <a:pt x="10295" y="26489"/>
                    <a:pt x="10295" y="3504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D5C1D9BE-471A-82BF-9180-BB467908E9BB}"/>
                </a:ext>
              </a:extLst>
            </p:cNvPr>
            <p:cNvSpPr/>
            <p:nvPr/>
          </p:nvSpPr>
          <p:spPr>
            <a:xfrm>
              <a:off x="2690116" y="3927730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1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3B329C56-DA21-8A7A-C4B6-F6CAC5482848}"/>
                </a:ext>
              </a:extLst>
            </p:cNvPr>
            <p:cNvSpPr/>
            <p:nvPr/>
          </p:nvSpPr>
          <p:spPr>
            <a:xfrm>
              <a:off x="2728288" y="3927730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4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6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4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BA9B10A1-4972-2AB8-B7F0-B492B2BAACFA}"/>
                </a:ext>
              </a:extLst>
            </p:cNvPr>
            <p:cNvSpPr/>
            <p:nvPr/>
          </p:nvSpPr>
          <p:spPr>
            <a:xfrm>
              <a:off x="2796418" y="3929234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9 w 60496"/>
                <a:gd name="connsiteY2" fmla="*/ 0 h 66048"/>
                <a:gd name="connsiteX3" fmla="*/ 25911 w 60496"/>
                <a:gd name="connsiteY3" fmla="*/ 39559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5 h 66048"/>
                <a:gd name="connsiteX7" fmla="*/ 60496 w 60496"/>
                <a:gd name="connsiteY7" fmla="*/ 115 h 66048"/>
                <a:gd name="connsiteX8" fmla="*/ 35511 w 60496"/>
                <a:gd name="connsiteY8" fmla="*/ 66048 h 66048"/>
                <a:gd name="connsiteX9" fmla="*/ 25101 w 6049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9" y="0"/>
                  </a:lnTo>
                  <a:lnTo>
                    <a:pt x="25911" y="39559"/>
                  </a:lnTo>
                  <a:cubicBezTo>
                    <a:pt x="27414" y="43839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5"/>
                  </a:lnTo>
                  <a:lnTo>
                    <a:pt x="60496" y="115"/>
                  </a:lnTo>
                  <a:lnTo>
                    <a:pt x="35511" y="66048"/>
                  </a:lnTo>
                  <a:lnTo>
                    <a:pt x="25101" y="6604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A9316D32-0C16-0CFB-17D8-C8069BD70B81}"/>
                </a:ext>
              </a:extLst>
            </p:cNvPr>
            <p:cNvSpPr/>
            <p:nvPr/>
          </p:nvSpPr>
          <p:spPr>
            <a:xfrm>
              <a:off x="2862929" y="3927845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3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4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4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6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3"/>
                  </a:cubicBezTo>
                  <a:cubicBezTo>
                    <a:pt x="57952" y="15038"/>
                    <a:pt x="60728" y="23482"/>
                    <a:pt x="60728" y="34354"/>
                  </a:cubicBezTo>
                  <a:cubicBezTo>
                    <a:pt x="60728" y="35049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2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4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4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586DF342-DB3C-7023-ADF3-27E0FA7547B4}"/>
                </a:ext>
              </a:extLst>
            </p:cNvPr>
            <p:cNvSpPr/>
            <p:nvPr/>
          </p:nvSpPr>
          <p:spPr>
            <a:xfrm>
              <a:off x="2969694" y="3902629"/>
              <a:ext cx="76343" cy="94735"/>
            </a:xfrm>
            <a:custGeom>
              <a:avLst/>
              <a:gdLst>
                <a:gd name="connsiteX0" fmla="*/ 54944 w 76343"/>
                <a:gd name="connsiteY0" fmla="*/ 81780 h 94735"/>
                <a:gd name="connsiteX1" fmla="*/ 42914 w 76343"/>
                <a:gd name="connsiteY1" fmla="*/ 91034 h 94735"/>
                <a:gd name="connsiteX2" fmla="*/ 28802 w 76343"/>
                <a:gd name="connsiteY2" fmla="*/ 94157 h 94735"/>
                <a:gd name="connsiteX3" fmla="*/ 6593 w 76343"/>
                <a:gd name="connsiteY3" fmla="*/ 84672 h 94735"/>
                <a:gd name="connsiteX4" fmla="*/ 0 w 76343"/>
                <a:gd name="connsiteY4" fmla="*/ 67437 h 94735"/>
                <a:gd name="connsiteX5" fmla="*/ 5437 w 76343"/>
                <a:gd name="connsiteY5" fmla="*/ 52168 h 94735"/>
                <a:gd name="connsiteX6" fmla="*/ 21746 w 76343"/>
                <a:gd name="connsiteY6" fmla="*/ 40254 h 94735"/>
                <a:gd name="connsiteX7" fmla="*/ 13534 w 76343"/>
                <a:gd name="connsiteY7" fmla="*/ 28802 h 94735"/>
                <a:gd name="connsiteX8" fmla="*/ 11452 w 76343"/>
                <a:gd name="connsiteY8" fmla="*/ 20243 h 94735"/>
                <a:gd name="connsiteX9" fmla="*/ 17814 w 76343"/>
                <a:gd name="connsiteY9" fmla="*/ 6015 h 94735"/>
                <a:gd name="connsiteX10" fmla="*/ 34007 w 76343"/>
                <a:gd name="connsiteY10" fmla="*/ 0 h 94735"/>
                <a:gd name="connsiteX11" fmla="*/ 49276 w 76343"/>
                <a:gd name="connsiteY11" fmla="*/ 5668 h 94735"/>
                <a:gd name="connsiteX12" fmla="*/ 55175 w 76343"/>
                <a:gd name="connsiteY12" fmla="*/ 19433 h 94735"/>
                <a:gd name="connsiteX13" fmla="*/ 37940 w 76343"/>
                <a:gd name="connsiteY13" fmla="*/ 41642 h 94735"/>
                <a:gd name="connsiteX14" fmla="*/ 54250 w 76343"/>
                <a:gd name="connsiteY14" fmla="*/ 62463 h 94735"/>
                <a:gd name="connsiteX15" fmla="*/ 58646 w 76343"/>
                <a:gd name="connsiteY15" fmla="*/ 49739 h 94735"/>
                <a:gd name="connsiteX16" fmla="*/ 70213 w 76343"/>
                <a:gd name="connsiteY16" fmla="*/ 52168 h 94735"/>
                <a:gd name="connsiteX17" fmla="*/ 62116 w 76343"/>
                <a:gd name="connsiteY17" fmla="*/ 71832 h 94735"/>
                <a:gd name="connsiteX18" fmla="*/ 76343 w 76343"/>
                <a:gd name="connsiteY18" fmla="*/ 85828 h 94735"/>
                <a:gd name="connsiteX19" fmla="*/ 68825 w 76343"/>
                <a:gd name="connsiteY19" fmla="*/ 94735 h 94735"/>
                <a:gd name="connsiteX20" fmla="*/ 54828 w 76343"/>
                <a:gd name="connsiteY20" fmla="*/ 81896 h 94735"/>
                <a:gd name="connsiteX21" fmla="*/ 47888 w 76343"/>
                <a:gd name="connsiteY21" fmla="*/ 72989 h 94735"/>
                <a:gd name="connsiteX22" fmla="*/ 27414 w 76343"/>
                <a:gd name="connsiteY22" fmla="*/ 47541 h 94735"/>
                <a:gd name="connsiteX23" fmla="*/ 15153 w 76343"/>
                <a:gd name="connsiteY23" fmla="*/ 57605 h 94735"/>
                <a:gd name="connsiteX24" fmla="*/ 11914 w 76343"/>
                <a:gd name="connsiteY24" fmla="*/ 66743 h 94735"/>
                <a:gd name="connsiteX25" fmla="*/ 16310 w 76343"/>
                <a:gd name="connsiteY25" fmla="*/ 78194 h 94735"/>
                <a:gd name="connsiteX26" fmla="*/ 28802 w 76343"/>
                <a:gd name="connsiteY26" fmla="*/ 84209 h 94735"/>
                <a:gd name="connsiteX27" fmla="*/ 39213 w 76343"/>
                <a:gd name="connsiteY27" fmla="*/ 81086 h 94735"/>
                <a:gd name="connsiteX28" fmla="*/ 47772 w 76343"/>
                <a:gd name="connsiteY28" fmla="*/ 72989 h 94735"/>
                <a:gd name="connsiteX29" fmla="*/ 32157 w 76343"/>
                <a:gd name="connsiteY29" fmla="*/ 34354 h 94735"/>
                <a:gd name="connsiteX30" fmla="*/ 41526 w 76343"/>
                <a:gd name="connsiteY30" fmla="*/ 26836 h 94735"/>
                <a:gd name="connsiteX31" fmla="*/ 43724 w 76343"/>
                <a:gd name="connsiteY31" fmla="*/ 19664 h 94735"/>
                <a:gd name="connsiteX32" fmla="*/ 40716 w 76343"/>
                <a:gd name="connsiteY32" fmla="*/ 12030 h 94735"/>
                <a:gd name="connsiteX33" fmla="*/ 33313 w 76343"/>
                <a:gd name="connsiteY33" fmla="*/ 9138 h 94735"/>
                <a:gd name="connsiteX34" fmla="*/ 25795 w 76343"/>
                <a:gd name="connsiteY34" fmla="*/ 12030 h 94735"/>
                <a:gd name="connsiteX35" fmla="*/ 22787 w 76343"/>
                <a:gd name="connsiteY35" fmla="*/ 19202 h 94735"/>
                <a:gd name="connsiteX36" fmla="*/ 23828 w 76343"/>
                <a:gd name="connsiteY36" fmla="*/ 23597 h 94735"/>
                <a:gd name="connsiteX37" fmla="*/ 27067 w 76343"/>
                <a:gd name="connsiteY37" fmla="*/ 28571 h 94735"/>
                <a:gd name="connsiteX38" fmla="*/ 32041 w 76343"/>
                <a:gd name="connsiteY38" fmla="*/ 34354 h 94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343" h="94735">
                  <a:moveTo>
                    <a:pt x="54944" y="81780"/>
                  </a:moveTo>
                  <a:cubicBezTo>
                    <a:pt x="51243" y="85944"/>
                    <a:pt x="47194" y="88951"/>
                    <a:pt x="42914" y="91034"/>
                  </a:cubicBezTo>
                  <a:cubicBezTo>
                    <a:pt x="38519" y="93116"/>
                    <a:pt x="33892" y="94157"/>
                    <a:pt x="28802" y="94157"/>
                  </a:cubicBezTo>
                  <a:cubicBezTo>
                    <a:pt x="19433" y="94157"/>
                    <a:pt x="12030" y="91034"/>
                    <a:pt x="6593" y="84672"/>
                  </a:cubicBezTo>
                  <a:cubicBezTo>
                    <a:pt x="2198" y="79582"/>
                    <a:pt x="0" y="73799"/>
                    <a:pt x="0" y="67437"/>
                  </a:cubicBezTo>
                  <a:cubicBezTo>
                    <a:pt x="0" y="61769"/>
                    <a:pt x="1851" y="56679"/>
                    <a:pt x="5437" y="52168"/>
                  </a:cubicBezTo>
                  <a:cubicBezTo>
                    <a:pt x="9023" y="47657"/>
                    <a:pt x="14459" y="43608"/>
                    <a:pt x="21746" y="40254"/>
                  </a:cubicBezTo>
                  <a:cubicBezTo>
                    <a:pt x="17582" y="35511"/>
                    <a:pt x="14922" y="31694"/>
                    <a:pt x="13534" y="28802"/>
                  </a:cubicBezTo>
                  <a:cubicBezTo>
                    <a:pt x="12146" y="25911"/>
                    <a:pt x="11452" y="23019"/>
                    <a:pt x="11452" y="20243"/>
                  </a:cubicBezTo>
                  <a:cubicBezTo>
                    <a:pt x="11452" y="14806"/>
                    <a:pt x="13649" y="10063"/>
                    <a:pt x="17814" y="6015"/>
                  </a:cubicBezTo>
                  <a:cubicBezTo>
                    <a:pt x="22093" y="1967"/>
                    <a:pt x="27530" y="0"/>
                    <a:pt x="34007" y="0"/>
                  </a:cubicBezTo>
                  <a:cubicBezTo>
                    <a:pt x="40485" y="0"/>
                    <a:pt x="45343" y="1851"/>
                    <a:pt x="49276" y="5668"/>
                  </a:cubicBezTo>
                  <a:cubicBezTo>
                    <a:pt x="53209" y="9485"/>
                    <a:pt x="55175" y="13997"/>
                    <a:pt x="55175" y="19433"/>
                  </a:cubicBezTo>
                  <a:cubicBezTo>
                    <a:pt x="55175" y="28108"/>
                    <a:pt x="49392" y="35511"/>
                    <a:pt x="37940" y="41642"/>
                  </a:cubicBezTo>
                  <a:lnTo>
                    <a:pt x="54250" y="62463"/>
                  </a:lnTo>
                  <a:cubicBezTo>
                    <a:pt x="56101" y="58761"/>
                    <a:pt x="57605" y="54597"/>
                    <a:pt x="58646" y="49739"/>
                  </a:cubicBezTo>
                  <a:lnTo>
                    <a:pt x="70213" y="52168"/>
                  </a:lnTo>
                  <a:cubicBezTo>
                    <a:pt x="68246" y="60149"/>
                    <a:pt x="65586" y="66627"/>
                    <a:pt x="62116" y="71832"/>
                  </a:cubicBezTo>
                  <a:cubicBezTo>
                    <a:pt x="66280" y="77384"/>
                    <a:pt x="71022" y="82011"/>
                    <a:pt x="76343" y="85828"/>
                  </a:cubicBezTo>
                  <a:lnTo>
                    <a:pt x="68825" y="94735"/>
                  </a:lnTo>
                  <a:cubicBezTo>
                    <a:pt x="64314" y="91843"/>
                    <a:pt x="59687" y="87563"/>
                    <a:pt x="54828" y="81896"/>
                  </a:cubicBezTo>
                  <a:close/>
                  <a:moveTo>
                    <a:pt x="47888" y="72989"/>
                  </a:moveTo>
                  <a:lnTo>
                    <a:pt x="27414" y="47541"/>
                  </a:lnTo>
                  <a:cubicBezTo>
                    <a:pt x="21399" y="51127"/>
                    <a:pt x="17235" y="54482"/>
                    <a:pt x="15153" y="57605"/>
                  </a:cubicBezTo>
                  <a:cubicBezTo>
                    <a:pt x="13071" y="60728"/>
                    <a:pt x="11914" y="63735"/>
                    <a:pt x="11914" y="66743"/>
                  </a:cubicBezTo>
                  <a:cubicBezTo>
                    <a:pt x="11914" y="70444"/>
                    <a:pt x="13418" y="74261"/>
                    <a:pt x="16310" y="78194"/>
                  </a:cubicBezTo>
                  <a:cubicBezTo>
                    <a:pt x="19202" y="82127"/>
                    <a:pt x="23366" y="84209"/>
                    <a:pt x="28802" y="84209"/>
                  </a:cubicBezTo>
                  <a:cubicBezTo>
                    <a:pt x="32157" y="84209"/>
                    <a:pt x="35627" y="83168"/>
                    <a:pt x="39213" y="81086"/>
                  </a:cubicBezTo>
                  <a:cubicBezTo>
                    <a:pt x="42799" y="79004"/>
                    <a:pt x="45690" y="76343"/>
                    <a:pt x="47772" y="72989"/>
                  </a:cubicBezTo>
                  <a:close/>
                  <a:moveTo>
                    <a:pt x="32157" y="34354"/>
                  </a:moveTo>
                  <a:cubicBezTo>
                    <a:pt x="37015" y="31463"/>
                    <a:pt x="40138" y="29034"/>
                    <a:pt x="41526" y="26836"/>
                  </a:cubicBezTo>
                  <a:cubicBezTo>
                    <a:pt x="42914" y="24638"/>
                    <a:pt x="43724" y="22325"/>
                    <a:pt x="43724" y="19664"/>
                  </a:cubicBezTo>
                  <a:cubicBezTo>
                    <a:pt x="43724" y="16541"/>
                    <a:pt x="42683" y="13997"/>
                    <a:pt x="40716" y="12030"/>
                  </a:cubicBezTo>
                  <a:cubicBezTo>
                    <a:pt x="38750" y="10063"/>
                    <a:pt x="36321" y="9138"/>
                    <a:pt x="33313" y="9138"/>
                  </a:cubicBezTo>
                  <a:cubicBezTo>
                    <a:pt x="30306" y="9138"/>
                    <a:pt x="27761" y="10063"/>
                    <a:pt x="25795" y="12030"/>
                  </a:cubicBezTo>
                  <a:cubicBezTo>
                    <a:pt x="23828" y="13997"/>
                    <a:pt x="22787" y="16310"/>
                    <a:pt x="22787" y="19202"/>
                  </a:cubicBezTo>
                  <a:cubicBezTo>
                    <a:pt x="22787" y="20590"/>
                    <a:pt x="23134" y="22093"/>
                    <a:pt x="23828" y="23597"/>
                  </a:cubicBezTo>
                  <a:cubicBezTo>
                    <a:pt x="24523" y="25101"/>
                    <a:pt x="25679" y="26836"/>
                    <a:pt x="27067" y="28571"/>
                  </a:cubicBezTo>
                  <a:lnTo>
                    <a:pt x="32041" y="3435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87752828-0A9E-6583-7837-2E6B997C5D32}"/>
                </a:ext>
              </a:extLst>
            </p:cNvPr>
            <p:cNvSpPr/>
            <p:nvPr/>
          </p:nvSpPr>
          <p:spPr>
            <a:xfrm>
              <a:off x="3093578" y="3904133"/>
              <a:ext cx="86869" cy="91149"/>
            </a:xfrm>
            <a:custGeom>
              <a:avLst/>
              <a:gdLst>
                <a:gd name="connsiteX0" fmla="*/ 0 w 86869"/>
                <a:gd name="connsiteY0" fmla="*/ 91034 h 91149"/>
                <a:gd name="connsiteX1" fmla="*/ 0 w 86869"/>
                <a:gd name="connsiteY1" fmla="*/ 0 h 91149"/>
                <a:gd name="connsiteX2" fmla="*/ 18161 w 86869"/>
                <a:gd name="connsiteY2" fmla="*/ 0 h 91149"/>
                <a:gd name="connsiteX3" fmla="*/ 39675 w 86869"/>
                <a:gd name="connsiteY3" fmla="*/ 64545 h 91149"/>
                <a:gd name="connsiteX4" fmla="*/ 44071 w 86869"/>
                <a:gd name="connsiteY4" fmla="*/ 78078 h 91149"/>
                <a:gd name="connsiteX5" fmla="*/ 48929 w 86869"/>
                <a:gd name="connsiteY5" fmla="*/ 63504 h 91149"/>
                <a:gd name="connsiteX6" fmla="*/ 70675 w 86869"/>
                <a:gd name="connsiteY6" fmla="*/ 116 h 91149"/>
                <a:gd name="connsiteX7" fmla="*/ 86869 w 86869"/>
                <a:gd name="connsiteY7" fmla="*/ 116 h 91149"/>
                <a:gd name="connsiteX8" fmla="*/ 86869 w 86869"/>
                <a:gd name="connsiteY8" fmla="*/ 91149 h 91149"/>
                <a:gd name="connsiteX9" fmla="*/ 75302 w 86869"/>
                <a:gd name="connsiteY9" fmla="*/ 91149 h 91149"/>
                <a:gd name="connsiteX10" fmla="*/ 75302 w 86869"/>
                <a:gd name="connsiteY10" fmla="*/ 14922 h 91149"/>
                <a:gd name="connsiteX11" fmla="*/ 48813 w 86869"/>
                <a:gd name="connsiteY11" fmla="*/ 91149 h 91149"/>
                <a:gd name="connsiteX12" fmla="*/ 37940 w 86869"/>
                <a:gd name="connsiteY12" fmla="*/ 91149 h 91149"/>
                <a:gd name="connsiteX13" fmla="*/ 11567 w 86869"/>
                <a:gd name="connsiteY13" fmla="*/ 13649 h 91149"/>
                <a:gd name="connsiteX14" fmla="*/ 11567 w 86869"/>
                <a:gd name="connsiteY14" fmla="*/ 91149 h 91149"/>
                <a:gd name="connsiteX15" fmla="*/ 0 w 86869"/>
                <a:gd name="connsiteY15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869" h="91149">
                  <a:moveTo>
                    <a:pt x="0" y="91034"/>
                  </a:moveTo>
                  <a:lnTo>
                    <a:pt x="0" y="0"/>
                  </a:lnTo>
                  <a:lnTo>
                    <a:pt x="18161" y="0"/>
                  </a:lnTo>
                  <a:lnTo>
                    <a:pt x="39675" y="64545"/>
                  </a:lnTo>
                  <a:cubicBezTo>
                    <a:pt x="41642" y="70560"/>
                    <a:pt x="43145" y="75071"/>
                    <a:pt x="44071" y="78078"/>
                  </a:cubicBezTo>
                  <a:cubicBezTo>
                    <a:pt x="45112" y="74724"/>
                    <a:pt x="46731" y="69866"/>
                    <a:pt x="48929" y="63504"/>
                  </a:cubicBezTo>
                  <a:lnTo>
                    <a:pt x="70675" y="116"/>
                  </a:lnTo>
                  <a:lnTo>
                    <a:pt x="86869" y="116"/>
                  </a:lnTo>
                  <a:lnTo>
                    <a:pt x="86869" y="91149"/>
                  </a:lnTo>
                  <a:lnTo>
                    <a:pt x="75302" y="91149"/>
                  </a:lnTo>
                  <a:lnTo>
                    <a:pt x="75302" y="14922"/>
                  </a:lnTo>
                  <a:lnTo>
                    <a:pt x="48813" y="91149"/>
                  </a:lnTo>
                  <a:lnTo>
                    <a:pt x="37940" y="91149"/>
                  </a:lnTo>
                  <a:lnTo>
                    <a:pt x="11567" y="13649"/>
                  </a:lnTo>
                  <a:lnTo>
                    <a:pt x="11567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5A021F82-CBF3-09B2-4362-168C806ED087}"/>
                </a:ext>
              </a:extLst>
            </p:cNvPr>
            <p:cNvSpPr/>
            <p:nvPr/>
          </p:nvSpPr>
          <p:spPr>
            <a:xfrm>
              <a:off x="3194097" y="3927730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4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6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7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4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7EE08485-9044-A073-A5AA-C064392C0D7A}"/>
                </a:ext>
              </a:extLst>
            </p:cNvPr>
            <p:cNvSpPr/>
            <p:nvPr/>
          </p:nvSpPr>
          <p:spPr>
            <a:xfrm>
              <a:off x="3265004" y="3904017"/>
              <a:ext cx="57141" cy="92653"/>
            </a:xfrm>
            <a:custGeom>
              <a:avLst/>
              <a:gdLst>
                <a:gd name="connsiteX0" fmla="*/ 46731 w 57141"/>
                <a:gd name="connsiteY0" fmla="*/ 91149 h 92653"/>
                <a:gd name="connsiteX1" fmla="*/ 46731 w 57141"/>
                <a:gd name="connsiteY1" fmla="*/ 82821 h 92653"/>
                <a:gd name="connsiteX2" fmla="*/ 28224 w 57141"/>
                <a:gd name="connsiteY2" fmla="*/ 92653 h 92653"/>
                <a:gd name="connsiteX3" fmla="*/ 13765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9 w 57141"/>
                <a:gd name="connsiteY6" fmla="*/ 40254 h 92653"/>
                <a:gd name="connsiteX7" fmla="*/ 13187 w 57141"/>
                <a:gd name="connsiteY7" fmla="*/ 27877 h 92653"/>
                <a:gd name="connsiteX8" fmla="*/ 27877 w 57141"/>
                <a:gd name="connsiteY8" fmla="*/ 23597 h 92653"/>
                <a:gd name="connsiteX9" fmla="*/ 38518 w 57141"/>
                <a:gd name="connsiteY9" fmla="*/ 26142 h 92653"/>
                <a:gd name="connsiteX10" fmla="*/ 46037 w 57141"/>
                <a:gd name="connsiteY10" fmla="*/ 32735 h 92653"/>
                <a:gd name="connsiteX11" fmla="*/ 46037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1 w 57141"/>
                <a:gd name="connsiteY14" fmla="*/ 91034 h 92653"/>
                <a:gd name="connsiteX15" fmla="*/ 11336 w 57141"/>
                <a:gd name="connsiteY15" fmla="*/ 58183 h 92653"/>
                <a:gd name="connsiteX16" fmla="*/ 16657 w 57141"/>
                <a:gd name="connsiteY16" fmla="*/ 77153 h 92653"/>
                <a:gd name="connsiteX17" fmla="*/ 29265 w 57141"/>
                <a:gd name="connsiteY17" fmla="*/ 83399 h 92653"/>
                <a:gd name="connsiteX18" fmla="*/ 41757 w 57141"/>
                <a:gd name="connsiteY18" fmla="*/ 77384 h 92653"/>
                <a:gd name="connsiteX19" fmla="*/ 46847 w 57141"/>
                <a:gd name="connsiteY19" fmla="*/ 59108 h 92653"/>
                <a:gd name="connsiteX20" fmla="*/ 41642 w 57141"/>
                <a:gd name="connsiteY20" fmla="*/ 39213 h 92653"/>
                <a:gd name="connsiteX21" fmla="*/ 28802 w 57141"/>
                <a:gd name="connsiteY21" fmla="*/ 32851 h 92653"/>
                <a:gd name="connsiteX22" fmla="*/ 16310 w 57141"/>
                <a:gd name="connsiteY22" fmla="*/ 38982 h 92653"/>
                <a:gd name="connsiteX23" fmla="*/ 11336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731" y="91149"/>
                  </a:moveTo>
                  <a:lnTo>
                    <a:pt x="46731" y="82821"/>
                  </a:lnTo>
                  <a:cubicBezTo>
                    <a:pt x="42567" y="89414"/>
                    <a:pt x="36436" y="92653"/>
                    <a:pt x="28224" y="92653"/>
                  </a:cubicBezTo>
                  <a:cubicBezTo>
                    <a:pt x="23019" y="92653"/>
                    <a:pt x="18160" y="91265"/>
                    <a:pt x="13765" y="88257"/>
                  </a:cubicBezTo>
                  <a:cubicBezTo>
                    <a:pt x="9369" y="85366"/>
                    <a:pt x="5899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6" y="34933"/>
                    <a:pt x="8675" y="30769"/>
                    <a:pt x="13187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8" y="26142"/>
                  </a:cubicBezTo>
                  <a:cubicBezTo>
                    <a:pt x="41642" y="27761"/>
                    <a:pt x="44186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336" y="58183"/>
                  </a:moveTo>
                  <a:cubicBezTo>
                    <a:pt x="11336" y="66627"/>
                    <a:pt x="13071" y="72989"/>
                    <a:pt x="16657" y="77153"/>
                  </a:cubicBezTo>
                  <a:cubicBezTo>
                    <a:pt x="20243" y="81317"/>
                    <a:pt x="24407" y="83399"/>
                    <a:pt x="29265" y="83399"/>
                  </a:cubicBezTo>
                  <a:cubicBezTo>
                    <a:pt x="34123" y="83399"/>
                    <a:pt x="38287" y="81433"/>
                    <a:pt x="41757" y="77384"/>
                  </a:cubicBezTo>
                  <a:cubicBezTo>
                    <a:pt x="45112" y="73336"/>
                    <a:pt x="46847" y="67321"/>
                    <a:pt x="46847" y="59108"/>
                  </a:cubicBezTo>
                  <a:cubicBezTo>
                    <a:pt x="46847" y="50086"/>
                    <a:pt x="45112" y="43493"/>
                    <a:pt x="41642" y="39213"/>
                  </a:cubicBezTo>
                  <a:cubicBezTo>
                    <a:pt x="38171" y="34933"/>
                    <a:pt x="33892" y="32851"/>
                    <a:pt x="28802" y="32851"/>
                  </a:cubicBezTo>
                  <a:cubicBezTo>
                    <a:pt x="23713" y="32851"/>
                    <a:pt x="19664" y="34933"/>
                    <a:pt x="16310" y="38982"/>
                  </a:cubicBezTo>
                  <a:cubicBezTo>
                    <a:pt x="12955" y="43030"/>
                    <a:pt x="11336" y="49392"/>
                    <a:pt x="11336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EF4B0D14-2FA3-76B4-B7EC-4263156122D5}"/>
                </a:ext>
              </a:extLst>
            </p:cNvPr>
            <p:cNvSpPr/>
            <p:nvPr/>
          </p:nvSpPr>
          <p:spPr>
            <a:xfrm>
              <a:off x="3335795" y="3927845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3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4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4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6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3"/>
                  </a:cubicBezTo>
                  <a:cubicBezTo>
                    <a:pt x="57951" y="15038"/>
                    <a:pt x="60728" y="23482"/>
                    <a:pt x="60728" y="34354"/>
                  </a:cubicBezTo>
                  <a:cubicBezTo>
                    <a:pt x="60728" y="35049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2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4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4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71CDC83E-0FFE-BDE8-CC43-56A14B131B9C}"/>
                </a:ext>
              </a:extLst>
            </p:cNvPr>
            <p:cNvSpPr/>
            <p:nvPr/>
          </p:nvSpPr>
          <p:spPr>
            <a:xfrm>
              <a:off x="3410172" y="3927730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1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E4145707-E75B-0E25-5D92-95F8CB742E3F}"/>
                </a:ext>
              </a:extLst>
            </p:cNvPr>
            <p:cNvSpPr/>
            <p:nvPr/>
          </p:nvSpPr>
          <p:spPr>
            <a:xfrm>
              <a:off x="3452392" y="3927730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6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AE3B3138-9242-F117-A566-AD691E775485}"/>
                </a:ext>
              </a:extLst>
            </p:cNvPr>
            <p:cNvSpPr/>
            <p:nvPr/>
          </p:nvSpPr>
          <p:spPr>
            <a:xfrm>
              <a:off x="3523183" y="3904133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19C0B4F3-B474-157E-ADF1-3AC5109FE0F7}"/>
                </a:ext>
              </a:extLst>
            </p:cNvPr>
            <p:cNvSpPr/>
            <p:nvPr/>
          </p:nvSpPr>
          <p:spPr>
            <a:xfrm>
              <a:off x="3546780" y="3927614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7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1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9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086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3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328" y="32735"/>
                    <a:pt x="6015" y="30653"/>
                    <a:pt x="4396" y="27993"/>
                  </a:cubicBezTo>
                  <a:cubicBezTo>
                    <a:pt x="2776" y="25332"/>
                    <a:pt x="1967" y="22325"/>
                    <a:pt x="1967" y="19086"/>
                  </a:cubicBezTo>
                  <a:cubicBezTo>
                    <a:pt x="1967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9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1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6" y="23713"/>
                    <a:pt x="18392" y="24522"/>
                  </a:cubicBezTo>
                  <a:cubicBezTo>
                    <a:pt x="19549" y="24985"/>
                    <a:pt x="22787" y="25910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4"/>
                    <a:pt x="54829" y="44302"/>
                    <a:pt x="54829" y="48119"/>
                  </a:cubicBezTo>
                  <a:cubicBezTo>
                    <a:pt x="54829" y="51936"/>
                    <a:pt x="53787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12A12536-1A10-4944-BA12-276245465493}"/>
                </a:ext>
              </a:extLst>
            </p:cNvPr>
            <p:cNvSpPr/>
            <p:nvPr/>
          </p:nvSpPr>
          <p:spPr>
            <a:xfrm>
              <a:off x="3610978" y="3927845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3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8 w 60727"/>
                <a:gd name="connsiteY14" fmla="*/ 56564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4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6"/>
                    <a:pt x="2892" y="15269"/>
                    <a:pt x="8560" y="9138"/>
                  </a:cubicBezTo>
                  <a:cubicBezTo>
                    <a:pt x="14227" y="3008"/>
                    <a:pt x="21631" y="0"/>
                    <a:pt x="30769" y="0"/>
                  </a:cubicBezTo>
                  <a:cubicBezTo>
                    <a:pt x="39906" y="0"/>
                    <a:pt x="46847" y="3008"/>
                    <a:pt x="52399" y="9023"/>
                  </a:cubicBezTo>
                  <a:cubicBezTo>
                    <a:pt x="57951" y="15038"/>
                    <a:pt x="60728" y="23482"/>
                    <a:pt x="60728" y="34354"/>
                  </a:cubicBezTo>
                  <a:cubicBezTo>
                    <a:pt x="60728" y="35049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2"/>
                    <a:pt x="17698" y="54019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8" y="56564"/>
                  </a:cubicBezTo>
                  <a:cubicBezTo>
                    <a:pt x="44880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4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4"/>
                  </a:cubicBezTo>
                  <a:cubicBezTo>
                    <a:pt x="14574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2D7140F6-DCF2-9F02-1A03-754E9A47052B}"/>
                </a:ext>
              </a:extLst>
            </p:cNvPr>
            <p:cNvSpPr/>
            <p:nvPr/>
          </p:nvSpPr>
          <p:spPr>
            <a:xfrm>
              <a:off x="3681422" y="3904017"/>
              <a:ext cx="57141" cy="92653"/>
            </a:xfrm>
            <a:custGeom>
              <a:avLst/>
              <a:gdLst>
                <a:gd name="connsiteX0" fmla="*/ 46731 w 57141"/>
                <a:gd name="connsiteY0" fmla="*/ 91149 h 92653"/>
                <a:gd name="connsiteX1" fmla="*/ 46731 w 57141"/>
                <a:gd name="connsiteY1" fmla="*/ 82821 h 92653"/>
                <a:gd name="connsiteX2" fmla="*/ 28224 w 57141"/>
                <a:gd name="connsiteY2" fmla="*/ 92653 h 92653"/>
                <a:gd name="connsiteX3" fmla="*/ 13765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9 w 57141"/>
                <a:gd name="connsiteY6" fmla="*/ 40254 h 92653"/>
                <a:gd name="connsiteX7" fmla="*/ 13186 w 57141"/>
                <a:gd name="connsiteY7" fmla="*/ 27877 h 92653"/>
                <a:gd name="connsiteX8" fmla="*/ 27877 w 57141"/>
                <a:gd name="connsiteY8" fmla="*/ 23597 h 92653"/>
                <a:gd name="connsiteX9" fmla="*/ 38518 w 57141"/>
                <a:gd name="connsiteY9" fmla="*/ 26142 h 92653"/>
                <a:gd name="connsiteX10" fmla="*/ 46037 w 57141"/>
                <a:gd name="connsiteY10" fmla="*/ 32735 h 92653"/>
                <a:gd name="connsiteX11" fmla="*/ 46037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1 w 57141"/>
                <a:gd name="connsiteY14" fmla="*/ 91034 h 92653"/>
                <a:gd name="connsiteX15" fmla="*/ 11336 w 57141"/>
                <a:gd name="connsiteY15" fmla="*/ 58183 h 92653"/>
                <a:gd name="connsiteX16" fmla="*/ 16657 w 57141"/>
                <a:gd name="connsiteY16" fmla="*/ 77153 h 92653"/>
                <a:gd name="connsiteX17" fmla="*/ 29265 w 57141"/>
                <a:gd name="connsiteY17" fmla="*/ 83399 h 92653"/>
                <a:gd name="connsiteX18" fmla="*/ 41757 w 57141"/>
                <a:gd name="connsiteY18" fmla="*/ 77384 h 92653"/>
                <a:gd name="connsiteX19" fmla="*/ 46847 w 57141"/>
                <a:gd name="connsiteY19" fmla="*/ 59108 h 92653"/>
                <a:gd name="connsiteX20" fmla="*/ 41642 w 57141"/>
                <a:gd name="connsiteY20" fmla="*/ 39213 h 92653"/>
                <a:gd name="connsiteX21" fmla="*/ 28802 w 57141"/>
                <a:gd name="connsiteY21" fmla="*/ 32851 h 92653"/>
                <a:gd name="connsiteX22" fmla="*/ 16310 w 57141"/>
                <a:gd name="connsiteY22" fmla="*/ 38982 h 92653"/>
                <a:gd name="connsiteX23" fmla="*/ 11336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731" y="91149"/>
                  </a:moveTo>
                  <a:lnTo>
                    <a:pt x="46731" y="82821"/>
                  </a:lnTo>
                  <a:cubicBezTo>
                    <a:pt x="42567" y="89414"/>
                    <a:pt x="36436" y="92653"/>
                    <a:pt x="28224" y="92653"/>
                  </a:cubicBezTo>
                  <a:cubicBezTo>
                    <a:pt x="23019" y="92653"/>
                    <a:pt x="18161" y="91265"/>
                    <a:pt x="13765" y="88257"/>
                  </a:cubicBezTo>
                  <a:cubicBezTo>
                    <a:pt x="9369" y="85366"/>
                    <a:pt x="5899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186" y="27877"/>
                  </a:cubicBezTo>
                  <a:cubicBezTo>
                    <a:pt x="17582" y="24985"/>
                    <a:pt x="22440" y="23597"/>
                    <a:pt x="27877" y="23597"/>
                  </a:cubicBezTo>
                  <a:cubicBezTo>
                    <a:pt x="31810" y="23597"/>
                    <a:pt x="35395" y="24407"/>
                    <a:pt x="38518" y="26142"/>
                  </a:cubicBezTo>
                  <a:cubicBezTo>
                    <a:pt x="41642" y="27761"/>
                    <a:pt x="44187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336" y="58183"/>
                  </a:moveTo>
                  <a:cubicBezTo>
                    <a:pt x="11336" y="66627"/>
                    <a:pt x="13071" y="72989"/>
                    <a:pt x="16657" y="77153"/>
                  </a:cubicBezTo>
                  <a:cubicBezTo>
                    <a:pt x="20243" y="81317"/>
                    <a:pt x="24407" y="83399"/>
                    <a:pt x="29265" y="83399"/>
                  </a:cubicBezTo>
                  <a:cubicBezTo>
                    <a:pt x="34123" y="83399"/>
                    <a:pt x="38287" y="81433"/>
                    <a:pt x="41757" y="77384"/>
                  </a:cubicBezTo>
                  <a:cubicBezTo>
                    <a:pt x="45112" y="73336"/>
                    <a:pt x="46847" y="67321"/>
                    <a:pt x="46847" y="59108"/>
                  </a:cubicBezTo>
                  <a:cubicBezTo>
                    <a:pt x="46847" y="50086"/>
                    <a:pt x="45112" y="43493"/>
                    <a:pt x="41642" y="39213"/>
                  </a:cubicBezTo>
                  <a:cubicBezTo>
                    <a:pt x="38171" y="34933"/>
                    <a:pt x="33892" y="32851"/>
                    <a:pt x="28802" y="32851"/>
                  </a:cubicBezTo>
                  <a:cubicBezTo>
                    <a:pt x="23713" y="32851"/>
                    <a:pt x="19664" y="34933"/>
                    <a:pt x="16310" y="38982"/>
                  </a:cubicBezTo>
                  <a:cubicBezTo>
                    <a:pt x="12955" y="43030"/>
                    <a:pt x="11336" y="49392"/>
                    <a:pt x="11336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77CBBF97-29A4-3077-740F-2C637C673937}"/>
                </a:ext>
              </a:extLst>
            </p:cNvPr>
            <p:cNvSpPr/>
            <p:nvPr/>
          </p:nvSpPr>
          <p:spPr>
            <a:xfrm>
              <a:off x="1359314" y="4055200"/>
              <a:ext cx="87100" cy="94156"/>
            </a:xfrm>
            <a:custGeom>
              <a:avLst/>
              <a:gdLst>
                <a:gd name="connsiteX0" fmla="*/ 116 w 87100"/>
                <a:gd name="connsiteY0" fmla="*/ 48351 h 94156"/>
                <a:gd name="connsiteX1" fmla="*/ 12261 w 87100"/>
                <a:gd name="connsiteY1" fmla="*/ 12840 h 94156"/>
                <a:gd name="connsiteX2" fmla="*/ 43724 w 87100"/>
                <a:gd name="connsiteY2" fmla="*/ 0 h 94156"/>
                <a:gd name="connsiteX3" fmla="*/ 66395 w 87100"/>
                <a:gd name="connsiteY3" fmla="*/ 6015 h 94156"/>
                <a:gd name="connsiteX4" fmla="*/ 81780 w 87100"/>
                <a:gd name="connsiteY4" fmla="*/ 22787 h 94156"/>
                <a:gd name="connsiteX5" fmla="*/ 87101 w 87100"/>
                <a:gd name="connsiteY5" fmla="*/ 47194 h 94156"/>
                <a:gd name="connsiteX6" fmla="*/ 81549 w 87100"/>
                <a:gd name="connsiteY6" fmla="*/ 71948 h 94156"/>
                <a:gd name="connsiteX7" fmla="*/ 65701 w 87100"/>
                <a:gd name="connsiteY7" fmla="*/ 88489 h 94156"/>
                <a:gd name="connsiteX8" fmla="*/ 43608 w 87100"/>
                <a:gd name="connsiteY8" fmla="*/ 94157 h 94156"/>
                <a:gd name="connsiteX9" fmla="*/ 20590 w 87100"/>
                <a:gd name="connsiteY9" fmla="*/ 87910 h 94156"/>
                <a:gd name="connsiteX10" fmla="*/ 5205 w 87100"/>
                <a:gd name="connsiteY10" fmla="*/ 70907 h 94156"/>
                <a:gd name="connsiteX11" fmla="*/ 0 w 87100"/>
                <a:gd name="connsiteY11" fmla="*/ 48119 h 94156"/>
                <a:gd name="connsiteX12" fmla="*/ 12493 w 87100"/>
                <a:gd name="connsiteY12" fmla="*/ 48582 h 94156"/>
                <a:gd name="connsiteX13" fmla="*/ 21399 w 87100"/>
                <a:gd name="connsiteY13" fmla="*/ 74493 h 94156"/>
                <a:gd name="connsiteX14" fmla="*/ 43608 w 87100"/>
                <a:gd name="connsiteY14" fmla="*/ 83978 h 94156"/>
                <a:gd name="connsiteX15" fmla="*/ 66048 w 87100"/>
                <a:gd name="connsiteY15" fmla="*/ 74377 h 94156"/>
                <a:gd name="connsiteX16" fmla="*/ 74840 w 87100"/>
                <a:gd name="connsiteY16" fmla="*/ 47194 h 94156"/>
                <a:gd name="connsiteX17" fmla="*/ 71022 w 87100"/>
                <a:gd name="connsiteY17" fmla="*/ 27761 h 94156"/>
                <a:gd name="connsiteX18" fmla="*/ 60034 w 87100"/>
                <a:gd name="connsiteY18" fmla="*/ 14922 h 94156"/>
                <a:gd name="connsiteX19" fmla="*/ 43840 w 87100"/>
                <a:gd name="connsiteY19" fmla="*/ 10295 h 94156"/>
                <a:gd name="connsiteX20" fmla="*/ 21862 w 87100"/>
                <a:gd name="connsiteY20" fmla="*/ 19086 h 94156"/>
                <a:gd name="connsiteX21" fmla="*/ 12608 w 87100"/>
                <a:gd name="connsiteY21" fmla="*/ 48466 h 9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7100" h="94156">
                  <a:moveTo>
                    <a:pt x="116" y="48351"/>
                  </a:moveTo>
                  <a:cubicBezTo>
                    <a:pt x="116" y="33198"/>
                    <a:pt x="4164" y="21399"/>
                    <a:pt x="12261" y="12840"/>
                  </a:cubicBezTo>
                  <a:cubicBezTo>
                    <a:pt x="20358" y="4280"/>
                    <a:pt x="30884" y="0"/>
                    <a:pt x="43724" y="0"/>
                  </a:cubicBezTo>
                  <a:cubicBezTo>
                    <a:pt x="52168" y="0"/>
                    <a:pt x="59687" y="1967"/>
                    <a:pt x="66395" y="6015"/>
                  </a:cubicBezTo>
                  <a:cubicBezTo>
                    <a:pt x="73104" y="10063"/>
                    <a:pt x="78310" y="15616"/>
                    <a:pt x="81780" y="22787"/>
                  </a:cubicBezTo>
                  <a:cubicBezTo>
                    <a:pt x="85366" y="29959"/>
                    <a:pt x="87101" y="38172"/>
                    <a:pt x="87101" y="47194"/>
                  </a:cubicBezTo>
                  <a:cubicBezTo>
                    <a:pt x="87101" y="56217"/>
                    <a:pt x="85250" y="64660"/>
                    <a:pt x="81549" y="71948"/>
                  </a:cubicBezTo>
                  <a:cubicBezTo>
                    <a:pt x="77847" y="79235"/>
                    <a:pt x="72526" y="84787"/>
                    <a:pt x="65701" y="88489"/>
                  </a:cubicBezTo>
                  <a:cubicBezTo>
                    <a:pt x="58877" y="92190"/>
                    <a:pt x="51474" y="94157"/>
                    <a:pt x="43608" y="94157"/>
                  </a:cubicBezTo>
                  <a:cubicBezTo>
                    <a:pt x="35048" y="94157"/>
                    <a:pt x="27414" y="92075"/>
                    <a:pt x="20590" y="87910"/>
                  </a:cubicBezTo>
                  <a:cubicBezTo>
                    <a:pt x="13881" y="83746"/>
                    <a:pt x="8675" y="78078"/>
                    <a:pt x="5205" y="70907"/>
                  </a:cubicBezTo>
                  <a:cubicBezTo>
                    <a:pt x="1735" y="63735"/>
                    <a:pt x="0" y="56217"/>
                    <a:pt x="0" y="48119"/>
                  </a:cubicBezTo>
                  <a:close/>
                  <a:moveTo>
                    <a:pt x="12493" y="48582"/>
                  </a:moveTo>
                  <a:cubicBezTo>
                    <a:pt x="12493" y="59571"/>
                    <a:pt x="15500" y="68246"/>
                    <a:pt x="21399" y="74493"/>
                  </a:cubicBezTo>
                  <a:cubicBezTo>
                    <a:pt x="27299" y="80739"/>
                    <a:pt x="34701" y="83978"/>
                    <a:pt x="43608" y="83978"/>
                  </a:cubicBezTo>
                  <a:cubicBezTo>
                    <a:pt x="52515" y="83978"/>
                    <a:pt x="60149" y="80739"/>
                    <a:pt x="66048" y="74377"/>
                  </a:cubicBezTo>
                  <a:cubicBezTo>
                    <a:pt x="71948" y="68015"/>
                    <a:pt x="74840" y="58993"/>
                    <a:pt x="74840" y="47194"/>
                  </a:cubicBezTo>
                  <a:cubicBezTo>
                    <a:pt x="74840" y="39791"/>
                    <a:pt x="73567" y="33313"/>
                    <a:pt x="71022" y="27761"/>
                  </a:cubicBezTo>
                  <a:cubicBezTo>
                    <a:pt x="68478" y="22209"/>
                    <a:pt x="64892" y="17929"/>
                    <a:pt x="60034" y="14922"/>
                  </a:cubicBezTo>
                  <a:cubicBezTo>
                    <a:pt x="55175" y="11914"/>
                    <a:pt x="49854" y="10295"/>
                    <a:pt x="43840" y="10295"/>
                  </a:cubicBezTo>
                  <a:cubicBezTo>
                    <a:pt x="35280" y="10295"/>
                    <a:pt x="27993" y="13187"/>
                    <a:pt x="21862" y="19086"/>
                  </a:cubicBezTo>
                  <a:cubicBezTo>
                    <a:pt x="15731" y="24985"/>
                    <a:pt x="12608" y="34701"/>
                    <a:pt x="12608" y="48466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EF2C1223-115F-7E68-DB0B-DBDF956E6A80}"/>
                </a:ext>
              </a:extLst>
            </p:cNvPr>
            <p:cNvSpPr/>
            <p:nvPr/>
          </p:nvSpPr>
          <p:spPr>
            <a:xfrm>
              <a:off x="1460411" y="4080416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9 h 67667"/>
                <a:gd name="connsiteX8" fmla="*/ 53672 w 53671"/>
                <a:gd name="connsiteY8" fmla="*/ 26952 h 67667"/>
                <a:gd name="connsiteX9" fmla="*/ 53672 w 53671"/>
                <a:gd name="connsiteY9" fmla="*/ 67553 h 67667"/>
                <a:gd name="connsiteX10" fmla="*/ 42452 w 53671"/>
                <a:gd name="connsiteY10" fmla="*/ 67553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4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6"/>
                    <a:pt x="53093" y="16079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3"/>
                  </a:lnTo>
                  <a:lnTo>
                    <a:pt x="42452" y="67553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4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DA309B33-D5FA-5404-95BD-AB9ADF84A324}"/>
                </a:ext>
              </a:extLst>
            </p:cNvPr>
            <p:cNvSpPr/>
            <p:nvPr/>
          </p:nvSpPr>
          <p:spPr>
            <a:xfrm>
              <a:off x="1526807" y="4109334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146B61A8-A355-308A-BB9A-F1886B58853A}"/>
                </a:ext>
              </a:extLst>
            </p:cNvPr>
            <p:cNvSpPr/>
            <p:nvPr/>
          </p:nvSpPr>
          <p:spPr>
            <a:xfrm>
              <a:off x="1575389" y="4056819"/>
              <a:ext cx="61421" cy="91149"/>
            </a:xfrm>
            <a:custGeom>
              <a:avLst/>
              <a:gdLst>
                <a:gd name="connsiteX0" fmla="*/ 0 w 61421"/>
                <a:gd name="connsiteY0" fmla="*/ 91034 h 91149"/>
                <a:gd name="connsiteX1" fmla="*/ 0 w 61421"/>
                <a:gd name="connsiteY1" fmla="*/ 0 h 91149"/>
                <a:gd name="connsiteX2" fmla="*/ 61422 w 61421"/>
                <a:gd name="connsiteY2" fmla="*/ 0 h 91149"/>
                <a:gd name="connsiteX3" fmla="*/ 61422 w 61421"/>
                <a:gd name="connsiteY3" fmla="*/ 10757 h 91149"/>
                <a:gd name="connsiteX4" fmla="*/ 12030 w 61421"/>
                <a:gd name="connsiteY4" fmla="*/ 10757 h 91149"/>
                <a:gd name="connsiteX5" fmla="*/ 12030 w 61421"/>
                <a:gd name="connsiteY5" fmla="*/ 38981 h 91149"/>
                <a:gd name="connsiteX6" fmla="*/ 54828 w 61421"/>
                <a:gd name="connsiteY6" fmla="*/ 38981 h 91149"/>
                <a:gd name="connsiteX7" fmla="*/ 54828 w 61421"/>
                <a:gd name="connsiteY7" fmla="*/ 49739 h 91149"/>
                <a:gd name="connsiteX8" fmla="*/ 12030 w 61421"/>
                <a:gd name="connsiteY8" fmla="*/ 49739 h 91149"/>
                <a:gd name="connsiteX9" fmla="*/ 12030 w 61421"/>
                <a:gd name="connsiteY9" fmla="*/ 91149 h 91149"/>
                <a:gd name="connsiteX10" fmla="*/ 0 w 61421"/>
                <a:gd name="connsiteY10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421" h="91149">
                  <a:moveTo>
                    <a:pt x="0" y="91034"/>
                  </a:moveTo>
                  <a:lnTo>
                    <a:pt x="0" y="0"/>
                  </a:lnTo>
                  <a:lnTo>
                    <a:pt x="61422" y="0"/>
                  </a:lnTo>
                  <a:lnTo>
                    <a:pt x="61422" y="10757"/>
                  </a:lnTo>
                  <a:lnTo>
                    <a:pt x="12030" y="10757"/>
                  </a:lnTo>
                  <a:lnTo>
                    <a:pt x="12030" y="38981"/>
                  </a:lnTo>
                  <a:lnTo>
                    <a:pt x="54828" y="38981"/>
                  </a:lnTo>
                  <a:lnTo>
                    <a:pt x="54828" y="49739"/>
                  </a:lnTo>
                  <a:lnTo>
                    <a:pt x="12030" y="49739"/>
                  </a:lnTo>
                  <a:lnTo>
                    <a:pt x="1203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487E0AAF-AB86-57BC-2F1F-F0E9E810E2C1}"/>
                </a:ext>
              </a:extLst>
            </p:cNvPr>
            <p:cNvSpPr/>
            <p:nvPr/>
          </p:nvSpPr>
          <p:spPr>
            <a:xfrm>
              <a:off x="1647105" y="4080416"/>
              <a:ext cx="60496" cy="68940"/>
            </a:xfrm>
            <a:custGeom>
              <a:avLst/>
              <a:gdLst>
                <a:gd name="connsiteX0" fmla="*/ 46963 w 60496"/>
                <a:gd name="connsiteY0" fmla="*/ 59340 h 68940"/>
                <a:gd name="connsiteX1" fmla="*/ 34933 w 60496"/>
                <a:gd name="connsiteY1" fmla="*/ 66743 h 68940"/>
                <a:gd name="connsiteX2" fmla="*/ 22672 w 60496"/>
                <a:gd name="connsiteY2" fmla="*/ 68941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6037 w 60496"/>
                <a:gd name="connsiteY28" fmla="*/ 34354 h 68940"/>
                <a:gd name="connsiteX29" fmla="*/ 27761 w 60496"/>
                <a:gd name="connsiteY29" fmla="*/ 38635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40"/>
                  </a:moveTo>
                  <a:cubicBezTo>
                    <a:pt x="42799" y="62810"/>
                    <a:pt x="38866" y="65355"/>
                    <a:pt x="34933" y="66743"/>
                  </a:cubicBezTo>
                  <a:cubicBezTo>
                    <a:pt x="31116" y="68131"/>
                    <a:pt x="26952" y="68941"/>
                    <a:pt x="22672" y="68941"/>
                  </a:cubicBezTo>
                  <a:cubicBezTo>
                    <a:pt x="15384" y="68941"/>
                    <a:pt x="9832" y="67205"/>
                    <a:pt x="5899" y="63619"/>
                  </a:cubicBezTo>
                  <a:cubicBezTo>
                    <a:pt x="1966" y="60034"/>
                    <a:pt x="0" y="55523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6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7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5"/>
                  </a:cubicBezTo>
                  <a:cubicBezTo>
                    <a:pt x="23134" y="39329"/>
                    <a:pt x="19896" y="40023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6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3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B217448C-9CB5-B63E-BCE4-04DBBE7DF358}"/>
                </a:ext>
              </a:extLst>
            </p:cNvPr>
            <p:cNvSpPr/>
            <p:nvPr/>
          </p:nvSpPr>
          <p:spPr>
            <a:xfrm>
              <a:off x="1721482" y="4080416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7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3 h 67552"/>
                <a:gd name="connsiteX13" fmla="*/ 0 w 35858"/>
                <a:gd name="connsiteY13" fmla="*/ 6755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7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3"/>
                  </a:lnTo>
                  <a:lnTo>
                    <a:pt x="0" y="675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495458CC-7E33-5BF8-DF11-751163ACC835}"/>
                </a:ext>
              </a:extLst>
            </p:cNvPr>
            <p:cNvSpPr/>
            <p:nvPr/>
          </p:nvSpPr>
          <p:spPr>
            <a:xfrm>
              <a:off x="1763702" y="4080532"/>
              <a:ext cx="89529" cy="67552"/>
            </a:xfrm>
            <a:custGeom>
              <a:avLst/>
              <a:gdLst>
                <a:gd name="connsiteX0" fmla="*/ 116 w 89529"/>
                <a:gd name="connsiteY0" fmla="*/ 67321 h 67552"/>
                <a:gd name="connsiteX1" fmla="*/ 116 w 89529"/>
                <a:gd name="connsiteY1" fmla="*/ 1388 h 67552"/>
                <a:gd name="connsiteX2" fmla="*/ 10179 w 89529"/>
                <a:gd name="connsiteY2" fmla="*/ 1388 h 67552"/>
                <a:gd name="connsiteX3" fmla="*/ 10179 w 89529"/>
                <a:gd name="connsiteY3" fmla="*/ 10642 h 67552"/>
                <a:gd name="connsiteX4" fmla="*/ 18392 w 89529"/>
                <a:gd name="connsiteY4" fmla="*/ 2892 h 67552"/>
                <a:gd name="connsiteX5" fmla="*/ 30190 w 89529"/>
                <a:gd name="connsiteY5" fmla="*/ 0 h 67552"/>
                <a:gd name="connsiteX6" fmla="*/ 42220 w 89529"/>
                <a:gd name="connsiteY6" fmla="*/ 3008 h 67552"/>
                <a:gd name="connsiteX7" fmla="*/ 48813 w 89529"/>
                <a:gd name="connsiteY7" fmla="*/ 11567 h 67552"/>
                <a:gd name="connsiteX8" fmla="*/ 69172 w 89529"/>
                <a:gd name="connsiteY8" fmla="*/ 0 h 67552"/>
                <a:gd name="connsiteX9" fmla="*/ 84209 w 89529"/>
                <a:gd name="connsiteY9" fmla="*/ 5437 h 67552"/>
                <a:gd name="connsiteX10" fmla="*/ 89530 w 89529"/>
                <a:gd name="connsiteY10" fmla="*/ 22209 h 67552"/>
                <a:gd name="connsiteX11" fmla="*/ 89530 w 89529"/>
                <a:gd name="connsiteY11" fmla="*/ 67552 h 67552"/>
                <a:gd name="connsiteX12" fmla="*/ 78425 w 89529"/>
                <a:gd name="connsiteY12" fmla="*/ 67552 h 67552"/>
                <a:gd name="connsiteX13" fmla="*/ 78425 w 89529"/>
                <a:gd name="connsiteY13" fmla="*/ 26026 h 67552"/>
                <a:gd name="connsiteX14" fmla="*/ 77384 w 89529"/>
                <a:gd name="connsiteY14" fmla="*/ 16426 h 67552"/>
                <a:gd name="connsiteX15" fmla="*/ 73451 w 89529"/>
                <a:gd name="connsiteY15" fmla="*/ 11683 h 67552"/>
                <a:gd name="connsiteX16" fmla="*/ 66743 w 89529"/>
                <a:gd name="connsiteY16" fmla="*/ 9832 h 67552"/>
                <a:gd name="connsiteX17" fmla="*/ 55175 w 89529"/>
                <a:gd name="connsiteY17" fmla="*/ 14459 h 67552"/>
                <a:gd name="connsiteX18" fmla="*/ 50549 w 89529"/>
                <a:gd name="connsiteY18" fmla="*/ 29265 h 67552"/>
                <a:gd name="connsiteX19" fmla="*/ 50549 w 89529"/>
                <a:gd name="connsiteY19" fmla="*/ 67552 h 67552"/>
                <a:gd name="connsiteX20" fmla="*/ 39328 w 89529"/>
                <a:gd name="connsiteY20" fmla="*/ 67552 h 67552"/>
                <a:gd name="connsiteX21" fmla="*/ 39328 w 89529"/>
                <a:gd name="connsiteY21" fmla="*/ 24638 h 67552"/>
                <a:gd name="connsiteX22" fmla="*/ 36552 w 89529"/>
                <a:gd name="connsiteY22" fmla="*/ 13418 h 67552"/>
                <a:gd name="connsiteX23" fmla="*/ 27646 w 89529"/>
                <a:gd name="connsiteY23" fmla="*/ 9716 h 67552"/>
                <a:gd name="connsiteX24" fmla="*/ 18855 w 89529"/>
                <a:gd name="connsiteY24" fmla="*/ 12145 h 67552"/>
                <a:gd name="connsiteX25" fmla="*/ 13071 w 89529"/>
                <a:gd name="connsiteY25" fmla="*/ 19433 h 67552"/>
                <a:gd name="connsiteX26" fmla="*/ 11220 w 89529"/>
                <a:gd name="connsiteY26" fmla="*/ 33198 h 67552"/>
                <a:gd name="connsiteX27" fmla="*/ 11220 w 89529"/>
                <a:gd name="connsiteY27" fmla="*/ 67437 h 67552"/>
                <a:gd name="connsiteX28" fmla="*/ 0 w 89529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529" h="67552">
                  <a:moveTo>
                    <a:pt x="116" y="67321"/>
                  </a:moveTo>
                  <a:lnTo>
                    <a:pt x="116" y="1388"/>
                  </a:lnTo>
                  <a:lnTo>
                    <a:pt x="10179" y="1388"/>
                  </a:lnTo>
                  <a:lnTo>
                    <a:pt x="10179" y="10642"/>
                  </a:lnTo>
                  <a:cubicBezTo>
                    <a:pt x="12261" y="7403"/>
                    <a:pt x="15037" y="4858"/>
                    <a:pt x="18392" y="2892"/>
                  </a:cubicBezTo>
                  <a:cubicBezTo>
                    <a:pt x="21746" y="926"/>
                    <a:pt x="25679" y="0"/>
                    <a:pt x="30190" y="0"/>
                  </a:cubicBezTo>
                  <a:cubicBezTo>
                    <a:pt x="35048" y="0"/>
                    <a:pt x="39097" y="1041"/>
                    <a:pt x="42220" y="3008"/>
                  </a:cubicBezTo>
                  <a:cubicBezTo>
                    <a:pt x="45343" y="5090"/>
                    <a:pt x="47541" y="7866"/>
                    <a:pt x="48813" y="11567"/>
                  </a:cubicBezTo>
                  <a:cubicBezTo>
                    <a:pt x="54019" y="3817"/>
                    <a:pt x="60843" y="0"/>
                    <a:pt x="69172" y="0"/>
                  </a:cubicBezTo>
                  <a:cubicBezTo>
                    <a:pt x="75649" y="0"/>
                    <a:pt x="80739" y="1851"/>
                    <a:pt x="84209" y="5437"/>
                  </a:cubicBezTo>
                  <a:cubicBezTo>
                    <a:pt x="87679" y="9022"/>
                    <a:pt x="89530" y="14690"/>
                    <a:pt x="89530" y="22209"/>
                  </a:cubicBezTo>
                  <a:lnTo>
                    <a:pt x="89530" y="67552"/>
                  </a:lnTo>
                  <a:lnTo>
                    <a:pt x="78425" y="67552"/>
                  </a:lnTo>
                  <a:lnTo>
                    <a:pt x="78425" y="26026"/>
                  </a:lnTo>
                  <a:cubicBezTo>
                    <a:pt x="78425" y="21515"/>
                    <a:pt x="78078" y="18276"/>
                    <a:pt x="77384" y="16426"/>
                  </a:cubicBezTo>
                  <a:cubicBezTo>
                    <a:pt x="76690" y="14575"/>
                    <a:pt x="75302" y="12840"/>
                    <a:pt x="73451" y="11683"/>
                  </a:cubicBezTo>
                  <a:cubicBezTo>
                    <a:pt x="71485" y="10526"/>
                    <a:pt x="69287" y="9832"/>
                    <a:pt x="66743" y="9832"/>
                  </a:cubicBezTo>
                  <a:cubicBezTo>
                    <a:pt x="62116" y="9832"/>
                    <a:pt x="58299" y="11336"/>
                    <a:pt x="55175" y="14459"/>
                  </a:cubicBezTo>
                  <a:cubicBezTo>
                    <a:pt x="52168" y="17582"/>
                    <a:pt x="50549" y="22440"/>
                    <a:pt x="50549" y="29265"/>
                  </a:cubicBezTo>
                  <a:lnTo>
                    <a:pt x="50549" y="67552"/>
                  </a:lnTo>
                  <a:lnTo>
                    <a:pt x="39328" y="67552"/>
                  </a:lnTo>
                  <a:lnTo>
                    <a:pt x="39328" y="24638"/>
                  </a:lnTo>
                  <a:cubicBezTo>
                    <a:pt x="39328" y="19664"/>
                    <a:pt x="38403" y="15963"/>
                    <a:pt x="36552" y="13418"/>
                  </a:cubicBezTo>
                  <a:cubicBezTo>
                    <a:pt x="34701" y="10989"/>
                    <a:pt x="31694" y="9716"/>
                    <a:pt x="27646" y="9716"/>
                  </a:cubicBezTo>
                  <a:cubicBezTo>
                    <a:pt x="24522" y="9716"/>
                    <a:pt x="21631" y="10526"/>
                    <a:pt x="18855" y="12145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3258F1C0-DF55-D795-C1D6-78DEF58240E0}"/>
                </a:ext>
              </a:extLst>
            </p:cNvPr>
            <p:cNvSpPr/>
            <p:nvPr/>
          </p:nvSpPr>
          <p:spPr>
            <a:xfrm>
              <a:off x="1908407" y="4056819"/>
              <a:ext cx="12029" cy="91033"/>
            </a:xfrm>
            <a:custGeom>
              <a:avLst/>
              <a:gdLst>
                <a:gd name="connsiteX0" fmla="*/ 0 w 12029"/>
                <a:gd name="connsiteY0" fmla="*/ 91034 h 91033"/>
                <a:gd name="connsiteX1" fmla="*/ 0 w 12029"/>
                <a:gd name="connsiteY1" fmla="*/ 0 h 91033"/>
                <a:gd name="connsiteX2" fmla="*/ 12030 w 12029"/>
                <a:gd name="connsiteY2" fmla="*/ 0 h 91033"/>
                <a:gd name="connsiteX3" fmla="*/ 12030 w 12029"/>
                <a:gd name="connsiteY3" fmla="*/ 91034 h 91033"/>
                <a:gd name="connsiteX4" fmla="*/ 0 w 1202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9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E6169F76-2C61-153F-9A43-5A9AF85D638C}"/>
                </a:ext>
              </a:extLst>
            </p:cNvPr>
            <p:cNvSpPr/>
            <p:nvPr/>
          </p:nvSpPr>
          <p:spPr>
            <a:xfrm>
              <a:off x="1940101" y="4080416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7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3 h 67552"/>
                <a:gd name="connsiteX13" fmla="*/ 0 w 35858"/>
                <a:gd name="connsiteY13" fmla="*/ 6755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7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3"/>
                  </a:lnTo>
                  <a:lnTo>
                    <a:pt x="0" y="675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E1873748-CF7F-187F-33EE-C225908B65C0}"/>
                </a:ext>
              </a:extLst>
            </p:cNvPr>
            <p:cNvSpPr/>
            <p:nvPr/>
          </p:nvSpPr>
          <p:spPr>
            <a:xfrm>
              <a:off x="1982321" y="4080416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7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3 h 67552"/>
                <a:gd name="connsiteX13" fmla="*/ 0 w 35858"/>
                <a:gd name="connsiteY13" fmla="*/ 6755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7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3"/>
                  </a:lnTo>
                  <a:lnTo>
                    <a:pt x="0" y="675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314F933E-3562-2001-55D5-283D68593ADF}"/>
                </a:ext>
              </a:extLst>
            </p:cNvPr>
            <p:cNvSpPr/>
            <p:nvPr/>
          </p:nvSpPr>
          <p:spPr>
            <a:xfrm>
              <a:off x="2024773" y="4056819"/>
              <a:ext cx="11220" cy="91033"/>
            </a:xfrm>
            <a:custGeom>
              <a:avLst/>
              <a:gdLst>
                <a:gd name="connsiteX0" fmla="*/ 0 w 11220"/>
                <a:gd name="connsiteY0" fmla="*/ 12839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39 h 91033"/>
                <a:gd name="connsiteX4" fmla="*/ 0 w 11220"/>
                <a:gd name="connsiteY4" fmla="*/ 12839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39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39"/>
                  </a:lnTo>
                  <a:lnTo>
                    <a:pt x="0" y="12839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4549465A-2684-72FD-5588-B5AD25DAA734}"/>
                </a:ext>
              </a:extLst>
            </p:cNvPr>
            <p:cNvSpPr/>
            <p:nvPr/>
          </p:nvSpPr>
          <p:spPr>
            <a:xfrm>
              <a:off x="2048601" y="4080301"/>
              <a:ext cx="58298" cy="94272"/>
            </a:xfrm>
            <a:custGeom>
              <a:avLst/>
              <a:gdLst>
                <a:gd name="connsiteX0" fmla="*/ 2198 w 58298"/>
                <a:gd name="connsiteY0" fmla="*/ 73104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4"/>
                  </a:moveTo>
                  <a:lnTo>
                    <a:pt x="13071" y="74724"/>
                  </a:lnTo>
                  <a:cubicBezTo>
                    <a:pt x="13534" y="78078"/>
                    <a:pt x="14806" y="80507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2"/>
                    <a:pt x="1157" y="22093"/>
                    <a:pt x="3470" y="16772"/>
                  </a:cubicBezTo>
                  <a:cubicBezTo>
                    <a:pt x="5784" y="11451"/>
                    <a:pt x="9022" y="7287"/>
                    <a:pt x="13418" y="4396"/>
                  </a:cubicBezTo>
                  <a:cubicBezTo>
                    <a:pt x="17813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4"/>
                    <a:pt x="57257" y="76112"/>
                    <a:pt x="55175" y="80392"/>
                  </a:cubicBezTo>
                  <a:cubicBezTo>
                    <a:pt x="53093" y="84671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2" y="15500"/>
                  </a:cubicBezTo>
                  <a:cubicBezTo>
                    <a:pt x="13302" y="19549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CCFC8F3A-9C6E-1FAC-F894-D93D1316F974}"/>
                </a:ext>
              </a:extLst>
            </p:cNvPr>
            <p:cNvSpPr/>
            <p:nvPr/>
          </p:nvSpPr>
          <p:spPr>
            <a:xfrm>
              <a:off x="2119508" y="4080416"/>
              <a:ext cx="60496" cy="68940"/>
            </a:xfrm>
            <a:custGeom>
              <a:avLst/>
              <a:gdLst>
                <a:gd name="connsiteX0" fmla="*/ 46963 w 60496"/>
                <a:gd name="connsiteY0" fmla="*/ 59340 h 68940"/>
                <a:gd name="connsiteX1" fmla="*/ 34933 w 60496"/>
                <a:gd name="connsiteY1" fmla="*/ 66743 h 68940"/>
                <a:gd name="connsiteX2" fmla="*/ 22672 w 60496"/>
                <a:gd name="connsiteY2" fmla="*/ 68941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6037 w 60496"/>
                <a:gd name="connsiteY28" fmla="*/ 34354 h 68940"/>
                <a:gd name="connsiteX29" fmla="*/ 27761 w 60496"/>
                <a:gd name="connsiteY29" fmla="*/ 38635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40"/>
                  </a:moveTo>
                  <a:cubicBezTo>
                    <a:pt x="42799" y="62810"/>
                    <a:pt x="38866" y="65355"/>
                    <a:pt x="34933" y="66743"/>
                  </a:cubicBezTo>
                  <a:cubicBezTo>
                    <a:pt x="31116" y="68131"/>
                    <a:pt x="26952" y="68941"/>
                    <a:pt x="22672" y="68941"/>
                  </a:cubicBezTo>
                  <a:cubicBezTo>
                    <a:pt x="15384" y="68941"/>
                    <a:pt x="9832" y="67205"/>
                    <a:pt x="5899" y="63619"/>
                  </a:cubicBezTo>
                  <a:cubicBezTo>
                    <a:pt x="1967" y="60034"/>
                    <a:pt x="0" y="55523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6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5"/>
                  </a:cubicBezTo>
                  <a:cubicBezTo>
                    <a:pt x="23134" y="39329"/>
                    <a:pt x="19896" y="40023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6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3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036AF198-59AF-CB34-3A2A-42D9FDB63551}"/>
                </a:ext>
              </a:extLst>
            </p:cNvPr>
            <p:cNvSpPr/>
            <p:nvPr/>
          </p:nvSpPr>
          <p:spPr>
            <a:xfrm>
              <a:off x="2187870" y="4058901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B0BA23CF-F05C-12E5-0A45-4C67233890F1}"/>
                </a:ext>
              </a:extLst>
            </p:cNvPr>
            <p:cNvSpPr/>
            <p:nvPr/>
          </p:nvSpPr>
          <p:spPr>
            <a:xfrm>
              <a:off x="2229396" y="4056819"/>
              <a:ext cx="11220" cy="91033"/>
            </a:xfrm>
            <a:custGeom>
              <a:avLst/>
              <a:gdLst>
                <a:gd name="connsiteX0" fmla="*/ 0 w 11220"/>
                <a:gd name="connsiteY0" fmla="*/ 12839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39 h 91033"/>
                <a:gd name="connsiteX4" fmla="*/ 0 w 11220"/>
                <a:gd name="connsiteY4" fmla="*/ 12839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39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39"/>
                  </a:lnTo>
                  <a:lnTo>
                    <a:pt x="0" y="12839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4625692A-6988-1A9B-6655-8B41A2AE66A8}"/>
                </a:ext>
              </a:extLst>
            </p:cNvPr>
            <p:cNvSpPr/>
            <p:nvPr/>
          </p:nvSpPr>
          <p:spPr>
            <a:xfrm>
              <a:off x="2253224" y="4080416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1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1 h 68940"/>
                <a:gd name="connsiteX12" fmla="*/ 31000 w 61884"/>
                <a:gd name="connsiteY12" fmla="*/ 59687 h 68940"/>
                <a:gd name="connsiteX13" fmla="*/ 44880 w 61884"/>
                <a:gd name="connsiteY13" fmla="*/ 53325 h 68940"/>
                <a:gd name="connsiteX14" fmla="*/ 50433 w 61884"/>
                <a:gd name="connsiteY14" fmla="*/ 34007 h 68940"/>
                <a:gd name="connsiteX15" fmla="*/ 44880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5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3"/>
                    <a:pt x="36783" y="68941"/>
                    <a:pt x="31000" y="68941"/>
                  </a:cubicBezTo>
                  <a:cubicBezTo>
                    <a:pt x="21746" y="68941"/>
                    <a:pt x="14343" y="65933"/>
                    <a:pt x="8560" y="60034"/>
                  </a:cubicBezTo>
                  <a:cubicBezTo>
                    <a:pt x="2892" y="54135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1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0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0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5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74324B16-C55F-1AAB-E29F-558156996652}"/>
                </a:ext>
              </a:extLst>
            </p:cNvPr>
            <p:cNvSpPr/>
            <p:nvPr/>
          </p:nvSpPr>
          <p:spPr>
            <a:xfrm>
              <a:off x="2327948" y="4080416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9 h 67667"/>
                <a:gd name="connsiteX8" fmla="*/ 53672 w 53671"/>
                <a:gd name="connsiteY8" fmla="*/ 26952 h 67667"/>
                <a:gd name="connsiteX9" fmla="*/ 53672 w 53671"/>
                <a:gd name="connsiteY9" fmla="*/ 67553 h 67667"/>
                <a:gd name="connsiteX10" fmla="*/ 42451 w 53671"/>
                <a:gd name="connsiteY10" fmla="*/ 67553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4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6"/>
                    <a:pt x="53093" y="16079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3"/>
                  </a:lnTo>
                  <a:lnTo>
                    <a:pt x="42451" y="67553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4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38B07323-64D6-904E-9915-FC9DD2A19012}"/>
                </a:ext>
              </a:extLst>
            </p:cNvPr>
            <p:cNvSpPr/>
            <p:nvPr/>
          </p:nvSpPr>
          <p:spPr>
            <a:xfrm>
              <a:off x="2435407" y="4056819"/>
              <a:ext cx="69518" cy="91149"/>
            </a:xfrm>
            <a:custGeom>
              <a:avLst/>
              <a:gdLst>
                <a:gd name="connsiteX0" fmla="*/ 0 w 69518"/>
                <a:gd name="connsiteY0" fmla="*/ 91034 h 91149"/>
                <a:gd name="connsiteX1" fmla="*/ 0 w 69518"/>
                <a:gd name="connsiteY1" fmla="*/ 0 h 91149"/>
                <a:gd name="connsiteX2" fmla="*/ 34354 w 69518"/>
                <a:gd name="connsiteY2" fmla="*/ 0 h 91149"/>
                <a:gd name="connsiteX3" fmla="*/ 48235 w 69518"/>
                <a:gd name="connsiteY3" fmla="*/ 925 h 91149"/>
                <a:gd name="connsiteX4" fmla="*/ 59455 w 69518"/>
                <a:gd name="connsiteY4" fmla="*/ 5205 h 91149"/>
                <a:gd name="connsiteX5" fmla="*/ 66742 w 69518"/>
                <a:gd name="connsiteY5" fmla="*/ 13996 h 91149"/>
                <a:gd name="connsiteX6" fmla="*/ 69519 w 69518"/>
                <a:gd name="connsiteY6" fmla="*/ 26373 h 91149"/>
                <a:gd name="connsiteX7" fmla="*/ 62116 w 69518"/>
                <a:gd name="connsiteY7" fmla="*/ 46037 h 91149"/>
                <a:gd name="connsiteX8" fmla="*/ 35395 w 69518"/>
                <a:gd name="connsiteY8" fmla="*/ 54134 h 91149"/>
                <a:gd name="connsiteX9" fmla="*/ 12030 w 69518"/>
                <a:gd name="connsiteY9" fmla="*/ 54134 h 91149"/>
                <a:gd name="connsiteX10" fmla="*/ 12030 w 69518"/>
                <a:gd name="connsiteY10" fmla="*/ 91149 h 91149"/>
                <a:gd name="connsiteX11" fmla="*/ 0 w 69518"/>
                <a:gd name="connsiteY11" fmla="*/ 91149 h 91149"/>
                <a:gd name="connsiteX12" fmla="*/ 12030 w 69518"/>
                <a:gd name="connsiteY12" fmla="*/ 43261 h 91149"/>
                <a:gd name="connsiteX13" fmla="*/ 35627 w 69518"/>
                <a:gd name="connsiteY13" fmla="*/ 43261 h 91149"/>
                <a:gd name="connsiteX14" fmla="*/ 52283 w 69518"/>
                <a:gd name="connsiteY14" fmla="*/ 38865 h 91149"/>
                <a:gd name="connsiteX15" fmla="*/ 57142 w 69518"/>
                <a:gd name="connsiteY15" fmla="*/ 26604 h 91149"/>
                <a:gd name="connsiteX16" fmla="*/ 54250 w 69518"/>
                <a:gd name="connsiteY16" fmla="*/ 16772 h 91149"/>
                <a:gd name="connsiteX17" fmla="*/ 46616 w 69518"/>
                <a:gd name="connsiteY17" fmla="*/ 11451 h 91149"/>
                <a:gd name="connsiteX18" fmla="*/ 35395 w 69518"/>
                <a:gd name="connsiteY18" fmla="*/ 10642 h 91149"/>
                <a:gd name="connsiteX19" fmla="*/ 12145 w 69518"/>
                <a:gd name="connsiteY19" fmla="*/ 10642 h 91149"/>
                <a:gd name="connsiteX20" fmla="*/ 12145 w 69518"/>
                <a:gd name="connsiteY20" fmla="*/ 43145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518" h="91149">
                  <a:moveTo>
                    <a:pt x="0" y="91034"/>
                  </a:moveTo>
                  <a:lnTo>
                    <a:pt x="0" y="0"/>
                  </a:lnTo>
                  <a:lnTo>
                    <a:pt x="34354" y="0"/>
                  </a:lnTo>
                  <a:cubicBezTo>
                    <a:pt x="40369" y="0"/>
                    <a:pt x="44996" y="347"/>
                    <a:pt x="48235" y="925"/>
                  </a:cubicBezTo>
                  <a:cubicBezTo>
                    <a:pt x="52746" y="1619"/>
                    <a:pt x="56448" y="3123"/>
                    <a:pt x="59455" y="5205"/>
                  </a:cubicBezTo>
                  <a:cubicBezTo>
                    <a:pt x="62463" y="7287"/>
                    <a:pt x="64892" y="10179"/>
                    <a:pt x="66742" y="13996"/>
                  </a:cubicBezTo>
                  <a:cubicBezTo>
                    <a:pt x="68593" y="17813"/>
                    <a:pt x="69519" y="21862"/>
                    <a:pt x="69519" y="26373"/>
                  </a:cubicBezTo>
                  <a:cubicBezTo>
                    <a:pt x="69519" y="34123"/>
                    <a:pt x="67089" y="40716"/>
                    <a:pt x="62116" y="46037"/>
                  </a:cubicBezTo>
                  <a:cubicBezTo>
                    <a:pt x="57142" y="51358"/>
                    <a:pt x="48235" y="54134"/>
                    <a:pt x="35395" y="54134"/>
                  </a:cubicBezTo>
                  <a:lnTo>
                    <a:pt x="12030" y="54134"/>
                  </a:lnTo>
                  <a:lnTo>
                    <a:pt x="12030" y="91149"/>
                  </a:lnTo>
                  <a:lnTo>
                    <a:pt x="0" y="91149"/>
                  </a:lnTo>
                  <a:close/>
                  <a:moveTo>
                    <a:pt x="12030" y="43261"/>
                  </a:moveTo>
                  <a:lnTo>
                    <a:pt x="35627" y="43261"/>
                  </a:lnTo>
                  <a:cubicBezTo>
                    <a:pt x="43377" y="43261"/>
                    <a:pt x="48929" y="41873"/>
                    <a:pt x="52283" y="38865"/>
                  </a:cubicBezTo>
                  <a:cubicBezTo>
                    <a:pt x="55522" y="35974"/>
                    <a:pt x="57142" y="31925"/>
                    <a:pt x="57142" y="26604"/>
                  </a:cubicBezTo>
                  <a:cubicBezTo>
                    <a:pt x="57142" y="22787"/>
                    <a:pt x="56216" y="19549"/>
                    <a:pt x="54250" y="16772"/>
                  </a:cubicBezTo>
                  <a:cubicBezTo>
                    <a:pt x="52283" y="13996"/>
                    <a:pt x="49854" y="12261"/>
                    <a:pt x="46616" y="11451"/>
                  </a:cubicBezTo>
                  <a:cubicBezTo>
                    <a:pt x="44533" y="10873"/>
                    <a:pt x="40832" y="10642"/>
                    <a:pt x="35395" y="10642"/>
                  </a:cubicBezTo>
                  <a:lnTo>
                    <a:pt x="12145" y="10642"/>
                  </a:lnTo>
                  <a:lnTo>
                    <a:pt x="12145" y="43145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674C575A-2A4F-39EB-C10B-7DCF22B06E91}"/>
                </a:ext>
              </a:extLst>
            </p:cNvPr>
            <p:cNvSpPr/>
            <p:nvPr/>
          </p:nvSpPr>
          <p:spPr>
            <a:xfrm>
              <a:off x="2518575" y="4080416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7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3 h 67552"/>
                <a:gd name="connsiteX13" fmla="*/ 0 w 35858"/>
                <a:gd name="connsiteY13" fmla="*/ 6755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7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3"/>
                  </a:lnTo>
                  <a:lnTo>
                    <a:pt x="0" y="675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9E921AE7-DA15-56BA-7A95-ED6AA5C90914}"/>
                </a:ext>
              </a:extLst>
            </p:cNvPr>
            <p:cNvSpPr/>
            <p:nvPr/>
          </p:nvSpPr>
          <p:spPr>
            <a:xfrm>
              <a:off x="2556978" y="4080416"/>
              <a:ext cx="60496" cy="68940"/>
            </a:xfrm>
            <a:custGeom>
              <a:avLst/>
              <a:gdLst>
                <a:gd name="connsiteX0" fmla="*/ 46963 w 60496"/>
                <a:gd name="connsiteY0" fmla="*/ 59340 h 68940"/>
                <a:gd name="connsiteX1" fmla="*/ 34933 w 60496"/>
                <a:gd name="connsiteY1" fmla="*/ 66743 h 68940"/>
                <a:gd name="connsiteX2" fmla="*/ 22672 w 60496"/>
                <a:gd name="connsiteY2" fmla="*/ 68941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6037 w 60496"/>
                <a:gd name="connsiteY28" fmla="*/ 34354 h 68940"/>
                <a:gd name="connsiteX29" fmla="*/ 27761 w 60496"/>
                <a:gd name="connsiteY29" fmla="*/ 38635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40"/>
                  </a:moveTo>
                  <a:cubicBezTo>
                    <a:pt x="42798" y="62810"/>
                    <a:pt x="38866" y="65355"/>
                    <a:pt x="34933" y="66743"/>
                  </a:cubicBezTo>
                  <a:cubicBezTo>
                    <a:pt x="31116" y="68131"/>
                    <a:pt x="26952" y="68941"/>
                    <a:pt x="22672" y="68941"/>
                  </a:cubicBezTo>
                  <a:cubicBezTo>
                    <a:pt x="15384" y="68941"/>
                    <a:pt x="9832" y="67205"/>
                    <a:pt x="5899" y="63619"/>
                  </a:cubicBezTo>
                  <a:cubicBezTo>
                    <a:pt x="1966" y="60034"/>
                    <a:pt x="0" y="55523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6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7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8"/>
                    <a:pt x="27761" y="38635"/>
                  </a:cubicBezTo>
                  <a:cubicBezTo>
                    <a:pt x="23134" y="39329"/>
                    <a:pt x="19896" y="40023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6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3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4D8A8BE3-A7F4-87DA-2EEE-E7D77AC7B2FF}"/>
                </a:ext>
              </a:extLst>
            </p:cNvPr>
            <p:cNvSpPr/>
            <p:nvPr/>
          </p:nvSpPr>
          <p:spPr>
            <a:xfrm>
              <a:off x="2628116" y="4080301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022 w 57488"/>
                <a:gd name="connsiteY12" fmla="*/ 12492 h 69055"/>
                <a:gd name="connsiteX13" fmla="*/ 30537 w 57488"/>
                <a:gd name="connsiteY13" fmla="*/ 9138 h 69055"/>
                <a:gd name="connsiteX14" fmla="*/ 16773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1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8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5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4" y="9022"/>
                    <a:pt x="55175" y="14227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2" y="12492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70" y="9138"/>
                    <a:pt x="20358" y="11104"/>
                    <a:pt x="16773" y="15153"/>
                  </a:cubicBezTo>
                  <a:cubicBezTo>
                    <a:pt x="13302" y="19202"/>
                    <a:pt x="11452" y="25563"/>
                    <a:pt x="11452" y="34354"/>
                  </a:cubicBezTo>
                  <a:cubicBezTo>
                    <a:pt x="11452" y="43145"/>
                    <a:pt x="13187" y="49623"/>
                    <a:pt x="16541" y="53671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8"/>
                    <a:pt x="40832" y="55638"/>
                  </a:cubicBezTo>
                  <a:cubicBezTo>
                    <a:pt x="43724" y="52977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BAB7C4D9-77C2-184E-6745-021E9DE98B67}"/>
                </a:ext>
              </a:extLst>
            </p:cNvPr>
            <p:cNvSpPr/>
            <p:nvPr/>
          </p:nvSpPr>
          <p:spPr>
            <a:xfrm>
              <a:off x="2688843" y="4058901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10195A1A-3DBB-7872-9E2C-61D4CDC9162E}"/>
                </a:ext>
              </a:extLst>
            </p:cNvPr>
            <p:cNvSpPr/>
            <p:nvPr/>
          </p:nvSpPr>
          <p:spPr>
            <a:xfrm>
              <a:off x="2730370" y="4056819"/>
              <a:ext cx="11220" cy="91033"/>
            </a:xfrm>
            <a:custGeom>
              <a:avLst/>
              <a:gdLst>
                <a:gd name="connsiteX0" fmla="*/ 0 w 11220"/>
                <a:gd name="connsiteY0" fmla="*/ 12839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39 h 91033"/>
                <a:gd name="connsiteX4" fmla="*/ 0 w 11220"/>
                <a:gd name="connsiteY4" fmla="*/ 12839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39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39"/>
                  </a:lnTo>
                  <a:lnTo>
                    <a:pt x="0" y="12839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3E465AE7-2CA5-8286-6115-DA3F8FBBA527}"/>
                </a:ext>
              </a:extLst>
            </p:cNvPr>
            <p:cNvSpPr/>
            <p:nvPr/>
          </p:nvSpPr>
          <p:spPr>
            <a:xfrm>
              <a:off x="2755008" y="4080301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022 w 57488"/>
                <a:gd name="connsiteY12" fmla="*/ 12492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1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8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5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4" y="9022"/>
                    <a:pt x="55175" y="14227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2" y="12492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70" y="9138"/>
                    <a:pt x="20358" y="11104"/>
                    <a:pt x="16772" y="15153"/>
                  </a:cubicBezTo>
                  <a:cubicBezTo>
                    <a:pt x="13302" y="19202"/>
                    <a:pt x="11452" y="25563"/>
                    <a:pt x="11452" y="34354"/>
                  </a:cubicBezTo>
                  <a:cubicBezTo>
                    <a:pt x="11452" y="43145"/>
                    <a:pt x="13187" y="49623"/>
                    <a:pt x="16541" y="53671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8"/>
                    <a:pt x="40832" y="55638"/>
                  </a:cubicBezTo>
                  <a:cubicBezTo>
                    <a:pt x="43724" y="52977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527BC54E-3BFA-0189-1DA5-3A28CDA4F215}"/>
                </a:ext>
              </a:extLst>
            </p:cNvPr>
            <p:cNvSpPr/>
            <p:nvPr/>
          </p:nvSpPr>
          <p:spPr>
            <a:xfrm>
              <a:off x="2818280" y="4080532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4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4 w 60843"/>
                <a:gd name="connsiteY20" fmla="*/ 14343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892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4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4" y="14343"/>
                  </a:cubicBezTo>
                  <a:cubicBezTo>
                    <a:pt x="14343" y="17814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27DCC3DD-046F-2AB4-CC18-13A7C4AF036C}"/>
                </a:ext>
              </a:extLst>
            </p:cNvPr>
            <p:cNvSpPr/>
            <p:nvPr/>
          </p:nvSpPr>
          <p:spPr>
            <a:xfrm>
              <a:off x="2888030" y="4080301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59 h 68940"/>
                <a:gd name="connsiteX8" fmla="*/ 11567 w 54828"/>
                <a:gd name="connsiteY8" fmla="*/ 34239 h 68940"/>
                <a:gd name="connsiteX9" fmla="*/ 4396 w 54828"/>
                <a:gd name="connsiteY9" fmla="*/ 27992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8 h 68940"/>
                <a:gd name="connsiteX28" fmla="*/ 54828 w 54828"/>
                <a:gd name="connsiteY28" fmla="*/ 48119 h 68940"/>
                <a:gd name="connsiteX29" fmla="*/ 51590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8"/>
                    <a:pt x="16310" y="56332"/>
                  </a:cubicBezTo>
                  <a:cubicBezTo>
                    <a:pt x="19202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2"/>
                    <a:pt x="43377" y="52283"/>
                    <a:pt x="43377" y="49392"/>
                  </a:cubicBezTo>
                  <a:cubicBezTo>
                    <a:pt x="43377" y="46847"/>
                    <a:pt x="42220" y="44881"/>
                    <a:pt x="40022" y="43377"/>
                  </a:cubicBezTo>
                  <a:cubicBezTo>
                    <a:pt x="38519" y="42336"/>
                    <a:pt x="34701" y="41179"/>
                    <a:pt x="28571" y="39559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2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5" y="3354"/>
                    <a:pt x="13534" y="2198"/>
                    <a:pt x="16541" y="1388"/>
                  </a:cubicBezTo>
                  <a:cubicBezTo>
                    <a:pt x="19549" y="578"/>
                    <a:pt x="22787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1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0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1" y="9832"/>
                    <a:pt x="15963" y="11567"/>
                  </a:cubicBezTo>
                  <a:cubicBezTo>
                    <a:pt x="13765" y="13302"/>
                    <a:pt x="12608" y="15268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0"/>
                    <a:pt x="28224" y="27414"/>
                  </a:cubicBezTo>
                  <a:cubicBezTo>
                    <a:pt x="36090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8"/>
                  </a:cubicBezTo>
                  <a:cubicBezTo>
                    <a:pt x="54019" y="41063"/>
                    <a:pt x="54828" y="44302"/>
                    <a:pt x="54828" y="48119"/>
                  </a:cubicBezTo>
                  <a:cubicBezTo>
                    <a:pt x="54828" y="51936"/>
                    <a:pt x="53672" y="55406"/>
                    <a:pt x="51590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0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FE59BC60-C101-8147-3348-57A0812BDD37}"/>
                </a:ext>
              </a:extLst>
            </p:cNvPr>
            <p:cNvSpPr/>
            <p:nvPr/>
          </p:nvSpPr>
          <p:spPr>
            <a:xfrm>
              <a:off x="1360124" y="4240274"/>
              <a:ext cx="31462" cy="31462"/>
            </a:xfrm>
            <a:custGeom>
              <a:avLst/>
              <a:gdLst>
                <a:gd name="connsiteX0" fmla="*/ 0 w 31462"/>
                <a:gd name="connsiteY0" fmla="*/ 15732 h 31462"/>
                <a:gd name="connsiteX1" fmla="*/ 4627 w 31462"/>
                <a:gd name="connsiteY1" fmla="*/ 4627 h 31462"/>
                <a:gd name="connsiteX2" fmla="*/ 15731 w 31462"/>
                <a:gd name="connsiteY2" fmla="*/ 0 h 31462"/>
                <a:gd name="connsiteX3" fmla="*/ 26836 w 31462"/>
                <a:gd name="connsiteY3" fmla="*/ 4627 h 31462"/>
                <a:gd name="connsiteX4" fmla="*/ 31463 w 31462"/>
                <a:gd name="connsiteY4" fmla="*/ 15732 h 31462"/>
                <a:gd name="connsiteX5" fmla="*/ 26836 w 31462"/>
                <a:gd name="connsiteY5" fmla="*/ 26836 h 31462"/>
                <a:gd name="connsiteX6" fmla="*/ 15731 w 31462"/>
                <a:gd name="connsiteY6" fmla="*/ 31463 h 31462"/>
                <a:gd name="connsiteX7" fmla="*/ 4627 w 31462"/>
                <a:gd name="connsiteY7" fmla="*/ 26836 h 31462"/>
                <a:gd name="connsiteX8" fmla="*/ 0 w 31462"/>
                <a:gd name="connsiteY8" fmla="*/ 15732 h 3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62" h="31462">
                  <a:moveTo>
                    <a:pt x="0" y="15732"/>
                  </a:moveTo>
                  <a:cubicBezTo>
                    <a:pt x="0" y="11336"/>
                    <a:pt x="1504" y="7634"/>
                    <a:pt x="4627" y="4627"/>
                  </a:cubicBezTo>
                  <a:cubicBezTo>
                    <a:pt x="7750" y="1620"/>
                    <a:pt x="11451" y="0"/>
                    <a:pt x="15731" y="0"/>
                  </a:cubicBezTo>
                  <a:cubicBezTo>
                    <a:pt x="20011" y="0"/>
                    <a:pt x="23828" y="1504"/>
                    <a:pt x="26836" y="4627"/>
                  </a:cubicBezTo>
                  <a:cubicBezTo>
                    <a:pt x="29959" y="7750"/>
                    <a:pt x="31463" y="11451"/>
                    <a:pt x="31463" y="15732"/>
                  </a:cubicBezTo>
                  <a:cubicBezTo>
                    <a:pt x="31463" y="20011"/>
                    <a:pt x="29959" y="23828"/>
                    <a:pt x="26836" y="26836"/>
                  </a:cubicBezTo>
                  <a:cubicBezTo>
                    <a:pt x="23713" y="29959"/>
                    <a:pt x="20011" y="31463"/>
                    <a:pt x="15731" y="31463"/>
                  </a:cubicBezTo>
                  <a:cubicBezTo>
                    <a:pt x="11451" y="31463"/>
                    <a:pt x="7750" y="29959"/>
                    <a:pt x="4627" y="26836"/>
                  </a:cubicBezTo>
                  <a:cubicBezTo>
                    <a:pt x="1504" y="23713"/>
                    <a:pt x="0" y="20011"/>
                    <a:pt x="0" y="1573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CE26E432-F5BF-1DAB-15FD-477CBEE4D431}"/>
                </a:ext>
              </a:extLst>
            </p:cNvPr>
            <p:cNvSpPr/>
            <p:nvPr/>
          </p:nvSpPr>
          <p:spPr>
            <a:xfrm>
              <a:off x="1442713" y="4209506"/>
              <a:ext cx="69518" cy="91149"/>
            </a:xfrm>
            <a:custGeom>
              <a:avLst/>
              <a:gdLst>
                <a:gd name="connsiteX0" fmla="*/ 0 w 69518"/>
                <a:gd name="connsiteY0" fmla="*/ 91034 h 91149"/>
                <a:gd name="connsiteX1" fmla="*/ 0 w 69518"/>
                <a:gd name="connsiteY1" fmla="*/ 0 h 91149"/>
                <a:gd name="connsiteX2" fmla="*/ 34354 w 69518"/>
                <a:gd name="connsiteY2" fmla="*/ 0 h 91149"/>
                <a:gd name="connsiteX3" fmla="*/ 48235 w 69518"/>
                <a:gd name="connsiteY3" fmla="*/ 926 h 91149"/>
                <a:gd name="connsiteX4" fmla="*/ 59455 w 69518"/>
                <a:gd name="connsiteY4" fmla="*/ 5205 h 91149"/>
                <a:gd name="connsiteX5" fmla="*/ 66743 w 69518"/>
                <a:gd name="connsiteY5" fmla="*/ 13997 h 91149"/>
                <a:gd name="connsiteX6" fmla="*/ 69519 w 69518"/>
                <a:gd name="connsiteY6" fmla="*/ 26373 h 91149"/>
                <a:gd name="connsiteX7" fmla="*/ 62116 w 69518"/>
                <a:gd name="connsiteY7" fmla="*/ 46037 h 91149"/>
                <a:gd name="connsiteX8" fmla="*/ 35395 w 69518"/>
                <a:gd name="connsiteY8" fmla="*/ 54135 h 91149"/>
                <a:gd name="connsiteX9" fmla="*/ 12030 w 69518"/>
                <a:gd name="connsiteY9" fmla="*/ 54135 h 91149"/>
                <a:gd name="connsiteX10" fmla="*/ 12030 w 69518"/>
                <a:gd name="connsiteY10" fmla="*/ 91149 h 91149"/>
                <a:gd name="connsiteX11" fmla="*/ 0 w 69518"/>
                <a:gd name="connsiteY11" fmla="*/ 91149 h 91149"/>
                <a:gd name="connsiteX12" fmla="*/ 12030 w 69518"/>
                <a:gd name="connsiteY12" fmla="*/ 43261 h 91149"/>
                <a:gd name="connsiteX13" fmla="*/ 35627 w 69518"/>
                <a:gd name="connsiteY13" fmla="*/ 43261 h 91149"/>
                <a:gd name="connsiteX14" fmla="*/ 52168 w 69518"/>
                <a:gd name="connsiteY14" fmla="*/ 38866 h 91149"/>
                <a:gd name="connsiteX15" fmla="*/ 57142 w 69518"/>
                <a:gd name="connsiteY15" fmla="*/ 26605 h 91149"/>
                <a:gd name="connsiteX16" fmla="*/ 54250 w 69518"/>
                <a:gd name="connsiteY16" fmla="*/ 16773 h 91149"/>
                <a:gd name="connsiteX17" fmla="*/ 46616 w 69518"/>
                <a:gd name="connsiteY17" fmla="*/ 11452 h 91149"/>
                <a:gd name="connsiteX18" fmla="*/ 35395 w 69518"/>
                <a:gd name="connsiteY18" fmla="*/ 10642 h 91149"/>
                <a:gd name="connsiteX19" fmla="*/ 12146 w 69518"/>
                <a:gd name="connsiteY19" fmla="*/ 10642 h 91149"/>
                <a:gd name="connsiteX20" fmla="*/ 12146 w 69518"/>
                <a:gd name="connsiteY20" fmla="*/ 43146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518" h="91149">
                  <a:moveTo>
                    <a:pt x="0" y="91034"/>
                  </a:moveTo>
                  <a:lnTo>
                    <a:pt x="0" y="0"/>
                  </a:lnTo>
                  <a:lnTo>
                    <a:pt x="34354" y="0"/>
                  </a:lnTo>
                  <a:cubicBezTo>
                    <a:pt x="40369" y="0"/>
                    <a:pt x="44996" y="347"/>
                    <a:pt x="48235" y="926"/>
                  </a:cubicBezTo>
                  <a:cubicBezTo>
                    <a:pt x="52746" y="1620"/>
                    <a:pt x="56448" y="3123"/>
                    <a:pt x="59455" y="5205"/>
                  </a:cubicBezTo>
                  <a:cubicBezTo>
                    <a:pt x="62463" y="7287"/>
                    <a:pt x="64892" y="10179"/>
                    <a:pt x="66743" y="13997"/>
                  </a:cubicBezTo>
                  <a:cubicBezTo>
                    <a:pt x="68593" y="17814"/>
                    <a:pt x="69519" y="21862"/>
                    <a:pt x="69519" y="26373"/>
                  </a:cubicBezTo>
                  <a:cubicBezTo>
                    <a:pt x="69519" y="34123"/>
                    <a:pt x="67090" y="40717"/>
                    <a:pt x="62116" y="46037"/>
                  </a:cubicBezTo>
                  <a:cubicBezTo>
                    <a:pt x="57142" y="51358"/>
                    <a:pt x="48235" y="54135"/>
                    <a:pt x="35395" y="54135"/>
                  </a:cubicBezTo>
                  <a:lnTo>
                    <a:pt x="12030" y="54135"/>
                  </a:lnTo>
                  <a:lnTo>
                    <a:pt x="12030" y="91149"/>
                  </a:lnTo>
                  <a:lnTo>
                    <a:pt x="0" y="91149"/>
                  </a:lnTo>
                  <a:close/>
                  <a:moveTo>
                    <a:pt x="12030" y="43261"/>
                  </a:moveTo>
                  <a:lnTo>
                    <a:pt x="35627" y="43261"/>
                  </a:lnTo>
                  <a:cubicBezTo>
                    <a:pt x="43377" y="43261"/>
                    <a:pt x="48929" y="41873"/>
                    <a:pt x="52168" y="38866"/>
                  </a:cubicBezTo>
                  <a:cubicBezTo>
                    <a:pt x="55407" y="35974"/>
                    <a:pt x="57142" y="31925"/>
                    <a:pt x="57142" y="26605"/>
                  </a:cubicBezTo>
                  <a:cubicBezTo>
                    <a:pt x="57142" y="22787"/>
                    <a:pt x="56216" y="19549"/>
                    <a:pt x="54250" y="16773"/>
                  </a:cubicBezTo>
                  <a:cubicBezTo>
                    <a:pt x="52284" y="14112"/>
                    <a:pt x="49739" y="12261"/>
                    <a:pt x="46616" y="11452"/>
                  </a:cubicBezTo>
                  <a:cubicBezTo>
                    <a:pt x="44534" y="10873"/>
                    <a:pt x="40832" y="10642"/>
                    <a:pt x="35395" y="10642"/>
                  </a:cubicBezTo>
                  <a:lnTo>
                    <a:pt x="12146" y="10642"/>
                  </a:lnTo>
                  <a:lnTo>
                    <a:pt x="12146" y="4314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D0F69E7D-E11E-E9AB-CBAC-5B0C485BCC6E}"/>
                </a:ext>
              </a:extLst>
            </p:cNvPr>
            <p:cNvSpPr/>
            <p:nvPr/>
          </p:nvSpPr>
          <p:spPr>
            <a:xfrm>
              <a:off x="1525997" y="4233103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E0C515F0-870E-D6A8-1B6A-4E7C7AE58CF3}"/>
                </a:ext>
              </a:extLst>
            </p:cNvPr>
            <p:cNvSpPr/>
            <p:nvPr/>
          </p:nvSpPr>
          <p:spPr>
            <a:xfrm>
              <a:off x="1564053" y="4233103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4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4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1" y="53324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BF3A626F-2D35-0FF9-328B-D2904928F628}"/>
                </a:ext>
              </a:extLst>
            </p:cNvPr>
            <p:cNvSpPr/>
            <p:nvPr/>
          </p:nvSpPr>
          <p:spPr>
            <a:xfrm>
              <a:off x="1624665" y="4209622"/>
              <a:ext cx="25447" cy="117985"/>
            </a:xfrm>
            <a:custGeom>
              <a:avLst/>
              <a:gdLst>
                <a:gd name="connsiteX0" fmla="*/ 0 w 25447"/>
                <a:gd name="connsiteY0" fmla="*/ 116597 h 117985"/>
                <a:gd name="connsiteX1" fmla="*/ 2082 w 25447"/>
                <a:gd name="connsiteY1" fmla="*/ 107112 h 117985"/>
                <a:gd name="connsiteX2" fmla="*/ 7403 w 25447"/>
                <a:gd name="connsiteY2" fmla="*/ 108037 h 117985"/>
                <a:gd name="connsiteX3" fmla="*/ 12492 w 25447"/>
                <a:gd name="connsiteY3" fmla="*/ 105724 h 117985"/>
                <a:gd name="connsiteX4" fmla="*/ 14228 w 25447"/>
                <a:gd name="connsiteY4" fmla="*/ 94388 h 117985"/>
                <a:gd name="connsiteX5" fmla="*/ 14228 w 25447"/>
                <a:gd name="connsiteY5" fmla="*/ 25101 h 117985"/>
                <a:gd name="connsiteX6" fmla="*/ 25448 w 25447"/>
                <a:gd name="connsiteY6" fmla="*/ 25101 h 117985"/>
                <a:gd name="connsiteX7" fmla="*/ 25448 w 25447"/>
                <a:gd name="connsiteY7" fmla="*/ 94735 h 117985"/>
                <a:gd name="connsiteX8" fmla="*/ 22209 w 25447"/>
                <a:gd name="connsiteY8" fmla="*/ 111739 h 117985"/>
                <a:gd name="connsiteX9" fmla="*/ 8791 w 25447"/>
                <a:gd name="connsiteY9" fmla="*/ 117985 h 117985"/>
                <a:gd name="connsiteX10" fmla="*/ 0 w 25447"/>
                <a:gd name="connsiteY10" fmla="*/ 116828 h 117985"/>
                <a:gd name="connsiteX11" fmla="*/ 14112 w 25447"/>
                <a:gd name="connsiteY11" fmla="*/ 12955 h 117985"/>
                <a:gd name="connsiteX12" fmla="*/ 14112 w 25447"/>
                <a:gd name="connsiteY12" fmla="*/ 0 h 117985"/>
                <a:gd name="connsiteX13" fmla="*/ 25332 w 25447"/>
                <a:gd name="connsiteY13" fmla="*/ 0 h 117985"/>
                <a:gd name="connsiteX14" fmla="*/ 25332 w 25447"/>
                <a:gd name="connsiteY14" fmla="*/ 12955 h 117985"/>
                <a:gd name="connsiteX15" fmla="*/ 14112 w 25447"/>
                <a:gd name="connsiteY15" fmla="*/ 12955 h 11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47" h="117985">
                  <a:moveTo>
                    <a:pt x="0" y="116597"/>
                  </a:moveTo>
                  <a:lnTo>
                    <a:pt x="2082" y="107112"/>
                  </a:lnTo>
                  <a:cubicBezTo>
                    <a:pt x="4280" y="107690"/>
                    <a:pt x="6131" y="108037"/>
                    <a:pt x="7403" y="108037"/>
                  </a:cubicBezTo>
                  <a:cubicBezTo>
                    <a:pt x="9716" y="108037"/>
                    <a:pt x="11336" y="107227"/>
                    <a:pt x="12492" y="105724"/>
                  </a:cubicBezTo>
                  <a:cubicBezTo>
                    <a:pt x="13649" y="104220"/>
                    <a:pt x="14228" y="100403"/>
                    <a:pt x="14228" y="94388"/>
                  </a:cubicBezTo>
                  <a:lnTo>
                    <a:pt x="14228" y="25101"/>
                  </a:lnTo>
                  <a:lnTo>
                    <a:pt x="25448" y="25101"/>
                  </a:lnTo>
                  <a:lnTo>
                    <a:pt x="25448" y="94735"/>
                  </a:lnTo>
                  <a:cubicBezTo>
                    <a:pt x="25448" y="102832"/>
                    <a:pt x="24407" y="108500"/>
                    <a:pt x="22209" y="111739"/>
                  </a:cubicBezTo>
                  <a:cubicBezTo>
                    <a:pt x="19548" y="115903"/>
                    <a:pt x="15037" y="117985"/>
                    <a:pt x="8791" y="117985"/>
                  </a:cubicBezTo>
                  <a:cubicBezTo>
                    <a:pt x="5784" y="117985"/>
                    <a:pt x="2892" y="117638"/>
                    <a:pt x="0" y="116828"/>
                  </a:cubicBezTo>
                  <a:close/>
                  <a:moveTo>
                    <a:pt x="14112" y="12955"/>
                  </a:moveTo>
                  <a:lnTo>
                    <a:pt x="14112" y="0"/>
                  </a:lnTo>
                  <a:lnTo>
                    <a:pt x="25332" y="0"/>
                  </a:lnTo>
                  <a:lnTo>
                    <a:pt x="25332" y="12955"/>
                  </a:lnTo>
                  <a:lnTo>
                    <a:pt x="14112" y="12955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86FD69ED-F6DB-99D0-FF04-B845D0184D01}"/>
                </a:ext>
              </a:extLst>
            </p:cNvPr>
            <p:cNvSpPr/>
            <p:nvPr/>
          </p:nvSpPr>
          <p:spPr>
            <a:xfrm>
              <a:off x="1663299" y="423321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5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3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8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8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5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3BFCD96A-A88A-5C85-4895-05653B8EAAC2}"/>
                </a:ext>
              </a:extLst>
            </p:cNvPr>
            <p:cNvSpPr/>
            <p:nvPr/>
          </p:nvSpPr>
          <p:spPr>
            <a:xfrm>
              <a:off x="1734321" y="4232987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9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022 w 57488"/>
                <a:gd name="connsiteY12" fmla="*/ 12493 h 69055"/>
                <a:gd name="connsiteX13" fmla="*/ 30537 w 57488"/>
                <a:gd name="connsiteY13" fmla="*/ 9138 h 69055"/>
                <a:gd name="connsiteX14" fmla="*/ 16772 w 57488"/>
                <a:gd name="connsiteY14" fmla="*/ 15153 h 69055"/>
                <a:gd name="connsiteX15" fmla="*/ 11452 w 57488"/>
                <a:gd name="connsiteY15" fmla="*/ 34354 h 69055"/>
                <a:gd name="connsiteX16" fmla="*/ 16541 w 57488"/>
                <a:gd name="connsiteY16" fmla="*/ 53672 h 69055"/>
                <a:gd name="connsiteX17" fmla="*/ 29843 w 57488"/>
                <a:gd name="connsiteY17" fmla="*/ 59687 h 69055"/>
                <a:gd name="connsiteX18" fmla="*/ 40832 w 57488"/>
                <a:gd name="connsiteY18" fmla="*/ 55638 h 69055"/>
                <a:gd name="connsiteX19" fmla="*/ 46384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216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9"/>
                  </a:cubicBezTo>
                  <a:cubicBezTo>
                    <a:pt x="5899" y="10758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030" y="1851"/>
                    <a:pt x="47657" y="5437"/>
                  </a:cubicBezTo>
                  <a:cubicBezTo>
                    <a:pt x="52284" y="9022"/>
                    <a:pt x="55175" y="14228"/>
                    <a:pt x="56448" y="20821"/>
                  </a:cubicBezTo>
                  <a:lnTo>
                    <a:pt x="45575" y="22556"/>
                  </a:lnTo>
                  <a:cubicBezTo>
                    <a:pt x="44534" y="18161"/>
                    <a:pt x="42683" y="14806"/>
                    <a:pt x="40022" y="12493"/>
                  </a:cubicBezTo>
                  <a:cubicBezTo>
                    <a:pt x="37362" y="10295"/>
                    <a:pt x="34239" y="9138"/>
                    <a:pt x="30537" y="9138"/>
                  </a:cubicBezTo>
                  <a:cubicBezTo>
                    <a:pt x="24869" y="9138"/>
                    <a:pt x="20358" y="11105"/>
                    <a:pt x="16772" y="15153"/>
                  </a:cubicBezTo>
                  <a:cubicBezTo>
                    <a:pt x="13302" y="19202"/>
                    <a:pt x="11452" y="25564"/>
                    <a:pt x="11452" y="34354"/>
                  </a:cubicBezTo>
                  <a:cubicBezTo>
                    <a:pt x="11452" y="43146"/>
                    <a:pt x="13187" y="49623"/>
                    <a:pt x="16541" y="53672"/>
                  </a:cubicBezTo>
                  <a:cubicBezTo>
                    <a:pt x="19896" y="57720"/>
                    <a:pt x="24407" y="59687"/>
                    <a:pt x="29843" y="59687"/>
                  </a:cubicBezTo>
                  <a:cubicBezTo>
                    <a:pt x="34239" y="59687"/>
                    <a:pt x="37940" y="58299"/>
                    <a:pt x="40832" y="55638"/>
                  </a:cubicBezTo>
                  <a:cubicBezTo>
                    <a:pt x="43724" y="52978"/>
                    <a:pt x="45690" y="48813"/>
                    <a:pt x="46384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B7C0E133-106F-39C4-9BFB-7E4F74432478}"/>
                </a:ext>
              </a:extLst>
            </p:cNvPr>
            <p:cNvSpPr/>
            <p:nvPr/>
          </p:nvSpPr>
          <p:spPr>
            <a:xfrm>
              <a:off x="1794933" y="4211588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2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2"/>
                  </a:lnTo>
                  <a:cubicBezTo>
                    <a:pt x="19317" y="73451"/>
                    <a:pt x="19548" y="75418"/>
                    <a:pt x="19895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44264349-D664-5CE7-44D8-029C5447CB5F}"/>
                </a:ext>
              </a:extLst>
            </p:cNvPr>
            <p:cNvSpPr/>
            <p:nvPr/>
          </p:nvSpPr>
          <p:spPr>
            <a:xfrm>
              <a:off x="1864799" y="4209506"/>
              <a:ext cx="62925" cy="91033"/>
            </a:xfrm>
            <a:custGeom>
              <a:avLst/>
              <a:gdLst>
                <a:gd name="connsiteX0" fmla="*/ 39560 w 62925"/>
                <a:gd name="connsiteY0" fmla="*/ 91034 h 91033"/>
                <a:gd name="connsiteX1" fmla="*/ 39560 w 62925"/>
                <a:gd name="connsiteY1" fmla="*/ 69288 h 91033"/>
                <a:gd name="connsiteX2" fmla="*/ 0 w 62925"/>
                <a:gd name="connsiteY2" fmla="*/ 69288 h 91033"/>
                <a:gd name="connsiteX3" fmla="*/ 0 w 62925"/>
                <a:gd name="connsiteY3" fmla="*/ 58993 h 91033"/>
                <a:gd name="connsiteX4" fmla="*/ 41526 w 62925"/>
                <a:gd name="connsiteY4" fmla="*/ 0 h 91033"/>
                <a:gd name="connsiteX5" fmla="*/ 50664 w 62925"/>
                <a:gd name="connsiteY5" fmla="*/ 0 h 91033"/>
                <a:gd name="connsiteX6" fmla="*/ 50664 w 62925"/>
                <a:gd name="connsiteY6" fmla="*/ 58993 h 91033"/>
                <a:gd name="connsiteX7" fmla="*/ 62925 w 62925"/>
                <a:gd name="connsiteY7" fmla="*/ 58993 h 91033"/>
                <a:gd name="connsiteX8" fmla="*/ 62925 w 62925"/>
                <a:gd name="connsiteY8" fmla="*/ 69288 h 91033"/>
                <a:gd name="connsiteX9" fmla="*/ 50664 w 62925"/>
                <a:gd name="connsiteY9" fmla="*/ 69288 h 91033"/>
                <a:gd name="connsiteX10" fmla="*/ 50664 w 62925"/>
                <a:gd name="connsiteY10" fmla="*/ 91034 h 91033"/>
                <a:gd name="connsiteX11" fmla="*/ 39444 w 62925"/>
                <a:gd name="connsiteY11" fmla="*/ 91034 h 91033"/>
                <a:gd name="connsiteX12" fmla="*/ 39560 w 62925"/>
                <a:gd name="connsiteY12" fmla="*/ 58993 h 91033"/>
                <a:gd name="connsiteX13" fmla="*/ 39560 w 62925"/>
                <a:gd name="connsiteY13" fmla="*/ 17929 h 91033"/>
                <a:gd name="connsiteX14" fmla="*/ 10989 w 62925"/>
                <a:gd name="connsiteY14" fmla="*/ 58993 h 91033"/>
                <a:gd name="connsiteX15" fmla="*/ 39560 w 62925"/>
                <a:gd name="connsiteY15" fmla="*/ 58993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925" h="91033">
                  <a:moveTo>
                    <a:pt x="39560" y="91034"/>
                  </a:moveTo>
                  <a:lnTo>
                    <a:pt x="39560" y="69288"/>
                  </a:lnTo>
                  <a:lnTo>
                    <a:pt x="0" y="69288"/>
                  </a:lnTo>
                  <a:lnTo>
                    <a:pt x="0" y="58993"/>
                  </a:lnTo>
                  <a:lnTo>
                    <a:pt x="41526" y="0"/>
                  </a:lnTo>
                  <a:lnTo>
                    <a:pt x="50664" y="0"/>
                  </a:lnTo>
                  <a:lnTo>
                    <a:pt x="50664" y="58993"/>
                  </a:lnTo>
                  <a:lnTo>
                    <a:pt x="62925" y="58993"/>
                  </a:lnTo>
                  <a:lnTo>
                    <a:pt x="62925" y="69288"/>
                  </a:lnTo>
                  <a:lnTo>
                    <a:pt x="50664" y="69288"/>
                  </a:lnTo>
                  <a:lnTo>
                    <a:pt x="50664" y="91034"/>
                  </a:lnTo>
                  <a:lnTo>
                    <a:pt x="39444" y="91034"/>
                  </a:lnTo>
                  <a:close/>
                  <a:moveTo>
                    <a:pt x="39560" y="58993"/>
                  </a:moveTo>
                  <a:lnTo>
                    <a:pt x="39560" y="17929"/>
                  </a:lnTo>
                  <a:lnTo>
                    <a:pt x="10989" y="58993"/>
                  </a:lnTo>
                  <a:lnTo>
                    <a:pt x="39560" y="5899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8491E5DA-FF21-DE09-F6E1-42E16CD800DA}"/>
                </a:ext>
              </a:extLst>
            </p:cNvPr>
            <p:cNvSpPr/>
            <p:nvPr/>
          </p:nvSpPr>
          <p:spPr>
            <a:xfrm>
              <a:off x="1945422" y="4287816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C2806DE7-F124-64D8-AB2C-CF9BD61C7D4C}"/>
                </a:ext>
              </a:extLst>
            </p:cNvPr>
            <p:cNvSpPr/>
            <p:nvPr/>
          </p:nvSpPr>
          <p:spPr>
            <a:xfrm>
              <a:off x="1982900" y="4209275"/>
              <a:ext cx="33660" cy="91496"/>
            </a:xfrm>
            <a:custGeom>
              <a:avLst/>
              <a:gdLst>
                <a:gd name="connsiteX0" fmla="*/ 33660 w 33660"/>
                <a:gd name="connsiteY0" fmla="*/ 91265 h 91496"/>
                <a:gd name="connsiteX1" fmla="*/ 22440 w 33660"/>
                <a:gd name="connsiteY1" fmla="*/ 91265 h 91496"/>
                <a:gd name="connsiteX2" fmla="*/ 22440 w 33660"/>
                <a:gd name="connsiteY2" fmla="*/ 20011 h 91496"/>
                <a:gd name="connsiteX3" fmla="*/ 11798 w 33660"/>
                <a:gd name="connsiteY3" fmla="*/ 27761 h 91496"/>
                <a:gd name="connsiteX4" fmla="*/ 0 w 33660"/>
                <a:gd name="connsiteY4" fmla="*/ 33545 h 91496"/>
                <a:gd name="connsiteX5" fmla="*/ 0 w 33660"/>
                <a:gd name="connsiteY5" fmla="*/ 22787 h 91496"/>
                <a:gd name="connsiteX6" fmla="*/ 16425 w 33660"/>
                <a:gd name="connsiteY6" fmla="*/ 12145 h 91496"/>
                <a:gd name="connsiteX7" fmla="*/ 26373 w 33660"/>
                <a:gd name="connsiteY7" fmla="*/ 0 h 91496"/>
                <a:gd name="connsiteX8" fmla="*/ 33545 w 33660"/>
                <a:gd name="connsiteY8" fmla="*/ 0 h 91496"/>
                <a:gd name="connsiteX9" fmla="*/ 33545 w 33660"/>
                <a:gd name="connsiteY9" fmla="*/ 91496 h 9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60" h="91496">
                  <a:moveTo>
                    <a:pt x="33660" y="91265"/>
                  </a:moveTo>
                  <a:lnTo>
                    <a:pt x="22440" y="91265"/>
                  </a:lnTo>
                  <a:lnTo>
                    <a:pt x="22440" y="20011"/>
                  </a:lnTo>
                  <a:cubicBezTo>
                    <a:pt x="19780" y="22556"/>
                    <a:pt x="16194" y="25101"/>
                    <a:pt x="11798" y="27761"/>
                  </a:cubicBezTo>
                  <a:cubicBezTo>
                    <a:pt x="7403" y="30306"/>
                    <a:pt x="3470" y="32272"/>
                    <a:pt x="0" y="33545"/>
                  </a:cubicBezTo>
                  <a:lnTo>
                    <a:pt x="0" y="22787"/>
                  </a:lnTo>
                  <a:cubicBezTo>
                    <a:pt x="6246" y="19896"/>
                    <a:pt x="11683" y="16310"/>
                    <a:pt x="16425" y="12145"/>
                  </a:cubicBezTo>
                  <a:cubicBezTo>
                    <a:pt x="21168" y="7981"/>
                    <a:pt x="24407" y="3933"/>
                    <a:pt x="26373" y="0"/>
                  </a:cubicBezTo>
                  <a:lnTo>
                    <a:pt x="33545" y="0"/>
                  </a:lnTo>
                  <a:lnTo>
                    <a:pt x="33545" y="9149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E0D662B2-1D71-E5ED-9D98-35B1FD21AA3E}"/>
                </a:ext>
              </a:extLst>
            </p:cNvPr>
            <p:cNvSpPr/>
            <p:nvPr/>
          </p:nvSpPr>
          <p:spPr>
            <a:xfrm>
              <a:off x="2086542" y="4234607"/>
              <a:ext cx="12723" cy="65932"/>
            </a:xfrm>
            <a:custGeom>
              <a:avLst/>
              <a:gdLst>
                <a:gd name="connsiteX0" fmla="*/ 0 w 12723"/>
                <a:gd name="connsiteY0" fmla="*/ 12724 h 65932"/>
                <a:gd name="connsiteX1" fmla="*/ 0 w 12723"/>
                <a:gd name="connsiteY1" fmla="*/ 0 h 65932"/>
                <a:gd name="connsiteX2" fmla="*/ 12724 w 12723"/>
                <a:gd name="connsiteY2" fmla="*/ 0 h 65932"/>
                <a:gd name="connsiteX3" fmla="*/ 12724 w 12723"/>
                <a:gd name="connsiteY3" fmla="*/ 12724 h 65932"/>
                <a:gd name="connsiteX4" fmla="*/ 0 w 12723"/>
                <a:gd name="connsiteY4" fmla="*/ 12724 h 65932"/>
                <a:gd name="connsiteX5" fmla="*/ 0 w 12723"/>
                <a:gd name="connsiteY5" fmla="*/ 65933 h 65932"/>
                <a:gd name="connsiteX6" fmla="*/ 0 w 12723"/>
                <a:gd name="connsiteY6" fmla="*/ 53209 h 65932"/>
                <a:gd name="connsiteX7" fmla="*/ 12724 w 12723"/>
                <a:gd name="connsiteY7" fmla="*/ 53209 h 65932"/>
                <a:gd name="connsiteX8" fmla="*/ 12724 w 12723"/>
                <a:gd name="connsiteY8" fmla="*/ 65933 h 65932"/>
                <a:gd name="connsiteX9" fmla="*/ 0 w 12723"/>
                <a:gd name="connsiteY9" fmla="*/ 65933 h 6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23" h="65932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  <a:moveTo>
                    <a:pt x="0" y="65933"/>
                  </a:moveTo>
                  <a:lnTo>
                    <a:pt x="0" y="53209"/>
                  </a:lnTo>
                  <a:lnTo>
                    <a:pt x="12724" y="53209"/>
                  </a:lnTo>
                  <a:lnTo>
                    <a:pt x="12724" y="65933"/>
                  </a:lnTo>
                  <a:lnTo>
                    <a:pt x="0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3E0C6938-D7E4-C354-308F-F7FF6ED9E1EB}"/>
                </a:ext>
              </a:extLst>
            </p:cNvPr>
            <p:cNvSpPr/>
            <p:nvPr/>
          </p:nvSpPr>
          <p:spPr>
            <a:xfrm>
              <a:off x="2146922" y="4209390"/>
              <a:ext cx="117059" cy="91148"/>
            </a:xfrm>
            <a:custGeom>
              <a:avLst/>
              <a:gdLst>
                <a:gd name="connsiteX0" fmla="*/ 24175 w 117059"/>
                <a:gd name="connsiteY0" fmla="*/ 91149 h 91148"/>
                <a:gd name="connsiteX1" fmla="*/ 0 w 117059"/>
                <a:gd name="connsiteY1" fmla="*/ 115 h 91148"/>
                <a:gd name="connsiteX2" fmla="*/ 12377 w 117059"/>
                <a:gd name="connsiteY2" fmla="*/ 115 h 91148"/>
                <a:gd name="connsiteX3" fmla="*/ 26257 w 117059"/>
                <a:gd name="connsiteY3" fmla="*/ 59802 h 91148"/>
                <a:gd name="connsiteX4" fmla="*/ 30075 w 117059"/>
                <a:gd name="connsiteY4" fmla="*/ 78425 h 91148"/>
                <a:gd name="connsiteX5" fmla="*/ 34123 w 117059"/>
                <a:gd name="connsiteY5" fmla="*/ 61537 h 91148"/>
                <a:gd name="connsiteX6" fmla="*/ 51474 w 117059"/>
                <a:gd name="connsiteY6" fmla="*/ 0 h 91148"/>
                <a:gd name="connsiteX7" fmla="*/ 66048 w 117059"/>
                <a:gd name="connsiteY7" fmla="*/ 0 h 91148"/>
                <a:gd name="connsiteX8" fmla="*/ 79119 w 117059"/>
                <a:gd name="connsiteY8" fmla="*/ 46153 h 91148"/>
                <a:gd name="connsiteX9" fmla="*/ 86175 w 117059"/>
                <a:gd name="connsiteY9" fmla="*/ 78425 h 91148"/>
                <a:gd name="connsiteX10" fmla="*/ 90686 w 117059"/>
                <a:gd name="connsiteY10" fmla="*/ 58645 h 91148"/>
                <a:gd name="connsiteX11" fmla="*/ 104914 w 117059"/>
                <a:gd name="connsiteY11" fmla="*/ 115 h 91148"/>
                <a:gd name="connsiteX12" fmla="*/ 117060 w 117059"/>
                <a:gd name="connsiteY12" fmla="*/ 115 h 91148"/>
                <a:gd name="connsiteX13" fmla="*/ 92075 w 117059"/>
                <a:gd name="connsiteY13" fmla="*/ 91149 h 91148"/>
                <a:gd name="connsiteX14" fmla="*/ 80507 w 117059"/>
                <a:gd name="connsiteY14" fmla="*/ 91149 h 91148"/>
                <a:gd name="connsiteX15" fmla="*/ 61306 w 117059"/>
                <a:gd name="connsiteY15" fmla="*/ 21746 h 91148"/>
                <a:gd name="connsiteX16" fmla="*/ 58414 w 117059"/>
                <a:gd name="connsiteY16" fmla="*/ 11104 h 91148"/>
                <a:gd name="connsiteX17" fmla="*/ 55754 w 117059"/>
                <a:gd name="connsiteY17" fmla="*/ 21746 h 91148"/>
                <a:gd name="connsiteX18" fmla="*/ 36436 w 117059"/>
                <a:gd name="connsiteY18" fmla="*/ 91149 h 91148"/>
                <a:gd name="connsiteX19" fmla="*/ 24175 w 117059"/>
                <a:gd name="connsiteY19" fmla="*/ 91149 h 9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059" h="91148">
                  <a:moveTo>
                    <a:pt x="24175" y="91149"/>
                  </a:moveTo>
                  <a:lnTo>
                    <a:pt x="0" y="115"/>
                  </a:lnTo>
                  <a:lnTo>
                    <a:pt x="12377" y="115"/>
                  </a:lnTo>
                  <a:lnTo>
                    <a:pt x="26257" y="59802"/>
                  </a:lnTo>
                  <a:cubicBezTo>
                    <a:pt x="27761" y="66048"/>
                    <a:pt x="29034" y="72295"/>
                    <a:pt x="30075" y="78425"/>
                  </a:cubicBezTo>
                  <a:cubicBezTo>
                    <a:pt x="32388" y="68709"/>
                    <a:pt x="33776" y="63041"/>
                    <a:pt x="34123" y="61537"/>
                  </a:cubicBezTo>
                  <a:lnTo>
                    <a:pt x="51474" y="0"/>
                  </a:lnTo>
                  <a:lnTo>
                    <a:pt x="66048" y="0"/>
                  </a:lnTo>
                  <a:lnTo>
                    <a:pt x="79119" y="46153"/>
                  </a:lnTo>
                  <a:cubicBezTo>
                    <a:pt x="82358" y="57604"/>
                    <a:pt x="84787" y="68362"/>
                    <a:pt x="86175" y="78425"/>
                  </a:cubicBezTo>
                  <a:cubicBezTo>
                    <a:pt x="87332" y="72642"/>
                    <a:pt x="88836" y="66048"/>
                    <a:pt x="90686" y="58645"/>
                  </a:cubicBezTo>
                  <a:lnTo>
                    <a:pt x="104914" y="115"/>
                  </a:lnTo>
                  <a:lnTo>
                    <a:pt x="117060" y="115"/>
                  </a:lnTo>
                  <a:lnTo>
                    <a:pt x="92075" y="91149"/>
                  </a:lnTo>
                  <a:lnTo>
                    <a:pt x="80507" y="91149"/>
                  </a:lnTo>
                  <a:lnTo>
                    <a:pt x="61306" y="21746"/>
                  </a:lnTo>
                  <a:cubicBezTo>
                    <a:pt x="59687" y="15962"/>
                    <a:pt x="58761" y="12377"/>
                    <a:pt x="58414" y="11104"/>
                  </a:cubicBezTo>
                  <a:cubicBezTo>
                    <a:pt x="57489" y="15268"/>
                    <a:pt x="56563" y="18854"/>
                    <a:pt x="55754" y="21746"/>
                  </a:cubicBezTo>
                  <a:lnTo>
                    <a:pt x="36436" y="91149"/>
                  </a:lnTo>
                  <a:lnTo>
                    <a:pt x="24175" y="911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197DC28C-EE72-236F-BBF5-088DB81A45E5}"/>
                </a:ext>
              </a:extLst>
            </p:cNvPr>
            <p:cNvSpPr/>
            <p:nvPr/>
          </p:nvSpPr>
          <p:spPr>
            <a:xfrm>
              <a:off x="2269997" y="4233103"/>
              <a:ext cx="60380" cy="68940"/>
            </a:xfrm>
            <a:custGeom>
              <a:avLst/>
              <a:gdLst>
                <a:gd name="connsiteX0" fmla="*/ 46847 w 60380"/>
                <a:gd name="connsiteY0" fmla="*/ 59340 h 68940"/>
                <a:gd name="connsiteX1" fmla="*/ 34933 w 60380"/>
                <a:gd name="connsiteY1" fmla="*/ 66742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4 h 68940"/>
                <a:gd name="connsiteX18" fmla="*/ 31347 w 60380"/>
                <a:gd name="connsiteY18" fmla="*/ 0 h 68940"/>
                <a:gd name="connsiteX19" fmla="*/ 45112 w 60380"/>
                <a:gd name="connsiteY19" fmla="*/ 1967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1 w 60380"/>
                <a:gd name="connsiteY25" fmla="*/ 67436 h 68940"/>
                <a:gd name="connsiteX26" fmla="*/ 48698 w 60380"/>
                <a:gd name="connsiteY26" fmla="*/ 67436 h 68940"/>
                <a:gd name="connsiteX27" fmla="*/ 46500 w 60380"/>
                <a:gd name="connsiteY27" fmla="*/ 59340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6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0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20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5" y="11914"/>
                    <a:pt x="6593" y="9022"/>
                  </a:cubicBezTo>
                  <a:cubicBezTo>
                    <a:pt x="8791" y="6131"/>
                    <a:pt x="12146" y="3933"/>
                    <a:pt x="16425" y="2314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7"/>
                  </a:cubicBezTo>
                  <a:cubicBezTo>
                    <a:pt x="48698" y="3239"/>
                    <a:pt x="51242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426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4" y="59571"/>
                  </a:cubicBezTo>
                  <a:cubicBezTo>
                    <a:pt x="58067" y="62347"/>
                    <a:pt x="58992" y="65007"/>
                    <a:pt x="60381" y="67436"/>
                  </a:cubicBezTo>
                  <a:lnTo>
                    <a:pt x="48698" y="67436"/>
                  </a:lnTo>
                  <a:cubicBezTo>
                    <a:pt x="47541" y="65123"/>
                    <a:pt x="46847" y="62347"/>
                    <a:pt x="46500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893F6692-6E4F-5975-91BB-FCD3050EF358}"/>
                </a:ext>
              </a:extLst>
            </p:cNvPr>
            <p:cNvSpPr/>
            <p:nvPr/>
          </p:nvSpPr>
          <p:spPr>
            <a:xfrm>
              <a:off x="2338243" y="4211588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2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2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358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18D0B7F3-9E9C-A21F-F03B-54F8994D67D8}"/>
                </a:ext>
              </a:extLst>
            </p:cNvPr>
            <p:cNvSpPr/>
            <p:nvPr/>
          </p:nvSpPr>
          <p:spPr>
            <a:xfrm>
              <a:off x="2375836" y="423321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5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3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8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8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5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DB0D94B0-6322-E653-32D5-6412B407497A}"/>
                </a:ext>
              </a:extLst>
            </p:cNvPr>
            <p:cNvSpPr/>
            <p:nvPr/>
          </p:nvSpPr>
          <p:spPr>
            <a:xfrm>
              <a:off x="2450213" y="4233103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E4B638FD-CB7D-9F7D-6B21-B6431CE30E78}"/>
                </a:ext>
              </a:extLst>
            </p:cNvPr>
            <p:cNvSpPr/>
            <p:nvPr/>
          </p:nvSpPr>
          <p:spPr>
            <a:xfrm>
              <a:off x="2528985" y="4209506"/>
              <a:ext cx="75417" cy="91033"/>
            </a:xfrm>
            <a:custGeom>
              <a:avLst/>
              <a:gdLst>
                <a:gd name="connsiteX0" fmla="*/ 231 w 75417"/>
                <a:gd name="connsiteY0" fmla="*/ 91034 h 91033"/>
                <a:gd name="connsiteX1" fmla="*/ 231 w 75417"/>
                <a:gd name="connsiteY1" fmla="*/ 0 h 91033"/>
                <a:gd name="connsiteX2" fmla="*/ 31578 w 75417"/>
                <a:gd name="connsiteY2" fmla="*/ 0 h 91033"/>
                <a:gd name="connsiteX3" fmla="*/ 47772 w 75417"/>
                <a:gd name="connsiteY3" fmla="*/ 1273 h 91033"/>
                <a:gd name="connsiteX4" fmla="*/ 61075 w 75417"/>
                <a:gd name="connsiteY4" fmla="*/ 7750 h 91033"/>
                <a:gd name="connsiteX5" fmla="*/ 71832 w 75417"/>
                <a:gd name="connsiteY5" fmla="*/ 23366 h 91033"/>
                <a:gd name="connsiteX6" fmla="*/ 75418 w 75417"/>
                <a:gd name="connsiteY6" fmla="*/ 44996 h 91033"/>
                <a:gd name="connsiteX7" fmla="*/ 72989 w 75417"/>
                <a:gd name="connsiteY7" fmla="*/ 63388 h 91033"/>
                <a:gd name="connsiteX8" fmla="*/ 66743 w 75417"/>
                <a:gd name="connsiteY8" fmla="*/ 76690 h 91033"/>
                <a:gd name="connsiteX9" fmla="*/ 58414 w 75417"/>
                <a:gd name="connsiteY9" fmla="*/ 84903 h 91033"/>
                <a:gd name="connsiteX10" fmla="*/ 47541 w 75417"/>
                <a:gd name="connsiteY10" fmla="*/ 89414 h 91033"/>
                <a:gd name="connsiteX11" fmla="*/ 32851 w 75417"/>
                <a:gd name="connsiteY11" fmla="*/ 90918 h 91033"/>
                <a:gd name="connsiteX12" fmla="*/ 0 w 75417"/>
                <a:gd name="connsiteY12" fmla="*/ 90918 h 91033"/>
                <a:gd name="connsiteX13" fmla="*/ 12261 w 75417"/>
                <a:gd name="connsiteY13" fmla="*/ 80276 h 91033"/>
                <a:gd name="connsiteX14" fmla="*/ 31694 w 75417"/>
                <a:gd name="connsiteY14" fmla="*/ 80276 h 91033"/>
                <a:gd name="connsiteX15" fmla="*/ 45806 w 75417"/>
                <a:gd name="connsiteY15" fmla="*/ 78657 h 91033"/>
                <a:gd name="connsiteX16" fmla="*/ 54019 w 75417"/>
                <a:gd name="connsiteY16" fmla="*/ 73914 h 91033"/>
                <a:gd name="connsiteX17" fmla="*/ 60728 w 75417"/>
                <a:gd name="connsiteY17" fmla="*/ 62347 h 91033"/>
                <a:gd name="connsiteX18" fmla="*/ 63157 w 75417"/>
                <a:gd name="connsiteY18" fmla="*/ 44765 h 91033"/>
                <a:gd name="connsiteX19" fmla="*/ 58414 w 75417"/>
                <a:gd name="connsiteY19" fmla="*/ 22787 h 91033"/>
                <a:gd name="connsiteX20" fmla="*/ 46963 w 75417"/>
                <a:gd name="connsiteY20" fmla="*/ 12493 h 91033"/>
                <a:gd name="connsiteX21" fmla="*/ 31347 w 75417"/>
                <a:gd name="connsiteY21" fmla="*/ 10642 h 91033"/>
                <a:gd name="connsiteX22" fmla="*/ 12261 w 75417"/>
                <a:gd name="connsiteY22" fmla="*/ 10642 h 91033"/>
                <a:gd name="connsiteX23" fmla="*/ 12261 w 75417"/>
                <a:gd name="connsiteY23" fmla="*/ 80276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417" h="91033">
                  <a:moveTo>
                    <a:pt x="231" y="91034"/>
                  </a:moveTo>
                  <a:lnTo>
                    <a:pt x="231" y="0"/>
                  </a:lnTo>
                  <a:lnTo>
                    <a:pt x="31578" y="0"/>
                  </a:lnTo>
                  <a:cubicBezTo>
                    <a:pt x="38634" y="0"/>
                    <a:pt x="44071" y="463"/>
                    <a:pt x="47772" y="1273"/>
                  </a:cubicBezTo>
                  <a:cubicBezTo>
                    <a:pt x="52978" y="2429"/>
                    <a:pt x="57489" y="4627"/>
                    <a:pt x="61075" y="7750"/>
                  </a:cubicBezTo>
                  <a:cubicBezTo>
                    <a:pt x="65933" y="11799"/>
                    <a:pt x="69519" y="17004"/>
                    <a:pt x="71832" y="23366"/>
                  </a:cubicBezTo>
                  <a:cubicBezTo>
                    <a:pt x="74261" y="29728"/>
                    <a:pt x="75418" y="36899"/>
                    <a:pt x="75418" y="44996"/>
                  </a:cubicBezTo>
                  <a:cubicBezTo>
                    <a:pt x="75418" y="51937"/>
                    <a:pt x="74608" y="58067"/>
                    <a:pt x="72989" y="63388"/>
                  </a:cubicBezTo>
                  <a:cubicBezTo>
                    <a:pt x="71369" y="68709"/>
                    <a:pt x="69287" y="73105"/>
                    <a:pt x="66743" y="76690"/>
                  </a:cubicBezTo>
                  <a:cubicBezTo>
                    <a:pt x="64198" y="80161"/>
                    <a:pt x="61422" y="82937"/>
                    <a:pt x="58414" y="84903"/>
                  </a:cubicBezTo>
                  <a:cubicBezTo>
                    <a:pt x="55407" y="86869"/>
                    <a:pt x="51821" y="88489"/>
                    <a:pt x="47541" y="89414"/>
                  </a:cubicBezTo>
                  <a:cubicBezTo>
                    <a:pt x="43261" y="90455"/>
                    <a:pt x="38403" y="90918"/>
                    <a:pt x="32851" y="90918"/>
                  </a:cubicBezTo>
                  <a:lnTo>
                    <a:pt x="0" y="90918"/>
                  </a:lnTo>
                  <a:close/>
                  <a:moveTo>
                    <a:pt x="12261" y="80276"/>
                  </a:moveTo>
                  <a:lnTo>
                    <a:pt x="31694" y="80276"/>
                  </a:lnTo>
                  <a:cubicBezTo>
                    <a:pt x="37709" y="80276"/>
                    <a:pt x="42451" y="79698"/>
                    <a:pt x="45806" y="78657"/>
                  </a:cubicBezTo>
                  <a:cubicBezTo>
                    <a:pt x="49160" y="77500"/>
                    <a:pt x="51936" y="75996"/>
                    <a:pt x="54019" y="73914"/>
                  </a:cubicBezTo>
                  <a:cubicBezTo>
                    <a:pt x="56910" y="71023"/>
                    <a:pt x="59108" y="67205"/>
                    <a:pt x="60728" y="62347"/>
                  </a:cubicBezTo>
                  <a:cubicBezTo>
                    <a:pt x="62347" y="57489"/>
                    <a:pt x="63157" y="51705"/>
                    <a:pt x="63157" y="44765"/>
                  </a:cubicBezTo>
                  <a:cubicBezTo>
                    <a:pt x="63157" y="35280"/>
                    <a:pt x="61653" y="27877"/>
                    <a:pt x="58414" y="22787"/>
                  </a:cubicBezTo>
                  <a:cubicBezTo>
                    <a:pt x="55291" y="17698"/>
                    <a:pt x="51474" y="14228"/>
                    <a:pt x="46963" y="12493"/>
                  </a:cubicBezTo>
                  <a:cubicBezTo>
                    <a:pt x="43724" y="11220"/>
                    <a:pt x="38519" y="10642"/>
                    <a:pt x="31347" y="10642"/>
                  </a:cubicBezTo>
                  <a:lnTo>
                    <a:pt x="12261" y="10642"/>
                  </a:lnTo>
                  <a:lnTo>
                    <a:pt x="12261" y="8027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9FBC2827-0817-CB92-F8F9-005D19E1C2E5}"/>
                </a:ext>
              </a:extLst>
            </p:cNvPr>
            <p:cNvSpPr/>
            <p:nvPr/>
          </p:nvSpPr>
          <p:spPr>
            <a:xfrm>
              <a:off x="2615739" y="423321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5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3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8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8"/>
                  </a:cubicBezTo>
                  <a:cubicBezTo>
                    <a:pt x="21399" y="57836"/>
                    <a:pt x="25910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5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6BD9E72-A682-0917-7955-44F8CEF050A3}"/>
                </a:ext>
              </a:extLst>
            </p:cNvPr>
            <p:cNvSpPr/>
            <p:nvPr/>
          </p:nvSpPr>
          <p:spPr>
            <a:xfrm>
              <a:off x="2685720" y="4232987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5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1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1" y="58761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220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5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4" y="3355"/>
                    <a:pt x="13534" y="2198"/>
                    <a:pt x="16541" y="1388"/>
                  </a:cubicBezTo>
                  <a:cubicBezTo>
                    <a:pt x="19548" y="579"/>
                    <a:pt x="22787" y="0"/>
                    <a:pt x="26257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39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0" y="9832"/>
                    <a:pt x="15963" y="11567"/>
                  </a:cubicBezTo>
                  <a:cubicBezTo>
                    <a:pt x="13765" y="13303"/>
                    <a:pt x="12608" y="15269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1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4"/>
                    <a:pt x="54828" y="44302"/>
                    <a:pt x="54828" y="48119"/>
                  </a:cubicBezTo>
                  <a:cubicBezTo>
                    <a:pt x="54828" y="51937"/>
                    <a:pt x="53672" y="55407"/>
                    <a:pt x="51589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1"/>
                    <a:pt x="28340" y="68941"/>
                  </a:cubicBezTo>
                  <a:cubicBezTo>
                    <a:pt x="19780" y="68941"/>
                    <a:pt x="13187" y="67205"/>
                    <a:pt x="8675" y="63619"/>
                  </a:cubicBezTo>
                  <a:cubicBezTo>
                    <a:pt x="4164" y="60034"/>
                    <a:pt x="1272" y="54829"/>
                    <a:pt x="116" y="4777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01F5CACA-2B48-9239-69D2-461FE824858E}"/>
                </a:ext>
              </a:extLst>
            </p:cNvPr>
            <p:cNvSpPr/>
            <p:nvPr/>
          </p:nvSpPr>
          <p:spPr>
            <a:xfrm>
              <a:off x="2749687" y="4233103"/>
              <a:ext cx="60496" cy="68940"/>
            </a:xfrm>
            <a:custGeom>
              <a:avLst/>
              <a:gdLst>
                <a:gd name="connsiteX0" fmla="*/ 46963 w 60496"/>
                <a:gd name="connsiteY0" fmla="*/ 59340 h 68940"/>
                <a:gd name="connsiteX1" fmla="*/ 34933 w 60496"/>
                <a:gd name="connsiteY1" fmla="*/ 66742 h 68940"/>
                <a:gd name="connsiteX2" fmla="*/ 22672 w 60496"/>
                <a:gd name="connsiteY2" fmla="*/ 68940 h 68940"/>
                <a:gd name="connsiteX3" fmla="*/ 5899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7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40 h 68940"/>
                <a:gd name="connsiteX28" fmla="*/ 46037 w 60496"/>
                <a:gd name="connsiteY28" fmla="*/ 34354 h 68940"/>
                <a:gd name="connsiteX29" fmla="*/ 27761 w 60496"/>
                <a:gd name="connsiteY29" fmla="*/ 38634 h 68940"/>
                <a:gd name="connsiteX30" fmla="*/ 18045 w 60496"/>
                <a:gd name="connsiteY30" fmla="*/ 40832 h 68940"/>
                <a:gd name="connsiteX31" fmla="*/ 13649 w 60496"/>
                <a:gd name="connsiteY31" fmla="*/ 44418 h 68940"/>
                <a:gd name="connsiteX32" fmla="*/ 12146 w 60496"/>
                <a:gd name="connsiteY32" fmla="*/ 49739 h 68940"/>
                <a:gd name="connsiteX33" fmla="*/ 15500 w 60496"/>
                <a:gd name="connsiteY33" fmla="*/ 57142 h 68940"/>
                <a:gd name="connsiteX34" fmla="*/ 25448 w 60496"/>
                <a:gd name="connsiteY34" fmla="*/ 60149 h 68940"/>
                <a:gd name="connsiteX35" fmla="*/ 36899 w 60496"/>
                <a:gd name="connsiteY35" fmla="*/ 57373 h 68940"/>
                <a:gd name="connsiteX36" fmla="*/ 44302 w 60496"/>
                <a:gd name="connsiteY36" fmla="*/ 49623 h 68940"/>
                <a:gd name="connsiteX37" fmla="*/ 46153 w 60496"/>
                <a:gd name="connsiteY37" fmla="*/ 38403 h 68940"/>
                <a:gd name="connsiteX38" fmla="*/ 46153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963" y="59340"/>
                  </a:moveTo>
                  <a:cubicBezTo>
                    <a:pt x="42798" y="62810"/>
                    <a:pt x="38866" y="65354"/>
                    <a:pt x="34933" y="66742"/>
                  </a:cubicBezTo>
                  <a:cubicBezTo>
                    <a:pt x="31116" y="68131"/>
                    <a:pt x="26952" y="68940"/>
                    <a:pt x="22672" y="68940"/>
                  </a:cubicBezTo>
                  <a:cubicBezTo>
                    <a:pt x="15384" y="68940"/>
                    <a:pt x="9832" y="67205"/>
                    <a:pt x="5899" y="63619"/>
                  </a:cubicBezTo>
                  <a:cubicBezTo>
                    <a:pt x="1966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0" y="14922"/>
                    <a:pt x="42798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7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6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6037" y="34354"/>
                  </a:moveTo>
                  <a:cubicBezTo>
                    <a:pt x="41989" y="35974"/>
                    <a:pt x="35858" y="37477"/>
                    <a:pt x="27761" y="38634"/>
                  </a:cubicBezTo>
                  <a:cubicBezTo>
                    <a:pt x="23134" y="39328"/>
                    <a:pt x="19896" y="40022"/>
                    <a:pt x="18045" y="40832"/>
                  </a:cubicBezTo>
                  <a:cubicBezTo>
                    <a:pt x="16194" y="41642"/>
                    <a:pt x="14690" y="42914"/>
                    <a:pt x="13649" y="44418"/>
                  </a:cubicBezTo>
                  <a:cubicBezTo>
                    <a:pt x="12608" y="45922"/>
                    <a:pt x="12146" y="47772"/>
                    <a:pt x="12146" y="49739"/>
                  </a:cubicBezTo>
                  <a:cubicBezTo>
                    <a:pt x="12146" y="52746"/>
                    <a:pt x="13302" y="55175"/>
                    <a:pt x="15500" y="57142"/>
                  </a:cubicBezTo>
                  <a:cubicBezTo>
                    <a:pt x="17698" y="59108"/>
                    <a:pt x="21052" y="60149"/>
                    <a:pt x="25448" y="60149"/>
                  </a:cubicBezTo>
                  <a:cubicBezTo>
                    <a:pt x="29843" y="60149"/>
                    <a:pt x="33545" y="59224"/>
                    <a:pt x="36899" y="57373"/>
                  </a:cubicBezTo>
                  <a:cubicBezTo>
                    <a:pt x="40254" y="55522"/>
                    <a:pt x="42683" y="52862"/>
                    <a:pt x="44302" y="49623"/>
                  </a:cubicBezTo>
                  <a:cubicBezTo>
                    <a:pt x="45459" y="47078"/>
                    <a:pt x="46153" y="43377"/>
                    <a:pt x="46153" y="38403"/>
                  </a:cubicBezTo>
                  <a:lnTo>
                    <a:pt x="46153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70C35179-0C29-AD0A-CCCB-E0AF7D954D53}"/>
                </a:ext>
              </a:extLst>
            </p:cNvPr>
            <p:cNvSpPr/>
            <p:nvPr/>
          </p:nvSpPr>
          <p:spPr>
            <a:xfrm>
              <a:off x="2824064" y="4209506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C21438D8-5FC7-0918-EC46-FD84F86FF9F9}"/>
                </a:ext>
              </a:extLst>
            </p:cNvPr>
            <p:cNvSpPr/>
            <p:nvPr/>
          </p:nvSpPr>
          <p:spPr>
            <a:xfrm>
              <a:off x="2852519" y="4209506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0B0771E5-D404-04E3-FB31-78424BAF878E}"/>
                </a:ext>
              </a:extLst>
            </p:cNvPr>
            <p:cNvSpPr/>
            <p:nvPr/>
          </p:nvSpPr>
          <p:spPr>
            <a:xfrm>
              <a:off x="2880396" y="4233103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9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9"/>
                  </a:cubicBezTo>
                  <a:cubicBezTo>
                    <a:pt x="53556" y="18161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C7AEAD8D-5C1C-77ED-21E0-9768813454B5}"/>
                </a:ext>
              </a:extLst>
            </p:cNvPr>
            <p:cNvSpPr/>
            <p:nvPr/>
          </p:nvSpPr>
          <p:spPr>
            <a:xfrm>
              <a:off x="2947370" y="4233103"/>
              <a:ext cx="60380" cy="68940"/>
            </a:xfrm>
            <a:custGeom>
              <a:avLst/>
              <a:gdLst>
                <a:gd name="connsiteX0" fmla="*/ 46847 w 60380"/>
                <a:gd name="connsiteY0" fmla="*/ 59340 h 68940"/>
                <a:gd name="connsiteX1" fmla="*/ 34933 w 60380"/>
                <a:gd name="connsiteY1" fmla="*/ 66742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8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5 w 60380"/>
                <a:gd name="connsiteY17" fmla="*/ 2314 h 68940"/>
                <a:gd name="connsiteX18" fmla="*/ 31347 w 60380"/>
                <a:gd name="connsiteY18" fmla="*/ 0 h 68940"/>
                <a:gd name="connsiteX19" fmla="*/ 45112 w 60380"/>
                <a:gd name="connsiteY19" fmla="*/ 1967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0 w 60380"/>
                <a:gd name="connsiteY22" fmla="*/ 24869 h 68940"/>
                <a:gd name="connsiteX23" fmla="*/ 56910 w 60380"/>
                <a:gd name="connsiteY23" fmla="*/ 39791 h 68940"/>
                <a:gd name="connsiteX24" fmla="*/ 57604 w 60380"/>
                <a:gd name="connsiteY24" fmla="*/ 59571 h 68940"/>
                <a:gd name="connsiteX25" fmla="*/ 60381 w 60380"/>
                <a:gd name="connsiteY25" fmla="*/ 67436 h 68940"/>
                <a:gd name="connsiteX26" fmla="*/ 48698 w 60380"/>
                <a:gd name="connsiteY26" fmla="*/ 67436 h 68940"/>
                <a:gd name="connsiteX27" fmla="*/ 46500 w 60380"/>
                <a:gd name="connsiteY27" fmla="*/ 59340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4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6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1" y="13881"/>
                    <a:pt x="13881" y="17120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6" y="11914"/>
                    <a:pt x="6593" y="9022"/>
                  </a:cubicBezTo>
                  <a:cubicBezTo>
                    <a:pt x="8791" y="6131"/>
                    <a:pt x="12146" y="3933"/>
                    <a:pt x="16425" y="2314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7"/>
                  </a:cubicBezTo>
                  <a:cubicBezTo>
                    <a:pt x="48698" y="3239"/>
                    <a:pt x="51242" y="4974"/>
                    <a:pt x="52862" y="6940"/>
                  </a:cubicBezTo>
                  <a:cubicBezTo>
                    <a:pt x="54481" y="8907"/>
                    <a:pt x="55638" y="11451"/>
                    <a:pt x="56332" y="14575"/>
                  </a:cubicBezTo>
                  <a:cubicBezTo>
                    <a:pt x="56679" y="16426"/>
                    <a:pt x="56910" y="19896"/>
                    <a:pt x="56910" y="24869"/>
                  </a:cubicBezTo>
                  <a:lnTo>
                    <a:pt x="56910" y="39791"/>
                  </a:lnTo>
                  <a:cubicBezTo>
                    <a:pt x="56910" y="50201"/>
                    <a:pt x="57142" y="56795"/>
                    <a:pt x="57604" y="59571"/>
                  </a:cubicBezTo>
                  <a:cubicBezTo>
                    <a:pt x="58067" y="62347"/>
                    <a:pt x="58993" y="65007"/>
                    <a:pt x="60381" y="67436"/>
                  </a:cubicBezTo>
                  <a:lnTo>
                    <a:pt x="48698" y="67436"/>
                  </a:lnTo>
                  <a:cubicBezTo>
                    <a:pt x="47541" y="65123"/>
                    <a:pt x="46847" y="62347"/>
                    <a:pt x="46500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4A0FF769-5D74-B208-F124-1645EA7BAED7}"/>
                </a:ext>
              </a:extLst>
            </p:cNvPr>
            <p:cNvSpPr/>
            <p:nvPr/>
          </p:nvSpPr>
          <p:spPr>
            <a:xfrm>
              <a:off x="3015616" y="4211588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2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2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147020E3-E2C1-89A8-7CBF-DCE3E95B5FB5}"/>
                </a:ext>
              </a:extLst>
            </p:cNvPr>
            <p:cNvSpPr/>
            <p:nvPr/>
          </p:nvSpPr>
          <p:spPr>
            <a:xfrm>
              <a:off x="3057142" y="4209506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FA4C76FF-68C0-E820-7883-9CC895AD24C3}"/>
                </a:ext>
              </a:extLst>
            </p:cNvPr>
            <p:cNvSpPr/>
            <p:nvPr/>
          </p:nvSpPr>
          <p:spPr>
            <a:xfrm>
              <a:off x="3080970" y="4233103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0 w 61884"/>
                <a:gd name="connsiteY13" fmla="*/ 53324 h 68940"/>
                <a:gd name="connsiteX14" fmla="*/ 50433 w 61884"/>
                <a:gd name="connsiteY14" fmla="*/ 34007 h 68940"/>
                <a:gd name="connsiteX15" fmla="*/ 44880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138" y="0"/>
                    <a:pt x="47541" y="3008"/>
                    <a:pt x="53209" y="8907"/>
                  </a:cubicBezTo>
                  <a:cubicBezTo>
                    <a:pt x="58877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0" y="53324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0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AC20AC7B-672F-12E8-1388-F7662FFF998C}"/>
                </a:ext>
              </a:extLst>
            </p:cNvPr>
            <p:cNvSpPr/>
            <p:nvPr/>
          </p:nvSpPr>
          <p:spPr>
            <a:xfrm>
              <a:off x="3155694" y="4233103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9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9"/>
                  </a:cubicBezTo>
                  <a:cubicBezTo>
                    <a:pt x="53556" y="18161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24CBF251-371E-A709-202D-F523CCBE2666}"/>
                </a:ext>
              </a:extLst>
            </p:cNvPr>
            <p:cNvSpPr/>
            <p:nvPr/>
          </p:nvSpPr>
          <p:spPr>
            <a:xfrm>
              <a:off x="3261418" y="4234491"/>
              <a:ext cx="53671" cy="67552"/>
            </a:xfrm>
            <a:custGeom>
              <a:avLst/>
              <a:gdLst>
                <a:gd name="connsiteX0" fmla="*/ 43493 w 53671"/>
                <a:gd name="connsiteY0" fmla="*/ 66048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70 w 53671"/>
                <a:gd name="connsiteY12" fmla="*/ 57952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8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7" y="66858"/>
                    <a:pt x="11683" y="65354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567"/>
                    <a:pt x="11452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2"/>
                    <a:pt x="24870" y="57952"/>
                  </a:cubicBezTo>
                  <a:cubicBezTo>
                    <a:pt x="28224" y="57952"/>
                    <a:pt x="31347" y="57026"/>
                    <a:pt x="34354" y="55407"/>
                  </a:cubicBezTo>
                  <a:cubicBezTo>
                    <a:pt x="37362" y="53787"/>
                    <a:pt x="39328" y="51358"/>
                    <a:pt x="40601" y="48351"/>
                  </a:cubicBezTo>
                  <a:cubicBezTo>
                    <a:pt x="41873" y="45343"/>
                    <a:pt x="42451" y="41064"/>
                    <a:pt x="42451" y="35395"/>
                  </a:cubicBezTo>
                  <a:lnTo>
                    <a:pt x="42451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C768241F-EB32-5953-123C-C68000F7C785}"/>
                </a:ext>
              </a:extLst>
            </p:cNvPr>
            <p:cNvSpPr/>
            <p:nvPr/>
          </p:nvSpPr>
          <p:spPr>
            <a:xfrm>
              <a:off x="3327813" y="4232987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369 w 54828"/>
                <a:gd name="connsiteY12" fmla="*/ 4627 h 68940"/>
                <a:gd name="connsiteX13" fmla="*/ 16541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015 w 54828"/>
                <a:gd name="connsiteY19" fmla="*/ 11914 h 68940"/>
                <a:gd name="connsiteX20" fmla="*/ 26952 w 54828"/>
                <a:gd name="connsiteY20" fmla="*/ 9022 h 68940"/>
                <a:gd name="connsiteX21" fmla="*/ 15963 w 54828"/>
                <a:gd name="connsiteY21" fmla="*/ 11567 h 68940"/>
                <a:gd name="connsiteX22" fmla="*/ 12608 w 54828"/>
                <a:gd name="connsiteY22" fmla="*/ 17582 h 68940"/>
                <a:gd name="connsiteX23" fmla="*/ 13996 w 54828"/>
                <a:gd name="connsiteY23" fmla="*/ 21515 h 68940"/>
                <a:gd name="connsiteX24" fmla="*/ 18276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1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2" y="58761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220" y="44881"/>
                    <a:pt x="40022" y="43377"/>
                  </a:cubicBezTo>
                  <a:cubicBezTo>
                    <a:pt x="38519" y="42336"/>
                    <a:pt x="34701" y="41179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369" y="4627"/>
                  </a:cubicBezTo>
                  <a:cubicBezTo>
                    <a:pt x="11105" y="3355"/>
                    <a:pt x="13534" y="2198"/>
                    <a:pt x="16541" y="1388"/>
                  </a:cubicBezTo>
                  <a:cubicBezTo>
                    <a:pt x="19549" y="579"/>
                    <a:pt x="22787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39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8" y="16541"/>
                    <a:pt x="39444" y="13881"/>
                    <a:pt x="37015" y="11914"/>
                  </a:cubicBezTo>
                  <a:cubicBezTo>
                    <a:pt x="34586" y="9948"/>
                    <a:pt x="31231" y="9022"/>
                    <a:pt x="26952" y="9022"/>
                  </a:cubicBezTo>
                  <a:cubicBezTo>
                    <a:pt x="21746" y="9022"/>
                    <a:pt x="18161" y="9832"/>
                    <a:pt x="15963" y="11567"/>
                  </a:cubicBezTo>
                  <a:cubicBezTo>
                    <a:pt x="13765" y="13303"/>
                    <a:pt x="12608" y="15269"/>
                    <a:pt x="12608" y="17582"/>
                  </a:cubicBezTo>
                  <a:cubicBezTo>
                    <a:pt x="12608" y="19086"/>
                    <a:pt x="13071" y="20358"/>
                    <a:pt x="13996" y="21515"/>
                  </a:cubicBezTo>
                  <a:cubicBezTo>
                    <a:pt x="14922" y="22672"/>
                    <a:pt x="16310" y="23713"/>
                    <a:pt x="18276" y="24522"/>
                  </a:cubicBezTo>
                  <a:cubicBezTo>
                    <a:pt x="19433" y="24985"/>
                    <a:pt x="22672" y="25911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4019" y="41064"/>
                    <a:pt x="54828" y="44302"/>
                    <a:pt x="54828" y="48119"/>
                  </a:cubicBezTo>
                  <a:cubicBezTo>
                    <a:pt x="54828" y="51937"/>
                    <a:pt x="53672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1"/>
                    <a:pt x="28340" y="68941"/>
                  </a:cubicBezTo>
                  <a:cubicBezTo>
                    <a:pt x="19780" y="68941"/>
                    <a:pt x="13187" y="67205"/>
                    <a:pt x="8675" y="63619"/>
                  </a:cubicBezTo>
                  <a:cubicBezTo>
                    <a:pt x="4164" y="60034"/>
                    <a:pt x="1272" y="54829"/>
                    <a:pt x="116" y="4777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70AF8970-1762-46A5-D966-DCC67C8A1681}"/>
                </a:ext>
              </a:extLst>
            </p:cNvPr>
            <p:cNvSpPr/>
            <p:nvPr/>
          </p:nvSpPr>
          <p:spPr>
            <a:xfrm>
              <a:off x="3395944" y="4209506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DCD98FE7-3157-680C-92E2-F4A995FDCBE8}"/>
                </a:ext>
              </a:extLst>
            </p:cNvPr>
            <p:cNvSpPr/>
            <p:nvPr/>
          </p:nvSpPr>
          <p:spPr>
            <a:xfrm>
              <a:off x="3423821" y="4233103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9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9"/>
                  </a:cubicBezTo>
                  <a:cubicBezTo>
                    <a:pt x="53556" y="18161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EA8BDC34-FD7D-1D74-ECBF-93B6B28BA0F9}"/>
                </a:ext>
              </a:extLst>
            </p:cNvPr>
            <p:cNvSpPr/>
            <p:nvPr/>
          </p:nvSpPr>
          <p:spPr>
            <a:xfrm>
              <a:off x="3490332" y="4232987"/>
              <a:ext cx="58067" cy="94272"/>
            </a:xfrm>
            <a:custGeom>
              <a:avLst/>
              <a:gdLst>
                <a:gd name="connsiteX0" fmla="*/ 2198 w 58067"/>
                <a:gd name="connsiteY0" fmla="*/ 73105 h 94272"/>
                <a:gd name="connsiteX1" fmla="*/ 13071 w 58067"/>
                <a:gd name="connsiteY1" fmla="*/ 74724 h 94272"/>
                <a:gd name="connsiteX2" fmla="*/ 16888 w 58067"/>
                <a:gd name="connsiteY2" fmla="*/ 82011 h 94272"/>
                <a:gd name="connsiteX3" fmla="*/ 28224 w 58067"/>
                <a:gd name="connsiteY3" fmla="*/ 85134 h 94272"/>
                <a:gd name="connsiteX4" fmla="*/ 40254 w 58067"/>
                <a:gd name="connsiteY4" fmla="*/ 82011 h 94272"/>
                <a:gd name="connsiteX5" fmla="*/ 45922 w 58067"/>
                <a:gd name="connsiteY5" fmla="*/ 73336 h 94272"/>
                <a:gd name="connsiteX6" fmla="*/ 46731 w 58067"/>
                <a:gd name="connsiteY6" fmla="*/ 58993 h 94272"/>
                <a:gd name="connsiteX7" fmla="*/ 28455 w 58067"/>
                <a:gd name="connsiteY7" fmla="*/ 67668 h 94272"/>
                <a:gd name="connsiteX8" fmla="*/ 7403 w 58067"/>
                <a:gd name="connsiteY8" fmla="*/ 57836 h 94272"/>
                <a:gd name="connsiteX9" fmla="*/ 0 w 58067"/>
                <a:gd name="connsiteY9" fmla="*/ 34239 h 94272"/>
                <a:gd name="connsiteX10" fmla="*/ 3354 w 58067"/>
                <a:gd name="connsiteY10" fmla="*/ 16773 h 94272"/>
                <a:gd name="connsiteX11" fmla="*/ 13302 w 58067"/>
                <a:gd name="connsiteY11" fmla="*/ 4396 h 94272"/>
                <a:gd name="connsiteX12" fmla="*/ 28571 w 58067"/>
                <a:gd name="connsiteY12" fmla="*/ 0 h 94272"/>
                <a:gd name="connsiteX13" fmla="*/ 47772 w 58067"/>
                <a:gd name="connsiteY13" fmla="*/ 9485 h 94272"/>
                <a:gd name="connsiteX14" fmla="*/ 47772 w 58067"/>
                <a:gd name="connsiteY14" fmla="*/ 1504 h 94272"/>
                <a:gd name="connsiteX15" fmla="*/ 58067 w 58067"/>
                <a:gd name="connsiteY15" fmla="*/ 1504 h 94272"/>
                <a:gd name="connsiteX16" fmla="*/ 58067 w 58067"/>
                <a:gd name="connsiteY16" fmla="*/ 58530 h 94272"/>
                <a:gd name="connsiteX17" fmla="*/ 54944 w 58067"/>
                <a:gd name="connsiteY17" fmla="*/ 80392 h 94272"/>
                <a:gd name="connsiteX18" fmla="*/ 44996 w 58067"/>
                <a:gd name="connsiteY18" fmla="*/ 90571 h 94272"/>
                <a:gd name="connsiteX19" fmla="*/ 28224 w 58067"/>
                <a:gd name="connsiteY19" fmla="*/ 94273 h 94272"/>
                <a:gd name="connsiteX20" fmla="*/ 9138 w 58067"/>
                <a:gd name="connsiteY20" fmla="*/ 88951 h 94272"/>
                <a:gd name="connsiteX21" fmla="*/ 2082 w 58067"/>
                <a:gd name="connsiteY21" fmla="*/ 72989 h 94272"/>
                <a:gd name="connsiteX22" fmla="*/ 11451 w 58067"/>
                <a:gd name="connsiteY22" fmla="*/ 33429 h 94272"/>
                <a:gd name="connsiteX23" fmla="*/ 16657 w 58067"/>
                <a:gd name="connsiteY23" fmla="*/ 52399 h 94272"/>
                <a:gd name="connsiteX24" fmla="*/ 29612 w 58067"/>
                <a:gd name="connsiteY24" fmla="*/ 58414 h 94272"/>
                <a:gd name="connsiteX25" fmla="*/ 42567 w 58067"/>
                <a:gd name="connsiteY25" fmla="*/ 52515 h 94272"/>
                <a:gd name="connsiteX26" fmla="*/ 47772 w 58067"/>
                <a:gd name="connsiteY26" fmla="*/ 33892 h 94272"/>
                <a:gd name="connsiteX27" fmla="*/ 42451 w 58067"/>
                <a:gd name="connsiteY27" fmla="*/ 15616 h 94272"/>
                <a:gd name="connsiteX28" fmla="*/ 29496 w 58067"/>
                <a:gd name="connsiteY28" fmla="*/ 9485 h 94272"/>
                <a:gd name="connsiteX29" fmla="*/ 16772 w 58067"/>
                <a:gd name="connsiteY29" fmla="*/ 15500 h 94272"/>
                <a:gd name="connsiteX30" fmla="*/ 11567 w 58067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067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3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7" y="22093"/>
                    <a:pt x="3354" y="16773"/>
                  </a:cubicBezTo>
                  <a:cubicBezTo>
                    <a:pt x="5552" y="11452"/>
                    <a:pt x="8907" y="7287"/>
                    <a:pt x="13302" y="4396"/>
                  </a:cubicBezTo>
                  <a:cubicBezTo>
                    <a:pt x="17582" y="1504"/>
                    <a:pt x="22672" y="0"/>
                    <a:pt x="28571" y="0"/>
                  </a:cubicBezTo>
                  <a:cubicBezTo>
                    <a:pt x="36321" y="0"/>
                    <a:pt x="42798" y="3123"/>
                    <a:pt x="47772" y="9485"/>
                  </a:cubicBezTo>
                  <a:lnTo>
                    <a:pt x="47772" y="1504"/>
                  </a:lnTo>
                  <a:lnTo>
                    <a:pt x="58067" y="1504"/>
                  </a:lnTo>
                  <a:lnTo>
                    <a:pt x="58067" y="58530"/>
                  </a:lnTo>
                  <a:cubicBezTo>
                    <a:pt x="58067" y="68825"/>
                    <a:pt x="57026" y="76112"/>
                    <a:pt x="54944" y="80392"/>
                  </a:cubicBezTo>
                  <a:cubicBezTo>
                    <a:pt x="52862" y="84672"/>
                    <a:pt x="49507" y="88026"/>
                    <a:pt x="44996" y="90571"/>
                  </a:cubicBezTo>
                  <a:cubicBezTo>
                    <a:pt x="40485" y="93116"/>
                    <a:pt x="34817" y="94273"/>
                    <a:pt x="28224" y="94273"/>
                  </a:cubicBezTo>
                  <a:cubicBezTo>
                    <a:pt x="20358" y="94273"/>
                    <a:pt x="13996" y="92537"/>
                    <a:pt x="9138" y="88951"/>
                  </a:cubicBezTo>
                  <a:cubicBezTo>
                    <a:pt x="4280" y="85366"/>
                    <a:pt x="1966" y="80045"/>
                    <a:pt x="2082" y="72989"/>
                  </a:cubicBezTo>
                  <a:close/>
                  <a:moveTo>
                    <a:pt x="11451" y="33429"/>
                  </a:moveTo>
                  <a:cubicBezTo>
                    <a:pt x="11451" y="42105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84E959F7-3DF3-67E9-9896-C74AC4290D72}"/>
                </a:ext>
              </a:extLst>
            </p:cNvPr>
            <p:cNvSpPr/>
            <p:nvPr/>
          </p:nvSpPr>
          <p:spPr>
            <a:xfrm>
              <a:off x="3602071" y="4209506"/>
              <a:ext cx="80391" cy="91033"/>
            </a:xfrm>
            <a:custGeom>
              <a:avLst/>
              <a:gdLst>
                <a:gd name="connsiteX0" fmla="*/ 0 w 80391"/>
                <a:gd name="connsiteY0" fmla="*/ 91034 h 91033"/>
                <a:gd name="connsiteX1" fmla="*/ 0 w 80391"/>
                <a:gd name="connsiteY1" fmla="*/ 0 h 91033"/>
                <a:gd name="connsiteX2" fmla="*/ 40370 w 80391"/>
                <a:gd name="connsiteY2" fmla="*/ 0 h 91033"/>
                <a:gd name="connsiteX3" fmla="*/ 58877 w 80391"/>
                <a:gd name="connsiteY3" fmla="*/ 2429 h 91033"/>
                <a:gd name="connsiteX4" fmla="*/ 69056 w 80391"/>
                <a:gd name="connsiteY4" fmla="*/ 11105 h 91033"/>
                <a:gd name="connsiteX5" fmla="*/ 72873 w 80391"/>
                <a:gd name="connsiteY5" fmla="*/ 24869 h 91033"/>
                <a:gd name="connsiteX6" fmla="*/ 66627 w 80391"/>
                <a:gd name="connsiteY6" fmla="*/ 41179 h 91033"/>
                <a:gd name="connsiteX7" fmla="*/ 47194 w 80391"/>
                <a:gd name="connsiteY7" fmla="*/ 49623 h 91033"/>
                <a:gd name="connsiteX8" fmla="*/ 54482 w 80391"/>
                <a:gd name="connsiteY8" fmla="*/ 54135 h 91033"/>
                <a:gd name="connsiteX9" fmla="*/ 64545 w 80391"/>
                <a:gd name="connsiteY9" fmla="*/ 66280 h 91033"/>
                <a:gd name="connsiteX10" fmla="*/ 80392 w 80391"/>
                <a:gd name="connsiteY10" fmla="*/ 91034 h 91033"/>
                <a:gd name="connsiteX11" fmla="*/ 65239 w 80391"/>
                <a:gd name="connsiteY11" fmla="*/ 91034 h 91033"/>
                <a:gd name="connsiteX12" fmla="*/ 53209 w 80391"/>
                <a:gd name="connsiteY12" fmla="*/ 72064 h 91033"/>
                <a:gd name="connsiteX13" fmla="*/ 44534 w 80391"/>
                <a:gd name="connsiteY13" fmla="*/ 59571 h 91033"/>
                <a:gd name="connsiteX14" fmla="*/ 38403 w 80391"/>
                <a:gd name="connsiteY14" fmla="*/ 53440 h 91033"/>
                <a:gd name="connsiteX15" fmla="*/ 32851 w 80391"/>
                <a:gd name="connsiteY15" fmla="*/ 51011 h 91033"/>
                <a:gd name="connsiteX16" fmla="*/ 26142 w 80391"/>
                <a:gd name="connsiteY16" fmla="*/ 50548 h 91033"/>
                <a:gd name="connsiteX17" fmla="*/ 12146 w 80391"/>
                <a:gd name="connsiteY17" fmla="*/ 50548 h 91033"/>
                <a:gd name="connsiteX18" fmla="*/ 12146 w 80391"/>
                <a:gd name="connsiteY18" fmla="*/ 91034 h 91033"/>
                <a:gd name="connsiteX19" fmla="*/ 116 w 80391"/>
                <a:gd name="connsiteY19" fmla="*/ 91034 h 91033"/>
                <a:gd name="connsiteX20" fmla="*/ 12030 w 80391"/>
                <a:gd name="connsiteY20" fmla="*/ 40138 h 91033"/>
                <a:gd name="connsiteX21" fmla="*/ 37940 w 80391"/>
                <a:gd name="connsiteY21" fmla="*/ 40138 h 91033"/>
                <a:gd name="connsiteX22" fmla="*/ 50895 w 80391"/>
                <a:gd name="connsiteY22" fmla="*/ 38403 h 91033"/>
                <a:gd name="connsiteX23" fmla="*/ 57952 w 80391"/>
                <a:gd name="connsiteY23" fmla="*/ 32966 h 91033"/>
                <a:gd name="connsiteX24" fmla="*/ 60381 w 80391"/>
                <a:gd name="connsiteY24" fmla="*/ 24754 h 91033"/>
                <a:gd name="connsiteX25" fmla="*/ 55638 w 80391"/>
                <a:gd name="connsiteY25" fmla="*/ 14112 h 91033"/>
                <a:gd name="connsiteX26" fmla="*/ 40832 w 80391"/>
                <a:gd name="connsiteY26" fmla="*/ 9948 h 91033"/>
                <a:gd name="connsiteX27" fmla="*/ 12030 w 80391"/>
                <a:gd name="connsiteY27" fmla="*/ 9948 h 91033"/>
                <a:gd name="connsiteX28" fmla="*/ 12030 w 80391"/>
                <a:gd name="connsiteY28" fmla="*/ 40138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391" h="91033">
                  <a:moveTo>
                    <a:pt x="0" y="91034"/>
                  </a:moveTo>
                  <a:lnTo>
                    <a:pt x="0" y="0"/>
                  </a:lnTo>
                  <a:lnTo>
                    <a:pt x="40370" y="0"/>
                  </a:lnTo>
                  <a:cubicBezTo>
                    <a:pt x="48466" y="0"/>
                    <a:pt x="54713" y="810"/>
                    <a:pt x="58877" y="2429"/>
                  </a:cubicBezTo>
                  <a:cubicBezTo>
                    <a:pt x="63041" y="4049"/>
                    <a:pt x="66511" y="6940"/>
                    <a:pt x="69056" y="11105"/>
                  </a:cubicBezTo>
                  <a:cubicBezTo>
                    <a:pt x="71601" y="15269"/>
                    <a:pt x="72873" y="19780"/>
                    <a:pt x="72873" y="24869"/>
                  </a:cubicBezTo>
                  <a:cubicBezTo>
                    <a:pt x="72873" y="31347"/>
                    <a:pt x="70791" y="36784"/>
                    <a:pt x="66627" y="41179"/>
                  </a:cubicBezTo>
                  <a:cubicBezTo>
                    <a:pt x="62463" y="45575"/>
                    <a:pt x="55985" y="48466"/>
                    <a:pt x="47194" y="49623"/>
                  </a:cubicBezTo>
                  <a:cubicBezTo>
                    <a:pt x="50433" y="51127"/>
                    <a:pt x="52862" y="52631"/>
                    <a:pt x="54482" y="54135"/>
                  </a:cubicBezTo>
                  <a:cubicBezTo>
                    <a:pt x="57952" y="57373"/>
                    <a:pt x="61306" y="61422"/>
                    <a:pt x="64545" y="66280"/>
                  </a:cubicBezTo>
                  <a:lnTo>
                    <a:pt x="80392" y="91034"/>
                  </a:lnTo>
                  <a:lnTo>
                    <a:pt x="65239" y="91034"/>
                  </a:lnTo>
                  <a:lnTo>
                    <a:pt x="53209" y="72064"/>
                  </a:lnTo>
                  <a:cubicBezTo>
                    <a:pt x="49739" y="66627"/>
                    <a:pt x="46847" y="62463"/>
                    <a:pt x="44534" y="59571"/>
                  </a:cubicBezTo>
                  <a:cubicBezTo>
                    <a:pt x="42220" y="56679"/>
                    <a:pt x="40254" y="54597"/>
                    <a:pt x="38403" y="53440"/>
                  </a:cubicBezTo>
                  <a:cubicBezTo>
                    <a:pt x="36552" y="52284"/>
                    <a:pt x="34817" y="51474"/>
                    <a:pt x="32851" y="51011"/>
                  </a:cubicBezTo>
                  <a:cubicBezTo>
                    <a:pt x="31463" y="50664"/>
                    <a:pt x="29265" y="50548"/>
                    <a:pt x="26142" y="50548"/>
                  </a:cubicBezTo>
                  <a:lnTo>
                    <a:pt x="12146" y="50548"/>
                  </a:lnTo>
                  <a:lnTo>
                    <a:pt x="12146" y="91034"/>
                  </a:lnTo>
                  <a:lnTo>
                    <a:pt x="116" y="91034"/>
                  </a:lnTo>
                  <a:close/>
                  <a:moveTo>
                    <a:pt x="12030" y="40138"/>
                  </a:moveTo>
                  <a:lnTo>
                    <a:pt x="37940" y="40138"/>
                  </a:lnTo>
                  <a:cubicBezTo>
                    <a:pt x="43493" y="40138"/>
                    <a:pt x="47772" y="39560"/>
                    <a:pt x="50895" y="38403"/>
                  </a:cubicBezTo>
                  <a:cubicBezTo>
                    <a:pt x="54019" y="37246"/>
                    <a:pt x="56332" y="35395"/>
                    <a:pt x="57952" y="32966"/>
                  </a:cubicBezTo>
                  <a:cubicBezTo>
                    <a:pt x="59571" y="30422"/>
                    <a:pt x="60381" y="27761"/>
                    <a:pt x="60381" y="24754"/>
                  </a:cubicBezTo>
                  <a:cubicBezTo>
                    <a:pt x="60381" y="20474"/>
                    <a:pt x="58877" y="16888"/>
                    <a:pt x="55638" y="14112"/>
                  </a:cubicBezTo>
                  <a:cubicBezTo>
                    <a:pt x="52515" y="11336"/>
                    <a:pt x="47541" y="9948"/>
                    <a:pt x="40832" y="9948"/>
                  </a:cubicBezTo>
                  <a:lnTo>
                    <a:pt x="12030" y="9948"/>
                  </a:lnTo>
                  <a:lnTo>
                    <a:pt x="12030" y="4013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89E1D2E1-707D-640D-A629-2CAFD8085809}"/>
                </a:ext>
              </a:extLst>
            </p:cNvPr>
            <p:cNvSpPr/>
            <p:nvPr/>
          </p:nvSpPr>
          <p:spPr>
            <a:xfrm>
              <a:off x="3688477" y="423321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3 w 60727"/>
                <a:gd name="connsiteY13" fmla="*/ 59802 h 68824"/>
                <a:gd name="connsiteX14" fmla="*/ 41989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5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3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8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7" y="50201"/>
                    <a:pt x="17698" y="54018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3"/>
                  </a:cubicBezTo>
                  <a:cubicBezTo>
                    <a:pt x="44881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5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70474E6F-27B6-7898-5C72-35744632F8A8}"/>
                </a:ext>
              </a:extLst>
            </p:cNvPr>
            <p:cNvSpPr/>
            <p:nvPr/>
          </p:nvSpPr>
          <p:spPr>
            <a:xfrm>
              <a:off x="3762739" y="4233103"/>
              <a:ext cx="53671" cy="67667"/>
            </a:xfrm>
            <a:custGeom>
              <a:avLst/>
              <a:gdLst>
                <a:gd name="connsiteX0" fmla="*/ 115 w 53671"/>
                <a:gd name="connsiteY0" fmla="*/ 67436 h 67667"/>
                <a:gd name="connsiteX1" fmla="*/ 115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9 h 67667"/>
                <a:gd name="connsiteX8" fmla="*/ 53671 w 53671"/>
                <a:gd name="connsiteY8" fmla="*/ 26951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5" y="67436"/>
                  </a:moveTo>
                  <a:lnTo>
                    <a:pt x="115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9"/>
                  </a:cubicBezTo>
                  <a:cubicBezTo>
                    <a:pt x="53556" y="18161"/>
                    <a:pt x="53671" y="21746"/>
                    <a:pt x="53671" y="26951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B84A261D-1C7C-DE8C-6A01-BE5D15FD3546}"/>
                </a:ext>
              </a:extLst>
            </p:cNvPr>
            <p:cNvSpPr/>
            <p:nvPr/>
          </p:nvSpPr>
          <p:spPr>
            <a:xfrm>
              <a:off x="3829713" y="4233219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2 w 60727"/>
                <a:gd name="connsiteY3" fmla="*/ 68824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8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8 h 68824"/>
                <a:gd name="connsiteX13" fmla="*/ 31462 w 60727"/>
                <a:gd name="connsiteY13" fmla="*/ 59802 h 68824"/>
                <a:gd name="connsiteX14" fmla="*/ 41988 w 60727"/>
                <a:gd name="connsiteY14" fmla="*/ 56563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0 w 60727"/>
                <a:gd name="connsiteY18" fmla="*/ 15615 h 68824"/>
                <a:gd name="connsiteX19" fmla="*/ 31000 w 60727"/>
                <a:gd name="connsiteY19" fmla="*/ 9138 h 68824"/>
                <a:gd name="connsiteX20" fmla="*/ 18045 w 60727"/>
                <a:gd name="connsiteY20" fmla="*/ 14343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4"/>
                    <a:pt x="31462" y="68824"/>
                  </a:cubicBezTo>
                  <a:cubicBezTo>
                    <a:pt x="21746" y="68824"/>
                    <a:pt x="14112" y="65817"/>
                    <a:pt x="8444" y="59918"/>
                  </a:cubicBezTo>
                  <a:cubicBezTo>
                    <a:pt x="2776" y="54018"/>
                    <a:pt x="0" y="45690"/>
                    <a:pt x="0" y="34933"/>
                  </a:cubicBezTo>
                  <a:cubicBezTo>
                    <a:pt x="0" y="24175"/>
                    <a:pt x="2892" y="15268"/>
                    <a:pt x="8560" y="9138"/>
                  </a:cubicBezTo>
                  <a:cubicBezTo>
                    <a:pt x="14227" y="3007"/>
                    <a:pt x="21631" y="0"/>
                    <a:pt x="30768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8"/>
                  </a:cubicBezTo>
                  <a:cubicBezTo>
                    <a:pt x="21399" y="57836"/>
                    <a:pt x="25910" y="59802"/>
                    <a:pt x="31462" y="59802"/>
                  </a:cubicBezTo>
                  <a:cubicBezTo>
                    <a:pt x="35627" y="59802"/>
                    <a:pt x="39097" y="58761"/>
                    <a:pt x="41988" y="56563"/>
                  </a:cubicBezTo>
                  <a:cubicBezTo>
                    <a:pt x="44880" y="54365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5"/>
                  </a:cubicBezTo>
                  <a:cubicBezTo>
                    <a:pt x="41294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3"/>
                  </a:cubicBezTo>
                  <a:cubicBezTo>
                    <a:pt x="14574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6D3A729D-2385-31F7-EBC6-37DB1100117D}"/>
                </a:ext>
              </a:extLst>
            </p:cNvPr>
            <p:cNvSpPr/>
            <p:nvPr/>
          </p:nvSpPr>
          <p:spPr>
            <a:xfrm>
              <a:off x="3896108" y="4234491"/>
              <a:ext cx="90570" cy="66048"/>
            </a:xfrm>
            <a:custGeom>
              <a:avLst/>
              <a:gdLst>
                <a:gd name="connsiteX0" fmla="*/ 20243 w 90570"/>
                <a:gd name="connsiteY0" fmla="*/ 66048 h 66048"/>
                <a:gd name="connsiteX1" fmla="*/ 0 w 90570"/>
                <a:gd name="connsiteY1" fmla="*/ 116 h 66048"/>
                <a:gd name="connsiteX2" fmla="*/ 11567 w 90570"/>
                <a:gd name="connsiteY2" fmla="*/ 116 h 66048"/>
                <a:gd name="connsiteX3" fmla="*/ 22093 w 90570"/>
                <a:gd name="connsiteY3" fmla="*/ 38172 h 66048"/>
                <a:gd name="connsiteX4" fmla="*/ 26026 w 90570"/>
                <a:gd name="connsiteY4" fmla="*/ 52284 h 66048"/>
                <a:gd name="connsiteX5" fmla="*/ 29381 w 90570"/>
                <a:gd name="connsiteY5" fmla="*/ 38634 h 66048"/>
                <a:gd name="connsiteX6" fmla="*/ 39906 w 90570"/>
                <a:gd name="connsiteY6" fmla="*/ 0 h 66048"/>
                <a:gd name="connsiteX7" fmla="*/ 51358 w 90570"/>
                <a:gd name="connsiteY7" fmla="*/ 0 h 66048"/>
                <a:gd name="connsiteX8" fmla="*/ 61190 w 90570"/>
                <a:gd name="connsiteY8" fmla="*/ 38287 h 66048"/>
                <a:gd name="connsiteX9" fmla="*/ 64545 w 90570"/>
                <a:gd name="connsiteY9" fmla="*/ 50895 h 66048"/>
                <a:gd name="connsiteX10" fmla="*/ 68362 w 90570"/>
                <a:gd name="connsiteY10" fmla="*/ 38172 h 66048"/>
                <a:gd name="connsiteX11" fmla="*/ 79698 w 90570"/>
                <a:gd name="connsiteY11" fmla="*/ 0 h 66048"/>
                <a:gd name="connsiteX12" fmla="*/ 90571 w 90570"/>
                <a:gd name="connsiteY12" fmla="*/ 0 h 66048"/>
                <a:gd name="connsiteX13" fmla="*/ 69981 w 90570"/>
                <a:gd name="connsiteY13" fmla="*/ 65933 h 66048"/>
                <a:gd name="connsiteX14" fmla="*/ 58414 w 90570"/>
                <a:gd name="connsiteY14" fmla="*/ 65933 h 66048"/>
                <a:gd name="connsiteX15" fmla="*/ 47888 w 90570"/>
                <a:gd name="connsiteY15" fmla="*/ 26373 h 66048"/>
                <a:gd name="connsiteX16" fmla="*/ 45343 w 90570"/>
                <a:gd name="connsiteY16" fmla="*/ 15153 h 66048"/>
                <a:gd name="connsiteX17" fmla="*/ 32041 w 90570"/>
                <a:gd name="connsiteY17" fmla="*/ 65933 h 66048"/>
                <a:gd name="connsiteX18" fmla="*/ 20358 w 90570"/>
                <a:gd name="connsiteY18" fmla="*/ 65933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570" h="66048">
                  <a:moveTo>
                    <a:pt x="20243" y="66048"/>
                  </a:moveTo>
                  <a:lnTo>
                    <a:pt x="0" y="116"/>
                  </a:lnTo>
                  <a:lnTo>
                    <a:pt x="11567" y="116"/>
                  </a:lnTo>
                  <a:lnTo>
                    <a:pt x="22093" y="38172"/>
                  </a:lnTo>
                  <a:lnTo>
                    <a:pt x="26026" y="52284"/>
                  </a:lnTo>
                  <a:cubicBezTo>
                    <a:pt x="26142" y="51589"/>
                    <a:pt x="27298" y="47078"/>
                    <a:pt x="29381" y="38634"/>
                  </a:cubicBezTo>
                  <a:lnTo>
                    <a:pt x="39906" y="0"/>
                  </a:lnTo>
                  <a:lnTo>
                    <a:pt x="51358" y="0"/>
                  </a:lnTo>
                  <a:lnTo>
                    <a:pt x="61190" y="38287"/>
                  </a:lnTo>
                  <a:lnTo>
                    <a:pt x="64545" y="50895"/>
                  </a:lnTo>
                  <a:lnTo>
                    <a:pt x="68362" y="38172"/>
                  </a:lnTo>
                  <a:lnTo>
                    <a:pt x="79698" y="0"/>
                  </a:lnTo>
                  <a:lnTo>
                    <a:pt x="90571" y="0"/>
                  </a:lnTo>
                  <a:lnTo>
                    <a:pt x="69981" y="65933"/>
                  </a:lnTo>
                  <a:lnTo>
                    <a:pt x="58414" y="65933"/>
                  </a:lnTo>
                  <a:lnTo>
                    <a:pt x="47888" y="26373"/>
                  </a:lnTo>
                  <a:lnTo>
                    <a:pt x="45343" y="15153"/>
                  </a:lnTo>
                  <a:lnTo>
                    <a:pt x="32041" y="65933"/>
                  </a:lnTo>
                  <a:lnTo>
                    <a:pt x="20358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649EC553-CCB7-9837-D810-629387EB0519}"/>
                </a:ext>
              </a:extLst>
            </p:cNvPr>
            <p:cNvSpPr/>
            <p:nvPr/>
          </p:nvSpPr>
          <p:spPr>
            <a:xfrm>
              <a:off x="3992115" y="4233103"/>
              <a:ext cx="60380" cy="68940"/>
            </a:xfrm>
            <a:custGeom>
              <a:avLst/>
              <a:gdLst>
                <a:gd name="connsiteX0" fmla="*/ 46847 w 60380"/>
                <a:gd name="connsiteY0" fmla="*/ 59340 h 68940"/>
                <a:gd name="connsiteX1" fmla="*/ 34933 w 60380"/>
                <a:gd name="connsiteY1" fmla="*/ 66742 h 68940"/>
                <a:gd name="connsiteX2" fmla="*/ 22556 w 60380"/>
                <a:gd name="connsiteY2" fmla="*/ 68940 h 68940"/>
                <a:gd name="connsiteX3" fmla="*/ 5784 w 60380"/>
                <a:gd name="connsiteY3" fmla="*/ 63619 h 68940"/>
                <a:gd name="connsiteX4" fmla="*/ 0 w 60380"/>
                <a:gd name="connsiteY4" fmla="*/ 50086 h 68940"/>
                <a:gd name="connsiteX5" fmla="*/ 2198 w 60380"/>
                <a:gd name="connsiteY5" fmla="*/ 41179 h 68940"/>
                <a:gd name="connsiteX6" fmla="*/ 7981 w 60380"/>
                <a:gd name="connsiteY6" fmla="*/ 34701 h 68940"/>
                <a:gd name="connsiteX7" fmla="*/ 16079 w 60380"/>
                <a:gd name="connsiteY7" fmla="*/ 31000 h 68940"/>
                <a:gd name="connsiteX8" fmla="*/ 26026 w 60380"/>
                <a:gd name="connsiteY8" fmla="*/ 29381 h 68940"/>
                <a:gd name="connsiteX9" fmla="*/ 45922 w 60380"/>
                <a:gd name="connsiteY9" fmla="*/ 25563 h 68940"/>
                <a:gd name="connsiteX10" fmla="*/ 45922 w 60380"/>
                <a:gd name="connsiteY10" fmla="*/ 22672 h 68940"/>
                <a:gd name="connsiteX11" fmla="*/ 42683 w 60380"/>
                <a:gd name="connsiteY11" fmla="*/ 13071 h 68940"/>
                <a:gd name="connsiteX12" fmla="*/ 29959 w 60380"/>
                <a:gd name="connsiteY12" fmla="*/ 9254 h 68940"/>
                <a:gd name="connsiteX13" fmla="*/ 18276 w 60380"/>
                <a:gd name="connsiteY13" fmla="*/ 12030 h 68940"/>
                <a:gd name="connsiteX14" fmla="*/ 12724 w 60380"/>
                <a:gd name="connsiteY14" fmla="*/ 21862 h 68940"/>
                <a:gd name="connsiteX15" fmla="*/ 1735 w 60380"/>
                <a:gd name="connsiteY15" fmla="*/ 20358 h 68940"/>
                <a:gd name="connsiteX16" fmla="*/ 6593 w 60380"/>
                <a:gd name="connsiteY16" fmla="*/ 9022 h 68940"/>
                <a:gd name="connsiteX17" fmla="*/ 16426 w 60380"/>
                <a:gd name="connsiteY17" fmla="*/ 2314 h 68940"/>
                <a:gd name="connsiteX18" fmla="*/ 31347 w 60380"/>
                <a:gd name="connsiteY18" fmla="*/ 0 h 68940"/>
                <a:gd name="connsiteX19" fmla="*/ 45112 w 60380"/>
                <a:gd name="connsiteY19" fmla="*/ 1967 h 68940"/>
                <a:gd name="connsiteX20" fmla="*/ 52862 w 60380"/>
                <a:gd name="connsiteY20" fmla="*/ 6940 h 68940"/>
                <a:gd name="connsiteX21" fmla="*/ 56332 w 60380"/>
                <a:gd name="connsiteY21" fmla="*/ 14575 h 68940"/>
                <a:gd name="connsiteX22" fmla="*/ 56911 w 60380"/>
                <a:gd name="connsiteY22" fmla="*/ 24869 h 68940"/>
                <a:gd name="connsiteX23" fmla="*/ 56911 w 60380"/>
                <a:gd name="connsiteY23" fmla="*/ 39791 h 68940"/>
                <a:gd name="connsiteX24" fmla="*/ 57605 w 60380"/>
                <a:gd name="connsiteY24" fmla="*/ 59571 h 68940"/>
                <a:gd name="connsiteX25" fmla="*/ 60381 w 60380"/>
                <a:gd name="connsiteY25" fmla="*/ 67436 h 68940"/>
                <a:gd name="connsiteX26" fmla="*/ 48698 w 60380"/>
                <a:gd name="connsiteY26" fmla="*/ 67436 h 68940"/>
                <a:gd name="connsiteX27" fmla="*/ 46500 w 60380"/>
                <a:gd name="connsiteY27" fmla="*/ 59340 h 68940"/>
                <a:gd name="connsiteX28" fmla="*/ 45922 w 60380"/>
                <a:gd name="connsiteY28" fmla="*/ 34354 h 68940"/>
                <a:gd name="connsiteX29" fmla="*/ 27646 w 60380"/>
                <a:gd name="connsiteY29" fmla="*/ 38634 h 68940"/>
                <a:gd name="connsiteX30" fmla="*/ 17929 w 60380"/>
                <a:gd name="connsiteY30" fmla="*/ 40832 h 68940"/>
                <a:gd name="connsiteX31" fmla="*/ 13534 w 60380"/>
                <a:gd name="connsiteY31" fmla="*/ 44418 h 68940"/>
                <a:gd name="connsiteX32" fmla="*/ 12030 w 60380"/>
                <a:gd name="connsiteY32" fmla="*/ 49739 h 68940"/>
                <a:gd name="connsiteX33" fmla="*/ 15385 w 60380"/>
                <a:gd name="connsiteY33" fmla="*/ 57142 h 68940"/>
                <a:gd name="connsiteX34" fmla="*/ 25332 w 60380"/>
                <a:gd name="connsiteY34" fmla="*/ 60149 h 68940"/>
                <a:gd name="connsiteX35" fmla="*/ 36783 w 60380"/>
                <a:gd name="connsiteY35" fmla="*/ 57373 h 68940"/>
                <a:gd name="connsiteX36" fmla="*/ 44187 w 60380"/>
                <a:gd name="connsiteY36" fmla="*/ 49623 h 68940"/>
                <a:gd name="connsiteX37" fmla="*/ 46037 w 60380"/>
                <a:gd name="connsiteY37" fmla="*/ 38403 h 68940"/>
                <a:gd name="connsiteX38" fmla="*/ 46037 w 60380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380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683" y="13071"/>
                  </a:cubicBezTo>
                  <a:cubicBezTo>
                    <a:pt x="39791" y="10526"/>
                    <a:pt x="35627" y="9254"/>
                    <a:pt x="29959" y="9254"/>
                  </a:cubicBezTo>
                  <a:cubicBezTo>
                    <a:pt x="24638" y="9254"/>
                    <a:pt x="20821" y="10179"/>
                    <a:pt x="18276" y="12030"/>
                  </a:cubicBezTo>
                  <a:cubicBezTo>
                    <a:pt x="15732" y="13881"/>
                    <a:pt x="13881" y="17120"/>
                    <a:pt x="12724" y="21862"/>
                  </a:cubicBezTo>
                  <a:lnTo>
                    <a:pt x="1735" y="20358"/>
                  </a:lnTo>
                  <a:cubicBezTo>
                    <a:pt x="2776" y="15616"/>
                    <a:pt x="4396" y="11914"/>
                    <a:pt x="6593" y="9022"/>
                  </a:cubicBezTo>
                  <a:cubicBezTo>
                    <a:pt x="8791" y="6131"/>
                    <a:pt x="12146" y="3933"/>
                    <a:pt x="16426" y="2314"/>
                  </a:cubicBezTo>
                  <a:cubicBezTo>
                    <a:pt x="20705" y="810"/>
                    <a:pt x="25679" y="0"/>
                    <a:pt x="31347" y="0"/>
                  </a:cubicBezTo>
                  <a:cubicBezTo>
                    <a:pt x="37015" y="0"/>
                    <a:pt x="41526" y="694"/>
                    <a:pt x="45112" y="1967"/>
                  </a:cubicBezTo>
                  <a:cubicBezTo>
                    <a:pt x="48698" y="3239"/>
                    <a:pt x="51242" y="4974"/>
                    <a:pt x="52862" y="6940"/>
                  </a:cubicBezTo>
                  <a:cubicBezTo>
                    <a:pt x="54482" y="8907"/>
                    <a:pt x="55638" y="11451"/>
                    <a:pt x="56332" y="14575"/>
                  </a:cubicBezTo>
                  <a:cubicBezTo>
                    <a:pt x="56679" y="16426"/>
                    <a:pt x="56911" y="19896"/>
                    <a:pt x="56911" y="24869"/>
                  </a:cubicBezTo>
                  <a:lnTo>
                    <a:pt x="56911" y="39791"/>
                  </a:lnTo>
                  <a:cubicBezTo>
                    <a:pt x="56911" y="50201"/>
                    <a:pt x="57142" y="56795"/>
                    <a:pt x="57605" y="59571"/>
                  </a:cubicBezTo>
                  <a:cubicBezTo>
                    <a:pt x="58067" y="62347"/>
                    <a:pt x="58993" y="65007"/>
                    <a:pt x="60381" y="67436"/>
                  </a:cubicBezTo>
                  <a:lnTo>
                    <a:pt x="48698" y="67436"/>
                  </a:lnTo>
                  <a:cubicBezTo>
                    <a:pt x="47541" y="65123"/>
                    <a:pt x="46847" y="62347"/>
                    <a:pt x="46500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5D34FFA1-E2FC-2449-D4D0-5015B7433518}"/>
                </a:ext>
              </a:extLst>
            </p:cNvPr>
            <p:cNvSpPr/>
            <p:nvPr/>
          </p:nvSpPr>
          <p:spPr>
            <a:xfrm>
              <a:off x="4062212" y="4262021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A6C8E45D-026A-7227-B55F-88C505347355}"/>
                </a:ext>
              </a:extLst>
            </p:cNvPr>
            <p:cNvSpPr/>
            <p:nvPr/>
          </p:nvSpPr>
          <p:spPr>
            <a:xfrm>
              <a:off x="1361628" y="4362192"/>
              <a:ext cx="57141" cy="92653"/>
            </a:xfrm>
            <a:custGeom>
              <a:avLst/>
              <a:gdLst>
                <a:gd name="connsiteX0" fmla="*/ 10410 w 57141"/>
                <a:gd name="connsiteY0" fmla="*/ 91034 h 92653"/>
                <a:gd name="connsiteX1" fmla="*/ 0 w 57141"/>
                <a:gd name="connsiteY1" fmla="*/ 91034 h 92653"/>
                <a:gd name="connsiteX2" fmla="*/ 0 w 57141"/>
                <a:gd name="connsiteY2" fmla="*/ 0 h 92653"/>
                <a:gd name="connsiteX3" fmla="*/ 11220 w 57141"/>
                <a:gd name="connsiteY3" fmla="*/ 0 h 92653"/>
                <a:gd name="connsiteX4" fmla="*/ 11220 w 57141"/>
                <a:gd name="connsiteY4" fmla="*/ 32504 h 92653"/>
                <a:gd name="connsiteX5" fmla="*/ 29265 w 57141"/>
                <a:gd name="connsiteY5" fmla="*/ 23597 h 92653"/>
                <a:gd name="connsiteX6" fmla="*/ 40832 w 57141"/>
                <a:gd name="connsiteY6" fmla="*/ 26026 h 92653"/>
                <a:gd name="connsiteX7" fmla="*/ 49739 w 57141"/>
                <a:gd name="connsiteY7" fmla="*/ 32966 h 92653"/>
                <a:gd name="connsiteX8" fmla="*/ 55175 w 57141"/>
                <a:gd name="connsiteY8" fmla="*/ 43724 h 92653"/>
                <a:gd name="connsiteX9" fmla="*/ 57142 w 57141"/>
                <a:gd name="connsiteY9" fmla="*/ 57142 h 92653"/>
                <a:gd name="connsiteX10" fmla="*/ 48813 w 57141"/>
                <a:gd name="connsiteY10" fmla="*/ 83399 h 92653"/>
                <a:gd name="connsiteX11" fmla="*/ 28687 w 57141"/>
                <a:gd name="connsiteY11" fmla="*/ 92653 h 92653"/>
                <a:gd name="connsiteX12" fmla="*/ 10410 w 57141"/>
                <a:gd name="connsiteY12" fmla="*/ 82936 h 92653"/>
                <a:gd name="connsiteX13" fmla="*/ 10410 w 57141"/>
                <a:gd name="connsiteY13" fmla="*/ 91149 h 92653"/>
                <a:gd name="connsiteX14" fmla="*/ 10295 w 57141"/>
                <a:gd name="connsiteY14" fmla="*/ 57605 h 92653"/>
                <a:gd name="connsiteX15" fmla="*/ 13534 w 57141"/>
                <a:gd name="connsiteY15" fmla="*/ 74724 h 92653"/>
                <a:gd name="connsiteX16" fmla="*/ 27877 w 57141"/>
                <a:gd name="connsiteY16" fmla="*/ 83399 h 92653"/>
                <a:gd name="connsiteX17" fmla="*/ 40601 w 57141"/>
                <a:gd name="connsiteY17" fmla="*/ 77037 h 92653"/>
                <a:gd name="connsiteX18" fmla="*/ 45922 w 57141"/>
                <a:gd name="connsiteY18" fmla="*/ 58067 h 92653"/>
                <a:gd name="connsiteX19" fmla="*/ 40832 w 57141"/>
                <a:gd name="connsiteY19" fmla="*/ 38981 h 92653"/>
                <a:gd name="connsiteX20" fmla="*/ 28455 w 57141"/>
                <a:gd name="connsiteY20" fmla="*/ 32851 h 92653"/>
                <a:gd name="connsiteX21" fmla="*/ 15731 w 57141"/>
                <a:gd name="connsiteY21" fmla="*/ 39212 h 92653"/>
                <a:gd name="connsiteX22" fmla="*/ 10410 w 57141"/>
                <a:gd name="connsiteY22" fmla="*/ 5760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141" h="92653">
                  <a:moveTo>
                    <a:pt x="10410" y="91034"/>
                  </a:moveTo>
                  <a:lnTo>
                    <a:pt x="0" y="91034"/>
                  </a:lnTo>
                  <a:lnTo>
                    <a:pt x="0" y="0"/>
                  </a:lnTo>
                  <a:lnTo>
                    <a:pt x="11220" y="0"/>
                  </a:lnTo>
                  <a:lnTo>
                    <a:pt x="11220" y="32504"/>
                  </a:lnTo>
                  <a:cubicBezTo>
                    <a:pt x="15963" y="26604"/>
                    <a:pt x="21978" y="23597"/>
                    <a:pt x="29265" y="23597"/>
                  </a:cubicBezTo>
                  <a:cubicBezTo>
                    <a:pt x="33313" y="23597"/>
                    <a:pt x="37131" y="24407"/>
                    <a:pt x="40832" y="26026"/>
                  </a:cubicBezTo>
                  <a:cubicBezTo>
                    <a:pt x="44418" y="27645"/>
                    <a:pt x="47425" y="29959"/>
                    <a:pt x="49739" y="32966"/>
                  </a:cubicBezTo>
                  <a:cubicBezTo>
                    <a:pt x="52052" y="35974"/>
                    <a:pt x="53903" y="39444"/>
                    <a:pt x="55175" y="43724"/>
                  </a:cubicBezTo>
                  <a:cubicBezTo>
                    <a:pt x="56563" y="47888"/>
                    <a:pt x="57142" y="52399"/>
                    <a:pt x="57142" y="57142"/>
                  </a:cubicBezTo>
                  <a:cubicBezTo>
                    <a:pt x="57142" y="68477"/>
                    <a:pt x="54366" y="77153"/>
                    <a:pt x="48813" y="83399"/>
                  </a:cubicBezTo>
                  <a:cubicBezTo>
                    <a:pt x="43261" y="89530"/>
                    <a:pt x="36552" y="92653"/>
                    <a:pt x="28687" y="92653"/>
                  </a:cubicBezTo>
                  <a:cubicBezTo>
                    <a:pt x="20821" y="92653"/>
                    <a:pt x="14806" y="89414"/>
                    <a:pt x="10410" y="82936"/>
                  </a:cubicBezTo>
                  <a:lnTo>
                    <a:pt x="10410" y="91149"/>
                  </a:lnTo>
                  <a:close/>
                  <a:moveTo>
                    <a:pt x="10295" y="57605"/>
                  </a:moveTo>
                  <a:cubicBezTo>
                    <a:pt x="10295" y="65470"/>
                    <a:pt x="11336" y="71254"/>
                    <a:pt x="13534" y="74724"/>
                  </a:cubicBezTo>
                  <a:cubicBezTo>
                    <a:pt x="17004" y="80507"/>
                    <a:pt x="21862" y="83399"/>
                    <a:pt x="27877" y="83399"/>
                  </a:cubicBezTo>
                  <a:cubicBezTo>
                    <a:pt x="32735" y="83399"/>
                    <a:pt x="37015" y="81317"/>
                    <a:pt x="40601" y="77037"/>
                  </a:cubicBezTo>
                  <a:cubicBezTo>
                    <a:pt x="44187" y="72758"/>
                    <a:pt x="45922" y="66511"/>
                    <a:pt x="45922" y="58067"/>
                  </a:cubicBezTo>
                  <a:cubicBezTo>
                    <a:pt x="45922" y="49623"/>
                    <a:pt x="44187" y="43146"/>
                    <a:pt x="40832" y="38981"/>
                  </a:cubicBezTo>
                  <a:cubicBezTo>
                    <a:pt x="37478" y="34817"/>
                    <a:pt x="33313" y="32851"/>
                    <a:pt x="28455" y="32851"/>
                  </a:cubicBezTo>
                  <a:cubicBezTo>
                    <a:pt x="23597" y="32851"/>
                    <a:pt x="19317" y="34933"/>
                    <a:pt x="15731" y="39212"/>
                  </a:cubicBezTo>
                  <a:cubicBezTo>
                    <a:pt x="12146" y="43493"/>
                    <a:pt x="10410" y="49623"/>
                    <a:pt x="10410" y="57605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3BC0C71A-61F6-8316-ECD6-E8F4080E34CD}"/>
                </a:ext>
              </a:extLst>
            </p:cNvPr>
            <p:cNvSpPr/>
            <p:nvPr/>
          </p:nvSpPr>
          <p:spPr>
            <a:xfrm>
              <a:off x="1432072" y="4362192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D23CF3B7-E488-7E43-2106-E71957BBBB01}"/>
                </a:ext>
              </a:extLst>
            </p:cNvPr>
            <p:cNvSpPr/>
            <p:nvPr/>
          </p:nvSpPr>
          <p:spPr>
            <a:xfrm>
              <a:off x="1456710" y="4385905"/>
              <a:ext cx="60727" cy="68824"/>
            </a:xfrm>
            <a:custGeom>
              <a:avLst/>
              <a:gdLst>
                <a:gd name="connsiteX0" fmla="*/ 48929 w 60727"/>
                <a:gd name="connsiteY0" fmla="*/ 46153 h 68824"/>
                <a:gd name="connsiteX1" fmla="*/ 60496 w 60727"/>
                <a:gd name="connsiteY1" fmla="*/ 47541 h 68824"/>
                <a:gd name="connsiteX2" fmla="*/ 50317 w 60727"/>
                <a:gd name="connsiteY2" fmla="*/ 63272 h 68824"/>
                <a:gd name="connsiteX3" fmla="*/ 31463 w 60727"/>
                <a:gd name="connsiteY3" fmla="*/ 68825 h 68824"/>
                <a:gd name="connsiteX4" fmla="*/ 8444 w 60727"/>
                <a:gd name="connsiteY4" fmla="*/ 59918 h 68824"/>
                <a:gd name="connsiteX5" fmla="*/ 0 w 60727"/>
                <a:gd name="connsiteY5" fmla="*/ 34933 h 68824"/>
                <a:gd name="connsiteX6" fmla="*/ 8560 w 60727"/>
                <a:gd name="connsiteY6" fmla="*/ 9138 h 68824"/>
                <a:gd name="connsiteX7" fmla="*/ 30769 w 60727"/>
                <a:gd name="connsiteY7" fmla="*/ 0 h 68824"/>
                <a:gd name="connsiteX8" fmla="*/ 52399 w 60727"/>
                <a:gd name="connsiteY8" fmla="*/ 9022 h 68824"/>
                <a:gd name="connsiteX9" fmla="*/ 60728 w 60727"/>
                <a:gd name="connsiteY9" fmla="*/ 34354 h 68824"/>
                <a:gd name="connsiteX10" fmla="*/ 60728 w 60727"/>
                <a:gd name="connsiteY10" fmla="*/ 37362 h 68824"/>
                <a:gd name="connsiteX11" fmla="*/ 11567 w 60727"/>
                <a:gd name="connsiteY11" fmla="*/ 37362 h 68824"/>
                <a:gd name="connsiteX12" fmla="*/ 17698 w 60727"/>
                <a:gd name="connsiteY12" fmla="*/ 54019 h 68824"/>
                <a:gd name="connsiteX13" fmla="*/ 31463 w 60727"/>
                <a:gd name="connsiteY13" fmla="*/ 59802 h 68824"/>
                <a:gd name="connsiteX14" fmla="*/ 41989 w 60727"/>
                <a:gd name="connsiteY14" fmla="*/ 56564 h 68824"/>
                <a:gd name="connsiteX15" fmla="*/ 48929 w 60727"/>
                <a:gd name="connsiteY15" fmla="*/ 46269 h 68824"/>
                <a:gd name="connsiteX16" fmla="*/ 12261 w 60727"/>
                <a:gd name="connsiteY16" fmla="*/ 28108 h 68824"/>
                <a:gd name="connsiteX17" fmla="*/ 49160 w 60727"/>
                <a:gd name="connsiteY17" fmla="*/ 28108 h 68824"/>
                <a:gd name="connsiteX18" fmla="*/ 44881 w 60727"/>
                <a:gd name="connsiteY18" fmla="*/ 15616 h 68824"/>
                <a:gd name="connsiteX19" fmla="*/ 31000 w 60727"/>
                <a:gd name="connsiteY19" fmla="*/ 9138 h 68824"/>
                <a:gd name="connsiteX20" fmla="*/ 18045 w 60727"/>
                <a:gd name="connsiteY20" fmla="*/ 14344 h 68824"/>
                <a:gd name="connsiteX21" fmla="*/ 12261 w 60727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727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746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8"/>
                    <a:pt x="60728" y="23481"/>
                    <a:pt x="60728" y="34354"/>
                  </a:cubicBezTo>
                  <a:cubicBezTo>
                    <a:pt x="60728" y="35048"/>
                    <a:pt x="60728" y="35974"/>
                    <a:pt x="60728" y="37362"/>
                  </a:cubicBezTo>
                  <a:lnTo>
                    <a:pt x="11567" y="37362"/>
                  </a:lnTo>
                  <a:cubicBezTo>
                    <a:pt x="12030" y="44649"/>
                    <a:pt x="13996" y="50201"/>
                    <a:pt x="17698" y="54019"/>
                  </a:cubicBezTo>
                  <a:cubicBezTo>
                    <a:pt x="21399" y="57836"/>
                    <a:pt x="25911" y="59802"/>
                    <a:pt x="31463" y="59802"/>
                  </a:cubicBezTo>
                  <a:cubicBezTo>
                    <a:pt x="35627" y="59802"/>
                    <a:pt x="39097" y="58761"/>
                    <a:pt x="41989" y="56564"/>
                  </a:cubicBezTo>
                  <a:cubicBezTo>
                    <a:pt x="44881" y="54366"/>
                    <a:pt x="47194" y="51011"/>
                    <a:pt x="48929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795" y="9138"/>
                    <a:pt x="21515" y="10873"/>
                    <a:pt x="18045" y="14344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BB433947-34D2-819E-F630-58C3DEF87C38}"/>
                </a:ext>
              </a:extLst>
            </p:cNvPr>
            <p:cNvSpPr/>
            <p:nvPr/>
          </p:nvSpPr>
          <p:spPr>
            <a:xfrm>
              <a:off x="1567870" y="4362192"/>
              <a:ext cx="68014" cy="91033"/>
            </a:xfrm>
            <a:custGeom>
              <a:avLst/>
              <a:gdLst>
                <a:gd name="connsiteX0" fmla="*/ 116 w 68014"/>
                <a:gd name="connsiteY0" fmla="*/ 91034 h 91033"/>
                <a:gd name="connsiteX1" fmla="*/ 116 w 68014"/>
                <a:gd name="connsiteY1" fmla="*/ 0 h 91033"/>
                <a:gd name="connsiteX2" fmla="*/ 65933 w 68014"/>
                <a:gd name="connsiteY2" fmla="*/ 0 h 91033"/>
                <a:gd name="connsiteX3" fmla="*/ 65933 w 68014"/>
                <a:gd name="connsiteY3" fmla="*/ 10757 h 91033"/>
                <a:gd name="connsiteX4" fmla="*/ 12146 w 68014"/>
                <a:gd name="connsiteY4" fmla="*/ 10757 h 91033"/>
                <a:gd name="connsiteX5" fmla="*/ 12146 w 68014"/>
                <a:gd name="connsiteY5" fmla="*/ 38634 h 91033"/>
                <a:gd name="connsiteX6" fmla="*/ 62578 w 68014"/>
                <a:gd name="connsiteY6" fmla="*/ 38634 h 91033"/>
                <a:gd name="connsiteX7" fmla="*/ 62578 w 68014"/>
                <a:gd name="connsiteY7" fmla="*/ 49276 h 91033"/>
                <a:gd name="connsiteX8" fmla="*/ 12146 w 68014"/>
                <a:gd name="connsiteY8" fmla="*/ 49276 h 91033"/>
                <a:gd name="connsiteX9" fmla="*/ 12146 w 68014"/>
                <a:gd name="connsiteY9" fmla="*/ 80276 h 91033"/>
                <a:gd name="connsiteX10" fmla="*/ 68015 w 68014"/>
                <a:gd name="connsiteY10" fmla="*/ 80276 h 91033"/>
                <a:gd name="connsiteX11" fmla="*/ 68015 w 68014"/>
                <a:gd name="connsiteY11" fmla="*/ 91034 h 91033"/>
                <a:gd name="connsiteX12" fmla="*/ 0 w 68014"/>
                <a:gd name="connsiteY12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014" h="91033">
                  <a:moveTo>
                    <a:pt x="116" y="91034"/>
                  </a:moveTo>
                  <a:lnTo>
                    <a:pt x="116" y="0"/>
                  </a:lnTo>
                  <a:lnTo>
                    <a:pt x="65933" y="0"/>
                  </a:lnTo>
                  <a:lnTo>
                    <a:pt x="65933" y="10757"/>
                  </a:lnTo>
                  <a:lnTo>
                    <a:pt x="12146" y="10757"/>
                  </a:lnTo>
                  <a:lnTo>
                    <a:pt x="12146" y="38634"/>
                  </a:lnTo>
                  <a:lnTo>
                    <a:pt x="62578" y="38634"/>
                  </a:lnTo>
                  <a:lnTo>
                    <a:pt x="62578" y="49276"/>
                  </a:lnTo>
                  <a:lnTo>
                    <a:pt x="12146" y="49276"/>
                  </a:lnTo>
                  <a:lnTo>
                    <a:pt x="12146" y="80276"/>
                  </a:lnTo>
                  <a:lnTo>
                    <a:pt x="68015" y="80276"/>
                  </a:lnTo>
                  <a:lnTo>
                    <a:pt x="68015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0F85573A-B113-DE59-3CB1-F32089ED15A3}"/>
                </a:ext>
              </a:extLst>
            </p:cNvPr>
            <p:cNvSpPr/>
            <p:nvPr/>
          </p:nvSpPr>
          <p:spPr>
            <a:xfrm>
              <a:off x="1650922" y="4385790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3 h 67667"/>
                <a:gd name="connsiteX2" fmla="*/ 10179 w 53671"/>
                <a:gd name="connsiteY2" fmla="*/ 1503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3"/>
                  </a:lnTo>
                  <a:lnTo>
                    <a:pt x="10179" y="1503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4" y="14921"/>
                    <a:pt x="38750" y="13186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C737FDCD-395C-E9DE-CB98-CFA25C1F1E9E}"/>
                </a:ext>
              </a:extLst>
            </p:cNvPr>
            <p:cNvSpPr/>
            <p:nvPr/>
          </p:nvSpPr>
          <p:spPr>
            <a:xfrm>
              <a:off x="1718012" y="4385905"/>
              <a:ext cx="60843" cy="68824"/>
            </a:xfrm>
            <a:custGeom>
              <a:avLst/>
              <a:gdLst>
                <a:gd name="connsiteX0" fmla="*/ 48813 w 60843"/>
                <a:gd name="connsiteY0" fmla="*/ 46153 h 68824"/>
                <a:gd name="connsiteX1" fmla="*/ 60381 w 60843"/>
                <a:gd name="connsiteY1" fmla="*/ 47541 h 68824"/>
                <a:gd name="connsiteX2" fmla="*/ 50201 w 60843"/>
                <a:gd name="connsiteY2" fmla="*/ 63272 h 68824"/>
                <a:gd name="connsiteX3" fmla="*/ 31347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4 h 68824"/>
                <a:gd name="connsiteX15" fmla="*/ 49045 w 60843"/>
                <a:gd name="connsiteY15" fmla="*/ 46269 h 68824"/>
                <a:gd name="connsiteX16" fmla="*/ 12030 w 60843"/>
                <a:gd name="connsiteY16" fmla="*/ 28108 h 68824"/>
                <a:gd name="connsiteX17" fmla="*/ 48929 w 60843"/>
                <a:gd name="connsiteY17" fmla="*/ 28108 h 68824"/>
                <a:gd name="connsiteX18" fmla="*/ 44649 w 60843"/>
                <a:gd name="connsiteY18" fmla="*/ 15616 h 68824"/>
                <a:gd name="connsiteX19" fmla="*/ 30769 w 60843"/>
                <a:gd name="connsiteY19" fmla="*/ 9138 h 68824"/>
                <a:gd name="connsiteX20" fmla="*/ 17813 w 60843"/>
                <a:gd name="connsiteY20" fmla="*/ 14344 h 68824"/>
                <a:gd name="connsiteX21" fmla="*/ 12030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813" y="46153"/>
                  </a:moveTo>
                  <a:lnTo>
                    <a:pt x="60381" y="47541"/>
                  </a:lnTo>
                  <a:cubicBezTo>
                    <a:pt x="58530" y="54250"/>
                    <a:pt x="55175" y="59571"/>
                    <a:pt x="50201" y="63272"/>
                  </a:cubicBezTo>
                  <a:cubicBezTo>
                    <a:pt x="45228" y="66974"/>
                    <a:pt x="38981" y="68825"/>
                    <a:pt x="31347" y="68825"/>
                  </a:cubicBezTo>
                  <a:cubicBezTo>
                    <a:pt x="21746" y="68825"/>
                    <a:pt x="13996" y="65817"/>
                    <a:pt x="8444" y="59918"/>
                  </a:cubicBezTo>
                  <a:cubicBezTo>
                    <a:pt x="2892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1" y="15038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4" y="56564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030" y="28108"/>
                  </a:moveTo>
                  <a:lnTo>
                    <a:pt x="48929" y="28108"/>
                  </a:lnTo>
                  <a:cubicBezTo>
                    <a:pt x="48466" y="22556"/>
                    <a:pt x="47078" y="18392"/>
                    <a:pt x="44649" y="15616"/>
                  </a:cubicBezTo>
                  <a:cubicBezTo>
                    <a:pt x="41063" y="11336"/>
                    <a:pt x="36437" y="9138"/>
                    <a:pt x="30769" y="9138"/>
                  </a:cubicBezTo>
                  <a:cubicBezTo>
                    <a:pt x="25679" y="9138"/>
                    <a:pt x="21284" y="10873"/>
                    <a:pt x="17813" y="14344"/>
                  </a:cubicBezTo>
                  <a:cubicBezTo>
                    <a:pt x="14343" y="17814"/>
                    <a:pt x="12377" y="22325"/>
                    <a:pt x="12030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03CC06FC-8D86-557D-CB85-BFB37C9792B1}"/>
                </a:ext>
              </a:extLst>
            </p:cNvPr>
            <p:cNvSpPr/>
            <p:nvPr/>
          </p:nvSpPr>
          <p:spPr>
            <a:xfrm>
              <a:off x="1792157" y="4385790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3 h 67552"/>
                <a:gd name="connsiteX2" fmla="*/ 10063 w 35858"/>
                <a:gd name="connsiteY2" fmla="*/ 1503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3"/>
                  </a:lnTo>
                  <a:lnTo>
                    <a:pt x="10063" y="1503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108" y="0"/>
                    <a:pt x="32041" y="1156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8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5E187811-083F-B369-1979-25C0B8B837B5}"/>
                </a:ext>
              </a:extLst>
            </p:cNvPr>
            <p:cNvSpPr/>
            <p:nvPr/>
          </p:nvSpPr>
          <p:spPr>
            <a:xfrm>
              <a:off x="1830329" y="4385674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3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7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3"/>
                    <a:pt x="0" y="34239"/>
                  </a:cubicBezTo>
                  <a:cubicBezTo>
                    <a:pt x="0" y="27992"/>
                    <a:pt x="1157" y="22093"/>
                    <a:pt x="3470" y="16773"/>
                  </a:cubicBezTo>
                  <a:cubicBezTo>
                    <a:pt x="5784" y="11451"/>
                    <a:pt x="9022" y="7287"/>
                    <a:pt x="13418" y="4396"/>
                  </a:cubicBezTo>
                  <a:cubicBezTo>
                    <a:pt x="17813" y="1504"/>
                    <a:pt x="22787" y="0"/>
                    <a:pt x="28687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6037" y="19780"/>
                    <a:pt x="42451" y="15616"/>
                  </a:cubicBezTo>
                  <a:cubicBezTo>
                    <a:pt x="38866" y="11567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2" y="15500"/>
                  </a:cubicBezTo>
                  <a:cubicBezTo>
                    <a:pt x="13302" y="19549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823AF098-6E1E-2D2A-0B1F-0BD6BBBAEDC0}"/>
                </a:ext>
              </a:extLst>
            </p:cNvPr>
            <p:cNvSpPr/>
            <p:nvPr/>
          </p:nvSpPr>
          <p:spPr>
            <a:xfrm>
              <a:off x="1898922" y="4387178"/>
              <a:ext cx="60496" cy="92652"/>
            </a:xfrm>
            <a:custGeom>
              <a:avLst/>
              <a:gdLst>
                <a:gd name="connsiteX0" fmla="*/ 5784 w 60496"/>
                <a:gd name="connsiteY0" fmla="*/ 91496 h 92652"/>
                <a:gd name="connsiteX1" fmla="*/ 4511 w 60496"/>
                <a:gd name="connsiteY1" fmla="*/ 80970 h 92652"/>
                <a:gd name="connsiteX2" fmla="*/ 10873 w 60496"/>
                <a:gd name="connsiteY2" fmla="*/ 82011 h 92652"/>
                <a:gd name="connsiteX3" fmla="*/ 16888 w 60496"/>
                <a:gd name="connsiteY3" fmla="*/ 80739 h 92652"/>
                <a:gd name="connsiteX4" fmla="*/ 20590 w 60496"/>
                <a:gd name="connsiteY4" fmla="*/ 77269 h 92652"/>
                <a:gd name="connsiteX5" fmla="*/ 23944 w 60496"/>
                <a:gd name="connsiteY5" fmla="*/ 68940 h 92652"/>
                <a:gd name="connsiteX6" fmla="*/ 24985 w 60496"/>
                <a:gd name="connsiteY6" fmla="*/ 66164 h 92652"/>
                <a:gd name="connsiteX7" fmla="*/ 0 w 60496"/>
                <a:gd name="connsiteY7" fmla="*/ 115 h 92652"/>
                <a:gd name="connsiteX8" fmla="*/ 12030 w 60496"/>
                <a:gd name="connsiteY8" fmla="*/ 115 h 92652"/>
                <a:gd name="connsiteX9" fmla="*/ 25795 w 60496"/>
                <a:gd name="connsiteY9" fmla="*/ 38287 h 92652"/>
                <a:gd name="connsiteX10" fmla="*/ 30537 w 60496"/>
                <a:gd name="connsiteY10" fmla="*/ 53556 h 92652"/>
                <a:gd name="connsiteX11" fmla="*/ 35164 w 60496"/>
                <a:gd name="connsiteY11" fmla="*/ 38518 h 92652"/>
                <a:gd name="connsiteX12" fmla="*/ 49276 w 60496"/>
                <a:gd name="connsiteY12" fmla="*/ 0 h 92652"/>
                <a:gd name="connsiteX13" fmla="*/ 60496 w 60496"/>
                <a:gd name="connsiteY13" fmla="*/ 0 h 92652"/>
                <a:gd name="connsiteX14" fmla="*/ 35395 w 60496"/>
                <a:gd name="connsiteY14" fmla="*/ 67089 h 92652"/>
                <a:gd name="connsiteX15" fmla="*/ 29149 w 60496"/>
                <a:gd name="connsiteY15" fmla="*/ 82011 h 92652"/>
                <a:gd name="connsiteX16" fmla="*/ 22325 w 60496"/>
                <a:gd name="connsiteY16" fmla="*/ 90108 h 92652"/>
                <a:gd name="connsiteX17" fmla="*/ 13187 w 60496"/>
                <a:gd name="connsiteY17" fmla="*/ 92653 h 92652"/>
                <a:gd name="connsiteX18" fmla="*/ 6015 w 60496"/>
                <a:gd name="connsiteY18" fmla="*/ 91265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2">
                  <a:moveTo>
                    <a:pt x="5784" y="91496"/>
                  </a:moveTo>
                  <a:lnTo>
                    <a:pt x="4511" y="80970"/>
                  </a:lnTo>
                  <a:cubicBezTo>
                    <a:pt x="6940" y="81664"/>
                    <a:pt x="9138" y="82011"/>
                    <a:pt x="10873" y="82011"/>
                  </a:cubicBezTo>
                  <a:cubicBezTo>
                    <a:pt x="13302" y="82011"/>
                    <a:pt x="15384" y="81548"/>
                    <a:pt x="16888" y="80739"/>
                  </a:cubicBezTo>
                  <a:cubicBezTo>
                    <a:pt x="18392" y="79929"/>
                    <a:pt x="19549" y="78772"/>
                    <a:pt x="20590" y="77269"/>
                  </a:cubicBezTo>
                  <a:cubicBezTo>
                    <a:pt x="21284" y="76112"/>
                    <a:pt x="22440" y="73336"/>
                    <a:pt x="23944" y="68940"/>
                  </a:cubicBezTo>
                  <a:cubicBezTo>
                    <a:pt x="24175" y="68362"/>
                    <a:pt x="24522" y="67436"/>
                    <a:pt x="24985" y="66164"/>
                  </a:cubicBezTo>
                  <a:lnTo>
                    <a:pt x="0" y="115"/>
                  </a:lnTo>
                  <a:lnTo>
                    <a:pt x="12030" y="115"/>
                  </a:lnTo>
                  <a:lnTo>
                    <a:pt x="25795" y="38287"/>
                  </a:lnTo>
                  <a:cubicBezTo>
                    <a:pt x="27530" y="43145"/>
                    <a:pt x="29149" y="48235"/>
                    <a:pt x="30537" y="53556"/>
                  </a:cubicBezTo>
                  <a:cubicBezTo>
                    <a:pt x="31810" y="48466"/>
                    <a:pt x="33313" y="43377"/>
                    <a:pt x="35164" y="38518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89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8B523D8-8319-5B04-5403-987271597E9E}"/>
                </a:ext>
              </a:extLst>
            </p:cNvPr>
            <p:cNvSpPr/>
            <p:nvPr/>
          </p:nvSpPr>
          <p:spPr>
            <a:xfrm>
              <a:off x="1971911" y="4440502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7" name="Graphic 2">
            <a:extLst>
              <a:ext uri="{FF2B5EF4-FFF2-40B4-BE49-F238E27FC236}">
                <a16:creationId xmlns:a16="http://schemas.microsoft.com/office/drawing/2014/main" id="{2BDBB4BC-6E68-C1D8-275D-4546B2868C2B}"/>
              </a:ext>
            </a:extLst>
          </p:cNvPr>
          <p:cNvGrpSpPr/>
          <p:nvPr/>
        </p:nvGrpSpPr>
        <p:grpSpPr>
          <a:xfrm>
            <a:off x="5754257" y="2377152"/>
            <a:ext cx="2754256" cy="1339361"/>
            <a:chOff x="5754257" y="2377152"/>
            <a:chExt cx="2754256" cy="1339361"/>
          </a:xfrm>
        </p:grpSpPr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F088AD4D-07B8-02AF-D48F-EF5934F5E99D}"/>
                </a:ext>
              </a:extLst>
            </p:cNvPr>
            <p:cNvSpPr/>
            <p:nvPr/>
          </p:nvSpPr>
          <p:spPr>
            <a:xfrm>
              <a:off x="5756107" y="2377152"/>
              <a:ext cx="72179" cy="91149"/>
            </a:xfrm>
            <a:custGeom>
              <a:avLst/>
              <a:gdLst>
                <a:gd name="connsiteX0" fmla="*/ 29959 w 72179"/>
                <a:gd name="connsiteY0" fmla="*/ 91149 h 91149"/>
                <a:gd name="connsiteX1" fmla="*/ 29959 w 72179"/>
                <a:gd name="connsiteY1" fmla="*/ 10757 h 91149"/>
                <a:gd name="connsiteX2" fmla="*/ 0 w 72179"/>
                <a:gd name="connsiteY2" fmla="*/ 10757 h 91149"/>
                <a:gd name="connsiteX3" fmla="*/ 0 w 72179"/>
                <a:gd name="connsiteY3" fmla="*/ 0 h 91149"/>
                <a:gd name="connsiteX4" fmla="*/ 72179 w 72179"/>
                <a:gd name="connsiteY4" fmla="*/ 0 h 91149"/>
                <a:gd name="connsiteX5" fmla="*/ 72179 w 72179"/>
                <a:gd name="connsiteY5" fmla="*/ 10757 h 91149"/>
                <a:gd name="connsiteX6" fmla="*/ 42105 w 72179"/>
                <a:gd name="connsiteY6" fmla="*/ 10757 h 91149"/>
                <a:gd name="connsiteX7" fmla="*/ 42105 w 72179"/>
                <a:gd name="connsiteY7" fmla="*/ 91149 h 91149"/>
                <a:gd name="connsiteX8" fmla="*/ 30075 w 72179"/>
                <a:gd name="connsiteY8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79" h="91149">
                  <a:moveTo>
                    <a:pt x="29959" y="91149"/>
                  </a:moveTo>
                  <a:lnTo>
                    <a:pt x="29959" y="10757"/>
                  </a:lnTo>
                  <a:lnTo>
                    <a:pt x="0" y="10757"/>
                  </a:lnTo>
                  <a:lnTo>
                    <a:pt x="0" y="0"/>
                  </a:lnTo>
                  <a:lnTo>
                    <a:pt x="72179" y="0"/>
                  </a:lnTo>
                  <a:lnTo>
                    <a:pt x="72179" y="10757"/>
                  </a:lnTo>
                  <a:lnTo>
                    <a:pt x="42105" y="10757"/>
                  </a:lnTo>
                  <a:lnTo>
                    <a:pt x="42105" y="91149"/>
                  </a:lnTo>
                  <a:lnTo>
                    <a:pt x="30075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F1DB6146-48EF-513F-D86F-3125DFB7F338}"/>
                </a:ext>
              </a:extLst>
            </p:cNvPr>
            <p:cNvSpPr/>
            <p:nvPr/>
          </p:nvSpPr>
          <p:spPr>
            <a:xfrm>
              <a:off x="5840663" y="2377268"/>
              <a:ext cx="68014" cy="91033"/>
            </a:xfrm>
            <a:custGeom>
              <a:avLst/>
              <a:gdLst>
                <a:gd name="connsiteX0" fmla="*/ 116 w 68014"/>
                <a:gd name="connsiteY0" fmla="*/ 91034 h 91033"/>
                <a:gd name="connsiteX1" fmla="*/ 116 w 68014"/>
                <a:gd name="connsiteY1" fmla="*/ 0 h 91033"/>
                <a:gd name="connsiteX2" fmla="*/ 65933 w 68014"/>
                <a:gd name="connsiteY2" fmla="*/ 0 h 91033"/>
                <a:gd name="connsiteX3" fmla="*/ 65933 w 68014"/>
                <a:gd name="connsiteY3" fmla="*/ 10758 h 91033"/>
                <a:gd name="connsiteX4" fmla="*/ 12146 w 68014"/>
                <a:gd name="connsiteY4" fmla="*/ 10758 h 91033"/>
                <a:gd name="connsiteX5" fmla="*/ 12146 w 68014"/>
                <a:gd name="connsiteY5" fmla="*/ 38634 h 91033"/>
                <a:gd name="connsiteX6" fmla="*/ 62578 w 68014"/>
                <a:gd name="connsiteY6" fmla="*/ 38634 h 91033"/>
                <a:gd name="connsiteX7" fmla="*/ 62578 w 68014"/>
                <a:gd name="connsiteY7" fmla="*/ 49276 h 91033"/>
                <a:gd name="connsiteX8" fmla="*/ 12146 w 68014"/>
                <a:gd name="connsiteY8" fmla="*/ 49276 h 91033"/>
                <a:gd name="connsiteX9" fmla="*/ 12146 w 68014"/>
                <a:gd name="connsiteY9" fmla="*/ 80276 h 91033"/>
                <a:gd name="connsiteX10" fmla="*/ 68015 w 68014"/>
                <a:gd name="connsiteY10" fmla="*/ 80276 h 91033"/>
                <a:gd name="connsiteX11" fmla="*/ 68015 w 68014"/>
                <a:gd name="connsiteY11" fmla="*/ 91034 h 91033"/>
                <a:gd name="connsiteX12" fmla="*/ 0 w 68014"/>
                <a:gd name="connsiteY12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014" h="91033">
                  <a:moveTo>
                    <a:pt x="116" y="91034"/>
                  </a:moveTo>
                  <a:lnTo>
                    <a:pt x="116" y="0"/>
                  </a:lnTo>
                  <a:lnTo>
                    <a:pt x="65933" y="0"/>
                  </a:lnTo>
                  <a:lnTo>
                    <a:pt x="65933" y="10758"/>
                  </a:lnTo>
                  <a:lnTo>
                    <a:pt x="12146" y="10758"/>
                  </a:lnTo>
                  <a:lnTo>
                    <a:pt x="12146" y="38634"/>
                  </a:lnTo>
                  <a:lnTo>
                    <a:pt x="62578" y="38634"/>
                  </a:lnTo>
                  <a:lnTo>
                    <a:pt x="62578" y="49276"/>
                  </a:lnTo>
                  <a:lnTo>
                    <a:pt x="12146" y="49276"/>
                  </a:lnTo>
                  <a:lnTo>
                    <a:pt x="12146" y="80276"/>
                  </a:lnTo>
                  <a:lnTo>
                    <a:pt x="68015" y="80276"/>
                  </a:lnTo>
                  <a:lnTo>
                    <a:pt x="68015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7D543440-4334-7EAB-3814-1E2BC012AFE8}"/>
                </a:ext>
              </a:extLst>
            </p:cNvPr>
            <p:cNvSpPr/>
            <p:nvPr/>
          </p:nvSpPr>
          <p:spPr>
            <a:xfrm>
              <a:off x="5927302" y="2377268"/>
              <a:ext cx="12029" cy="91033"/>
            </a:xfrm>
            <a:custGeom>
              <a:avLst/>
              <a:gdLst>
                <a:gd name="connsiteX0" fmla="*/ 0 w 12029"/>
                <a:gd name="connsiteY0" fmla="*/ 91034 h 91033"/>
                <a:gd name="connsiteX1" fmla="*/ 0 w 12029"/>
                <a:gd name="connsiteY1" fmla="*/ 0 h 91033"/>
                <a:gd name="connsiteX2" fmla="*/ 12030 w 12029"/>
                <a:gd name="connsiteY2" fmla="*/ 0 h 91033"/>
                <a:gd name="connsiteX3" fmla="*/ 12030 w 12029"/>
                <a:gd name="connsiteY3" fmla="*/ 91034 h 91033"/>
                <a:gd name="connsiteX4" fmla="*/ 0 w 1202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9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5BAB8F1F-A60B-134B-B65F-A7438B547C38}"/>
                </a:ext>
              </a:extLst>
            </p:cNvPr>
            <p:cNvSpPr/>
            <p:nvPr/>
          </p:nvSpPr>
          <p:spPr>
            <a:xfrm>
              <a:off x="5954716" y="2429783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454789BE-F45C-9B2D-A6DA-2FB330245E75}"/>
                </a:ext>
              </a:extLst>
            </p:cNvPr>
            <p:cNvSpPr/>
            <p:nvPr/>
          </p:nvSpPr>
          <p:spPr>
            <a:xfrm>
              <a:off x="5994391" y="2377152"/>
              <a:ext cx="117059" cy="91149"/>
            </a:xfrm>
            <a:custGeom>
              <a:avLst/>
              <a:gdLst>
                <a:gd name="connsiteX0" fmla="*/ 24175 w 117059"/>
                <a:gd name="connsiteY0" fmla="*/ 91149 h 91149"/>
                <a:gd name="connsiteX1" fmla="*/ 0 w 117059"/>
                <a:gd name="connsiteY1" fmla="*/ 116 h 91149"/>
                <a:gd name="connsiteX2" fmla="*/ 12377 w 117059"/>
                <a:gd name="connsiteY2" fmla="*/ 116 h 91149"/>
                <a:gd name="connsiteX3" fmla="*/ 26257 w 117059"/>
                <a:gd name="connsiteY3" fmla="*/ 59802 h 91149"/>
                <a:gd name="connsiteX4" fmla="*/ 30075 w 117059"/>
                <a:gd name="connsiteY4" fmla="*/ 78425 h 91149"/>
                <a:gd name="connsiteX5" fmla="*/ 34123 w 117059"/>
                <a:gd name="connsiteY5" fmla="*/ 61537 h 91149"/>
                <a:gd name="connsiteX6" fmla="*/ 51474 w 117059"/>
                <a:gd name="connsiteY6" fmla="*/ 0 h 91149"/>
                <a:gd name="connsiteX7" fmla="*/ 66048 w 117059"/>
                <a:gd name="connsiteY7" fmla="*/ 0 h 91149"/>
                <a:gd name="connsiteX8" fmla="*/ 79119 w 117059"/>
                <a:gd name="connsiteY8" fmla="*/ 46153 h 91149"/>
                <a:gd name="connsiteX9" fmla="*/ 86175 w 117059"/>
                <a:gd name="connsiteY9" fmla="*/ 78425 h 91149"/>
                <a:gd name="connsiteX10" fmla="*/ 90686 w 117059"/>
                <a:gd name="connsiteY10" fmla="*/ 58645 h 91149"/>
                <a:gd name="connsiteX11" fmla="*/ 104914 w 117059"/>
                <a:gd name="connsiteY11" fmla="*/ 116 h 91149"/>
                <a:gd name="connsiteX12" fmla="*/ 117060 w 117059"/>
                <a:gd name="connsiteY12" fmla="*/ 116 h 91149"/>
                <a:gd name="connsiteX13" fmla="*/ 92075 w 117059"/>
                <a:gd name="connsiteY13" fmla="*/ 91149 h 91149"/>
                <a:gd name="connsiteX14" fmla="*/ 80507 w 117059"/>
                <a:gd name="connsiteY14" fmla="*/ 91149 h 91149"/>
                <a:gd name="connsiteX15" fmla="*/ 61306 w 117059"/>
                <a:gd name="connsiteY15" fmla="*/ 21746 h 91149"/>
                <a:gd name="connsiteX16" fmla="*/ 58414 w 117059"/>
                <a:gd name="connsiteY16" fmla="*/ 11104 h 91149"/>
                <a:gd name="connsiteX17" fmla="*/ 55754 w 117059"/>
                <a:gd name="connsiteY17" fmla="*/ 21746 h 91149"/>
                <a:gd name="connsiteX18" fmla="*/ 36436 w 117059"/>
                <a:gd name="connsiteY18" fmla="*/ 91149 h 91149"/>
                <a:gd name="connsiteX19" fmla="*/ 24175 w 117059"/>
                <a:gd name="connsiteY19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059" h="91149">
                  <a:moveTo>
                    <a:pt x="24175" y="91149"/>
                  </a:moveTo>
                  <a:lnTo>
                    <a:pt x="0" y="116"/>
                  </a:lnTo>
                  <a:lnTo>
                    <a:pt x="12377" y="116"/>
                  </a:lnTo>
                  <a:lnTo>
                    <a:pt x="26257" y="59802"/>
                  </a:lnTo>
                  <a:cubicBezTo>
                    <a:pt x="27761" y="66048"/>
                    <a:pt x="29034" y="72295"/>
                    <a:pt x="30075" y="78425"/>
                  </a:cubicBezTo>
                  <a:cubicBezTo>
                    <a:pt x="32388" y="68709"/>
                    <a:pt x="33776" y="63041"/>
                    <a:pt x="34123" y="61537"/>
                  </a:cubicBezTo>
                  <a:lnTo>
                    <a:pt x="51474" y="0"/>
                  </a:lnTo>
                  <a:lnTo>
                    <a:pt x="66048" y="0"/>
                  </a:lnTo>
                  <a:lnTo>
                    <a:pt x="79119" y="46153"/>
                  </a:lnTo>
                  <a:cubicBezTo>
                    <a:pt x="82358" y="57604"/>
                    <a:pt x="84787" y="68362"/>
                    <a:pt x="86175" y="78425"/>
                  </a:cubicBezTo>
                  <a:cubicBezTo>
                    <a:pt x="87332" y="72642"/>
                    <a:pt x="88836" y="66048"/>
                    <a:pt x="90686" y="58645"/>
                  </a:cubicBezTo>
                  <a:lnTo>
                    <a:pt x="104914" y="116"/>
                  </a:lnTo>
                  <a:lnTo>
                    <a:pt x="117060" y="116"/>
                  </a:lnTo>
                  <a:lnTo>
                    <a:pt x="92075" y="91149"/>
                  </a:lnTo>
                  <a:lnTo>
                    <a:pt x="80507" y="91149"/>
                  </a:lnTo>
                  <a:lnTo>
                    <a:pt x="61306" y="21746"/>
                  </a:lnTo>
                  <a:cubicBezTo>
                    <a:pt x="59687" y="15963"/>
                    <a:pt x="58761" y="12377"/>
                    <a:pt x="58414" y="11104"/>
                  </a:cubicBezTo>
                  <a:cubicBezTo>
                    <a:pt x="57489" y="15269"/>
                    <a:pt x="56564" y="18854"/>
                    <a:pt x="55754" y="21746"/>
                  </a:cubicBezTo>
                  <a:lnTo>
                    <a:pt x="36436" y="91149"/>
                  </a:lnTo>
                  <a:lnTo>
                    <a:pt x="24175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B4CDF5A0-18CA-EC1A-24DC-55FBF792E715}"/>
                </a:ext>
              </a:extLst>
            </p:cNvPr>
            <p:cNvSpPr/>
            <p:nvPr/>
          </p:nvSpPr>
          <p:spPr>
            <a:xfrm>
              <a:off x="6117466" y="2400865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2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7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7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2" y="62810"/>
                    <a:pt x="38750" y="65354"/>
                    <a:pt x="34933" y="66742"/>
                  </a:cubicBezTo>
                  <a:cubicBezTo>
                    <a:pt x="31115" y="68246"/>
                    <a:pt x="26951" y="68940"/>
                    <a:pt x="22556" y="68940"/>
                  </a:cubicBezTo>
                  <a:cubicBezTo>
                    <a:pt x="15268" y="68940"/>
                    <a:pt x="9716" y="67205"/>
                    <a:pt x="5784" y="63619"/>
                  </a:cubicBezTo>
                  <a:cubicBezTo>
                    <a:pt x="1850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7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0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3" y="11451"/>
                    <a:pt x="56447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2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B1A0BA30-2DCA-8CB8-6B18-C03204F6613F}"/>
                </a:ext>
              </a:extLst>
            </p:cNvPr>
            <p:cNvSpPr/>
            <p:nvPr/>
          </p:nvSpPr>
          <p:spPr>
            <a:xfrm>
              <a:off x="6185596" y="2379350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CC0EECB6-67C2-4388-C31F-8EED9D494471}"/>
                </a:ext>
              </a:extLst>
            </p:cNvPr>
            <p:cNvSpPr/>
            <p:nvPr/>
          </p:nvSpPr>
          <p:spPr>
            <a:xfrm>
              <a:off x="6223305" y="2400980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7"/>
                    <a:pt x="21631" y="0"/>
                    <a:pt x="30769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4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7A5C7E83-F2EA-0C65-7BF2-1A5842EC4500}"/>
                </a:ext>
              </a:extLst>
            </p:cNvPr>
            <p:cNvSpPr/>
            <p:nvPr/>
          </p:nvSpPr>
          <p:spPr>
            <a:xfrm>
              <a:off x="6297566" y="2400865"/>
              <a:ext cx="35858" cy="67552"/>
            </a:xfrm>
            <a:custGeom>
              <a:avLst/>
              <a:gdLst>
                <a:gd name="connsiteX0" fmla="*/ 0 w 35858"/>
                <a:gd name="connsiteY0" fmla="*/ 67436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8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D46BF9C0-801A-B09F-7429-13B1F635446E}"/>
                </a:ext>
              </a:extLst>
            </p:cNvPr>
            <p:cNvSpPr/>
            <p:nvPr/>
          </p:nvSpPr>
          <p:spPr>
            <a:xfrm>
              <a:off x="6410462" y="2377268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B06D6AEE-2161-93A7-2B47-A5B97158F8FE}"/>
                </a:ext>
              </a:extLst>
            </p:cNvPr>
            <p:cNvSpPr/>
            <p:nvPr/>
          </p:nvSpPr>
          <p:spPr>
            <a:xfrm>
              <a:off x="6434059" y="240074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6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0 w 54828"/>
                <a:gd name="connsiteY19" fmla="*/ 11914 h 68940"/>
                <a:gd name="connsiteX20" fmla="*/ 27067 w 54828"/>
                <a:gd name="connsiteY20" fmla="*/ 9022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6 h 68940"/>
                <a:gd name="connsiteX30" fmla="*/ 42220 w 54828"/>
                <a:gd name="connsiteY30" fmla="*/ 66280 h 68940"/>
                <a:gd name="connsiteX31" fmla="*/ 28339 w 54828"/>
                <a:gd name="connsiteY31" fmla="*/ 68940 h 68940"/>
                <a:gd name="connsiteX32" fmla="*/ 8675 w 54828"/>
                <a:gd name="connsiteY32" fmla="*/ 63619 h 68940"/>
                <a:gd name="connsiteX33" fmla="*/ 115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9"/>
                    <a:pt x="13418" y="54019"/>
                    <a:pt x="16310" y="56332"/>
                  </a:cubicBezTo>
                  <a:cubicBezTo>
                    <a:pt x="19202" y="58646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2" y="43377"/>
                  </a:cubicBezTo>
                  <a:cubicBezTo>
                    <a:pt x="38518" y="42336"/>
                    <a:pt x="34701" y="41063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7" y="0"/>
                  </a:cubicBezTo>
                  <a:cubicBezTo>
                    <a:pt x="31463" y="0"/>
                    <a:pt x="35974" y="694"/>
                    <a:pt x="39906" y="2198"/>
                  </a:cubicBezTo>
                  <a:cubicBezTo>
                    <a:pt x="43839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7" y="16541"/>
                    <a:pt x="39444" y="13881"/>
                    <a:pt x="37130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8" y="11567"/>
                  </a:cubicBezTo>
                  <a:cubicBezTo>
                    <a:pt x="13880" y="13302"/>
                    <a:pt x="12724" y="15269"/>
                    <a:pt x="12724" y="17582"/>
                  </a:cubicBezTo>
                  <a:cubicBezTo>
                    <a:pt x="12724" y="19086"/>
                    <a:pt x="13186" y="20358"/>
                    <a:pt x="14112" y="21515"/>
                  </a:cubicBezTo>
                  <a:cubicBezTo>
                    <a:pt x="15037" y="22672"/>
                    <a:pt x="16425" y="23713"/>
                    <a:pt x="18392" y="24523"/>
                  </a:cubicBezTo>
                  <a:cubicBezTo>
                    <a:pt x="19549" y="24985"/>
                    <a:pt x="22787" y="25911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89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39" y="68940"/>
                  </a:cubicBezTo>
                  <a:cubicBezTo>
                    <a:pt x="19780" y="68940"/>
                    <a:pt x="13186" y="67205"/>
                    <a:pt x="8675" y="63619"/>
                  </a:cubicBezTo>
                  <a:cubicBezTo>
                    <a:pt x="4164" y="60034"/>
                    <a:pt x="1272" y="54828"/>
                    <a:pt x="115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81ED4D75-519C-9DA5-A9BD-87D5C48C1FB9}"/>
                </a:ext>
              </a:extLst>
            </p:cNvPr>
            <p:cNvSpPr/>
            <p:nvPr/>
          </p:nvSpPr>
          <p:spPr>
            <a:xfrm>
              <a:off x="6533421" y="2400865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2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3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5 w 60496"/>
                <a:gd name="connsiteY27" fmla="*/ 59339 h 68940"/>
                <a:gd name="connsiteX28" fmla="*/ 45921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8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3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0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1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2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5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5861A2C6-098D-06CA-FE01-AAE4E263C836}"/>
                </a:ext>
              </a:extLst>
            </p:cNvPr>
            <p:cNvSpPr/>
            <p:nvPr/>
          </p:nvSpPr>
          <p:spPr>
            <a:xfrm>
              <a:off x="6603864" y="2377152"/>
              <a:ext cx="57141" cy="92652"/>
            </a:xfrm>
            <a:custGeom>
              <a:avLst/>
              <a:gdLst>
                <a:gd name="connsiteX0" fmla="*/ 46848 w 57141"/>
                <a:gd name="connsiteY0" fmla="*/ 91149 h 92652"/>
                <a:gd name="connsiteX1" fmla="*/ 46848 w 57141"/>
                <a:gd name="connsiteY1" fmla="*/ 82821 h 92652"/>
                <a:gd name="connsiteX2" fmla="*/ 28340 w 57141"/>
                <a:gd name="connsiteY2" fmla="*/ 92653 h 92652"/>
                <a:gd name="connsiteX3" fmla="*/ 13881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071 w 57141"/>
                <a:gd name="connsiteY7" fmla="*/ 27877 h 92652"/>
                <a:gd name="connsiteX8" fmla="*/ 27761 w 57141"/>
                <a:gd name="connsiteY8" fmla="*/ 23597 h 92652"/>
                <a:gd name="connsiteX9" fmla="*/ 38403 w 57141"/>
                <a:gd name="connsiteY9" fmla="*/ 26142 h 92652"/>
                <a:gd name="connsiteX10" fmla="*/ 46038 w 57141"/>
                <a:gd name="connsiteY10" fmla="*/ 32735 h 92652"/>
                <a:gd name="connsiteX11" fmla="*/ 46038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2 w 57141"/>
                <a:gd name="connsiteY14" fmla="*/ 91034 h 92652"/>
                <a:gd name="connsiteX15" fmla="*/ 11452 w 57141"/>
                <a:gd name="connsiteY15" fmla="*/ 58183 h 92652"/>
                <a:gd name="connsiteX16" fmla="*/ 16773 w 57141"/>
                <a:gd name="connsiteY16" fmla="*/ 77153 h 92652"/>
                <a:gd name="connsiteX17" fmla="*/ 29381 w 57141"/>
                <a:gd name="connsiteY17" fmla="*/ 83399 h 92652"/>
                <a:gd name="connsiteX18" fmla="*/ 41874 w 57141"/>
                <a:gd name="connsiteY18" fmla="*/ 77384 h 92652"/>
                <a:gd name="connsiteX19" fmla="*/ 46963 w 57141"/>
                <a:gd name="connsiteY19" fmla="*/ 59108 h 92652"/>
                <a:gd name="connsiteX20" fmla="*/ 41758 w 57141"/>
                <a:gd name="connsiteY20" fmla="*/ 39213 h 92652"/>
                <a:gd name="connsiteX21" fmla="*/ 28918 w 57141"/>
                <a:gd name="connsiteY21" fmla="*/ 32851 h 92652"/>
                <a:gd name="connsiteX22" fmla="*/ 16426 w 57141"/>
                <a:gd name="connsiteY22" fmla="*/ 38981 h 92652"/>
                <a:gd name="connsiteX23" fmla="*/ 11452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848" y="91149"/>
                  </a:moveTo>
                  <a:lnTo>
                    <a:pt x="46848" y="82821"/>
                  </a:lnTo>
                  <a:cubicBezTo>
                    <a:pt x="42683" y="89414"/>
                    <a:pt x="36553" y="92653"/>
                    <a:pt x="28340" y="92653"/>
                  </a:cubicBezTo>
                  <a:cubicBezTo>
                    <a:pt x="23134" y="92653"/>
                    <a:pt x="18276" y="91149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5" y="23597"/>
                    <a:pt x="35280" y="24407"/>
                    <a:pt x="38403" y="26142"/>
                  </a:cubicBezTo>
                  <a:cubicBezTo>
                    <a:pt x="41526" y="27761"/>
                    <a:pt x="44072" y="29959"/>
                    <a:pt x="46038" y="32735"/>
                  </a:cubicBezTo>
                  <a:lnTo>
                    <a:pt x="46038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2" y="91034"/>
                  </a:lnTo>
                  <a:close/>
                  <a:moveTo>
                    <a:pt x="11452" y="58183"/>
                  </a:moveTo>
                  <a:cubicBezTo>
                    <a:pt x="11452" y="66627"/>
                    <a:pt x="13187" y="72989"/>
                    <a:pt x="16773" y="77153"/>
                  </a:cubicBezTo>
                  <a:cubicBezTo>
                    <a:pt x="20358" y="81317"/>
                    <a:pt x="24523" y="83399"/>
                    <a:pt x="29381" y="83399"/>
                  </a:cubicBezTo>
                  <a:cubicBezTo>
                    <a:pt x="34239" y="83399"/>
                    <a:pt x="38403" y="81433"/>
                    <a:pt x="41874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2"/>
                    <a:pt x="41758" y="39213"/>
                  </a:cubicBezTo>
                  <a:cubicBezTo>
                    <a:pt x="38288" y="34933"/>
                    <a:pt x="34007" y="32851"/>
                    <a:pt x="28918" y="32851"/>
                  </a:cubicBezTo>
                  <a:cubicBezTo>
                    <a:pt x="23829" y="32851"/>
                    <a:pt x="19780" y="34933"/>
                    <a:pt x="16426" y="38981"/>
                  </a:cubicBezTo>
                  <a:cubicBezTo>
                    <a:pt x="13071" y="43030"/>
                    <a:pt x="11452" y="49392"/>
                    <a:pt x="11452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EF381125-580C-1376-A561-B3EAD9FC5DF6}"/>
                </a:ext>
              </a:extLst>
            </p:cNvPr>
            <p:cNvSpPr/>
            <p:nvPr/>
          </p:nvSpPr>
          <p:spPr>
            <a:xfrm>
              <a:off x="6674540" y="2377152"/>
              <a:ext cx="57141" cy="92652"/>
            </a:xfrm>
            <a:custGeom>
              <a:avLst/>
              <a:gdLst>
                <a:gd name="connsiteX0" fmla="*/ 46847 w 57141"/>
                <a:gd name="connsiteY0" fmla="*/ 91149 h 92652"/>
                <a:gd name="connsiteX1" fmla="*/ 46847 w 57141"/>
                <a:gd name="connsiteY1" fmla="*/ 82821 h 92652"/>
                <a:gd name="connsiteX2" fmla="*/ 28340 w 57141"/>
                <a:gd name="connsiteY2" fmla="*/ 92653 h 92652"/>
                <a:gd name="connsiteX3" fmla="*/ 13881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8 w 57141"/>
                <a:gd name="connsiteY6" fmla="*/ 40254 h 92652"/>
                <a:gd name="connsiteX7" fmla="*/ 13071 w 57141"/>
                <a:gd name="connsiteY7" fmla="*/ 27877 h 92652"/>
                <a:gd name="connsiteX8" fmla="*/ 27761 w 57141"/>
                <a:gd name="connsiteY8" fmla="*/ 23597 h 92652"/>
                <a:gd name="connsiteX9" fmla="*/ 38403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451 w 57141"/>
                <a:gd name="connsiteY15" fmla="*/ 58183 h 92652"/>
                <a:gd name="connsiteX16" fmla="*/ 16773 w 57141"/>
                <a:gd name="connsiteY16" fmla="*/ 77153 h 92652"/>
                <a:gd name="connsiteX17" fmla="*/ 29380 w 57141"/>
                <a:gd name="connsiteY17" fmla="*/ 83399 h 92652"/>
                <a:gd name="connsiteX18" fmla="*/ 41873 w 57141"/>
                <a:gd name="connsiteY18" fmla="*/ 77384 h 92652"/>
                <a:gd name="connsiteX19" fmla="*/ 46963 w 57141"/>
                <a:gd name="connsiteY19" fmla="*/ 59108 h 92652"/>
                <a:gd name="connsiteX20" fmla="*/ 41757 w 57141"/>
                <a:gd name="connsiteY20" fmla="*/ 39213 h 92652"/>
                <a:gd name="connsiteX21" fmla="*/ 28918 w 57141"/>
                <a:gd name="connsiteY21" fmla="*/ 32851 h 92652"/>
                <a:gd name="connsiteX22" fmla="*/ 16425 w 57141"/>
                <a:gd name="connsiteY22" fmla="*/ 38981 h 92652"/>
                <a:gd name="connsiteX23" fmla="*/ 11451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40" y="92653"/>
                  </a:cubicBezTo>
                  <a:cubicBezTo>
                    <a:pt x="23134" y="92653"/>
                    <a:pt x="18276" y="91149"/>
                    <a:pt x="13881" y="88257"/>
                  </a:cubicBezTo>
                  <a:cubicBezTo>
                    <a:pt x="9485" y="85366"/>
                    <a:pt x="6014" y="81317"/>
                    <a:pt x="3586" y="76112"/>
                  </a:cubicBezTo>
                  <a:cubicBezTo>
                    <a:pt x="1156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8" y="40254"/>
                  </a:cubicBezTo>
                  <a:cubicBezTo>
                    <a:pt x="5436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6" y="72989"/>
                    <a:pt x="16773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8" y="83399"/>
                    <a:pt x="38403" y="81433"/>
                    <a:pt x="41873" y="77384"/>
                  </a:cubicBezTo>
                  <a:cubicBezTo>
                    <a:pt x="45227" y="73336"/>
                    <a:pt x="46963" y="67321"/>
                    <a:pt x="46963" y="59108"/>
                  </a:cubicBezTo>
                  <a:cubicBezTo>
                    <a:pt x="46963" y="50086"/>
                    <a:pt x="45227" y="43492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79" y="34933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283A9C27-29B1-3F85-CA62-059126152C2B}"/>
                </a:ext>
              </a:extLst>
            </p:cNvPr>
            <p:cNvSpPr/>
            <p:nvPr/>
          </p:nvSpPr>
          <p:spPr>
            <a:xfrm>
              <a:off x="6749033" y="2400865"/>
              <a:ext cx="35857" cy="67552"/>
            </a:xfrm>
            <a:custGeom>
              <a:avLst/>
              <a:gdLst>
                <a:gd name="connsiteX0" fmla="*/ 0 w 35857"/>
                <a:gd name="connsiteY0" fmla="*/ 67436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6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0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F7968764-D170-A8C7-5E56-04159AF2FB36}"/>
                </a:ext>
              </a:extLst>
            </p:cNvPr>
            <p:cNvSpPr/>
            <p:nvPr/>
          </p:nvSpPr>
          <p:spPr>
            <a:xfrm>
              <a:off x="6787667" y="2400980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3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FA3CB716-F551-D5D7-965E-48A094A084E7}"/>
                </a:ext>
              </a:extLst>
            </p:cNvPr>
            <p:cNvSpPr/>
            <p:nvPr/>
          </p:nvSpPr>
          <p:spPr>
            <a:xfrm>
              <a:off x="6857533" y="240074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09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2 w 54828"/>
                <a:gd name="connsiteY11" fmla="*/ 10873 h 68940"/>
                <a:gd name="connsiteX12" fmla="*/ 9484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6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0 w 54828"/>
                <a:gd name="connsiteY19" fmla="*/ 11914 h 68940"/>
                <a:gd name="connsiteX20" fmla="*/ 27067 w 54828"/>
                <a:gd name="connsiteY20" fmla="*/ 9022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1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7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6 h 68940"/>
                <a:gd name="connsiteX30" fmla="*/ 42220 w 54828"/>
                <a:gd name="connsiteY30" fmla="*/ 66280 h 68940"/>
                <a:gd name="connsiteX31" fmla="*/ 28339 w 54828"/>
                <a:gd name="connsiteY31" fmla="*/ 68940 h 68940"/>
                <a:gd name="connsiteX32" fmla="*/ 8675 w 54828"/>
                <a:gd name="connsiteY32" fmla="*/ 63619 h 68940"/>
                <a:gd name="connsiteX33" fmla="*/ 115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2" y="50549"/>
                    <a:pt x="13418" y="54019"/>
                    <a:pt x="16309" y="56332"/>
                  </a:cubicBezTo>
                  <a:cubicBezTo>
                    <a:pt x="19201" y="58646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5" y="44881"/>
                    <a:pt x="40022" y="43377"/>
                  </a:cubicBezTo>
                  <a:cubicBezTo>
                    <a:pt x="38518" y="42336"/>
                    <a:pt x="34701" y="41063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4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2" y="10873"/>
                  </a:cubicBezTo>
                  <a:cubicBezTo>
                    <a:pt x="5320" y="8328"/>
                    <a:pt x="7172" y="6246"/>
                    <a:pt x="9484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7" y="0"/>
                  </a:cubicBezTo>
                  <a:cubicBezTo>
                    <a:pt x="31462" y="0"/>
                    <a:pt x="35974" y="694"/>
                    <a:pt x="39906" y="2198"/>
                  </a:cubicBezTo>
                  <a:cubicBezTo>
                    <a:pt x="43839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7" y="16541"/>
                    <a:pt x="39444" y="13881"/>
                    <a:pt x="37130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7" y="9022"/>
                    <a:pt x="18276" y="9832"/>
                    <a:pt x="16078" y="11567"/>
                  </a:cubicBezTo>
                  <a:cubicBezTo>
                    <a:pt x="13880" y="13302"/>
                    <a:pt x="12724" y="15269"/>
                    <a:pt x="12724" y="17582"/>
                  </a:cubicBezTo>
                  <a:cubicBezTo>
                    <a:pt x="12724" y="19086"/>
                    <a:pt x="13186" y="20358"/>
                    <a:pt x="14112" y="21515"/>
                  </a:cubicBezTo>
                  <a:cubicBezTo>
                    <a:pt x="15037" y="22672"/>
                    <a:pt x="16425" y="23713"/>
                    <a:pt x="18391" y="24523"/>
                  </a:cubicBezTo>
                  <a:cubicBezTo>
                    <a:pt x="19549" y="24985"/>
                    <a:pt x="22787" y="25911"/>
                    <a:pt x="28224" y="27414"/>
                  </a:cubicBezTo>
                  <a:cubicBezTo>
                    <a:pt x="36089" y="29496"/>
                    <a:pt x="41641" y="31231"/>
                    <a:pt x="44765" y="32619"/>
                  </a:cubicBezTo>
                  <a:cubicBezTo>
                    <a:pt x="47888" y="34007"/>
                    <a:pt x="50317" y="35974"/>
                    <a:pt x="52167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89" y="58646"/>
                  </a:cubicBezTo>
                  <a:cubicBezTo>
                    <a:pt x="49391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39" y="68940"/>
                  </a:cubicBezTo>
                  <a:cubicBezTo>
                    <a:pt x="19779" y="68940"/>
                    <a:pt x="13186" y="67205"/>
                    <a:pt x="8675" y="63619"/>
                  </a:cubicBezTo>
                  <a:cubicBezTo>
                    <a:pt x="4164" y="60034"/>
                    <a:pt x="1272" y="54828"/>
                    <a:pt x="115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EB2AD324-A247-7978-9711-7F5EB8EC6E97}"/>
                </a:ext>
              </a:extLst>
            </p:cNvPr>
            <p:cNvSpPr/>
            <p:nvPr/>
          </p:nvSpPr>
          <p:spPr>
            <a:xfrm>
              <a:off x="6921036" y="240074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09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2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0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1 w 54828"/>
                <a:gd name="connsiteY24" fmla="*/ 24523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9"/>
                    <a:pt x="13418" y="54019"/>
                    <a:pt x="16309" y="56332"/>
                  </a:cubicBezTo>
                  <a:cubicBezTo>
                    <a:pt x="19201" y="58646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5" y="44881"/>
                    <a:pt x="40022" y="43377"/>
                  </a:cubicBezTo>
                  <a:cubicBezTo>
                    <a:pt x="38518" y="42336"/>
                    <a:pt x="34701" y="41063"/>
                    <a:pt x="28571" y="39560"/>
                  </a:cubicBezTo>
                  <a:cubicBezTo>
                    <a:pt x="20358" y="37478"/>
                    <a:pt x="14690" y="35742"/>
                    <a:pt x="11567" y="34239"/>
                  </a:cubicBezTo>
                  <a:cubicBezTo>
                    <a:pt x="8444" y="32735"/>
                    <a:pt x="6014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2" y="10873"/>
                  </a:cubicBezTo>
                  <a:cubicBezTo>
                    <a:pt x="5320" y="8328"/>
                    <a:pt x="7172" y="6246"/>
                    <a:pt x="9485" y="4627"/>
                  </a:cubicBezTo>
                  <a:cubicBezTo>
                    <a:pt x="11220" y="3355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7" y="0"/>
                  </a:cubicBezTo>
                  <a:cubicBezTo>
                    <a:pt x="31462" y="0"/>
                    <a:pt x="35974" y="694"/>
                    <a:pt x="39907" y="2198"/>
                  </a:cubicBezTo>
                  <a:cubicBezTo>
                    <a:pt x="43839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7" y="16541"/>
                    <a:pt x="39444" y="13881"/>
                    <a:pt x="37130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7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1" y="24523"/>
                  </a:cubicBezTo>
                  <a:cubicBezTo>
                    <a:pt x="19549" y="24985"/>
                    <a:pt x="22787" y="25911"/>
                    <a:pt x="28224" y="27414"/>
                  </a:cubicBezTo>
                  <a:cubicBezTo>
                    <a:pt x="36089" y="29496"/>
                    <a:pt x="41641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89" y="58646"/>
                  </a:cubicBezTo>
                  <a:cubicBezTo>
                    <a:pt x="49391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79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EBC3DF42-238D-CC06-137F-30E90EB6192D}"/>
                </a:ext>
              </a:extLst>
            </p:cNvPr>
            <p:cNvSpPr/>
            <p:nvPr/>
          </p:nvSpPr>
          <p:spPr>
            <a:xfrm>
              <a:off x="6989051" y="2377268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A9142776-5B80-BFE5-C1DA-48D195A4882A}"/>
                </a:ext>
              </a:extLst>
            </p:cNvPr>
            <p:cNvSpPr/>
            <p:nvPr/>
          </p:nvSpPr>
          <p:spPr>
            <a:xfrm>
              <a:off x="7017044" y="2400865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4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2C54C665-2A4D-9C07-B36D-8FB8FC91A5C7}"/>
                </a:ext>
              </a:extLst>
            </p:cNvPr>
            <p:cNvSpPr/>
            <p:nvPr/>
          </p:nvSpPr>
          <p:spPr>
            <a:xfrm>
              <a:off x="7083555" y="2400749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3 w 58298"/>
                <a:gd name="connsiteY4" fmla="*/ 82011 h 94272"/>
                <a:gd name="connsiteX5" fmla="*/ 45921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6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6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3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029" y="79929"/>
                    <a:pt x="44996" y="77037"/>
                    <a:pt x="45921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3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6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697" y="1504"/>
                    <a:pt x="22787" y="0"/>
                    <a:pt x="28686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8" y="76112"/>
                    <a:pt x="55176" y="80392"/>
                  </a:cubicBezTo>
                  <a:cubicBezTo>
                    <a:pt x="53094" y="84672"/>
                    <a:pt x="49739" y="88026"/>
                    <a:pt x="45227" y="90571"/>
                  </a:cubicBezTo>
                  <a:cubicBezTo>
                    <a:pt x="40717" y="93000"/>
                    <a:pt x="35164" y="94272"/>
                    <a:pt x="28455" y="94272"/>
                  </a:cubicBezTo>
                  <a:cubicBezTo>
                    <a:pt x="20589" y="94272"/>
                    <a:pt x="14227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1" y="19780"/>
                    <a:pt x="42451" y="15616"/>
                  </a:cubicBezTo>
                  <a:cubicBezTo>
                    <a:pt x="38981" y="11452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3" y="15500"/>
                  </a:cubicBezTo>
                  <a:cubicBezTo>
                    <a:pt x="13303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63332BF4-39BA-61F5-476A-D43BFA40F486}"/>
                </a:ext>
              </a:extLst>
            </p:cNvPr>
            <p:cNvSpPr/>
            <p:nvPr/>
          </p:nvSpPr>
          <p:spPr>
            <a:xfrm>
              <a:off x="7187428" y="2379350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8F3BF51E-882B-084B-25A4-731F13CCA92D}"/>
                </a:ext>
              </a:extLst>
            </p:cNvPr>
            <p:cNvSpPr/>
            <p:nvPr/>
          </p:nvSpPr>
          <p:spPr>
            <a:xfrm>
              <a:off x="7228954" y="2377268"/>
              <a:ext cx="53786" cy="91264"/>
            </a:xfrm>
            <a:custGeom>
              <a:avLst/>
              <a:gdLst>
                <a:gd name="connsiteX0" fmla="*/ 0 w 53786"/>
                <a:gd name="connsiteY0" fmla="*/ 91034 h 91264"/>
                <a:gd name="connsiteX1" fmla="*/ 0 w 53786"/>
                <a:gd name="connsiteY1" fmla="*/ 0 h 91264"/>
                <a:gd name="connsiteX2" fmla="*/ 11220 w 53786"/>
                <a:gd name="connsiteY2" fmla="*/ 0 h 91264"/>
                <a:gd name="connsiteX3" fmla="*/ 11220 w 53786"/>
                <a:gd name="connsiteY3" fmla="*/ 32735 h 91264"/>
                <a:gd name="connsiteX4" fmla="*/ 31000 w 53786"/>
                <a:gd name="connsiteY4" fmla="*/ 23713 h 91264"/>
                <a:gd name="connsiteX5" fmla="*/ 43724 w 53786"/>
                <a:gd name="connsiteY5" fmla="*/ 26605 h 91264"/>
                <a:gd name="connsiteX6" fmla="*/ 51474 w 53786"/>
                <a:gd name="connsiteY6" fmla="*/ 34586 h 91264"/>
                <a:gd name="connsiteX7" fmla="*/ 53787 w 53786"/>
                <a:gd name="connsiteY7" fmla="*/ 49392 h 91264"/>
                <a:gd name="connsiteX8" fmla="*/ 53787 w 53786"/>
                <a:gd name="connsiteY8" fmla="*/ 91265 h 91264"/>
                <a:gd name="connsiteX9" fmla="*/ 42567 w 53786"/>
                <a:gd name="connsiteY9" fmla="*/ 91265 h 91264"/>
                <a:gd name="connsiteX10" fmla="*/ 42567 w 53786"/>
                <a:gd name="connsiteY10" fmla="*/ 49392 h 91264"/>
                <a:gd name="connsiteX11" fmla="*/ 38981 w 53786"/>
                <a:gd name="connsiteY11" fmla="*/ 37246 h 91264"/>
                <a:gd name="connsiteX12" fmla="*/ 28686 w 53786"/>
                <a:gd name="connsiteY12" fmla="*/ 33429 h 91264"/>
                <a:gd name="connsiteX13" fmla="*/ 19317 w 53786"/>
                <a:gd name="connsiteY13" fmla="*/ 35974 h 91264"/>
                <a:gd name="connsiteX14" fmla="*/ 13071 w 53786"/>
                <a:gd name="connsiteY14" fmla="*/ 42914 h 91264"/>
                <a:gd name="connsiteX15" fmla="*/ 11220 w 53786"/>
                <a:gd name="connsiteY15" fmla="*/ 55060 h 91264"/>
                <a:gd name="connsiteX16" fmla="*/ 11220 w 53786"/>
                <a:gd name="connsiteY16" fmla="*/ 91149 h 91264"/>
                <a:gd name="connsiteX17" fmla="*/ 0 w 53786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6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09" y="28571"/>
                    <a:pt x="49854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40"/>
                    <a:pt x="41411" y="39791"/>
                    <a:pt x="38981" y="37246"/>
                  </a:cubicBezTo>
                  <a:cubicBezTo>
                    <a:pt x="36552" y="34701"/>
                    <a:pt x="33082" y="33429"/>
                    <a:pt x="28686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488CD343-1041-3CF5-B0A4-675272DC2D08}"/>
                </a:ext>
              </a:extLst>
            </p:cNvPr>
            <p:cNvSpPr/>
            <p:nvPr/>
          </p:nvSpPr>
          <p:spPr>
            <a:xfrm>
              <a:off x="7295812" y="2400980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7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8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1" y="9138"/>
                    <a:pt x="21515" y="10873"/>
                    <a:pt x="18045" y="14343"/>
                  </a:cubicBezTo>
                  <a:cubicBezTo>
                    <a:pt x="14575" y="17813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60FC45D4-C0D0-F4E4-7D56-E833FA5AD9A9}"/>
                </a:ext>
              </a:extLst>
            </p:cNvPr>
            <p:cNvSpPr/>
            <p:nvPr/>
          </p:nvSpPr>
          <p:spPr>
            <a:xfrm>
              <a:off x="7405353" y="2400980"/>
              <a:ext cx="89413" cy="67552"/>
            </a:xfrm>
            <a:custGeom>
              <a:avLst/>
              <a:gdLst>
                <a:gd name="connsiteX0" fmla="*/ 0 w 89413"/>
                <a:gd name="connsiteY0" fmla="*/ 67321 h 67552"/>
                <a:gd name="connsiteX1" fmla="*/ 0 w 89413"/>
                <a:gd name="connsiteY1" fmla="*/ 1388 h 67552"/>
                <a:gd name="connsiteX2" fmla="*/ 10063 w 89413"/>
                <a:gd name="connsiteY2" fmla="*/ 1388 h 67552"/>
                <a:gd name="connsiteX3" fmla="*/ 10063 w 89413"/>
                <a:gd name="connsiteY3" fmla="*/ 10642 h 67552"/>
                <a:gd name="connsiteX4" fmla="*/ 18276 w 89413"/>
                <a:gd name="connsiteY4" fmla="*/ 2892 h 67552"/>
                <a:gd name="connsiteX5" fmla="*/ 29959 w 89413"/>
                <a:gd name="connsiteY5" fmla="*/ 0 h 67552"/>
                <a:gd name="connsiteX6" fmla="*/ 41989 w 89413"/>
                <a:gd name="connsiteY6" fmla="*/ 3007 h 67552"/>
                <a:gd name="connsiteX7" fmla="*/ 48582 w 89413"/>
                <a:gd name="connsiteY7" fmla="*/ 11567 h 67552"/>
                <a:gd name="connsiteX8" fmla="*/ 68940 w 89413"/>
                <a:gd name="connsiteY8" fmla="*/ 0 h 67552"/>
                <a:gd name="connsiteX9" fmla="*/ 84093 w 89413"/>
                <a:gd name="connsiteY9" fmla="*/ 5437 h 67552"/>
                <a:gd name="connsiteX10" fmla="*/ 89414 w 89413"/>
                <a:gd name="connsiteY10" fmla="*/ 22209 h 67552"/>
                <a:gd name="connsiteX11" fmla="*/ 89414 w 89413"/>
                <a:gd name="connsiteY11" fmla="*/ 67552 h 67552"/>
                <a:gd name="connsiteX12" fmla="*/ 78310 w 89413"/>
                <a:gd name="connsiteY12" fmla="*/ 67552 h 67552"/>
                <a:gd name="connsiteX13" fmla="*/ 78310 w 89413"/>
                <a:gd name="connsiteY13" fmla="*/ 26026 h 67552"/>
                <a:gd name="connsiteX14" fmla="*/ 77269 w 89413"/>
                <a:gd name="connsiteY14" fmla="*/ 16425 h 67552"/>
                <a:gd name="connsiteX15" fmla="*/ 73335 w 89413"/>
                <a:gd name="connsiteY15" fmla="*/ 11683 h 67552"/>
                <a:gd name="connsiteX16" fmla="*/ 66627 w 89413"/>
                <a:gd name="connsiteY16" fmla="*/ 9832 h 67552"/>
                <a:gd name="connsiteX17" fmla="*/ 55060 w 89413"/>
                <a:gd name="connsiteY17" fmla="*/ 14459 h 67552"/>
                <a:gd name="connsiteX18" fmla="*/ 50433 w 89413"/>
                <a:gd name="connsiteY18" fmla="*/ 29265 h 67552"/>
                <a:gd name="connsiteX19" fmla="*/ 50433 w 89413"/>
                <a:gd name="connsiteY19" fmla="*/ 67552 h 67552"/>
                <a:gd name="connsiteX20" fmla="*/ 39213 w 89413"/>
                <a:gd name="connsiteY20" fmla="*/ 67552 h 67552"/>
                <a:gd name="connsiteX21" fmla="*/ 39213 w 89413"/>
                <a:gd name="connsiteY21" fmla="*/ 24638 h 67552"/>
                <a:gd name="connsiteX22" fmla="*/ 36436 w 89413"/>
                <a:gd name="connsiteY22" fmla="*/ 13418 h 67552"/>
                <a:gd name="connsiteX23" fmla="*/ 27530 w 89413"/>
                <a:gd name="connsiteY23" fmla="*/ 9716 h 67552"/>
                <a:gd name="connsiteX24" fmla="*/ 18855 w 89413"/>
                <a:gd name="connsiteY24" fmla="*/ 12146 h 67552"/>
                <a:gd name="connsiteX25" fmla="*/ 13071 w 89413"/>
                <a:gd name="connsiteY25" fmla="*/ 19433 h 67552"/>
                <a:gd name="connsiteX26" fmla="*/ 11220 w 89413"/>
                <a:gd name="connsiteY26" fmla="*/ 33198 h 67552"/>
                <a:gd name="connsiteX27" fmla="*/ 11220 w 89413"/>
                <a:gd name="connsiteY27" fmla="*/ 67437 h 67552"/>
                <a:gd name="connsiteX28" fmla="*/ 0 w 89413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3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1" y="4858"/>
                    <a:pt x="18276" y="2892"/>
                  </a:cubicBezTo>
                  <a:cubicBezTo>
                    <a:pt x="21746" y="925"/>
                    <a:pt x="25563" y="0"/>
                    <a:pt x="29959" y="0"/>
                  </a:cubicBezTo>
                  <a:cubicBezTo>
                    <a:pt x="34817" y="0"/>
                    <a:pt x="38865" y="1041"/>
                    <a:pt x="41989" y="3007"/>
                  </a:cubicBezTo>
                  <a:cubicBezTo>
                    <a:pt x="45112" y="5090"/>
                    <a:pt x="47309" y="7866"/>
                    <a:pt x="48582" y="11567"/>
                  </a:cubicBezTo>
                  <a:cubicBezTo>
                    <a:pt x="53787" y="3817"/>
                    <a:pt x="60612" y="0"/>
                    <a:pt x="68940" y="0"/>
                  </a:cubicBezTo>
                  <a:cubicBezTo>
                    <a:pt x="75533" y="0"/>
                    <a:pt x="80507" y="1851"/>
                    <a:pt x="84093" y="5437"/>
                  </a:cubicBezTo>
                  <a:cubicBezTo>
                    <a:pt x="87563" y="9022"/>
                    <a:pt x="89414" y="14690"/>
                    <a:pt x="89414" y="22209"/>
                  </a:cubicBezTo>
                  <a:lnTo>
                    <a:pt x="89414" y="67552"/>
                  </a:lnTo>
                  <a:lnTo>
                    <a:pt x="78310" y="67552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425"/>
                  </a:cubicBezTo>
                  <a:cubicBezTo>
                    <a:pt x="76575" y="14575"/>
                    <a:pt x="75187" y="12840"/>
                    <a:pt x="73335" y="11683"/>
                  </a:cubicBezTo>
                  <a:cubicBezTo>
                    <a:pt x="71369" y="10526"/>
                    <a:pt x="69171" y="9832"/>
                    <a:pt x="66627" y="9832"/>
                  </a:cubicBezTo>
                  <a:cubicBezTo>
                    <a:pt x="62000" y="9832"/>
                    <a:pt x="58182" y="11336"/>
                    <a:pt x="55060" y="14459"/>
                  </a:cubicBezTo>
                  <a:cubicBezTo>
                    <a:pt x="52052" y="17582"/>
                    <a:pt x="50433" y="22440"/>
                    <a:pt x="50433" y="29265"/>
                  </a:cubicBezTo>
                  <a:lnTo>
                    <a:pt x="50433" y="67552"/>
                  </a:lnTo>
                  <a:lnTo>
                    <a:pt x="39213" y="67552"/>
                  </a:lnTo>
                  <a:lnTo>
                    <a:pt x="39213" y="24638"/>
                  </a:lnTo>
                  <a:cubicBezTo>
                    <a:pt x="39213" y="19664"/>
                    <a:pt x="38287" y="15963"/>
                    <a:pt x="36436" y="13418"/>
                  </a:cubicBezTo>
                  <a:cubicBezTo>
                    <a:pt x="34586" y="10873"/>
                    <a:pt x="31578" y="9716"/>
                    <a:pt x="27530" y="9716"/>
                  </a:cubicBezTo>
                  <a:cubicBezTo>
                    <a:pt x="24407" y="9716"/>
                    <a:pt x="21515" y="10526"/>
                    <a:pt x="18855" y="12146"/>
                  </a:cubicBezTo>
                  <a:cubicBezTo>
                    <a:pt x="16194" y="13765"/>
                    <a:pt x="14227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D26D7788-13B5-B221-02E4-C78DA2CF8A54}"/>
                </a:ext>
              </a:extLst>
            </p:cNvPr>
            <p:cNvSpPr/>
            <p:nvPr/>
          </p:nvSpPr>
          <p:spPr>
            <a:xfrm>
              <a:off x="7507492" y="2400865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2 w 60496"/>
                <a:gd name="connsiteY1" fmla="*/ 66742 h 68940"/>
                <a:gd name="connsiteX2" fmla="*/ 22555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3 h 68940"/>
                <a:gd name="connsiteX10" fmla="*/ 45921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8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7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5 w 60496"/>
                <a:gd name="connsiteY27" fmla="*/ 59339 h 68940"/>
                <a:gd name="connsiteX28" fmla="*/ 45921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2" y="66742"/>
                  </a:cubicBezTo>
                  <a:cubicBezTo>
                    <a:pt x="31116" y="68246"/>
                    <a:pt x="26951" y="68940"/>
                    <a:pt x="22555" y="68940"/>
                  </a:cubicBezTo>
                  <a:cubicBezTo>
                    <a:pt x="15268" y="68940"/>
                    <a:pt x="9716" y="67205"/>
                    <a:pt x="5784" y="63619"/>
                  </a:cubicBezTo>
                  <a:cubicBezTo>
                    <a:pt x="1850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8"/>
                    <a:pt x="5552" y="36321"/>
                    <a:pt x="7981" y="34701"/>
                  </a:cubicBezTo>
                  <a:cubicBezTo>
                    <a:pt x="10410" y="33082"/>
                    <a:pt x="13070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3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0"/>
                    <a:pt x="44880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3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8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7" y="3239"/>
                    <a:pt x="51358" y="4974"/>
                    <a:pt x="52977" y="6940"/>
                  </a:cubicBezTo>
                  <a:cubicBezTo>
                    <a:pt x="54597" y="8907"/>
                    <a:pt x="55753" y="11451"/>
                    <a:pt x="56447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2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5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7"/>
                    <a:pt x="27645" y="38634"/>
                  </a:cubicBezTo>
                  <a:cubicBezTo>
                    <a:pt x="23019" y="39328"/>
                    <a:pt x="19779" y="40022"/>
                    <a:pt x="17929" y="40832"/>
                  </a:cubicBezTo>
                  <a:cubicBezTo>
                    <a:pt x="15962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76B840C7-0C67-E588-FC81-6E0A3294AA5F}"/>
                </a:ext>
              </a:extLst>
            </p:cNvPr>
            <p:cNvSpPr/>
            <p:nvPr/>
          </p:nvSpPr>
          <p:spPr>
            <a:xfrm>
              <a:off x="7581984" y="2377268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F7FF5FBF-7965-496B-2647-8F8592AA46AC}"/>
                </a:ext>
              </a:extLst>
            </p:cNvPr>
            <p:cNvSpPr/>
            <p:nvPr/>
          </p:nvSpPr>
          <p:spPr>
            <a:xfrm>
              <a:off x="7609976" y="2400865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1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7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1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4974BB51-7BF7-A1FE-D6F6-24C4E46F4A89}"/>
                </a:ext>
              </a:extLst>
            </p:cNvPr>
            <p:cNvSpPr/>
            <p:nvPr/>
          </p:nvSpPr>
          <p:spPr>
            <a:xfrm>
              <a:off x="7712461" y="2400749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5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3 w 57489"/>
                <a:gd name="connsiteY7" fmla="*/ 4049 h 69055"/>
                <a:gd name="connsiteX8" fmla="*/ 30074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440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5 w 57489"/>
                <a:gd name="connsiteY16" fmla="*/ 53672 h 69055"/>
                <a:gd name="connsiteX17" fmla="*/ 29728 w 57489"/>
                <a:gd name="connsiteY17" fmla="*/ 59687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247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6" y="21515"/>
                    <a:pt x="3586" y="16078"/>
                  </a:cubicBezTo>
                  <a:cubicBezTo>
                    <a:pt x="5899" y="10758"/>
                    <a:pt x="9485" y="6709"/>
                    <a:pt x="14343" y="4049"/>
                  </a:cubicBezTo>
                  <a:cubicBezTo>
                    <a:pt x="19201" y="1388"/>
                    <a:pt x="24407" y="0"/>
                    <a:pt x="30074" y="0"/>
                  </a:cubicBezTo>
                  <a:cubicBezTo>
                    <a:pt x="37247" y="0"/>
                    <a:pt x="43145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3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5"/>
                    <a:pt x="16657" y="15153"/>
                  </a:cubicBezTo>
                  <a:cubicBezTo>
                    <a:pt x="13187" y="19202"/>
                    <a:pt x="11336" y="25564"/>
                    <a:pt x="11336" y="34354"/>
                  </a:cubicBezTo>
                  <a:cubicBezTo>
                    <a:pt x="11336" y="43146"/>
                    <a:pt x="13071" y="49623"/>
                    <a:pt x="16425" y="53672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9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C5BC28B5-93D6-02E0-3D61-15ECBD4F33E0}"/>
                </a:ext>
              </a:extLst>
            </p:cNvPr>
            <p:cNvSpPr/>
            <p:nvPr/>
          </p:nvSpPr>
          <p:spPr>
            <a:xfrm>
              <a:off x="7779435" y="2377268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1 w 53787"/>
                <a:gd name="connsiteY2" fmla="*/ 0 h 91264"/>
                <a:gd name="connsiteX3" fmla="*/ 11221 w 53787"/>
                <a:gd name="connsiteY3" fmla="*/ 32735 h 91264"/>
                <a:gd name="connsiteX4" fmla="*/ 31001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8 w 53787"/>
                <a:gd name="connsiteY7" fmla="*/ 49392 h 91264"/>
                <a:gd name="connsiteX8" fmla="*/ 53788 w 53787"/>
                <a:gd name="connsiteY8" fmla="*/ 91265 h 91264"/>
                <a:gd name="connsiteX9" fmla="*/ 42568 w 53787"/>
                <a:gd name="connsiteY9" fmla="*/ 91265 h 91264"/>
                <a:gd name="connsiteX10" fmla="*/ 42568 w 53787"/>
                <a:gd name="connsiteY10" fmla="*/ 49392 h 91264"/>
                <a:gd name="connsiteX11" fmla="*/ 38981 w 53787"/>
                <a:gd name="connsiteY11" fmla="*/ 37246 h 91264"/>
                <a:gd name="connsiteX12" fmla="*/ 28687 w 53787"/>
                <a:gd name="connsiteY12" fmla="*/ 33429 h 91264"/>
                <a:gd name="connsiteX13" fmla="*/ 19318 w 53787"/>
                <a:gd name="connsiteY13" fmla="*/ 35974 h 91264"/>
                <a:gd name="connsiteX14" fmla="*/ 13071 w 53787"/>
                <a:gd name="connsiteY14" fmla="*/ 42914 h 91264"/>
                <a:gd name="connsiteX15" fmla="*/ 11221 w 53787"/>
                <a:gd name="connsiteY15" fmla="*/ 55060 h 91264"/>
                <a:gd name="connsiteX16" fmla="*/ 11221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32735"/>
                  </a:lnTo>
                  <a:cubicBezTo>
                    <a:pt x="16426" y="26720"/>
                    <a:pt x="23019" y="23713"/>
                    <a:pt x="31001" y="23713"/>
                  </a:cubicBezTo>
                  <a:cubicBezTo>
                    <a:pt x="35859" y="23713"/>
                    <a:pt x="40138" y="24638"/>
                    <a:pt x="43724" y="26605"/>
                  </a:cubicBezTo>
                  <a:cubicBezTo>
                    <a:pt x="47310" y="28571"/>
                    <a:pt x="49854" y="31231"/>
                    <a:pt x="51474" y="34586"/>
                  </a:cubicBezTo>
                  <a:cubicBezTo>
                    <a:pt x="52978" y="37940"/>
                    <a:pt x="53788" y="42914"/>
                    <a:pt x="53788" y="49392"/>
                  </a:cubicBezTo>
                  <a:lnTo>
                    <a:pt x="53788" y="91265"/>
                  </a:lnTo>
                  <a:lnTo>
                    <a:pt x="42568" y="91265"/>
                  </a:lnTo>
                  <a:lnTo>
                    <a:pt x="42568" y="49392"/>
                  </a:lnTo>
                  <a:cubicBezTo>
                    <a:pt x="42568" y="43840"/>
                    <a:pt x="41411" y="39791"/>
                    <a:pt x="38981" y="37246"/>
                  </a:cubicBezTo>
                  <a:cubicBezTo>
                    <a:pt x="36553" y="34701"/>
                    <a:pt x="33083" y="33429"/>
                    <a:pt x="28687" y="33429"/>
                  </a:cubicBezTo>
                  <a:cubicBezTo>
                    <a:pt x="25332" y="33429"/>
                    <a:pt x="22209" y="34239"/>
                    <a:pt x="19318" y="35974"/>
                  </a:cubicBezTo>
                  <a:cubicBezTo>
                    <a:pt x="16426" y="37709"/>
                    <a:pt x="14344" y="40022"/>
                    <a:pt x="13071" y="42914"/>
                  </a:cubicBezTo>
                  <a:cubicBezTo>
                    <a:pt x="11799" y="45806"/>
                    <a:pt x="11221" y="49970"/>
                    <a:pt x="11221" y="55060"/>
                  </a:cubicBezTo>
                  <a:lnTo>
                    <a:pt x="11221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553ED1CA-178A-7989-5FB2-E53A2B65941F}"/>
                </a:ext>
              </a:extLst>
            </p:cNvPr>
            <p:cNvSpPr/>
            <p:nvPr/>
          </p:nvSpPr>
          <p:spPr>
            <a:xfrm>
              <a:off x="7846293" y="2400865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2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3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6 h 68940"/>
                <a:gd name="connsiteX26" fmla="*/ 48813 w 60496"/>
                <a:gd name="connsiteY26" fmla="*/ 67436 h 68940"/>
                <a:gd name="connsiteX27" fmla="*/ 46615 w 60496"/>
                <a:gd name="connsiteY27" fmla="*/ 59339 h 68940"/>
                <a:gd name="connsiteX28" fmla="*/ 45921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2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0" y="60033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8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3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0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1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1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2" y="62347"/>
                    <a:pt x="59108" y="65007"/>
                    <a:pt x="60496" y="67436"/>
                  </a:cubicBezTo>
                  <a:lnTo>
                    <a:pt x="48813" y="67436"/>
                  </a:lnTo>
                  <a:cubicBezTo>
                    <a:pt x="47657" y="65123"/>
                    <a:pt x="46847" y="62347"/>
                    <a:pt x="46615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353CB2C2-07B6-C964-A1DF-BD5E602C11A8}"/>
                </a:ext>
              </a:extLst>
            </p:cNvPr>
            <p:cNvSpPr/>
            <p:nvPr/>
          </p:nvSpPr>
          <p:spPr>
            <a:xfrm>
              <a:off x="7920439" y="2377268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4DFD9B5B-E18A-F703-8765-4A782F6275D7}"/>
                </a:ext>
              </a:extLst>
            </p:cNvPr>
            <p:cNvSpPr/>
            <p:nvPr/>
          </p:nvSpPr>
          <p:spPr>
            <a:xfrm>
              <a:off x="7948547" y="2377268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1AC3EDFC-B042-5A90-FEB0-D2F899F3BB9A}"/>
                </a:ext>
              </a:extLst>
            </p:cNvPr>
            <p:cNvSpPr/>
            <p:nvPr/>
          </p:nvSpPr>
          <p:spPr>
            <a:xfrm>
              <a:off x="7973185" y="2400980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1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7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8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1" y="9138"/>
                  </a:cubicBezTo>
                  <a:cubicBezTo>
                    <a:pt x="25911" y="9138"/>
                    <a:pt x="21515" y="10873"/>
                    <a:pt x="18045" y="14343"/>
                  </a:cubicBezTo>
                  <a:cubicBezTo>
                    <a:pt x="14575" y="17813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D4C8B84C-D7E9-705A-DAB3-496E8232F34A}"/>
                </a:ext>
              </a:extLst>
            </p:cNvPr>
            <p:cNvSpPr/>
            <p:nvPr/>
          </p:nvSpPr>
          <p:spPr>
            <a:xfrm>
              <a:off x="8047446" y="2400865"/>
              <a:ext cx="53671" cy="67667"/>
            </a:xfrm>
            <a:custGeom>
              <a:avLst/>
              <a:gdLst>
                <a:gd name="connsiteX0" fmla="*/ 116 w 53671"/>
                <a:gd name="connsiteY0" fmla="*/ 67436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1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8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6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7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0"/>
                    <a:pt x="53671" y="21746"/>
                    <a:pt x="53671" y="26951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8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59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59520FC2-A518-29D1-FC15-4006089382F3}"/>
                </a:ext>
              </a:extLst>
            </p:cNvPr>
            <p:cNvSpPr/>
            <p:nvPr/>
          </p:nvSpPr>
          <p:spPr>
            <a:xfrm>
              <a:off x="8113958" y="2400749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3 w 58298"/>
                <a:gd name="connsiteY4" fmla="*/ 82011 h 94272"/>
                <a:gd name="connsiteX5" fmla="*/ 45921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2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6 w 58298"/>
                <a:gd name="connsiteY12" fmla="*/ 0 h 94272"/>
                <a:gd name="connsiteX13" fmla="*/ 48003 w 58298"/>
                <a:gd name="connsiteY13" fmla="*/ 9485 h 94272"/>
                <a:gd name="connsiteX14" fmla="*/ 48003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3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029" y="79929"/>
                    <a:pt x="44996" y="77037"/>
                    <a:pt x="45921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2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6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697" y="1504"/>
                    <a:pt x="22787" y="0"/>
                    <a:pt x="28686" y="0"/>
                  </a:cubicBezTo>
                  <a:cubicBezTo>
                    <a:pt x="36436" y="0"/>
                    <a:pt x="42914" y="3123"/>
                    <a:pt x="48003" y="9485"/>
                  </a:cubicBezTo>
                  <a:lnTo>
                    <a:pt x="48003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7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89" y="94272"/>
                    <a:pt x="14227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6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1" y="19780"/>
                    <a:pt x="42451" y="15616"/>
                  </a:cubicBezTo>
                  <a:cubicBezTo>
                    <a:pt x="38981" y="11452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F96EAA8F-C095-5F9A-DB6B-FFFB0A14C0E9}"/>
                </a:ext>
              </a:extLst>
            </p:cNvPr>
            <p:cNvSpPr/>
            <p:nvPr/>
          </p:nvSpPr>
          <p:spPr>
            <a:xfrm>
              <a:off x="8185095" y="2400980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3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CE0B9C74-1B0D-8EC1-1BE8-0F439A75E2A3}"/>
                </a:ext>
              </a:extLst>
            </p:cNvPr>
            <p:cNvSpPr/>
            <p:nvPr/>
          </p:nvSpPr>
          <p:spPr>
            <a:xfrm>
              <a:off x="5754257" y="2528450"/>
              <a:ext cx="38518" cy="92652"/>
            </a:xfrm>
            <a:custGeom>
              <a:avLst/>
              <a:gdLst>
                <a:gd name="connsiteX0" fmla="*/ 9832 w 38518"/>
                <a:gd name="connsiteY0" fmla="*/ 92537 h 92652"/>
                <a:gd name="connsiteX1" fmla="*/ 9832 w 38518"/>
                <a:gd name="connsiteY1" fmla="*/ 35280 h 92652"/>
                <a:gd name="connsiteX2" fmla="*/ 0 w 38518"/>
                <a:gd name="connsiteY2" fmla="*/ 35280 h 92652"/>
                <a:gd name="connsiteX3" fmla="*/ 0 w 38518"/>
                <a:gd name="connsiteY3" fmla="*/ 26604 h 92652"/>
                <a:gd name="connsiteX4" fmla="*/ 9832 w 38518"/>
                <a:gd name="connsiteY4" fmla="*/ 26604 h 92652"/>
                <a:gd name="connsiteX5" fmla="*/ 9832 w 38518"/>
                <a:gd name="connsiteY5" fmla="*/ 19549 h 92652"/>
                <a:gd name="connsiteX6" fmla="*/ 10989 w 38518"/>
                <a:gd name="connsiteY6" fmla="*/ 9716 h 92652"/>
                <a:gd name="connsiteX7" fmla="*/ 16657 w 38518"/>
                <a:gd name="connsiteY7" fmla="*/ 2660 h 92652"/>
                <a:gd name="connsiteX8" fmla="*/ 28108 w 38518"/>
                <a:gd name="connsiteY8" fmla="*/ 0 h 92652"/>
                <a:gd name="connsiteX9" fmla="*/ 38519 w 38518"/>
                <a:gd name="connsiteY9" fmla="*/ 1157 h 92652"/>
                <a:gd name="connsiteX10" fmla="*/ 36899 w 38518"/>
                <a:gd name="connsiteY10" fmla="*/ 10873 h 92652"/>
                <a:gd name="connsiteX11" fmla="*/ 30306 w 38518"/>
                <a:gd name="connsiteY11" fmla="*/ 10295 h 92652"/>
                <a:gd name="connsiteX12" fmla="*/ 23134 w 38518"/>
                <a:gd name="connsiteY12" fmla="*/ 12493 h 92652"/>
                <a:gd name="connsiteX13" fmla="*/ 21052 w 38518"/>
                <a:gd name="connsiteY13" fmla="*/ 20590 h 92652"/>
                <a:gd name="connsiteX14" fmla="*/ 21052 w 38518"/>
                <a:gd name="connsiteY14" fmla="*/ 26720 h 92652"/>
                <a:gd name="connsiteX15" fmla="*/ 33892 w 38518"/>
                <a:gd name="connsiteY15" fmla="*/ 26720 h 92652"/>
                <a:gd name="connsiteX16" fmla="*/ 33892 w 38518"/>
                <a:gd name="connsiteY16" fmla="*/ 35395 h 92652"/>
                <a:gd name="connsiteX17" fmla="*/ 21052 w 38518"/>
                <a:gd name="connsiteY17" fmla="*/ 35395 h 92652"/>
                <a:gd name="connsiteX18" fmla="*/ 21052 w 38518"/>
                <a:gd name="connsiteY18" fmla="*/ 92653 h 92652"/>
                <a:gd name="connsiteX19" fmla="*/ 9948 w 38518"/>
                <a:gd name="connsiteY19" fmla="*/ 9265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2">
                  <a:moveTo>
                    <a:pt x="9832" y="92537"/>
                  </a:moveTo>
                  <a:lnTo>
                    <a:pt x="9832" y="35280"/>
                  </a:lnTo>
                  <a:lnTo>
                    <a:pt x="0" y="35280"/>
                  </a:lnTo>
                  <a:lnTo>
                    <a:pt x="0" y="26604"/>
                  </a:lnTo>
                  <a:lnTo>
                    <a:pt x="9832" y="26604"/>
                  </a:lnTo>
                  <a:lnTo>
                    <a:pt x="9832" y="19549"/>
                  </a:lnTo>
                  <a:cubicBezTo>
                    <a:pt x="9832" y="15153"/>
                    <a:pt x="10179" y="11798"/>
                    <a:pt x="10989" y="9716"/>
                  </a:cubicBezTo>
                  <a:cubicBezTo>
                    <a:pt x="12030" y="6825"/>
                    <a:pt x="13997" y="4511"/>
                    <a:pt x="16657" y="2660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2" y="10295"/>
                    <a:pt x="24523" y="10989"/>
                    <a:pt x="23134" y="12493"/>
                  </a:cubicBezTo>
                  <a:cubicBezTo>
                    <a:pt x="21746" y="13996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51C71AA0-D353-CE9E-E633-C9F5CD6B9499}"/>
                </a:ext>
              </a:extLst>
            </p:cNvPr>
            <p:cNvSpPr/>
            <p:nvPr/>
          </p:nvSpPr>
          <p:spPr>
            <a:xfrm>
              <a:off x="5792891" y="2553551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4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3" y="6131"/>
                    <a:pt x="12262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7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A1F5E182-9770-E419-9437-CB80B3FB8FA5}"/>
                </a:ext>
              </a:extLst>
            </p:cNvPr>
            <p:cNvSpPr/>
            <p:nvPr/>
          </p:nvSpPr>
          <p:spPr>
            <a:xfrm>
              <a:off x="5863913" y="2553435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2 w 57488"/>
                <a:gd name="connsiteY12" fmla="*/ 12493 h 69055"/>
                <a:gd name="connsiteX13" fmla="*/ 30422 w 57488"/>
                <a:gd name="connsiteY13" fmla="*/ 9138 h 69055"/>
                <a:gd name="connsiteX14" fmla="*/ 16657 w 57488"/>
                <a:gd name="connsiteY14" fmla="*/ 15153 h 69055"/>
                <a:gd name="connsiteX15" fmla="*/ 11336 w 57488"/>
                <a:gd name="connsiteY15" fmla="*/ 34354 h 69055"/>
                <a:gd name="connsiteX16" fmla="*/ 16426 w 57488"/>
                <a:gd name="connsiteY16" fmla="*/ 53672 h 69055"/>
                <a:gd name="connsiteX17" fmla="*/ 29728 w 57488"/>
                <a:gd name="connsiteY17" fmla="*/ 59687 h 69055"/>
                <a:gd name="connsiteX18" fmla="*/ 40716 w 57488"/>
                <a:gd name="connsiteY18" fmla="*/ 55638 h 69055"/>
                <a:gd name="connsiteX19" fmla="*/ 46269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3"/>
                    <a:pt x="55175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2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5"/>
                    <a:pt x="16657" y="15153"/>
                  </a:cubicBezTo>
                  <a:cubicBezTo>
                    <a:pt x="13187" y="19202"/>
                    <a:pt x="11336" y="25564"/>
                    <a:pt x="11336" y="34354"/>
                  </a:cubicBezTo>
                  <a:cubicBezTo>
                    <a:pt x="11336" y="43146"/>
                    <a:pt x="13071" y="49623"/>
                    <a:pt x="16426" y="53672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4" y="58299"/>
                    <a:pt x="40716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A2A4D956-3F3E-2D85-0B91-B5EC7A435A2D}"/>
                </a:ext>
              </a:extLst>
            </p:cNvPr>
            <p:cNvSpPr/>
            <p:nvPr/>
          </p:nvSpPr>
          <p:spPr>
            <a:xfrm>
              <a:off x="5927070" y="2553667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1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2BF96E27-78AD-767A-E9AB-6C0B8CBD6EA1}"/>
                </a:ext>
              </a:extLst>
            </p:cNvPr>
            <p:cNvSpPr/>
            <p:nvPr/>
          </p:nvSpPr>
          <p:spPr>
            <a:xfrm>
              <a:off x="5997399" y="2529838"/>
              <a:ext cx="57141" cy="92652"/>
            </a:xfrm>
            <a:custGeom>
              <a:avLst/>
              <a:gdLst>
                <a:gd name="connsiteX0" fmla="*/ 46847 w 57141"/>
                <a:gd name="connsiteY0" fmla="*/ 91149 h 92652"/>
                <a:gd name="connsiteX1" fmla="*/ 46847 w 57141"/>
                <a:gd name="connsiteY1" fmla="*/ 82821 h 92652"/>
                <a:gd name="connsiteX2" fmla="*/ 28339 w 57141"/>
                <a:gd name="connsiteY2" fmla="*/ 92653 h 92652"/>
                <a:gd name="connsiteX3" fmla="*/ 13880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071 w 57141"/>
                <a:gd name="connsiteY7" fmla="*/ 27877 h 92652"/>
                <a:gd name="connsiteX8" fmla="*/ 27761 w 57141"/>
                <a:gd name="connsiteY8" fmla="*/ 23597 h 92652"/>
                <a:gd name="connsiteX9" fmla="*/ 38403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451 w 57141"/>
                <a:gd name="connsiteY15" fmla="*/ 58183 h 92652"/>
                <a:gd name="connsiteX16" fmla="*/ 16772 w 57141"/>
                <a:gd name="connsiteY16" fmla="*/ 77153 h 92652"/>
                <a:gd name="connsiteX17" fmla="*/ 29380 w 57141"/>
                <a:gd name="connsiteY17" fmla="*/ 83399 h 92652"/>
                <a:gd name="connsiteX18" fmla="*/ 41873 w 57141"/>
                <a:gd name="connsiteY18" fmla="*/ 77384 h 92652"/>
                <a:gd name="connsiteX19" fmla="*/ 46963 w 57141"/>
                <a:gd name="connsiteY19" fmla="*/ 59108 h 92652"/>
                <a:gd name="connsiteX20" fmla="*/ 41757 w 57141"/>
                <a:gd name="connsiteY20" fmla="*/ 39213 h 92652"/>
                <a:gd name="connsiteX21" fmla="*/ 28918 w 57141"/>
                <a:gd name="connsiteY21" fmla="*/ 32851 h 92652"/>
                <a:gd name="connsiteX22" fmla="*/ 16425 w 57141"/>
                <a:gd name="connsiteY22" fmla="*/ 38981 h 92652"/>
                <a:gd name="connsiteX23" fmla="*/ 11451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39" y="92653"/>
                  </a:cubicBezTo>
                  <a:cubicBezTo>
                    <a:pt x="23134" y="92653"/>
                    <a:pt x="18276" y="91149"/>
                    <a:pt x="13880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6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6" y="72989"/>
                    <a:pt x="16772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2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40BB30FD-5173-A483-7F19-B3BBD1466AA3}"/>
                </a:ext>
              </a:extLst>
            </p:cNvPr>
            <p:cNvSpPr/>
            <p:nvPr/>
          </p:nvSpPr>
          <p:spPr>
            <a:xfrm>
              <a:off x="6107171" y="2529954"/>
              <a:ext cx="57141" cy="92653"/>
            </a:xfrm>
            <a:custGeom>
              <a:avLst/>
              <a:gdLst>
                <a:gd name="connsiteX0" fmla="*/ 10410 w 57141"/>
                <a:gd name="connsiteY0" fmla="*/ 91034 h 92653"/>
                <a:gd name="connsiteX1" fmla="*/ 0 w 57141"/>
                <a:gd name="connsiteY1" fmla="*/ 91034 h 92653"/>
                <a:gd name="connsiteX2" fmla="*/ 0 w 57141"/>
                <a:gd name="connsiteY2" fmla="*/ 0 h 92653"/>
                <a:gd name="connsiteX3" fmla="*/ 11220 w 57141"/>
                <a:gd name="connsiteY3" fmla="*/ 0 h 92653"/>
                <a:gd name="connsiteX4" fmla="*/ 11220 w 57141"/>
                <a:gd name="connsiteY4" fmla="*/ 32504 h 92653"/>
                <a:gd name="connsiteX5" fmla="*/ 29265 w 57141"/>
                <a:gd name="connsiteY5" fmla="*/ 23597 h 92653"/>
                <a:gd name="connsiteX6" fmla="*/ 40832 w 57141"/>
                <a:gd name="connsiteY6" fmla="*/ 26026 h 92653"/>
                <a:gd name="connsiteX7" fmla="*/ 49739 w 57141"/>
                <a:gd name="connsiteY7" fmla="*/ 32966 h 92653"/>
                <a:gd name="connsiteX8" fmla="*/ 55175 w 57141"/>
                <a:gd name="connsiteY8" fmla="*/ 43724 h 92653"/>
                <a:gd name="connsiteX9" fmla="*/ 57142 w 57141"/>
                <a:gd name="connsiteY9" fmla="*/ 57142 h 92653"/>
                <a:gd name="connsiteX10" fmla="*/ 48813 w 57141"/>
                <a:gd name="connsiteY10" fmla="*/ 83399 h 92653"/>
                <a:gd name="connsiteX11" fmla="*/ 28687 w 57141"/>
                <a:gd name="connsiteY11" fmla="*/ 92653 h 92653"/>
                <a:gd name="connsiteX12" fmla="*/ 10410 w 57141"/>
                <a:gd name="connsiteY12" fmla="*/ 82937 h 92653"/>
                <a:gd name="connsiteX13" fmla="*/ 10410 w 57141"/>
                <a:gd name="connsiteY13" fmla="*/ 91149 h 92653"/>
                <a:gd name="connsiteX14" fmla="*/ 10295 w 57141"/>
                <a:gd name="connsiteY14" fmla="*/ 57489 h 92653"/>
                <a:gd name="connsiteX15" fmla="*/ 13534 w 57141"/>
                <a:gd name="connsiteY15" fmla="*/ 74608 h 92653"/>
                <a:gd name="connsiteX16" fmla="*/ 27877 w 57141"/>
                <a:gd name="connsiteY16" fmla="*/ 83284 h 92653"/>
                <a:gd name="connsiteX17" fmla="*/ 40601 w 57141"/>
                <a:gd name="connsiteY17" fmla="*/ 76922 h 92653"/>
                <a:gd name="connsiteX18" fmla="*/ 45922 w 57141"/>
                <a:gd name="connsiteY18" fmla="*/ 57952 h 92653"/>
                <a:gd name="connsiteX19" fmla="*/ 40832 w 57141"/>
                <a:gd name="connsiteY19" fmla="*/ 38866 h 92653"/>
                <a:gd name="connsiteX20" fmla="*/ 28455 w 57141"/>
                <a:gd name="connsiteY20" fmla="*/ 32735 h 92653"/>
                <a:gd name="connsiteX21" fmla="*/ 15732 w 57141"/>
                <a:gd name="connsiteY21" fmla="*/ 39097 h 92653"/>
                <a:gd name="connsiteX22" fmla="*/ 10410 w 57141"/>
                <a:gd name="connsiteY22" fmla="*/ 57489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141" h="92653">
                  <a:moveTo>
                    <a:pt x="10410" y="91034"/>
                  </a:moveTo>
                  <a:lnTo>
                    <a:pt x="0" y="91034"/>
                  </a:lnTo>
                  <a:lnTo>
                    <a:pt x="0" y="0"/>
                  </a:lnTo>
                  <a:lnTo>
                    <a:pt x="11220" y="0"/>
                  </a:lnTo>
                  <a:lnTo>
                    <a:pt x="11220" y="32504"/>
                  </a:lnTo>
                  <a:cubicBezTo>
                    <a:pt x="15963" y="26605"/>
                    <a:pt x="21978" y="23597"/>
                    <a:pt x="29265" y="23597"/>
                  </a:cubicBezTo>
                  <a:cubicBezTo>
                    <a:pt x="33313" y="23597"/>
                    <a:pt x="37130" y="24407"/>
                    <a:pt x="40832" y="26026"/>
                  </a:cubicBezTo>
                  <a:cubicBezTo>
                    <a:pt x="44534" y="27646"/>
                    <a:pt x="47425" y="29959"/>
                    <a:pt x="49739" y="32966"/>
                  </a:cubicBezTo>
                  <a:cubicBezTo>
                    <a:pt x="52052" y="35974"/>
                    <a:pt x="53903" y="39444"/>
                    <a:pt x="55175" y="43724"/>
                  </a:cubicBezTo>
                  <a:cubicBezTo>
                    <a:pt x="56564" y="47888"/>
                    <a:pt x="57142" y="52399"/>
                    <a:pt x="57142" y="57142"/>
                  </a:cubicBezTo>
                  <a:cubicBezTo>
                    <a:pt x="57142" y="68478"/>
                    <a:pt x="54366" y="77153"/>
                    <a:pt x="48813" y="83399"/>
                  </a:cubicBezTo>
                  <a:cubicBezTo>
                    <a:pt x="43261" y="89530"/>
                    <a:pt x="36552" y="92653"/>
                    <a:pt x="28687" y="92653"/>
                  </a:cubicBezTo>
                  <a:cubicBezTo>
                    <a:pt x="20821" y="92653"/>
                    <a:pt x="14806" y="89414"/>
                    <a:pt x="10410" y="82937"/>
                  </a:cubicBezTo>
                  <a:lnTo>
                    <a:pt x="10410" y="91149"/>
                  </a:lnTo>
                  <a:close/>
                  <a:moveTo>
                    <a:pt x="10295" y="57489"/>
                  </a:moveTo>
                  <a:cubicBezTo>
                    <a:pt x="10295" y="65355"/>
                    <a:pt x="11336" y="71138"/>
                    <a:pt x="13534" y="74608"/>
                  </a:cubicBezTo>
                  <a:cubicBezTo>
                    <a:pt x="17004" y="80392"/>
                    <a:pt x="21862" y="83284"/>
                    <a:pt x="27877" y="83284"/>
                  </a:cubicBezTo>
                  <a:cubicBezTo>
                    <a:pt x="32735" y="83284"/>
                    <a:pt x="37015" y="81202"/>
                    <a:pt x="40601" y="76922"/>
                  </a:cubicBezTo>
                  <a:cubicBezTo>
                    <a:pt x="44187" y="72642"/>
                    <a:pt x="45922" y="66396"/>
                    <a:pt x="45922" y="57952"/>
                  </a:cubicBezTo>
                  <a:cubicBezTo>
                    <a:pt x="45922" y="49507"/>
                    <a:pt x="44187" y="43030"/>
                    <a:pt x="40832" y="38866"/>
                  </a:cubicBezTo>
                  <a:cubicBezTo>
                    <a:pt x="37362" y="34817"/>
                    <a:pt x="33313" y="32735"/>
                    <a:pt x="28455" y="32735"/>
                  </a:cubicBezTo>
                  <a:cubicBezTo>
                    <a:pt x="23597" y="32735"/>
                    <a:pt x="19317" y="34817"/>
                    <a:pt x="15732" y="39097"/>
                  </a:cubicBezTo>
                  <a:cubicBezTo>
                    <a:pt x="12145" y="43377"/>
                    <a:pt x="10410" y="49507"/>
                    <a:pt x="10410" y="5748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D96BAB3F-05A3-88B2-9DBB-0ABB717117E5}"/>
                </a:ext>
              </a:extLst>
            </p:cNvPr>
            <p:cNvSpPr/>
            <p:nvPr/>
          </p:nvSpPr>
          <p:spPr>
            <a:xfrm>
              <a:off x="6171600" y="2555055"/>
              <a:ext cx="60496" cy="92653"/>
            </a:xfrm>
            <a:custGeom>
              <a:avLst/>
              <a:gdLst>
                <a:gd name="connsiteX0" fmla="*/ 5784 w 60496"/>
                <a:gd name="connsiteY0" fmla="*/ 91381 h 92653"/>
                <a:gd name="connsiteX1" fmla="*/ 4511 w 60496"/>
                <a:gd name="connsiteY1" fmla="*/ 80855 h 92653"/>
                <a:gd name="connsiteX2" fmla="*/ 10873 w 60496"/>
                <a:gd name="connsiteY2" fmla="*/ 81896 h 92653"/>
                <a:gd name="connsiteX3" fmla="*/ 16888 w 60496"/>
                <a:gd name="connsiteY3" fmla="*/ 80623 h 92653"/>
                <a:gd name="connsiteX4" fmla="*/ 20590 w 60496"/>
                <a:gd name="connsiteY4" fmla="*/ 77153 h 92653"/>
                <a:gd name="connsiteX5" fmla="*/ 23944 w 60496"/>
                <a:gd name="connsiteY5" fmla="*/ 68825 h 92653"/>
                <a:gd name="connsiteX6" fmla="*/ 24985 w 60496"/>
                <a:gd name="connsiteY6" fmla="*/ 66049 h 92653"/>
                <a:gd name="connsiteX7" fmla="*/ 0 w 60496"/>
                <a:gd name="connsiteY7" fmla="*/ 0 h 92653"/>
                <a:gd name="connsiteX8" fmla="*/ 12030 w 60496"/>
                <a:gd name="connsiteY8" fmla="*/ 0 h 92653"/>
                <a:gd name="connsiteX9" fmla="*/ 25795 w 60496"/>
                <a:gd name="connsiteY9" fmla="*/ 38172 h 92653"/>
                <a:gd name="connsiteX10" fmla="*/ 30537 w 60496"/>
                <a:gd name="connsiteY10" fmla="*/ 53440 h 92653"/>
                <a:gd name="connsiteX11" fmla="*/ 35164 w 60496"/>
                <a:gd name="connsiteY11" fmla="*/ 38403 h 92653"/>
                <a:gd name="connsiteX12" fmla="*/ 49276 w 60496"/>
                <a:gd name="connsiteY12" fmla="*/ 0 h 92653"/>
                <a:gd name="connsiteX13" fmla="*/ 60496 w 60496"/>
                <a:gd name="connsiteY13" fmla="*/ 0 h 92653"/>
                <a:gd name="connsiteX14" fmla="*/ 35395 w 60496"/>
                <a:gd name="connsiteY14" fmla="*/ 67090 h 92653"/>
                <a:gd name="connsiteX15" fmla="*/ 29149 w 60496"/>
                <a:gd name="connsiteY15" fmla="*/ 82011 h 92653"/>
                <a:gd name="connsiteX16" fmla="*/ 22325 w 60496"/>
                <a:gd name="connsiteY16" fmla="*/ 90108 h 92653"/>
                <a:gd name="connsiteX17" fmla="*/ 13186 w 60496"/>
                <a:gd name="connsiteY17" fmla="*/ 92653 h 92653"/>
                <a:gd name="connsiteX18" fmla="*/ 6015 w 60496"/>
                <a:gd name="connsiteY18" fmla="*/ 9126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3">
                  <a:moveTo>
                    <a:pt x="5784" y="91381"/>
                  </a:moveTo>
                  <a:lnTo>
                    <a:pt x="4511" y="80855"/>
                  </a:lnTo>
                  <a:cubicBezTo>
                    <a:pt x="6940" y="81549"/>
                    <a:pt x="9138" y="81896"/>
                    <a:pt x="10873" y="81896"/>
                  </a:cubicBezTo>
                  <a:cubicBezTo>
                    <a:pt x="13302" y="81896"/>
                    <a:pt x="15384" y="81433"/>
                    <a:pt x="16888" y="80623"/>
                  </a:cubicBezTo>
                  <a:cubicBezTo>
                    <a:pt x="18392" y="79814"/>
                    <a:pt x="19549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5" y="68246"/>
                    <a:pt x="24522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80" y="91843"/>
                    <a:pt x="16657" y="92653"/>
                    <a:pt x="13186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9950CDFD-4117-A937-7956-1BFB13A88B1B}"/>
                </a:ext>
              </a:extLst>
            </p:cNvPr>
            <p:cNvSpPr/>
            <p:nvPr/>
          </p:nvSpPr>
          <p:spPr>
            <a:xfrm>
              <a:off x="6272813" y="2553551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1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B22E368C-C409-BE79-B8E5-9D5C0A130230}"/>
                </a:ext>
              </a:extLst>
            </p:cNvPr>
            <p:cNvSpPr/>
            <p:nvPr/>
          </p:nvSpPr>
          <p:spPr>
            <a:xfrm>
              <a:off x="6343025" y="2553435"/>
              <a:ext cx="58298" cy="94272"/>
            </a:xfrm>
            <a:custGeom>
              <a:avLst/>
              <a:gdLst>
                <a:gd name="connsiteX0" fmla="*/ 2197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3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3 h 94272"/>
                <a:gd name="connsiteX11" fmla="*/ 13418 w 58298"/>
                <a:gd name="connsiteY11" fmla="*/ 4396 h 94272"/>
                <a:gd name="connsiteX12" fmla="*/ 28686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6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7" y="73105"/>
                  </a:moveTo>
                  <a:lnTo>
                    <a:pt x="13071" y="74724"/>
                  </a:lnTo>
                  <a:cubicBezTo>
                    <a:pt x="13533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6" y="22093"/>
                    <a:pt x="3470" y="16773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698" y="1504"/>
                    <a:pt x="22787" y="0"/>
                    <a:pt x="28686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7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7" y="92537"/>
                    <a:pt x="9369" y="88951"/>
                  </a:cubicBezTo>
                  <a:cubicBezTo>
                    <a:pt x="4511" y="85366"/>
                    <a:pt x="2197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6" y="48351"/>
                    <a:pt x="16656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981" y="11452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2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DED07E62-19EC-2664-2128-868353E74606}"/>
                </a:ext>
              </a:extLst>
            </p:cNvPr>
            <p:cNvSpPr/>
            <p:nvPr/>
          </p:nvSpPr>
          <p:spPr>
            <a:xfrm>
              <a:off x="6417865" y="2553551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8" y="15269"/>
                    <a:pt x="13880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5C46875C-7A65-1B4F-0D7F-4A652D34AC6D}"/>
                </a:ext>
              </a:extLst>
            </p:cNvPr>
            <p:cNvSpPr/>
            <p:nvPr/>
          </p:nvSpPr>
          <p:spPr>
            <a:xfrm>
              <a:off x="6460200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1B7100F0-33F7-F402-C9F5-F7273D72DF49}"/>
                </a:ext>
              </a:extLst>
            </p:cNvPr>
            <p:cNvSpPr/>
            <p:nvPr/>
          </p:nvSpPr>
          <p:spPr>
            <a:xfrm>
              <a:off x="6484838" y="2553435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4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3 w 57488"/>
                <a:gd name="connsiteY12" fmla="*/ 12493 h 69055"/>
                <a:gd name="connsiteX13" fmla="*/ 30422 w 57488"/>
                <a:gd name="connsiteY13" fmla="*/ 9138 h 69055"/>
                <a:gd name="connsiteX14" fmla="*/ 16657 w 57488"/>
                <a:gd name="connsiteY14" fmla="*/ 15153 h 69055"/>
                <a:gd name="connsiteX15" fmla="*/ 11336 w 57488"/>
                <a:gd name="connsiteY15" fmla="*/ 34354 h 69055"/>
                <a:gd name="connsiteX16" fmla="*/ 16426 w 57488"/>
                <a:gd name="connsiteY16" fmla="*/ 53672 h 69055"/>
                <a:gd name="connsiteX17" fmla="*/ 29728 w 57488"/>
                <a:gd name="connsiteY17" fmla="*/ 59687 h 69055"/>
                <a:gd name="connsiteX18" fmla="*/ 40717 w 57488"/>
                <a:gd name="connsiteY18" fmla="*/ 55638 h 69055"/>
                <a:gd name="connsiteX19" fmla="*/ 46269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485" y="6709"/>
                    <a:pt x="14344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3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5"/>
                    <a:pt x="16657" y="15153"/>
                  </a:cubicBezTo>
                  <a:cubicBezTo>
                    <a:pt x="13187" y="19202"/>
                    <a:pt x="11336" y="25564"/>
                    <a:pt x="11336" y="34354"/>
                  </a:cubicBezTo>
                  <a:cubicBezTo>
                    <a:pt x="11336" y="43146"/>
                    <a:pt x="13071" y="49623"/>
                    <a:pt x="16426" y="53672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9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8DABAAC8-EC5E-8E18-EBBC-3A436224D1A5}"/>
                </a:ext>
              </a:extLst>
            </p:cNvPr>
            <p:cNvSpPr/>
            <p:nvPr/>
          </p:nvSpPr>
          <p:spPr>
            <a:xfrm>
              <a:off x="6551581" y="2554939"/>
              <a:ext cx="53671" cy="67552"/>
            </a:xfrm>
            <a:custGeom>
              <a:avLst/>
              <a:gdLst>
                <a:gd name="connsiteX0" fmla="*/ 43493 w 53671"/>
                <a:gd name="connsiteY0" fmla="*/ 66049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5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9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7" y="66858"/>
                    <a:pt x="11683" y="65355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4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451"/>
                    <a:pt x="11451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4" y="57951"/>
                    <a:pt x="31347" y="57142"/>
                    <a:pt x="34354" y="55407"/>
                  </a:cubicBezTo>
                  <a:cubicBezTo>
                    <a:pt x="37362" y="53672"/>
                    <a:pt x="39328" y="51358"/>
                    <a:pt x="40601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CDEB630F-5E5B-6DCD-B6C8-029E7FBC5484}"/>
                </a:ext>
              </a:extLst>
            </p:cNvPr>
            <p:cNvSpPr/>
            <p:nvPr/>
          </p:nvSpPr>
          <p:spPr>
            <a:xfrm>
              <a:off x="6622256" y="2529954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A27118F3-E2CF-4DB9-62A9-CB8EEF238240}"/>
                </a:ext>
              </a:extLst>
            </p:cNvPr>
            <p:cNvSpPr/>
            <p:nvPr/>
          </p:nvSpPr>
          <p:spPr>
            <a:xfrm>
              <a:off x="6644349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9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9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8A0DA338-A480-B04B-2D53-DD155028A88B}"/>
                </a:ext>
              </a:extLst>
            </p:cNvPr>
            <p:cNvSpPr/>
            <p:nvPr/>
          </p:nvSpPr>
          <p:spPr>
            <a:xfrm>
              <a:off x="6685529" y="2554939"/>
              <a:ext cx="53671" cy="67552"/>
            </a:xfrm>
            <a:custGeom>
              <a:avLst/>
              <a:gdLst>
                <a:gd name="connsiteX0" fmla="*/ 43492 w 53671"/>
                <a:gd name="connsiteY0" fmla="*/ 66049 h 67552"/>
                <a:gd name="connsiteX1" fmla="*/ 43492 w 53671"/>
                <a:gd name="connsiteY1" fmla="*/ 56332 h 67552"/>
                <a:gd name="connsiteX2" fmla="*/ 22555 w 53671"/>
                <a:gd name="connsiteY2" fmla="*/ 67552 h 67552"/>
                <a:gd name="connsiteX3" fmla="*/ 11682 w 53671"/>
                <a:gd name="connsiteY3" fmla="*/ 65355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0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1 w 53671"/>
                <a:gd name="connsiteY17" fmla="*/ 0 h 67552"/>
                <a:gd name="connsiteX18" fmla="*/ 53671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2" y="66049"/>
                  </a:moveTo>
                  <a:lnTo>
                    <a:pt x="43492" y="56332"/>
                  </a:lnTo>
                  <a:cubicBezTo>
                    <a:pt x="38402" y="63735"/>
                    <a:pt x="31347" y="67552"/>
                    <a:pt x="22555" y="67552"/>
                  </a:cubicBezTo>
                  <a:cubicBezTo>
                    <a:pt x="18623" y="67552"/>
                    <a:pt x="15037" y="66858"/>
                    <a:pt x="11682" y="65355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4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451"/>
                    <a:pt x="11451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3" y="57951"/>
                    <a:pt x="31347" y="57142"/>
                    <a:pt x="34354" y="55407"/>
                  </a:cubicBezTo>
                  <a:cubicBezTo>
                    <a:pt x="37362" y="53672"/>
                    <a:pt x="39328" y="51358"/>
                    <a:pt x="40600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1" y="0"/>
                  </a:lnTo>
                  <a:lnTo>
                    <a:pt x="53671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C553AC45-CEBA-24DA-CE4A-CD29FCDA63EB}"/>
                </a:ext>
              </a:extLst>
            </p:cNvPr>
            <p:cNvSpPr/>
            <p:nvPr/>
          </p:nvSpPr>
          <p:spPr>
            <a:xfrm>
              <a:off x="6756320" y="2553551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8" y="15269"/>
                    <a:pt x="13880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A5E51C7C-3B38-A322-D72A-CE95AEE0F0DF}"/>
                </a:ext>
              </a:extLst>
            </p:cNvPr>
            <p:cNvSpPr/>
            <p:nvPr/>
          </p:nvSpPr>
          <p:spPr>
            <a:xfrm>
              <a:off x="6794954" y="2553667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72D20D0E-D9DC-F8B8-CAC6-ABA1D4767092}"/>
                </a:ext>
              </a:extLst>
            </p:cNvPr>
            <p:cNvSpPr/>
            <p:nvPr/>
          </p:nvSpPr>
          <p:spPr>
            <a:xfrm>
              <a:off x="6871529" y="2608264"/>
              <a:ext cx="13418" cy="30768"/>
            </a:xfrm>
            <a:custGeom>
              <a:avLst/>
              <a:gdLst>
                <a:gd name="connsiteX0" fmla="*/ 694 w 13418"/>
                <a:gd name="connsiteY0" fmla="*/ 12724 h 30768"/>
                <a:gd name="connsiteX1" fmla="*/ 694 w 13418"/>
                <a:gd name="connsiteY1" fmla="*/ 0 h 30768"/>
                <a:gd name="connsiteX2" fmla="*/ 13418 w 13418"/>
                <a:gd name="connsiteY2" fmla="*/ 0 h 30768"/>
                <a:gd name="connsiteX3" fmla="*/ 13418 w 13418"/>
                <a:gd name="connsiteY3" fmla="*/ 12724 h 30768"/>
                <a:gd name="connsiteX4" fmla="*/ 10989 w 13418"/>
                <a:gd name="connsiteY4" fmla="*/ 24060 h 30768"/>
                <a:gd name="connsiteX5" fmla="*/ 3123 w 13418"/>
                <a:gd name="connsiteY5" fmla="*/ 30769 h 30768"/>
                <a:gd name="connsiteX6" fmla="*/ 0 w 13418"/>
                <a:gd name="connsiteY6" fmla="*/ 26026 h 30768"/>
                <a:gd name="connsiteX7" fmla="*/ 5205 w 13418"/>
                <a:gd name="connsiteY7" fmla="*/ 21515 h 30768"/>
                <a:gd name="connsiteX8" fmla="*/ 7056 w 13418"/>
                <a:gd name="connsiteY8" fmla="*/ 12840 h 30768"/>
                <a:gd name="connsiteX9" fmla="*/ 694 w 13418"/>
                <a:gd name="connsiteY9" fmla="*/ 12840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8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9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314" y="24985"/>
                    <a:pt x="4049" y="23481"/>
                    <a:pt x="5205" y="21515"/>
                  </a:cubicBezTo>
                  <a:cubicBezTo>
                    <a:pt x="6362" y="19549"/>
                    <a:pt x="6941" y="16657"/>
                    <a:pt x="7056" y="12840"/>
                  </a:cubicBezTo>
                  <a:lnTo>
                    <a:pt x="694" y="1284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EF182A49-54BB-4485-F0E7-FD5C28F18A87}"/>
                </a:ext>
              </a:extLst>
            </p:cNvPr>
            <p:cNvSpPr/>
            <p:nvPr/>
          </p:nvSpPr>
          <p:spPr>
            <a:xfrm>
              <a:off x="6939891" y="2529954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A450F306-6951-44A8-C01B-EDB59D636B19}"/>
                </a:ext>
              </a:extLst>
            </p:cNvPr>
            <p:cNvSpPr/>
            <p:nvPr/>
          </p:nvSpPr>
          <p:spPr>
            <a:xfrm>
              <a:off x="6971122" y="2608264"/>
              <a:ext cx="12724" cy="12723"/>
            </a:xfrm>
            <a:custGeom>
              <a:avLst/>
              <a:gdLst>
                <a:gd name="connsiteX0" fmla="*/ 0 w 12724"/>
                <a:gd name="connsiteY0" fmla="*/ 12724 h 12723"/>
                <a:gd name="connsiteX1" fmla="*/ 0 w 12724"/>
                <a:gd name="connsiteY1" fmla="*/ 0 h 12723"/>
                <a:gd name="connsiteX2" fmla="*/ 12724 w 12724"/>
                <a:gd name="connsiteY2" fmla="*/ 0 h 12723"/>
                <a:gd name="connsiteX3" fmla="*/ 12724 w 12724"/>
                <a:gd name="connsiteY3" fmla="*/ 12724 h 12723"/>
                <a:gd name="connsiteX4" fmla="*/ 0 w 12724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4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7CDFD755-DBF2-98BE-CEC6-35F89D02420F}"/>
                </a:ext>
              </a:extLst>
            </p:cNvPr>
            <p:cNvSpPr/>
            <p:nvPr/>
          </p:nvSpPr>
          <p:spPr>
            <a:xfrm>
              <a:off x="6999346" y="2553667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1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7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8" y="3008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1" y="9138"/>
                  </a:cubicBezTo>
                  <a:cubicBezTo>
                    <a:pt x="25911" y="9138"/>
                    <a:pt x="21515" y="10873"/>
                    <a:pt x="18045" y="14343"/>
                  </a:cubicBezTo>
                  <a:cubicBezTo>
                    <a:pt x="14575" y="17814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720E21A7-257C-8287-7ED8-D98CCFDDCD44}"/>
                </a:ext>
              </a:extLst>
            </p:cNvPr>
            <p:cNvSpPr/>
            <p:nvPr/>
          </p:nvSpPr>
          <p:spPr>
            <a:xfrm>
              <a:off x="7076961" y="2608264"/>
              <a:ext cx="12723" cy="12723"/>
            </a:xfrm>
            <a:custGeom>
              <a:avLst/>
              <a:gdLst>
                <a:gd name="connsiteX0" fmla="*/ 0 w 12723"/>
                <a:gd name="connsiteY0" fmla="*/ 12724 h 12723"/>
                <a:gd name="connsiteX1" fmla="*/ 0 w 12723"/>
                <a:gd name="connsiteY1" fmla="*/ 0 h 12723"/>
                <a:gd name="connsiteX2" fmla="*/ 12724 w 12723"/>
                <a:gd name="connsiteY2" fmla="*/ 0 h 12723"/>
                <a:gd name="connsiteX3" fmla="*/ 12724 w 12723"/>
                <a:gd name="connsiteY3" fmla="*/ 12724 h 12723"/>
                <a:gd name="connsiteX4" fmla="*/ 0 w 12723"/>
                <a:gd name="connsiteY4" fmla="*/ 12724 h 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3" h="12723">
                  <a:moveTo>
                    <a:pt x="0" y="12724"/>
                  </a:moveTo>
                  <a:lnTo>
                    <a:pt x="0" y="0"/>
                  </a:lnTo>
                  <a:lnTo>
                    <a:pt x="12724" y="0"/>
                  </a:lnTo>
                  <a:lnTo>
                    <a:pt x="12724" y="12724"/>
                  </a:lnTo>
                  <a:lnTo>
                    <a:pt x="0" y="1272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E2462376-2513-F4E7-F0A5-011AC6EB446F}"/>
                </a:ext>
              </a:extLst>
            </p:cNvPr>
            <p:cNvSpPr/>
            <p:nvPr/>
          </p:nvSpPr>
          <p:spPr>
            <a:xfrm>
              <a:off x="7136185" y="2554939"/>
              <a:ext cx="90571" cy="66048"/>
            </a:xfrm>
            <a:custGeom>
              <a:avLst/>
              <a:gdLst>
                <a:gd name="connsiteX0" fmla="*/ 20243 w 90571"/>
                <a:gd name="connsiteY0" fmla="*/ 66049 h 66048"/>
                <a:gd name="connsiteX1" fmla="*/ 0 w 90571"/>
                <a:gd name="connsiteY1" fmla="*/ 116 h 66048"/>
                <a:gd name="connsiteX2" fmla="*/ 11567 w 90571"/>
                <a:gd name="connsiteY2" fmla="*/ 116 h 66048"/>
                <a:gd name="connsiteX3" fmla="*/ 22094 w 90571"/>
                <a:gd name="connsiteY3" fmla="*/ 38172 h 66048"/>
                <a:gd name="connsiteX4" fmla="*/ 26026 w 90571"/>
                <a:gd name="connsiteY4" fmla="*/ 52284 h 66048"/>
                <a:gd name="connsiteX5" fmla="*/ 29381 w 90571"/>
                <a:gd name="connsiteY5" fmla="*/ 38634 h 66048"/>
                <a:gd name="connsiteX6" fmla="*/ 39907 w 90571"/>
                <a:gd name="connsiteY6" fmla="*/ 0 h 66048"/>
                <a:gd name="connsiteX7" fmla="*/ 51358 w 90571"/>
                <a:gd name="connsiteY7" fmla="*/ 0 h 66048"/>
                <a:gd name="connsiteX8" fmla="*/ 61191 w 90571"/>
                <a:gd name="connsiteY8" fmla="*/ 38287 h 66048"/>
                <a:gd name="connsiteX9" fmla="*/ 64545 w 90571"/>
                <a:gd name="connsiteY9" fmla="*/ 50896 h 66048"/>
                <a:gd name="connsiteX10" fmla="*/ 68362 w 90571"/>
                <a:gd name="connsiteY10" fmla="*/ 38172 h 66048"/>
                <a:gd name="connsiteX11" fmla="*/ 79698 w 90571"/>
                <a:gd name="connsiteY11" fmla="*/ 0 h 66048"/>
                <a:gd name="connsiteX12" fmla="*/ 90571 w 90571"/>
                <a:gd name="connsiteY12" fmla="*/ 0 h 66048"/>
                <a:gd name="connsiteX13" fmla="*/ 69981 w 90571"/>
                <a:gd name="connsiteY13" fmla="*/ 65933 h 66048"/>
                <a:gd name="connsiteX14" fmla="*/ 58414 w 90571"/>
                <a:gd name="connsiteY14" fmla="*/ 65933 h 66048"/>
                <a:gd name="connsiteX15" fmla="*/ 47888 w 90571"/>
                <a:gd name="connsiteY15" fmla="*/ 26373 h 66048"/>
                <a:gd name="connsiteX16" fmla="*/ 45343 w 90571"/>
                <a:gd name="connsiteY16" fmla="*/ 15153 h 66048"/>
                <a:gd name="connsiteX17" fmla="*/ 31925 w 90571"/>
                <a:gd name="connsiteY17" fmla="*/ 65933 h 66048"/>
                <a:gd name="connsiteX18" fmla="*/ 20243 w 90571"/>
                <a:gd name="connsiteY18" fmla="*/ 65933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571" h="66048">
                  <a:moveTo>
                    <a:pt x="20243" y="66049"/>
                  </a:moveTo>
                  <a:lnTo>
                    <a:pt x="0" y="116"/>
                  </a:lnTo>
                  <a:lnTo>
                    <a:pt x="11567" y="116"/>
                  </a:lnTo>
                  <a:lnTo>
                    <a:pt x="22094" y="38172"/>
                  </a:lnTo>
                  <a:lnTo>
                    <a:pt x="26026" y="52284"/>
                  </a:lnTo>
                  <a:cubicBezTo>
                    <a:pt x="26142" y="51590"/>
                    <a:pt x="27298" y="47078"/>
                    <a:pt x="29381" y="38634"/>
                  </a:cubicBezTo>
                  <a:lnTo>
                    <a:pt x="39907" y="0"/>
                  </a:lnTo>
                  <a:lnTo>
                    <a:pt x="51358" y="0"/>
                  </a:lnTo>
                  <a:lnTo>
                    <a:pt x="61191" y="38287"/>
                  </a:lnTo>
                  <a:lnTo>
                    <a:pt x="64545" y="50896"/>
                  </a:lnTo>
                  <a:lnTo>
                    <a:pt x="68362" y="38172"/>
                  </a:lnTo>
                  <a:lnTo>
                    <a:pt x="79698" y="0"/>
                  </a:lnTo>
                  <a:lnTo>
                    <a:pt x="90571" y="0"/>
                  </a:lnTo>
                  <a:lnTo>
                    <a:pt x="69981" y="65933"/>
                  </a:lnTo>
                  <a:lnTo>
                    <a:pt x="58414" y="65933"/>
                  </a:lnTo>
                  <a:lnTo>
                    <a:pt x="47888" y="26373"/>
                  </a:lnTo>
                  <a:lnTo>
                    <a:pt x="45343" y="15153"/>
                  </a:lnTo>
                  <a:lnTo>
                    <a:pt x="31925" y="65933"/>
                  </a:lnTo>
                  <a:lnTo>
                    <a:pt x="20243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AAAA5AF6-3743-EF3C-B9E4-7EB38323E6A6}"/>
                </a:ext>
              </a:extLst>
            </p:cNvPr>
            <p:cNvSpPr/>
            <p:nvPr/>
          </p:nvSpPr>
          <p:spPr>
            <a:xfrm>
              <a:off x="7232193" y="2553551"/>
              <a:ext cx="60496" cy="68940"/>
            </a:xfrm>
            <a:custGeom>
              <a:avLst/>
              <a:gdLst>
                <a:gd name="connsiteX0" fmla="*/ 46848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1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30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8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3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3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1" y="59571"/>
                  </a:cubicBezTo>
                  <a:cubicBezTo>
                    <a:pt x="58183" y="62347"/>
                    <a:pt x="59109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8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7"/>
                    <a:pt x="27646" y="38634"/>
                  </a:cubicBezTo>
                  <a:cubicBezTo>
                    <a:pt x="23019" y="39328"/>
                    <a:pt x="19780" y="40022"/>
                    <a:pt x="17930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4" y="47078"/>
                    <a:pt x="46038" y="43377"/>
                    <a:pt x="46038" y="38403"/>
                  </a:cubicBezTo>
                  <a:lnTo>
                    <a:pt x="46038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3D92FCBD-39DF-63C9-5B10-ABD9E11483B7}"/>
                </a:ext>
              </a:extLst>
            </p:cNvPr>
            <p:cNvSpPr/>
            <p:nvPr/>
          </p:nvSpPr>
          <p:spPr>
            <a:xfrm>
              <a:off x="7300439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2463954F-AA61-083D-45AA-85F3CC65F28C}"/>
                </a:ext>
              </a:extLst>
            </p:cNvPr>
            <p:cNvSpPr/>
            <p:nvPr/>
          </p:nvSpPr>
          <p:spPr>
            <a:xfrm>
              <a:off x="7338148" y="2553667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2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8"/>
                    <a:pt x="21631" y="0"/>
                    <a:pt x="30768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09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7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200D2393-E54C-6BEE-3AB6-35D40ABFE53C}"/>
                </a:ext>
              </a:extLst>
            </p:cNvPr>
            <p:cNvSpPr/>
            <p:nvPr/>
          </p:nvSpPr>
          <p:spPr>
            <a:xfrm>
              <a:off x="7412409" y="2553551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1 w 35857"/>
                <a:gd name="connsiteY11" fmla="*/ 32966 h 67552"/>
                <a:gd name="connsiteX12" fmla="*/ 11221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9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1" y="28224"/>
                    <a:pt x="11221" y="32966"/>
                  </a:cubicBezTo>
                  <a:lnTo>
                    <a:pt x="11221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104326A2-C76D-AAF5-8B54-5B954A2FC5B2}"/>
                </a:ext>
              </a:extLst>
            </p:cNvPr>
            <p:cNvSpPr/>
            <p:nvPr/>
          </p:nvSpPr>
          <p:spPr>
            <a:xfrm>
              <a:off x="7489909" y="2553551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3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5 h 92768"/>
                <a:gd name="connsiteX7" fmla="*/ 53903 w 57257"/>
                <a:gd name="connsiteY7" fmla="*/ 16657 h 92768"/>
                <a:gd name="connsiteX8" fmla="*/ 57258 w 57257"/>
                <a:gd name="connsiteY8" fmla="*/ 34007 h 92768"/>
                <a:gd name="connsiteX9" fmla="*/ 53672 w 57257"/>
                <a:gd name="connsiteY9" fmla="*/ 52284 h 92768"/>
                <a:gd name="connsiteX10" fmla="*/ 43145 w 57257"/>
                <a:gd name="connsiteY10" fmla="*/ 64660 h 92768"/>
                <a:gd name="connsiteX11" fmla="*/ 28571 w 57257"/>
                <a:gd name="connsiteY11" fmla="*/ 68940 h 92768"/>
                <a:gd name="connsiteX12" fmla="*/ 18507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5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1 w 57257"/>
                <a:gd name="connsiteY20" fmla="*/ 34007 h 92768"/>
                <a:gd name="connsiteX21" fmla="*/ 40717 w 57257"/>
                <a:gd name="connsiteY21" fmla="*/ 15153 h 92768"/>
                <a:gd name="connsiteX22" fmla="*/ 28340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8" y="6709"/>
                    <a:pt x="15269" y="4164"/>
                    <a:pt x="18276" y="2545"/>
                  </a:cubicBezTo>
                  <a:cubicBezTo>
                    <a:pt x="21283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5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0" y="21978"/>
                    <a:pt x="57258" y="27761"/>
                    <a:pt x="57258" y="34007"/>
                  </a:cubicBezTo>
                  <a:cubicBezTo>
                    <a:pt x="57258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5" y="64660"/>
                  </a:cubicBezTo>
                  <a:cubicBezTo>
                    <a:pt x="38519" y="67552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7" y="66627"/>
                  </a:cubicBezTo>
                  <a:cubicBezTo>
                    <a:pt x="15500" y="65007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5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1" y="42798"/>
                    <a:pt x="45921" y="34007"/>
                  </a:cubicBezTo>
                  <a:cubicBezTo>
                    <a:pt x="45921" y="25216"/>
                    <a:pt x="44187" y="19317"/>
                    <a:pt x="40717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4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B4903244-6B03-27A1-53F0-57A5DACC974D}"/>
                </a:ext>
              </a:extLst>
            </p:cNvPr>
            <p:cNvSpPr/>
            <p:nvPr/>
          </p:nvSpPr>
          <p:spPr>
            <a:xfrm>
              <a:off x="7560469" y="255355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9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1 w 35858"/>
                <a:gd name="connsiteY11" fmla="*/ 32966 h 67552"/>
                <a:gd name="connsiteX12" fmla="*/ 11221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9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9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400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1" y="28224"/>
                    <a:pt x="11221" y="32966"/>
                  </a:cubicBezTo>
                  <a:lnTo>
                    <a:pt x="11221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C25E6FAA-4EB3-47AB-F9E8-4D661ECAFF27}"/>
                </a:ext>
              </a:extLst>
            </p:cNvPr>
            <p:cNvSpPr/>
            <p:nvPr/>
          </p:nvSpPr>
          <p:spPr>
            <a:xfrm>
              <a:off x="7598525" y="2553551"/>
              <a:ext cx="61884" cy="68940"/>
            </a:xfrm>
            <a:custGeom>
              <a:avLst/>
              <a:gdLst>
                <a:gd name="connsiteX0" fmla="*/ 115 w 61884"/>
                <a:gd name="connsiteY0" fmla="*/ 34470 h 68940"/>
                <a:gd name="connsiteX1" fmla="*/ 10294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5" y="34470"/>
                  </a:moveTo>
                  <a:cubicBezTo>
                    <a:pt x="115" y="22209"/>
                    <a:pt x="3470" y="13187"/>
                    <a:pt x="10294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7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7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0AB3BEAD-9AB8-776E-3E61-1DA3D525FA68}"/>
                </a:ext>
              </a:extLst>
            </p:cNvPr>
            <p:cNvSpPr/>
            <p:nvPr/>
          </p:nvSpPr>
          <p:spPr>
            <a:xfrm>
              <a:off x="7669432" y="2529838"/>
              <a:ext cx="57141" cy="92652"/>
            </a:xfrm>
            <a:custGeom>
              <a:avLst/>
              <a:gdLst>
                <a:gd name="connsiteX0" fmla="*/ 46847 w 57141"/>
                <a:gd name="connsiteY0" fmla="*/ 91149 h 92652"/>
                <a:gd name="connsiteX1" fmla="*/ 46847 w 57141"/>
                <a:gd name="connsiteY1" fmla="*/ 82821 h 92652"/>
                <a:gd name="connsiteX2" fmla="*/ 28339 w 57141"/>
                <a:gd name="connsiteY2" fmla="*/ 92653 h 92652"/>
                <a:gd name="connsiteX3" fmla="*/ 13880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8 w 57141"/>
                <a:gd name="connsiteY6" fmla="*/ 40254 h 92652"/>
                <a:gd name="connsiteX7" fmla="*/ 13070 w 57141"/>
                <a:gd name="connsiteY7" fmla="*/ 27877 h 92652"/>
                <a:gd name="connsiteX8" fmla="*/ 27761 w 57141"/>
                <a:gd name="connsiteY8" fmla="*/ 23597 h 92652"/>
                <a:gd name="connsiteX9" fmla="*/ 38402 w 57141"/>
                <a:gd name="connsiteY9" fmla="*/ 26142 h 92652"/>
                <a:gd name="connsiteX10" fmla="*/ 46037 w 57141"/>
                <a:gd name="connsiteY10" fmla="*/ 32735 h 92652"/>
                <a:gd name="connsiteX11" fmla="*/ 46037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1 w 57141"/>
                <a:gd name="connsiteY14" fmla="*/ 91034 h 92652"/>
                <a:gd name="connsiteX15" fmla="*/ 11451 w 57141"/>
                <a:gd name="connsiteY15" fmla="*/ 58183 h 92652"/>
                <a:gd name="connsiteX16" fmla="*/ 16772 w 57141"/>
                <a:gd name="connsiteY16" fmla="*/ 77153 h 92652"/>
                <a:gd name="connsiteX17" fmla="*/ 29380 w 57141"/>
                <a:gd name="connsiteY17" fmla="*/ 83399 h 92652"/>
                <a:gd name="connsiteX18" fmla="*/ 41873 w 57141"/>
                <a:gd name="connsiteY18" fmla="*/ 77384 h 92652"/>
                <a:gd name="connsiteX19" fmla="*/ 46963 w 57141"/>
                <a:gd name="connsiteY19" fmla="*/ 59108 h 92652"/>
                <a:gd name="connsiteX20" fmla="*/ 41757 w 57141"/>
                <a:gd name="connsiteY20" fmla="*/ 39213 h 92652"/>
                <a:gd name="connsiteX21" fmla="*/ 28918 w 57141"/>
                <a:gd name="connsiteY21" fmla="*/ 32851 h 92652"/>
                <a:gd name="connsiteX22" fmla="*/ 16425 w 57141"/>
                <a:gd name="connsiteY22" fmla="*/ 38981 h 92652"/>
                <a:gd name="connsiteX23" fmla="*/ 11451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39" y="92653"/>
                  </a:cubicBezTo>
                  <a:cubicBezTo>
                    <a:pt x="23134" y="92653"/>
                    <a:pt x="18276" y="91149"/>
                    <a:pt x="13880" y="88257"/>
                  </a:cubicBezTo>
                  <a:cubicBezTo>
                    <a:pt x="9484" y="85366"/>
                    <a:pt x="6014" y="81317"/>
                    <a:pt x="3586" y="76112"/>
                  </a:cubicBezTo>
                  <a:cubicBezTo>
                    <a:pt x="1156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8" y="40254"/>
                  </a:cubicBezTo>
                  <a:cubicBezTo>
                    <a:pt x="5436" y="34933"/>
                    <a:pt x="8675" y="30769"/>
                    <a:pt x="13070" y="27877"/>
                  </a:cubicBezTo>
                  <a:cubicBezTo>
                    <a:pt x="17466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2" y="26142"/>
                  </a:cubicBezTo>
                  <a:cubicBezTo>
                    <a:pt x="41526" y="27761"/>
                    <a:pt x="44071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6" y="72989"/>
                    <a:pt x="16772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8" y="83399"/>
                    <a:pt x="38402" y="81433"/>
                    <a:pt x="41873" y="77384"/>
                  </a:cubicBezTo>
                  <a:cubicBezTo>
                    <a:pt x="45227" y="73336"/>
                    <a:pt x="46963" y="67321"/>
                    <a:pt x="46963" y="59108"/>
                  </a:cubicBezTo>
                  <a:cubicBezTo>
                    <a:pt x="46963" y="50086"/>
                    <a:pt x="45227" y="43492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79" y="34933"/>
                    <a:pt x="16425" y="38981"/>
                  </a:cubicBezTo>
                  <a:cubicBezTo>
                    <a:pt x="13070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6527D100-6C4E-011D-2CDE-1EAE12B034CE}"/>
                </a:ext>
              </a:extLst>
            </p:cNvPr>
            <p:cNvSpPr/>
            <p:nvPr/>
          </p:nvSpPr>
          <p:spPr>
            <a:xfrm>
              <a:off x="7743809" y="2554939"/>
              <a:ext cx="53671" cy="67552"/>
            </a:xfrm>
            <a:custGeom>
              <a:avLst/>
              <a:gdLst>
                <a:gd name="connsiteX0" fmla="*/ 43493 w 53671"/>
                <a:gd name="connsiteY0" fmla="*/ 66049 h 67552"/>
                <a:gd name="connsiteX1" fmla="*/ 43493 w 53671"/>
                <a:gd name="connsiteY1" fmla="*/ 56332 h 67552"/>
                <a:gd name="connsiteX2" fmla="*/ 22555 w 53671"/>
                <a:gd name="connsiteY2" fmla="*/ 67552 h 67552"/>
                <a:gd name="connsiteX3" fmla="*/ 11683 w 53671"/>
                <a:gd name="connsiteY3" fmla="*/ 65355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1 w 53671"/>
                <a:gd name="connsiteY17" fmla="*/ 0 h 67552"/>
                <a:gd name="connsiteX18" fmla="*/ 53671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9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5" y="67552"/>
                  </a:cubicBezTo>
                  <a:cubicBezTo>
                    <a:pt x="18623" y="67552"/>
                    <a:pt x="15037" y="66858"/>
                    <a:pt x="11683" y="65355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4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451"/>
                    <a:pt x="11451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4" y="57951"/>
                    <a:pt x="31347" y="57142"/>
                    <a:pt x="34354" y="55407"/>
                  </a:cubicBezTo>
                  <a:cubicBezTo>
                    <a:pt x="37362" y="53672"/>
                    <a:pt x="39328" y="51358"/>
                    <a:pt x="40601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1" y="0"/>
                  </a:lnTo>
                  <a:lnTo>
                    <a:pt x="53671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4CE0E386-11A7-74FD-B656-6726546C8267}"/>
                </a:ext>
              </a:extLst>
            </p:cNvPr>
            <p:cNvSpPr/>
            <p:nvPr/>
          </p:nvSpPr>
          <p:spPr>
            <a:xfrm>
              <a:off x="7811245" y="2553435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6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4 w 57489"/>
                <a:gd name="connsiteY7" fmla="*/ 4049 h 69055"/>
                <a:gd name="connsiteX8" fmla="*/ 30075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440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6 w 57489"/>
                <a:gd name="connsiteY16" fmla="*/ 53672 h 69055"/>
                <a:gd name="connsiteX17" fmla="*/ 29728 w 57489"/>
                <a:gd name="connsiteY17" fmla="*/ 59687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6" y="62578"/>
                  </a:cubicBezTo>
                  <a:cubicBezTo>
                    <a:pt x="43262" y="66858"/>
                    <a:pt x="37247" y="69056"/>
                    <a:pt x="29959" y="69056"/>
                  </a:cubicBezTo>
                  <a:cubicBezTo>
                    <a:pt x="20937" y="69056"/>
                    <a:pt x="13650" y="66164"/>
                    <a:pt x="8213" y="60149"/>
                  </a:cubicBezTo>
                  <a:cubicBezTo>
                    <a:pt x="2777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485" y="6709"/>
                    <a:pt x="14344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7" y="0"/>
                    <a:pt x="43146" y="1851"/>
                    <a:pt x="47657" y="5437"/>
                  </a:cubicBezTo>
                  <a:cubicBezTo>
                    <a:pt x="52168" y="9023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5"/>
                    <a:pt x="16657" y="15153"/>
                  </a:cubicBezTo>
                  <a:cubicBezTo>
                    <a:pt x="13187" y="19202"/>
                    <a:pt x="11336" y="25564"/>
                    <a:pt x="11336" y="34354"/>
                  </a:cubicBezTo>
                  <a:cubicBezTo>
                    <a:pt x="11336" y="43146"/>
                    <a:pt x="13071" y="49623"/>
                    <a:pt x="16426" y="53672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9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B8CE30A5-BC14-67CA-4E35-6CFFCEF72CD2}"/>
                </a:ext>
              </a:extLst>
            </p:cNvPr>
            <p:cNvSpPr/>
            <p:nvPr/>
          </p:nvSpPr>
          <p:spPr>
            <a:xfrm>
              <a:off x="7871972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51E60A7E-1011-A7B1-DDA7-E63734C4DD96}"/>
                </a:ext>
              </a:extLst>
            </p:cNvPr>
            <p:cNvSpPr/>
            <p:nvPr/>
          </p:nvSpPr>
          <p:spPr>
            <a:xfrm>
              <a:off x="7913499" y="2529954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C882DCF2-603A-DED3-2B2B-FF6A660D76E5}"/>
                </a:ext>
              </a:extLst>
            </p:cNvPr>
            <p:cNvSpPr/>
            <p:nvPr/>
          </p:nvSpPr>
          <p:spPr>
            <a:xfrm>
              <a:off x="7934782" y="2555055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8 w 60496"/>
                <a:gd name="connsiteY2" fmla="*/ 0 h 66048"/>
                <a:gd name="connsiteX3" fmla="*/ 25910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9 h 66048"/>
                <a:gd name="connsiteX9" fmla="*/ 25101 w 60496"/>
                <a:gd name="connsiteY9" fmla="*/ 66049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8" y="0"/>
                  </a:lnTo>
                  <a:lnTo>
                    <a:pt x="25910" y="39560"/>
                  </a:lnTo>
                  <a:cubicBezTo>
                    <a:pt x="27414" y="43840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9"/>
                  </a:lnTo>
                  <a:lnTo>
                    <a:pt x="25101" y="660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17CAB0EC-33AD-0A68-6DC6-704FFEBD548C}"/>
                </a:ext>
              </a:extLst>
            </p:cNvPr>
            <p:cNvSpPr/>
            <p:nvPr/>
          </p:nvSpPr>
          <p:spPr>
            <a:xfrm>
              <a:off x="8005110" y="252995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23DA20EA-BB07-E3B4-EACA-6A304536E66E}"/>
                </a:ext>
              </a:extLst>
            </p:cNvPr>
            <p:cNvSpPr/>
            <p:nvPr/>
          </p:nvSpPr>
          <p:spPr>
            <a:xfrm>
              <a:off x="8026972" y="253203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157A0765-C556-5B46-344C-85DF072E497C}"/>
                </a:ext>
              </a:extLst>
            </p:cNvPr>
            <p:cNvSpPr/>
            <p:nvPr/>
          </p:nvSpPr>
          <p:spPr>
            <a:xfrm>
              <a:off x="8062136" y="2555055"/>
              <a:ext cx="60496" cy="92653"/>
            </a:xfrm>
            <a:custGeom>
              <a:avLst/>
              <a:gdLst>
                <a:gd name="connsiteX0" fmla="*/ 5784 w 60496"/>
                <a:gd name="connsiteY0" fmla="*/ 91381 h 92653"/>
                <a:gd name="connsiteX1" fmla="*/ 4511 w 60496"/>
                <a:gd name="connsiteY1" fmla="*/ 80855 h 92653"/>
                <a:gd name="connsiteX2" fmla="*/ 10873 w 60496"/>
                <a:gd name="connsiteY2" fmla="*/ 81896 h 92653"/>
                <a:gd name="connsiteX3" fmla="*/ 16888 w 60496"/>
                <a:gd name="connsiteY3" fmla="*/ 80623 h 92653"/>
                <a:gd name="connsiteX4" fmla="*/ 20590 w 60496"/>
                <a:gd name="connsiteY4" fmla="*/ 77153 h 92653"/>
                <a:gd name="connsiteX5" fmla="*/ 23944 w 60496"/>
                <a:gd name="connsiteY5" fmla="*/ 68825 h 92653"/>
                <a:gd name="connsiteX6" fmla="*/ 24985 w 60496"/>
                <a:gd name="connsiteY6" fmla="*/ 66049 h 92653"/>
                <a:gd name="connsiteX7" fmla="*/ 0 w 60496"/>
                <a:gd name="connsiteY7" fmla="*/ 0 h 92653"/>
                <a:gd name="connsiteX8" fmla="*/ 12030 w 60496"/>
                <a:gd name="connsiteY8" fmla="*/ 0 h 92653"/>
                <a:gd name="connsiteX9" fmla="*/ 25795 w 60496"/>
                <a:gd name="connsiteY9" fmla="*/ 38172 h 92653"/>
                <a:gd name="connsiteX10" fmla="*/ 30537 w 60496"/>
                <a:gd name="connsiteY10" fmla="*/ 53440 h 92653"/>
                <a:gd name="connsiteX11" fmla="*/ 35165 w 60496"/>
                <a:gd name="connsiteY11" fmla="*/ 38403 h 92653"/>
                <a:gd name="connsiteX12" fmla="*/ 49276 w 60496"/>
                <a:gd name="connsiteY12" fmla="*/ 0 h 92653"/>
                <a:gd name="connsiteX13" fmla="*/ 60497 w 60496"/>
                <a:gd name="connsiteY13" fmla="*/ 0 h 92653"/>
                <a:gd name="connsiteX14" fmla="*/ 35395 w 60496"/>
                <a:gd name="connsiteY14" fmla="*/ 67090 h 92653"/>
                <a:gd name="connsiteX15" fmla="*/ 29149 w 60496"/>
                <a:gd name="connsiteY15" fmla="*/ 82011 h 92653"/>
                <a:gd name="connsiteX16" fmla="*/ 22325 w 60496"/>
                <a:gd name="connsiteY16" fmla="*/ 90108 h 92653"/>
                <a:gd name="connsiteX17" fmla="*/ 13187 w 60496"/>
                <a:gd name="connsiteY17" fmla="*/ 92653 h 92653"/>
                <a:gd name="connsiteX18" fmla="*/ 6015 w 60496"/>
                <a:gd name="connsiteY18" fmla="*/ 91265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3">
                  <a:moveTo>
                    <a:pt x="5784" y="91381"/>
                  </a:moveTo>
                  <a:lnTo>
                    <a:pt x="4511" y="80855"/>
                  </a:lnTo>
                  <a:cubicBezTo>
                    <a:pt x="6941" y="81549"/>
                    <a:pt x="9139" y="81896"/>
                    <a:pt x="10873" y="81896"/>
                  </a:cubicBezTo>
                  <a:cubicBezTo>
                    <a:pt x="13303" y="81896"/>
                    <a:pt x="15385" y="81433"/>
                    <a:pt x="16888" y="80623"/>
                  </a:cubicBezTo>
                  <a:cubicBezTo>
                    <a:pt x="18392" y="79814"/>
                    <a:pt x="19549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6" y="68246"/>
                    <a:pt x="24522" y="67321"/>
                    <a:pt x="24985" y="66049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2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5" y="38403"/>
                  </a:cubicBezTo>
                  <a:lnTo>
                    <a:pt x="49276" y="0"/>
                  </a:lnTo>
                  <a:lnTo>
                    <a:pt x="60497" y="0"/>
                  </a:lnTo>
                  <a:lnTo>
                    <a:pt x="35395" y="67090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70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246925D6-97AB-9971-C4FC-FFADEA7DB6C3}"/>
                </a:ext>
              </a:extLst>
            </p:cNvPr>
            <p:cNvSpPr/>
            <p:nvPr/>
          </p:nvSpPr>
          <p:spPr>
            <a:xfrm>
              <a:off x="8163349" y="2553551"/>
              <a:ext cx="60496" cy="68940"/>
            </a:xfrm>
            <a:custGeom>
              <a:avLst/>
              <a:gdLst>
                <a:gd name="connsiteX0" fmla="*/ 46848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1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30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8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3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3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1" y="59571"/>
                  </a:cubicBezTo>
                  <a:cubicBezTo>
                    <a:pt x="58183" y="62347"/>
                    <a:pt x="59109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8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7"/>
                    <a:pt x="27646" y="38634"/>
                  </a:cubicBezTo>
                  <a:cubicBezTo>
                    <a:pt x="23019" y="39328"/>
                    <a:pt x="19780" y="40022"/>
                    <a:pt x="17930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4" y="47078"/>
                    <a:pt x="46038" y="43377"/>
                    <a:pt x="46038" y="38403"/>
                  </a:cubicBezTo>
                  <a:lnTo>
                    <a:pt x="46038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7BC4AAD3-AA4F-A97D-FB8E-D13A2D9B62D1}"/>
                </a:ext>
              </a:extLst>
            </p:cNvPr>
            <p:cNvSpPr/>
            <p:nvPr/>
          </p:nvSpPr>
          <p:spPr>
            <a:xfrm>
              <a:off x="8237726" y="255355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80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60" y="3586"/>
                    <a:pt x="47888" y="5552"/>
                    <a:pt x="49624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80" y="17235"/>
                  </a:cubicBezTo>
                  <a:cubicBezTo>
                    <a:pt x="40254" y="14922"/>
                    <a:pt x="38750" y="13187"/>
                    <a:pt x="36553" y="11799"/>
                  </a:cubicBezTo>
                  <a:cubicBezTo>
                    <a:pt x="34355" y="10410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737569B1-00DF-B528-34DF-BFB310FEDC11}"/>
                </a:ext>
              </a:extLst>
            </p:cNvPr>
            <p:cNvSpPr/>
            <p:nvPr/>
          </p:nvSpPr>
          <p:spPr>
            <a:xfrm>
              <a:off x="8304353" y="2529838"/>
              <a:ext cx="57141" cy="92652"/>
            </a:xfrm>
            <a:custGeom>
              <a:avLst/>
              <a:gdLst>
                <a:gd name="connsiteX0" fmla="*/ 46848 w 57141"/>
                <a:gd name="connsiteY0" fmla="*/ 91149 h 92652"/>
                <a:gd name="connsiteX1" fmla="*/ 46848 w 57141"/>
                <a:gd name="connsiteY1" fmla="*/ 82821 h 92652"/>
                <a:gd name="connsiteX2" fmla="*/ 28340 w 57141"/>
                <a:gd name="connsiteY2" fmla="*/ 92653 h 92652"/>
                <a:gd name="connsiteX3" fmla="*/ 13881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071 w 57141"/>
                <a:gd name="connsiteY7" fmla="*/ 27877 h 92652"/>
                <a:gd name="connsiteX8" fmla="*/ 27761 w 57141"/>
                <a:gd name="connsiteY8" fmla="*/ 23597 h 92652"/>
                <a:gd name="connsiteX9" fmla="*/ 38403 w 57141"/>
                <a:gd name="connsiteY9" fmla="*/ 26142 h 92652"/>
                <a:gd name="connsiteX10" fmla="*/ 46038 w 57141"/>
                <a:gd name="connsiteY10" fmla="*/ 32735 h 92652"/>
                <a:gd name="connsiteX11" fmla="*/ 46038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2 w 57141"/>
                <a:gd name="connsiteY14" fmla="*/ 91034 h 92652"/>
                <a:gd name="connsiteX15" fmla="*/ 11451 w 57141"/>
                <a:gd name="connsiteY15" fmla="*/ 58183 h 92652"/>
                <a:gd name="connsiteX16" fmla="*/ 16773 w 57141"/>
                <a:gd name="connsiteY16" fmla="*/ 77153 h 92652"/>
                <a:gd name="connsiteX17" fmla="*/ 29381 w 57141"/>
                <a:gd name="connsiteY17" fmla="*/ 83399 h 92652"/>
                <a:gd name="connsiteX18" fmla="*/ 41873 w 57141"/>
                <a:gd name="connsiteY18" fmla="*/ 77384 h 92652"/>
                <a:gd name="connsiteX19" fmla="*/ 46963 w 57141"/>
                <a:gd name="connsiteY19" fmla="*/ 59108 h 92652"/>
                <a:gd name="connsiteX20" fmla="*/ 41758 w 57141"/>
                <a:gd name="connsiteY20" fmla="*/ 39213 h 92652"/>
                <a:gd name="connsiteX21" fmla="*/ 28918 w 57141"/>
                <a:gd name="connsiteY21" fmla="*/ 32851 h 92652"/>
                <a:gd name="connsiteX22" fmla="*/ 16426 w 57141"/>
                <a:gd name="connsiteY22" fmla="*/ 38981 h 92652"/>
                <a:gd name="connsiteX23" fmla="*/ 11451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848" y="91149"/>
                  </a:moveTo>
                  <a:lnTo>
                    <a:pt x="46848" y="82821"/>
                  </a:lnTo>
                  <a:cubicBezTo>
                    <a:pt x="42683" y="89414"/>
                    <a:pt x="36553" y="92653"/>
                    <a:pt x="28340" y="92653"/>
                  </a:cubicBezTo>
                  <a:cubicBezTo>
                    <a:pt x="23134" y="92653"/>
                    <a:pt x="18276" y="91149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8" y="32735"/>
                  </a:cubicBezTo>
                  <a:lnTo>
                    <a:pt x="46038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2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3" y="77153"/>
                  </a:cubicBezTo>
                  <a:cubicBezTo>
                    <a:pt x="20358" y="81317"/>
                    <a:pt x="24522" y="83399"/>
                    <a:pt x="29381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2"/>
                    <a:pt x="41758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6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EBCB342E-3567-EAC4-2989-7F0518AAFC6E}"/>
                </a:ext>
              </a:extLst>
            </p:cNvPr>
            <p:cNvSpPr/>
            <p:nvPr/>
          </p:nvSpPr>
          <p:spPr>
            <a:xfrm>
              <a:off x="5757033" y="2706122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6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0 w 54828"/>
                <a:gd name="connsiteY19" fmla="*/ 11914 h 68940"/>
                <a:gd name="connsiteX20" fmla="*/ 27067 w 54828"/>
                <a:gd name="connsiteY20" fmla="*/ 9022 h 68940"/>
                <a:gd name="connsiteX21" fmla="*/ 16078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5 h 68940"/>
                <a:gd name="connsiteX30" fmla="*/ 42220 w 54828"/>
                <a:gd name="connsiteY30" fmla="*/ 66280 h 68940"/>
                <a:gd name="connsiteX31" fmla="*/ 28339 w 54828"/>
                <a:gd name="connsiteY31" fmla="*/ 68940 h 68940"/>
                <a:gd name="connsiteX32" fmla="*/ 8675 w 54828"/>
                <a:gd name="connsiteY32" fmla="*/ 63619 h 68940"/>
                <a:gd name="connsiteX33" fmla="*/ 115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2" y="58645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220" y="54713"/>
                    <a:pt x="43377" y="52283"/>
                    <a:pt x="43377" y="49392"/>
                  </a:cubicBezTo>
                  <a:cubicBezTo>
                    <a:pt x="43377" y="46847"/>
                    <a:pt x="42336" y="44880"/>
                    <a:pt x="40022" y="43377"/>
                  </a:cubicBezTo>
                  <a:cubicBezTo>
                    <a:pt x="38518" y="42336"/>
                    <a:pt x="34701" y="41063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4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7" y="0"/>
                  </a:cubicBezTo>
                  <a:cubicBezTo>
                    <a:pt x="31463" y="0"/>
                    <a:pt x="35974" y="694"/>
                    <a:pt x="39906" y="2198"/>
                  </a:cubicBezTo>
                  <a:cubicBezTo>
                    <a:pt x="43839" y="3701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7" y="16541"/>
                    <a:pt x="39444" y="13881"/>
                    <a:pt x="37130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8" y="11567"/>
                  </a:cubicBezTo>
                  <a:cubicBezTo>
                    <a:pt x="13880" y="13302"/>
                    <a:pt x="12724" y="15269"/>
                    <a:pt x="12724" y="17582"/>
                  </a:cubicBezTo>
                  <a:cubicBezTo>
                    <a:pt x="12724" y="19086"/>
                    <a:pt x="13186" y="20358"/>
                    <a:pt x="14112" y="21515"/>
                  </a:cubicBezTo>
                  <a:cubicBezTo>
                    <a:pt x="15037" y="22672"/>
                    <a:pt x="16425" y="23713"/>
                    <a:pt x="18392" y="24522"/>
                  </a:cubicBezTo>
                  <a:cubicBezTo>
                    <a:pt x="19549" y="24985"/>
                    <a:pt x="22787" y="25910"/>
                    <a:pt x="28224" y="27414"/>
                  </a:cubicBezTo>
                  <a:cubicBezTo>
                    <a:pt x="36089" y="29496"/>
                    <a:pt x="41641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787" y="55407"/>
                    <a:pt x="51589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39" y="68940"/>
                  </a:cubicBezTo>
                  <a:cubicBezTo>
                    <a:pt x="19780" y="68940"/>
                    <a:pt x="13186" y="67205"/>
                    <a:pt x="8675" y="63619"/>
                  </a:cubicBezTo>
                  <a:cubicBezTo>
                    <a:pt x="4164" y="60033"/>
                    <a:pt x="1272" y="54828"/>
                    <a:pt x="115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3ABA871F-48B8-2B15-190B-CCA0D38D1264}"/>
                </a:ext>
              </a:extLst>
            </p:cNvPr>
            <p:cNvSpPr/>
            <p:nvPr/>
          </p:nvSpPr>
          <p:spPr>
            <a:xfrm>
              <a:off x="5821462" y="2706122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4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3 w 57488"/>
                <a:gd name="connsiteY12" fmla="*/ 12493 h 69055"/>
                <a:gd name="connsiteX13" fmla="*/ 30422 w 57488"/>
                <a:gd name="connsiteY13" fmla="*/ 9138 h 69055"/>
                <a:gd name="connsiteX14" fmla="*/ 16657 w 57488"/>
                <a:gd name="connsiteY14" fmla="*/ 15153 h 69055"/>
                <a:gd name="connsiteX15" fmla="*/ 11336 w 57488"/>
                <a:gd name="connsiteY15" fmla="*/ 34354 h 69055"/>
                <a:gd name="connsiteX16" fmla="*/ 16426 w 57488"/>
                <a:gd name="connsiteY16" fmla="*/ 53672 h 69055"/>
                <a:gd name="connsiteX17" fmla="*/ 29728 w 57488"/>
                <a:gd name="connsiteY17" fmla="*/ 59686 h 69055"/>
                <a:gd name="connsiteX18" fmla="*/ 40717 w 57488"/>
                <a:gd name="connsiteY18" fmla="*/ 55638 h 69055"/>
                <a:gd name="connsiteX19" fmla="*/ 46269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50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7"/>
                    <a:pt x="9485" y="6709"/>
                    <a:pt x="14344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1"/>
                    <a:pt x="11336" y="25563"/>
                    <a:pt x="11336" y="34354"/>
                  </a:cubicBezTo>
                  <a:cubicBezTo>
                    <a:pt x="11336" y="43145"/>
                    <a:pt x="13071" y="49623"/>
                    <a:pt x="16426" y="53672"/>
                  </a:cubicBezTo>
                  <a:cubicBezTo>
                    <a:pt x="19780" y="57720"/>
                    <a:pt x="24291" y="59686"/>
                    <a:pt x="29728" y="59686"/>
                  </a:cubicBezTo>
                  <a:cubicBezTo>
                    <a:pt x="34123" y="59686"/>
                    <a:pt x="37825" y="58298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498F9DFE-EE39-B818-26EC-68E1DB262984}"/>
                </a:ext>
              </a:extLst>
            </p:cNvPr>
            <p:cNvSpPr/>
            <p:nvPr/>
          </p:nvSpPr>
          <p:spPr>
            <a:xfrm>
              <a:off x="5884619" y="2706238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5922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1" y="68940"/>
                    <a:pt x="22556" y="68940"/>
                  </a:cubicBezTo>
                  <a:cubicBezTo>
                    <a:pt x="15268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3" y="11452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06054642-D98B-42F0-5DE4-2F1018E7BA3A}"/>
                </a:ext>
              </a:extLst>
            </p:cNvPr>
            <p:cNvSpPr/>
            <p:nvPr/>
          </p:nvSpPr>
          <p:spPr>
            <a:xfrm>
              <a:off x="5958995" y="2706238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A4A8006C-0816-772C-7083-7F416D79E057}"/>
                </a:ext>
              </a:extLst>
            </p:cNvPr>
            <p:cNvSpPr/>
            <p:nvPr/>
          </p:nvSpPr>
          <p:spPr>
            <a:xfrm>
              <a:off x="5997861" y="2706122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4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3 w 57488"/>
                <a:gd name="connsiteY12" fmla="*/ 12493 h 69055"/>
                <a:gd name="connsiteX13" fmla="*/ 30422 w 57488"/>
                <a:gd name="connsiteY13" fmla="*/ 9138 h 69055"/>
                <a:gd name="connsiteX14" fmla="*/ 16657 w 57488"/>
                <a:gd name="connsiteY14" fmla="*/ 15153 h 69055"/>
                <a:gd name="connsiteX15" fmla="*/ 11336 w 57488"/>
                <a:gd name="connsiteY15" fmla="*/ 34354 h 69055"/>
                <a:gd name="connsiteX16" fmla="*/ 16426 w 57488"/>
                <a:gd name="connsiteY16" fmla="*/ 53672 h 69055"/>
                <a:gd name="connsiteX17" fmla="*/ 29728 w 57488"/>
                <a:gd name="connsiteY17" fmla="*/ 59686 h 69055"/>
                <a:gd name="connsiteX18" fmla="*/ 40717 w 57488"/>
                <a:gd name="connsiteY18" fmla="*/ 55638 h 69055"/>
                <a:gd name="connsiteX19" fmla="*/ 46269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50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7"/>
                    <a:pt x="9485" y="6709"/>
                    <a:pt x="14344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1"/>
                    <a:pt x="11336" y="25563"/>
                    <a:pt x="11336" y="34354"/>
                  </a:cubicBezTo>
                  <a:cubicBezTo>
                    <a:pt x="11336" y="43145"/>
                    <a:pt x="13071" y="49623"/>
                    <a:pt x="16426" y="53672"/>
                  </a:cubicBezTo>
                  <a:cubicBezTo>
                    <a:pt x="19780" y="57720"/>
                    <a:pt x="24291" y="59686"/>
                    <a:pt x="29728" y="59686"/>
                  </a:cubicBezTo>
                  <a:cubicBezTo>
                    <a:pt x="34123" y="59686"/>
                    <a:pt x="37825" y="58298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60148BC4-5AE4-A905-2001-D58D3ED99BEC}"/>
                </a:ext>
              </a:extLst>
            </p:cNvPr>
            <p:cNvSpPr/>
            <p:nvPr/>
          </p:nvSpPr>
          <p:spPr>
            <a:xfrm>
              <a:off x="6064835" y="2682641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5BF424FE-6E78-9DC7-87AA-41F4A8109097}"/>
                </a:ext>
              </a:extLst>
            </p:cNvPr>
            <p:cNvSpPr/>
            <p:nvPr/>
          </p:nvSpPr>
          <p:spPr>
            <a:xfrm>
              <a:off x="6086697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EEDFD950-7E29-3C06-ADEB-9B58EB0BD3A8}"/>
                </a:ext>
              </a:extLst>
            </p:cNvPr>
            <p:cNvSpPr/>
            <p:nvPr/>
          </p:nvSpPr>
          <p:spPr>
            <a:xfrm>
              <a:off x="6121861" y="2707741"/>
              <a:ext cx="60496" cy="92652"/>
            </a:xfrm>
            <a:custGeom>
              <a:avLst/>
              <a:gdLst>
                <a:gd name="connsiteX0" fmla="*/ 5784 w 60496"/>
                <a:gd name="connsiteY0" fmla="*/ 91381 h 92652"/>
                <a:gd name="connsiteX1" fmla="*/ 4511 w 60496"/>
                <a:gd name="connsiteY1" fmla="*/ 80854 h 92652"/>
                <a:gd name="connsiteX2" fmla="*/ 10873 w 60496"/>
                <a:gd name="connsiteY2" fmla="*/ 81896 h 92652"/>
                <a:gd name="connsiteX3" fmla="*/ 16888 w 60496"/>
                <a:gd name="connsiteY3" fmla="*/ 80623 h 92652"/>
                <a:gd name="connsiteX4" fmla="*/ 20590 w 60496"/>
                <a:gd name="connsiteY4" fmla="*/ 77153 h 92652"/>
                <a:gd name="connsiteX5" fmla="*/ 23944 w 60496"/>
                <a:gd name="connsiteY5" fmla="*/ 68825 h 92652"/>
                <a:gd name="connsiteX6" fmla="*/ 24985 w 60496"/>
                <a:gd name="connsiteY6" fmla="*/ 66048 h 92652"/>
                <a:gd name="connsiteX7" fmla="*/ 0 w 60496"/>
                <a:gd name="connsiteY7" fmla="*/ 0 h 92652"/>
                <a:gd name="connsiteX8" fmla="*/ 12030 w 60496"/>
                <a:gd name="connsiteY8" fmla="*/ 0 h 92652"/>
                <a:gd name="connsiteX9" fmla="*/ 25795 w 60496"/>
                <a:gd name="connsiteY9" fmla="*/ 38171 h 92652"/>
                <a:gd name="connsiteX10" fmla="*/ 30537 w 60496"/>
                <a:gd name="connsiteY10" fmla="*/ 53440 h 92652"/>
                <a:gd name="connsiteX11" fmla="*/ 35164 w 60496"/>
                <a:gd name="connsiteY11" fmla="*/ 38403 h 92652"/>
                <a:gd name="connsiteX12" fmla="*/ 49276 w 60496"/>
                <a:gd name="connsiteY12" fmla="*/ 0 h 92652"/>
                <a:gd name="connsiteX13" fmla="*/ 60496 w 60496"/>
                <a:gd name="connsiteY13" fmla="*/ 0 h 92652"/>
                <a:gd name="connsiteX14" fmla="*/ 35395 w 60496"/>
                <a:gd name="connsiteY14" fmla="*/ 67089 h 92652"/>
                <a:gd name="connsiteX15" fmla="*/ 29149 w 60496"/>
                <a:gd name="connsiteY15" fmla="*/ 82011 h 92652"/>
                <a:gd name="connsiteX16" fmla="*/ 22325 w 60496"/>
                <a:gd name="connsiteY16" fmla="*/ 90108 h 92652"/>
                <a:gd name="connsiteX17" fmla="*/ 13187 w 60496"/>
                <a:gd name="connsiteY17" fmla="*/ 92653 h 92652"/>
                <a:gd name="connsiteX18" fmla="*/ 6015 w 60496"/>
                <a:gd name="connsiteY18" fmla="*/ 91265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2">
                  <a:moveTo>
                    <a:pt x="5784" y="91381"/>
                  </a:moveTo>
                  <a:lnTo>
                    <a:pt x="4511" y="80854"/>
                  </a:lnTo>
                  <a:cubicBezTo>
                    <a:pt x="6940" y="81548"/>
                    <a:pt x="9138" y="81896"/>
                    <a:pt x="10873" y="81896"/>
                  </a:cubicBezTo>
                  <a:cubicBezTo>
                    <a:pt x="13303" y="81896"/>
                    <a:pt x="15385" y="81433"/>
                    <a:pt x="16888" y="80623"/>
                  </a:cubicBezTo>
                  <a:cubicBezTo>
                    <a:pt x="18392" y="79813"/>
                    <a:pt x="19549" y="78657"/>
                    <a:pt x="20590" y="77153"/>
                  </a:cubicBezTo>
                  <a:cubicBezTo>
                    <a:pt x="21284" y="75996"/>
                    <a:pt x="22440" y="73220"/>
                    <a:pt x="23944" y="68825"/>
                  </a:cubicBezTo>
                  <a:cubicBezTo>
                    <a:pt x="24176" y="68246"/>
                    <a:pt x="24523" y="67321"/>
                    <a:pt x="24985" y="66048"/>
                  </a:cubicBezTo>
                  <a:lnTo>
                    <a:pt x="0" y="0"/>
                  </a:lnTo>
                  <a:lnTo>
                    <a:pt x="12030" y="0"/>
                  </a:lnTo>
                  <a:lnTo>
                    <a:pt x="25795" y="38171"/>
                  </a:lnTo>
                  <a:cubicBezTo>
                    <a:pt x="27530" y="43030"/>
                    <a:pt x="29149" y="48119"/>
                    <a:pt x="30537" y="53440"/>
                  </a:cubicBezTo>
                  <a:cubicBezTo>
                    <a:pt x="31810" y="48351"/>
                    <a:pt x="33313" y="43261"/>
                    <a:pt x="35164" y="38403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89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70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2CC50CC8-D618-99A3-2470-624EF887AFDC}"/>
                </a:ext>
              </a:extLst>
            </p:cNvPr>
            <p:cNvSpPr/>
            <p:nvPr/>
          </p:nvSpPr>
          <p:spPr>
            <a:xfrm>
              <a:off x="6193924" y="2760950"/>
              <a:ext cx="13417" cy="30768"/>
            </a:xfrm>
            <a:custGeom>
              <a:avLst/>
              <a:gdLst>
                <a:gd name="connsiteX0" fmla="*/ 694 w 13417"/>
                <a:gd name="connsiteY0" fmla="*/ 12724 h 30768"/>
                <a:gd name="connsiteX1" fmla="*/ 694 w 13417"/>
                <a:gd name="connsiteY1" fmla="*/ 0 h 30768"/>
                <a:gd name="connsiteX2" fmla="*/ 13418 w 13417"/>
                <a:gd name="connsiteY2" fmla="*/ 0 h 30768"/>
                <a:gd name="connsiteX3" fmla="*/ 13418 w 13417"/>
                <a:gd name="connsiteY3" fmla="*/ 12724 h 30768"/>
                <a:gd name="connsiteX4" fmla="*/ 10989 w 13417"/>
                <a:gd name="connsiteY4" fmla="*/ 24060 h 30768"/>
                <a:gd name="connsiteX5" fmla="*/ 3123 w 13417"/>
                <a:gd name="connsiteY5" fmla="*/ 30769 h 30768"/>
                <a:gd name="connsiteX6" fmla="*/ 0 w 13417"/>
                <a:gd name="connsiteY6" fmla="*/ 26026 h 30768"/>
                <a:gd name="connsiteX7" fmla="*/ 5205 w 13417"/>
                <a:gd name="connsiteY7" fmla="*/ 21515 h 30768"/>
                <a:gd name="connsiteX8" fmla="*/ 7056 w 13417"/>
                <a:gd name="connsiteY8" fmla="*/ 12840 h 30768"/>
                <a:gd name="connsiteX9" fmla="*/ 694 w 13417"/>
                <a:gd name="connsiteY9" fmla="*/ 12840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7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8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314" y="24985"/>
                    <a:pt x="4049" y="23481"/>
                    <a:pt x="5205" y="21515"/>
                  </a:cubicBezTo>
                  <a:cubicBezTo>
                    <a:pt x="6362" y="19549"/>
                    <a:pt x="6940" y="16657"/>
                    <a:pt x="7056" y="12840"/>
                  </a:cubicBezTo>
                  <a:lnTo>
                    <a:pt x="694" y="1284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20D5A9A7-889C-98B0-ADE3-D741CA7AC6D4}"/>
                </a:ext>
              </a:extLst>
            </p:cNvPr>
            <p:cNvSpPr/>
            <p:nvPr/>
          </p:nvSpPr>
          <p:spPr>
            <a:xfrm>
              <a:off x="6254074" y="2707626"/>
              <a:ext cx="90570" cy="66048"/>
            </a:xfrm>
            <a:custGeom>
              <a:avLst/>
              <a:gdLst>
                <a:gd name="connsiteX0" fmla="*/ 20243 w 90570"/>
                <a:gd name="connsiteY0" fmla="*/ 66049 h 66048"/>
                <a:gd name="connsiteX1" fmla="*/ 0 w 90570"/>
                <a:gd name="connsiteY1" fmla="*/ 116 h 66048"/>
                <a:gd name="connsiteX2" fmla="*/ 11567 w 90570"/>
                <a:gd name="connsiteY2" fmla="*/ 116 h 66048"/>
                <a:gd name="connsiteX3" fmla="*/ 22093 w 90570"/>
                <a:gd name="connsiteY3" fmla="*/ 38172 h 66048"/>
                <a:gd name="connsiteX4" fmla="*/ 26026 w 90570"/>
                <a:gd name="connsiteY4" fmla="*/ 52284 h 66048"/>
                <a:gd name="connsiteX5" fmla="*/ 29380 w 90570"/>
                <a:gd name="connsiteY5" fmla="*/ 38634 h 66048"/>
                <a:gd name="connsiteX6" fmla="*/ 39906 w 90570"/>
                <a:gd name="connsiteY6" fmla="*/ 0 h 66048"/>
                <a:gd name="connsiteX7" fmla="*/ 51358 w 90570"/>
                <a:gd name="connsiteY7" fmla="*/ 0 h 66048"/>
                <a:gd name="connsiteX8" fmla="*/ 61190 w 90570"/>
                <a:gd name="connsiteY8" fmla="*/ 38287 h 66048"/>
                <a:gd name="connsiteX9" fmla="*/ 64545 w 90570"/>
                <a:gd name="connsiteY9" fmla="*/ 50896 h 66048"/>
                <a:gd name="connsiteX10" fmla="*/ 68362 w 90570"/>
                <a:gd name="connsiteY10" fmla="*/ 38172 h 66048"/>
                <a:gd name="connsiteX11" fmla="*/ 79698 w 90570"/>
                <a:gd name="connsiteY11" fmla="*/ 0 h 66048"/>
                <a:gd name="connsiteX12" fmla="*/ 90571 w 90570"/>
                <a:gd name="connsiteY12" fmla="*/ 0 h 66048"/>
                <a:gd name="connsiteX13" fmla="*/ 69981 w 90570"/>
                <a:gd name="connsiteY13" fmla="*/ 65933 h 66048"/>
                <a:gd name="connsiteX14" fmla="*/ 58414 w 90570"/>
                <a:gd name="connsiteY14" fmla="*/ 65933 h 66048"/>
                <a:gd name="connsiteX15" fmla="*/ 47888 w 90570"/>
                <a:gd name="connsiteY15" fmla="*/ 26373 h 66048"/>
                <a:gd name="connsiteX16" fmla="*/ 45343 w 90570"/>
                <a:gd name="connsiteY16" fmla="*/ 15153 h 66048"/>
                <a:gd name="connsiteX17" fmla="*/ 31925 w 90570"/>
                <a:gd name="connsiteY17" fmla="*/ 65933 h 66048"/>
                <a:gd name="connsiteX18" fmla="*/ 20243 w 90570"/>
                <a:gd name="connsiteY18" fmla="*/ 65933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570" h="66048">
                  <a:moveTo>
                    <a:pt x="20243" y="66049"/>
                  </a:moveTo>
                  <a:lnTo>
                    <a:pt x="0" y="116"/>
                  </a:lnTo>
                  <a:lnTo>
                    <a:pt x="11567" y="116"/>
                  </a:lnTo>
                  <a:lnTo>
                    <a:pt x="22093" y="38172"/>
                  </a:lnTo>
                  <a:lnTo>
                    <a:pt x="26026" y="52284"/>
                  </a:lnTo>
                  <a:cubicBezTo>
                    <a:pt x="26142" y="51590"/>
                    <a:pt x="27298" y="47078"/>
                    <a:pt x="29380" y="38634"/>
                  </a:cubicBezTo>
                  <a:lnTo>
                    <a:pt x="39906" y="0"/>
                  </a:lnTo>
                  <a:lnTo>
                    <a:pt x="51358" y="0"/>
                  </a:lnTo>
                  <a:lnTo>
                    <a:pt x="61190" y="38287"/>
                  </a:lnTo>
                  <a:lnTo>
                    <a:pt x="64545" y="50896"/>
                  </a:lnTo>
                  <a:lnTo>
                    <a:pt x="68362" y="38172"/>
                  </a:lnTo>
                  <a:lnTo>
                    <a:pt x="79698" y="0"/>
                  </a:lnTo>
                  <a:lnTo>
                    <a:pt x="90571" y="0"/>
                  </a:lnTo>
                  <a:lnTo>
                    <a:pt x="69981" y="65933"/>
                  </a:lnTo>
                  <a:lnTo>
                    <a:pt x="58414" y="65933"/>
                  </a:lnTo>
                  <a:lnTo>
                    <a:pt x="47888" y="26373"/>
                  </a:lnTo>
                  <a:lnTo>
                    <a:pt x="45343" y="15153"/>
                  </a:lnTo>
                  <a:lnTo>
                    <a:pt x="31925" y="65933"/>
                  </a:lnTo>
                  <a:lnTo>
                    <a:pt x="20243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C4005CEA-2DED-3F27-42FB-604A177D740D}"/>
                </a:ext>
              </a:extLst>
            </p:cNvPr>
            <p:cNvSpPr/>
            <p:nvPr/>
          </p:nvSpPr>
          <p:spPr>
            <a:xfrm>
              <a:off x="6353898" y="2682641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4 h 91264"/>
                <a:gd name="connsiteX6" fmla="*/ 51474 w 53787"/>
                <a:gd name="connsiteY6" fmla="*/ 34586 h 91264"/>
                <a:gd name="connsiteX7" fmla="*/ 53788 w 53787"/>
                <a:gd name="connsiteY7" fmla="*/ 49392 h 91264"/>
                <a:gd name="connsiteX8" fmla="*/ 53788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2 w 53787"/>
                <a:gd name="connsiteY11" fmla="*/ 37246 h 91264"/>
                <a:gd name="connsiteX12" fmla="*/ 28687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6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4"/>
                  </a:cubicBezTo>
                  <a:cubicBezTo>
                    <a:pt x="47310" y="28571"/>
                    <a:pt x="49855" y="31231"/>
                    <a:pt x="51474" y="34586"/>
                  </a:cubicBezTo>
                  <a:cubicBezTo>
                    <a:pt x="52978" y="37940"/>
                    <a:pt x="53788" y="42914"/>
                    <a:pt x="53788" y="49392"/>
                  </a:cubicBezTo>
                  <a:lnTo>
                    <a:pt x="53788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411" y="39791"/>
                    <a:pt x="38982" y="37246"/>
                  </a:cubicBezTo>
                  <a:cubicBezTo>
                    <a:pt x="36552" y="34701"/>
                    <a:pt x="33082" y="33429"/>
                    <a:pt x="28687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6" y="37709"/>
                    <a:pt x="14344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A171D74F-7CBB-8409-81F3-69B4A3F6E4DB}"/>
                </a:ext>
              </a:extLst>
            </p:cNvPr>
            <p:cNvSpPr/>
            <p:nvPr/>
          </p:nvSpPr>
          <p:spPr>
            <a:xfrm>
              <a:off x="6424574" y="2682641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634CFFC4-AA4A-5F91-969D-A49DB2E559A9}"/>
                </a:ext>
              </a:extLst>
            </p:cNvPr>
            <p:cNvSpPr/>
            <p:nvPr/>
          </p:nvSpPr>
          <p:spPr>
            <a:xfrm>
              <a:off x="6452451" y="2682641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5022482E-74E3-95D6-7155-F606DDBA5624}"/>
                </a:ext>
              </a:extLst>
            </p:cNvPr>
            <p:cNvSpPr/>
            <p:nvPr/>
          </p:nvSpPr>
          <p:spPr>
            <a:xfrm>
              <a:off x="6477089" y="2706353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8"/>
                    <a:pt x="21631" y="0"/>
                    <a:pt x="30769" y="0"/>
                  </a:cubicBezTo>
                  <a:cubicBezTo>
                    <a:pt x="39906" y="0"/>
                    <a:pt x="46847" y="3008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2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4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4" y="17814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40CD19B7-08D4-6E89-8EFC-5076D839AFB1}"/>
                </a:ext>
              </a:extLst>
            </p:cNvPr>
            <p:cNvSpPr/>
            <p:nvPr/>
          </p:nvSpPr>
          <p:spPr>
            <a:xfrm>
              <a:off x="6582813" y="2706238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2 w 60496"/>
                <a:gd name="connsiteY1" fmla="*/ 66743 h 68940"/>
                <a:gd name="connsiteX2" fmla="*/ 22555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8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40 h 68940"/>
                <a:gd name="connsiteX28" fmla="*/ 45921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2" y="66743"/>
                  </a:cubicBezTo>
                  <a:cubicBezTo>
                    <a:pt x="31116" y="68246"/>
                    <a:pt x="26951" y="68940"/>
                    <a:pt x="22555" y="68940"/>
                  </a:cubicBezTo>
                  <a:cubicBezTo>
                    <a:pt x="15268" y="68940"/>
                    <a:pt x="9716" y="67205"/>
                    <a:pt x="5784" y="63619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3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8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7" y="3239"/>
                    <a:pt x="51358" y="4974"/>
                    <a:pt x="52977" y="6940"/>
                  </a:cubicBezTo>
                  <a:cubicBezTo>
                    <a:pt x="54597" y="8907"/>
                    <a:pt x="55753" y="11452"/>
                    <a:pt x="56448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2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40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79" y="40022"/>
                    <a:pt x="17929" y="40832"/>
                  </a:cubicBezTo>
                  <a:cubicBezTo>
                    <a:pt x="15963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4D4BF693-95D3-11F0-361E-CAB998CBE374}"/>
                </a:ext>
              </a:extLst>
            </p:cNvPr>
            <p:cNvSpPr/>
            <p:nvPr/>
          </p:nvSpPr>
          <p:spPr>
            <a:xfrm>
              <a:off x="6657074" y="2682641"/>
              <a:ext cx="11219" cy="91033"/>
            </a:xfrm>
            <a:custGeom>
              <a:avLst/>
              <a:gdLst>
                <a:gd name="connsiteX0" fmla="*/ 0 w 11219"/>
                <a:gd name="connsiteY0" fmla="*/ 91034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91034 h 91033"/>
                <a:gd name="connsiteX4" fmla="*/ 0 w 1121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9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5CED8C09-2F64-776A-FEFA-0BCCA54F8C10}"/>
                </a:ext>
              </a:extLst>
            </p:cNvPr>
            <p:cNvSpPr/>
            <p:nvPr/>
          </p:nvSpPr>
          <p:spPr>
            <a:xfrm>
              <a:off x="6681018" y="2706122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4 w 54828"/>
                <a:gd name="connsiteY1" fmla="*/ 46153 h 68940"/>
                <a:gd name="connsiteX2" fmla="*/ 16309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2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2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7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0 w 54828"/>
                <a:gd name="connsiteY18" fmla="*/ 19896 h 68940"/>
                <a:gd name="connsiteX19" fmla="*/ 37130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1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89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4" y="46153"/>
                  </a:lnTo>
                  <a:cubicBezTo>
                    <a:pt x="11683" y="50548"/>
                    <a:pt x="13418" y="54019"/>
                    <a:pt x="16309" y="56332"/>
                  </a:cubicBezTo>
                  <a:cubicBezTo>
                    <a:pt x="19201" y="58645"/>
                    <a:pt x="23134" y="59918"/>
                    <a:pt x="28224" y="59918"/>
                  </a:cubicBezTo>
                  <a:cubicBezTo>
                    <a:pt x="33313" y="59918"/>
                    <a:pt x="37130" y="58877"/>
                    <a:pt x="39675" y="56795"/>
                  </a:cubicBezTo>
                  <a:cubicBezTo>
                    <a:pt x="42220" y="54713"/>
                    <a:pt x="43377" y="52283"/>
                    <a:pt x="43377" y="49392"/>
                  </a:cubicBezTo>
                  <a:cubicBezTo>
                    <a:pt x="43377" y="46847"/>
                    <a:pt x="42335" y="44880"/>
                    <a:pt x="40022" y="43377"/>
                  </a:cubicBezTo>
                  <a:cubicBezTo>
                    <a:pt x="38518" y="42336"/>
                    <a:pt x="34701" y="41063"/>
                    <a:pt x="28571" y="39560"/>
                  </a:cubicBezTo>
                  <a:cubicBezTo>
                    <a:pt x="20358" y="37477"/>
                    <a:pt x="14690" y="35742"/>
                    <a:pt x="11567" y="34239"/>
                  </a:cubicBezTo>
                  <a:cubicBezTo>
                    <a:pt x="8444" y="32735"/>
                    <a:pt x="6014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2" y="10873"/>
                  </a:cubicBezTo>
                  <a:cubicBezTo>
                    <a:pt x="5320" y="8328"/>
                    <a:pt x="7172" y="6246"/>
                    <a:pt x="9485" y="4627"/>
                  </a:cubicBezTo>
                  <a:cubicBezTo>
                    <a:pt x="11220" y="3354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7" y="0"/>
                  </a:cubicBezTo>
                  <a:cubicBezTo>
                    <a:pt x="31462" y="0"/>
                    <a:pt x="35974" y="694"/>
                    <a:pt x="39907" y="2198"/>
                  </a:cubicBezTo>
                  <a:cubicBezTo>
                    <a:pt x="43839" y="3701"/>
                    <a:pt x="46731" y="5668"/>
                    <a:pt x="48582" y="8213"/>
                  </a:cubicBezTo>
                  <a:cubicBezTo>
                    <a:pt x="50433" y="10757"/>
                    <a:pt x="51705" y="14112"/>
                    <a:pt x="52399" y="18392"/>
                  </a:cubicBezTo>
                  <a:lnTo>
                    <a:pt x="41410" y="19896"/>
                  </a:lnTo>
                  <a:cubicBezTo>
                    <a:pt x="40947" y="16541"/>
                    <a:pt x="39444" y="13881"/>
                    <a:pt x="37130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7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1" y="24522"/>
                  </a:cubicBezTo>
                  <a:cubicBezTo>
                    <a:pt x="19549" y="24985"/>
                    <a:pt x="22787" y="25910"/>
                    <a:pt x="28224" y="27414"/>
                  </a:cubicBezTo>
                  <a:cubicBezTo>
                    <a:pt x="36089" y="29496"/>
                    <a:pt x="41641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787" y="55407"/>
                    <a:pt x="51589" y="58645"/>
                  </a:cubicBezTo>
                  <a:cubicBezTo>
                    <a:pt x="49391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79" y="68940"/>
                    <a:pt x="13187" y="67205"/>
                    <a:pt x="8675" y="63619"/>
                  </a:cubicBezTo>
                  <a:cubicBezTo>
                    <a:pt x="4164" y="60033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CD7F9234-6751-EF31-0D3F-39667C05304A}"/>
                </a:ext>
              </a:extLst>
            </p:cNvPr>
            <p:cNvSpPr/>
            <p:nvPr/>
          </p:nvSpPr>
          <p:spPr>
            <a:xfrm>
              <a:off x="6744637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B0B39167-C207-E2CB-944E-34492439EC78}"/>
                </a:ext>
              </a:extLst>
            </p:cNvPr>
            <p:cNvSpPr/>
            <p:nvPr/>
          </p:nvSpPr>
          <p:spPr>
            <a:xfrm>
              <a:off x="6851055" y="2706238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2 w 60496"/>
                <a:gd name="connsiteY1" fmla="*/ 66743 h 68940"/>
                <a:gd name="connsiteX2" fmla="*/ 22555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8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7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40 h 68940"/>
                <a:gd name="connsiteX28" fmla="*/ 45921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2" y="66743"/>
                  </a:cubicBezTo>
                  <a:cubicBezTo>
                    <a:pt x="31116" y="68246"/>
                    <a:pt x="26951" y="68940"/>
                    <a:pt x="22555" y="68940"/>
                  </a:cubicBezTo>
                  <a:cubicBezTo>
                    <a:pt x="15268" y="68940"/>
                    <a:pt x="9716" y="67205"/>
                    <a:pt x="5784" y="63619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0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0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3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8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7" y="3239"/>
                    <a:pt x="51358" y="4974"/>
                    <a:pt x="52977" y="6940"/>
                  </a:cubicBezTo>
                  <a:cubicBezTo>
                    <a:pt x="54597" y="8907"/>
                    <a:pt x="55753" y="11452"/>
                    <a:pt x="56447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2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40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79" y="40022"/>
                    <a:pt x="17929" y="40832"/>
                  </a:cubicBezTo>
                  <a:cubicBezTo>
                    <a:pt x="15962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31F96308-2042-B0A6-5CE5-DD1BAE1F514E}"/>
                </a:ext>
              </a:extLst>
            </p:cNvPr>
            <p:cNvSpPr/>
            <p:nvPr/>
          </p:nvSpPr>
          <p:spPr>
            <a:xfrm>
              <a:off x="6921383" y="2682525"/>
              <a:ext cx="57141" cy="92653"/>
            </a:xfrm>
            <a:custGeom>
              <a:avLst/>
              <a:gdLst>
                <a:gd name="connsiteX0" fmla="*/ 46847 w 57141"/>
                <a:gd name="connsiteY0" fmla="*/ 91149 h 92653"/>
                <a:gd name="connsiteX1" fmla="*/ 46847 w 57141"/>
                <a:gd name="connsiteY1" fmla="*/ 82821 h 92653"/>
                <a:gd name="connsiteX2" fmla="*/ 28340 w 57141"/>
                <a:gd name="connsiteY2" fmla="*/ 92653 h 92653"/>
                <a:gd name="connsiteX3" fmla="*/ 13881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9 w 57141"/>
                <a:gd name="connsiteY6" fmla="*/ 40254 h 92653"/>
                <a:gd name="connsiteX7" fmla="*/ 13071 w 57141"/>
                <a:gd name="connsiteY7" fmla="*/ 27877 h 92653"/>
                <a:gd name="connsiteX8" fmla="*/ 27761 w 57141"/>
                <a:gd name="connsiteY8" fmla="*/ 23597 h 92653"/>
                <a:gd name="connsiteX9" fmla="*/ 38403 w 57141"/>
                <a:gd name="connsiteY9" fmla="*/ 26142 h 92653"/>
                <a:gd name="connsiteX10" fmla="*/ 46038 w 57141"/>
                <a:gd name="connsiteY10" fmla="*/ 32735 h 92653"/>
                <a:gd name="connsiteX11" fmla="*/ 46038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2 w 57141"/>
                <a:gd name="connsiteY14" fmla="*/ 91034 h 92653"/>
                <a:gd name="connsiteX15" fmla="*/ 11451 w 57141"/>
                <a:gd name="connsiteY15" fmla="*/ 58183 h 92653"/>
                <a:gd name="connsiteX16" fmla="*/ 16773 w 57141"/>
                <a:gd name="connsiteY16" fmla="*/ 77153 h 92653"/>
                <a:gd name="connsiteX17" fmla="*/ 29381 w 57141"/>
                <a:gd name="connsiteY17" fmla="*/ 83399 h 92653"/>
                <a:gd name="connsiteX18" fmla="*/ 41873 w 57141"/>
                <a:gd name="connsiteY18" fmla="*/ 77384 h 92653"/>
                <a:gd name="connsiteX19" fmla="*/ 46963 w 57141"/>
                <a:gd name="connsiteY19" fmla="*/ 59108 h 92653"/>
                <a:gd name="connsiteX20" fmla="*/ 41758 w 57141"/>
                <a:gd name="connsiteY20" fmla="*/ 39213 h 92653"/>
                <a:gd name="connsiteX21" fmla="*/ 28918 w 57141"/>
                <a:gd name="connsiteY21" fmla="*/ 32851 h 92653"/>
                <a:gd name="connsiteX22" fmla="*/ 16426 w 57141"/>
                <a:gd name="connsiteY22" fmla="*/ 38981 h 92653"/>
                <a:gd name="connsiteX23" fmla="*/ 11451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3" y="92653"/>
                    <a:pt x="28340" y="92653"/>
                  </a:cubicBezTo>
                  <a:cubicBezTo>
                    <a:pt x="23134" y="92653"/>
                    <a:pt x="18276" y="91149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8" y="32735"/>
                  </a:cubicBezTo>
                  <a:lnTo>
                    <a:pt x="46038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2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3" y="77153"/>
                  </a:cubicBezTo>
                  <a:cubicBezTo>
                    <a:pt x="20358" y="81317"/>
                    <a:pt x="24522" y="83399"/>
                    <a:pt x="29381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3"/>
                    <a:pt x="41758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6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171ABC3F-32F8-B2C1-B588-2799C98B8473}"/>
                </a:ext>
              </a:extLst>
            </p:cNvPr>
            <p:cNvSpPr/>
            <p:nvPr/>
          </p:nvSpPr>
          <p:spPr>
            <a:xfrm>
              <a:off x="6992290" y="2706238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40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3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3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8" y="43377"/>
                    <a:pt x="46038" y="38403"/>
                  </a:cubicBezTo>
                  <a:lnTo>
                    <a:pt x="46038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803D16EA-7359-7C7A-0AE3-55B0CE7D1CFF}"/>
                </a:ext>
              </a:extLst>
            </p:cNvPr>
            <p:cNvSpPr/>
            <p:nvPr/>
          </p:nvSpPr>
          <p:spPr>
            <a:xfrm>
              <a:off x="7066666" y="2706238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3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6 h 92768"/>
                <a:gd name="connsiteX7" fmla="*/ 53903 w 57257"/>
                <a:gd name="connsiteY7" fmla="*/ 16657 h 92768"/>
                <a:gd name="connsiteX8" fmla="*/ 57258 w 57257"/>
                <a:gd name="connsiteY8" fmla="*/ 34007 h 92768"/>
                <a:gd name="connsiteX9" fmla="*/ 53672 w 57257"/>
                <a:gd name="connsiteY9" fmla="*/ 52284 h 92768"/>
                <a:gd name="connsiteX10" fmla="*/ 43146 w 57257"/>
                <a:gd name="connsiteY10" fmla="*/ 64660 h 92768"/>
                <a:gd name="connsiteX11" fmla="*/ 28571 w 57257"/>
                <a:gd name="connsiteY11" fmla="*/ 68940 h 92768"/>
                <a:gd name="connsiteX12" fmla="*/ 18508 w 57257"/>
                <a:gd name="connsiteY12" fmla="*/ 66627 h 92768"/>
                <a:gd name="connsiteX13" fmla="*/ 11221 w 57257"/>
                <a:gd name="connsiteY13" fmla="*/ 60612 h 92768"/>
                <a:gd name="connsiteX14" fmla="*/ 11221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5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2 w 57257"/>
                <a:gd name="connsiteY20" fmla="*/ 34007 h 92768"/>
                <a:gd name="connsiteX21" fmla="*/ 40717 w 57257"/>
                <a:gd name="connsiteY21" fmla="*/ 15153 h 92768"/>
                <a:gd name="connsiteX22" fmla="*/ 28340 w 57257"/>
                <a:gd name="connsiteY22" fmla="*/ 8907 h 92768"/>
                <a:gd name="connsiteX23" fmla="*/ 15732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9" y="6709"/>
                    <a:pt x="15269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6"/>
                  </a:cubicBezTo>
                  <a:cubicBezTo>
                    <a:pt x="48466" y="7287"/>
                    <a:pt x="51706" y="11336"/>
                    <a:pt x="53903" y="16657"/>
                  </a:cubicBezTo>
                  <a:cubicBezTo>
                    <a:pt x="56101" y="21978"/>
                    <a:pt x="57258" y="27761"/>
                    <a:pt x="57258" y="34007"/>
                  </a:cubicBezTo>
                  <a:cubicBezTo>
                    <a:pt x="57258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6" y="64660"/>
                  </a:cubicBezTo>
                  <a:cubicBezTo>
                    <a:pt x="38519" y="67552"/>
                    <a:pt x="33661" y="68940"/>
                    <a:pt x="28571" y="68940"/>
                  </a:cubicBezTo>
                  <a:cubicBezTo>
                    <a:pt x="24870" y="68940"/>
                    <a:pt x="21515" y="68131"/>
                    <a:pt x="18508" y="66627"/>
                  </a:cubicBezTo>
                  <a:cubicBezTo>
                    <a:pt x="15500" y="65007"/>
                    <a:pt x="13071" y="63041"/>
                    <a:pt x="11221" y="60612"/>
                  </a:cubicBezTo>
                  <a:lnTo>
                    <a:pt x="11221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5" y="49623"/>
                    <a:pt x="15385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6"/>
                    <a:pt x="44187" y="19317"/>
                    <a:pt x="40717" y="15153"/>
                  </a:cubicBezTo>
                  <a:cubicBezTo>
                    <a:pt x="37247" y="10989"/>
                    <a:pt x="33083" y="8907"/>
                    <a:pt x="28340" y="8907"/>
                  </a:cubicBezTo>
                  <a:cubicBezTo>
                    <a:pt x="23597" y="8907"/>
                    <a:pt x="19318" y="11105"/>
                    <a:pt x="15732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BA88F9DD-D551-9E66-E953-976D396E6548}"/>
                </a:ext>
              </a:extLst>
            </p:cNvPr>
            <p:cNvSpPr/>
            <p:nvPr/>
          </p:nvSpPr>
          <p:spPr>
            <a:xfrm>
              <a:off x="7131096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AF482811-2C80-7123-BA51-4A949D63C3B3}"/>
                </a:ext>
              </a:extLst>
            </p:cNvPr>
            <p:cNvSpPr/>
            <p:nvPr/>
          </p:nvSpPr>
          <p:spPr>
            <a:xfrm>
              <a:off x="7172622" y="2682641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3708A32F-740E-7007-9C4B-58046E4BFF05}"/>
                </a:ext>
              </a:extLst>
            </p:cNvPr>
            <p:cNvSpPr/>
            <p:nvPr/>
          </p:nvSpPr>
          <p:spPr>
            <a:xfrm>
              <a:off x="7200614" y="2706238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5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9DEF12D4-C82F-390C-A1F9-0078FAF73F98}"/>
                </a:ext>
              </a:extLst>
            </p:cNvPr>
            <p:cNvSpPr/>
            <p:nvPr/>
          </p:nvSpPr>
          <p:spPr>
            <a:xfrm>
              <a:off x="7267126" y="2706122"/>
              <a:ext cx="58298" cy="94272"/>
            </a:xfrm>
            <a:custGeom>
              <a:avLst/>
              <a:gdLst>
                <a:gd name="connsiteX0" fmla="*/ 2198 w 58298"/>
                <a:gd name="connsiteY0" fmla="*/ 73104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3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2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5 h 94272"/>
                <a:gd name="connsiteX12" fmla="*/ 28686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6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4"/>
                  </a:moveTo>
                  <a:lnTo>
                    <a:pt x="13071" y="74724"/>
                  </a:lnTo>
                  <a:cubicBezTo>
                    <a:pt x="13533" y="78078"/>
                    <a:pt x="14806" y="80507"/>
                    <a:pt x="16888" y="82011"/>
                  </a:cubicBezTo>
                  <a:cubicBezTo>
                    <a:pt x="19664" y="84093"/>
                    <a:pt x="23482" y="85134"/>
                    <a:pt x="28224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2"/>
                  </a:cubicBezTo>
                  <a:cubicBezTo>
                    <a:pt x="41873" y="64776"/>
                    <a:pt x="35743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3"/>
                    <a:pt x="1156" y="22093"/>
                    <a:pt x="3470" y="16772"/>
                  </a:cubicBezTo>
                  <a:cubicBezTo>
                    <a:pt x="5784" y="11451"/>
                    <a:pt x="9023" y="7287"/>
                    <a:pt x="13418" y="4395"/>
                  </a:cubicBezTo>
                  <a:cubicBezTo>
                    <a:pt x="17698" y="1504"/>
                    <a:pt x="22788" y="0"/>
                    <a:pt x="28686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8" y="76112"/>
                    <a:pt x="55176" y="80392"/>
                  </a:cubicBezTo>
                  <a:cubicBezTo>
                    <a:pt x="53094" y="84672"/>
                    <a:pt x="49739" y="88026"/>
                    <a:pt x="45227" y="90571"/>
                  </a:cubicBezTo>
                  <a:cubicBezTo>
                    <a:pt x="40717" y="93000"/>
                    <a:pt x="35164" y="94272"/>
                    <a:pt x="28455" y="94272"/>
                  </a:cubicBezTo>
                  <a:cubicBezTo>
                    <a:pt x="20590" y="94272"/>
                    <a:pt x="14227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981" y="11451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3" y="15500"/>
                  </a:cubicBezTo>
                  <a:cubicBezTo>
                    <a:pt x="13303" y="19548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44E25385-FD6F-84B6-3873-9B78CF0C610D}"/>
                </a:ext>
              </a:extLst>
            </p:cNvPr>
            <p:cNvSpPr/>
            <p:nvPr/>
          </p:nvSpPr>
          <p:spPr>
            <a:xfrm>
              <a:off x="7370998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9611B5E9-C53D-8E3B-349F-1625B5BE83A1}"/>
                </a:ext>
              </a:extLst>
            </p:cNvPr>
            <p:cNvSpPr/>
            <p:nvPr/>
          </p:nvSpPr>
          <p:spPr>
            <a:xfrm>
              <a:off x="7408129" y="2706238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3" y="0"/>
                    <a:pt x="47425" y="3007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A8CEBAF1-B716-9584-33A4-36D80E01FC50}"/>
                </a:ext>
              </a:extLst>
            </p:cNvPr>
            <p:cNvSpPr/>
            <p:nvPr/>
          </p:nvSpPr>
          <p:spPr>
            <a:xfrm>
              <a:off x="7514894" y="2706122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6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3 w 57489"/>
                <a:gd name="connsiteY7" fmla="*/ 4048 h 69055"/>
                <a:gd name="connsiteX8" fmla="*/ 30075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440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6 w 57489"/>
                <a:gd name="connsiteY16" fmla="*/ 53672 h 69055"/>
                <a:gd name="connsiteX17" fmla="*/ 29728 w 57489"/>
                <a:gd name="connsiteY17" fmla="*/ 59686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6" y="62578"/>
                  </a:cubicBezTo>
                  <a:cubicBezTo>
                    <a:pt x="43261" y="66858"/>
                    <a:pt x="37247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7"/>
                    <a:pt x="9485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7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1"/>
                    <a:pt x="11336" y="25563"/>
                    <a:pt x="11336" y="34354"/>
                  </a:cubicBezTo>
                  <a:cubicBezTo>
                    <a:pt x="11336" y="43145"/>
                    <a:pt x="13071" y="49623"/>
                    <a:pt x="16426" y="53672"/>
                  </a:cubicBezTo>
                  <a:cubicBezTo>
                    <a:pt x="19780" y="57720"/>
                    <a:pt x="24291" y="59686"/>
                    <a:pt x="29728" y="59686"/>
                  </a:cubicBezTo>
                  <a:cubicBezTo>
                    <a:pt x="34123" y="59686"/>
                    <a:pt x="37825" y="58298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3D6D6F7F-0967-3AE8-0DA5-316300B3FBB1}"/>
                </a:ext>
              </a:extLst>
            </p:cNvPr>
            <p:cNvSpPr/>
            <p:nvPr/>
          </p:nvSpPr>
          <p:spPr>
            <a:xfrm>
              <a:off x="7581521" y="2682641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3E31A83A-A63C-4D98-7E69-24EBD6D40288}"/>
                </a:ext>
              </a:extLst>
            </p:cNvPr>
            <p:cNvSpPr/>
            <p:nvPr/>
          </p:nvSpPr>
          <p:spPr>
            <a:xfrm>
              <a:off x="7609976" y="2682641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1485C288-166B-69C8-C29E-B98FDDF5C778}"/>
                </a:ext>
              </a:extLst>
            </p:cNvPr>
            <p:cNvSpPr/>
            <p:nvPr/>
          </p:nvSpPr>
          <p:spPr>
            <a:xfrm>
              <a:off x="7638085" y="2706353"/>
              <a:ext cx="89413" cy="67552"/>
            </a:xfrm>
            <a:custGeom>
              <a:avLst/>
              <a:gdLst>
                <a:gd name="connsiteX0" fmla="*/ 0 w 89413"/>
                <a:gd name="connsiteY0" fmla="*/ 67321 h 67552"/>
                <a:gd name="connsiteX1" fmla="*/ 0 w 89413"/>
                <a:gd name="connsiteY1" fmla="*/ 1388 h 67552"/>
                <a:gd name="connsiteX2" fmla="*/ 10063 w 89413"/>
                <a:gd name="connsiteY2" fmla="*/ 1388 h 67552"/>
                <a:gd name="connsiteX3" fmla="*/ 10063 w 89413"/>
                <a:gd name="connsiteY3" fmla="*/ 10642 h 67552"/>
                <a:gd name="connsiteX4" fmla="*/ 18276 w 89413"/>
                <a:gd name="connsiteY4" fmla="*/ 2892 h 67552"/>
                <a:gd name="connsiteX5" fmla="*/ 29959 w 89413"/>
                <a:gd name="connsiteY5" fmla="*/ 0 h 67552"/>
                <a:gd name="connsiteX6" fmla="*/ 41989 w 89413"/>
                <a:gd name="connsiteY6" fmla="*/ 3008 h 67552"/>
                <a:gd name="connsiteX7" fmla="*/ 48582 w 89413"/>
                <a:gd name="connsiteY7" fmla="*/ 11567 h 67552"/>
                <a:gd name="connsiteX8" fmla="*/ 68941 w 89413"/>
                <a:gd name="connsiteY8" fmla="*/ 0 h 67552"/>
                <a:gd name="connsiteX9" fmla="*/ 84093 w 89413"/>
                <a:gd name="connsiteY9" fmla="*/ 5437 h 67552"/>
                <a:gd name="connsiteX10" fmla="*/ 89414 w 89413"/>
                <a:gd name="connsiteY10" fmla="*/ 22209 h 67552"/>
                <a:gd name="connsiteX11" fmla="*/ 89414 w 89413"/>
                <a:gd name="connsiteY11" fmla="*/ 67552 h 67552"/>
                <a:gd name="connsiteX12" fmla="*/ 78310 w 89413"/>
                <a:gd name="connsiteY12" fmla="*/ 67552 h 67552"/>
                <a:gd name="connsiteX13" fmla="*/ 78310 w 89413"/>
                <a:gd name="connsiteY13" fmla="*/ 26026 h 67552"/>
                <a:gd name="connsiteX14" fmla="*/ 77269 w 89413"/>
                <a:gd name="connsiteY14" fmla="*/ 16425 h 67552"/>
                <a:gd name="connsiteX15" fmla="*/ 73335 w 89413"/>
                <a:gd name="connsiteY15" fmla="*/ 11683 h 67552"/>
                <a:gd name="connsiteX16" fmla="*/ 66627 w 89413"/>
                <a:gd name="connsiteY16" fmla="*/ 9832 h 67552"/>
                <a:gd name="connsiteX17" fmla="*/ 55060 w 89413"/>
                <a:gd name="connsiteY17" fmla="*/ 14459 h 67552"/>
                <a:gd name="connsiteX18" fmla="*/ 50433 w 89413"/>
                <a:gd name="connsiteY18" fmla="*/ 29265 h 67552"/>
                <a:gd name="connsiteX19" fmla="*/ 50433 w 89413"/>
                <a:gd name="connsiteY19" fmla="*/ 67552 h 67552"/>
                <a:gd name="connsiteX20" fmla="*/ 39213 w 89413"/>
                <a:gd name="connsiteY20" fmla="*/ 67552 h 67552"/>
                <a:gd name="connsiteX21" fmla="*/ 39213 w 89413"/>
                <a:gd name="connsiteY21" fmla="*/ 24638 h 67552"/>
                <a:gd name="connsiteX22" fmla="*/ 36437 w 89413"/>
                <a:gd name="connsiteY22" fmla="*/ 13418 h 67552"/>
                <a:gd name="connsiteX23" fmla="*/ 27530 w 89413"/>
                <a:gd name="connsiteY23" fmla="*/ 9717 h 67552"/>
                <a:gd name="connsiteX24" fmla="*/ 18855 w 89413"/>
                <a:gd name="connsiteY24" fmla="*/ 12146 h 67552"/>
                <a:gd name="connsiteX25" fmla="*/ 13071 w 89413"/>
                <a:gd name="connsiteY25" fmla="*/ 19433 h 67552"/>
                <a:gd name="connsiteX26" fmla="*/ 11220 w 89413"/>
                <a:gd name="connsiteY26" fmla="*/ 33198 h 67552"/>
                <a:gd name="connsiteX27" fmla="*/ 11220 w 89413"/>
                <a:gd name="connsiteY27" fmla="*/ 67437 h 67552"/>
                <a:gd name="connsiteX28" fmla="*/ 0 w 89413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3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1" y="4858"/>
                    <a:pt x="18276" y="2892"/>
                  </a:cubicBezTo>
                  <a:cubicBezTo>
                    <a:pt x="21746" y="925"/>
                    <a:pt x="25564" y="0"/>
                    <a:pt x="29959" y="0"/>
                  </a:cubicBezTo>
                  <a:cubicBezTo>
                    <a:pt x="34817" y="0"/>
                    <a:pt x="38865" y="1041"/>
                    <a:pt x="41989" y="3008"/>
                  </a:cubicBezTo>
                  <a:cubicBezTo>
                    <a:pt x="45112" y="5090"/>
                    <a:pt x="47309" y="7866"/>
                    <a:pt x="48582" y="11567"/>
                  </a:cubicBezTo>
                  <a:cubicBezTo>
                    <a:pt x="53788" y="3817"/>
                    <a:pt x="60612" y="0"/>
                    <a:pt x="68941" y="0"/>
                  </a:cubicBezTo>
                  <a:cubicBezTo>
                    <a:pt x="75533" y="0"/>
                    <a:pt x="80508" y="1851"/>
                    <a:pt x="84093" y="5437"/>
                  </a:cubicBezTo>
                  <a:cubicBezTo>
                    <a:pt x="87563" y="9022"/>
                    <a:pt x="89414" y="14690"/>
                    <a:pt x="89414" y="22209"/>
                  </a:cubicBezTo>
                  <a:lnTo>
                    <a:pt x="89414" y="67552"/>
                  </a:lnTo>
                  <a:lnTo>
                    <a:pt x="78310" y="67552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425"/>
                  </a:cubicBezTo>
                  <a:cubicBezTo>
                    <a:pt x="76575" y="14575"/>
                    <a:pt x="75187" y="12840"/>
                    <a:pt x="73335" y="11683"/>
                  </a:cubicBezTo>
                  <a:cubicBezTo>
                    <a:pt x="71369" y="10526"/>
                    <a:pt x="69171" y="9832"/>
                    <a:pt x="66627" y="9832"/>
                  </a:cubicBezTo>
                  <a:cubicBezTo>
                    <a:pt x="62000" y="9832"/>
                    <a:pt x="58182" y="11336"/>
                    <a:pt x="55060" y="14459"/>
                  </a:cubicBezTo>
                  <a:cubicBezTo>
                    <a:pt x="52052" y="17582"/>
                    <a:pt x="50433" y="22440"/>
                    <a:pt x="50433" y="29265"/>
                  </a:cubicBezTo>
                  <a:lnTo>
                    <a:pt x="50433" y="67552"/>
                  </a:lnTo>
                  <a:lnTo>
                    <a:pt x="39213" y="67552"/>
                  </a:lnTo>
                  <a:lnTo>
                    <a:pt x="39213" y="24638"/>
                  </a:lnTo>
                  <a:cubicBezTo>
                    <a:pt x="39213" y="19664"/>
                    <a:pt x="38287" y="15963"/>
                    <a:pt x="36437" y="13418"/>
                  </a:cubicBezTo>
                  <a:cubicBezTo>
                    <a:pt x="34586" y="10873"/>
                    <a:pt x="31578" y="9717"/>
                    <a:pt x="27530" y="9717"/>
                  </a:cubicBezTo>
                  <a:cubicBezTo>
                    <a:pt x="24407" y="9717"/>
                    <a:pt x="21515" y="10526"/>
                    <a:pt x="18855" y="12146"/>
                  </a:cubicBezTo>
                  <a:cubicBezTo>
                    <a:pt x="16194" y="13765"/>
                    <a:pt x="14227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2B994530-7DD3-1F43-2C70-049E7C27DAFE}"/>
                </a:ext>
              </a:extLst>
            </p:cNvPr>
            <p:cNvSpPr/>
            <p:nvPr/>
          </p:nvSpPr>
          <p:spPr>
            <a:xfrm>
              <a:off x="7740107" y="2706238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2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40 h 68940"/>
                <a:gd name="connsiteX28" fmla="*/ 45921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2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7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4" y="16541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2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40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6" y="38634"/>
                  </a:cubicBezTo>
                  <a:cubicBezTo>
                    <a:pt x="23019" y="39328"/>
                    <a:pt x="19779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10CB29CB-7DCA-BE55-EE97-E11FF699E4A1}"/>
                </a:ext>
              </a:extLst>
            </p:cNvPr>
            <p:cNvSpPr/>
            <p:nvPr/>
          </p:nvSpPr>
          <p:spPr>
            <a:xfrm>
              <a:off x="7808353" y="2684723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13462FCB-20FF-C18C-1767-CE1C5369CC7C}"/>
                </a:ext>
              </a:extLst>
            </p:cNvPr>
            <p:cNvSpPr/>
            <p:nvPr/>
          </p:nvSpPr>
          <p:spPr>
            <a:xfrm>
              <a:off x="7846062" y="2706353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2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53D082AA-4B84-CC3F-5F8F-A55CFF4DDC8F}"/>
                </a:ext>
              </a:extLst>
            </p:cNvPr>
            <p:cNvSpPr/>
            <p:nvPr/>
          </p:nvSpPr>
          <p:spPr>
            <a:xfrm>
              <a:off x="7952248" y="2706122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6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4 w 57489"/>
                <a:gd name="connsiteY7" fmla="*/ 4048 h 69055"/>
                <a:gd name="connsiteX8" fmla="*/ 30075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440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6 w 57489"/>
                <a:gd name="connsiteY16" fmla="*/ 53672 h 69055"/>
                <a:gd name="connsiteX17" fmla="*/ 29728 w 57489"/>
                <a:gd name="connsiteY17" fmla="*/ 59686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6" y="62578"/>
                  </a:cubicBezTo>
                  <a:cubicBezTo>
                    <a:pt x="43262" y="66858"/>
                    <a:pt x="37247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7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7"/>
                    <a:pt x="9485" y="6709"/>
                    <a:pt x="14344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7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3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1"/>
                    <a:pt x="11336" y="25563"/>
                    <a:pt x="11336" y="34354"/>
                  </a:cubicBezTo>
                  <a:cubicBezTo>
                    <a:pt x="11336" y="43145"/>
                    <a:pt x="13071" y="49623"/>
                    <a:pt x="16426" y="53672"/>
                  </a:cubicBezTo>
                  <a:cubicBezTo>
                    <a:pt x="19780" y="57720"/>
                    <a:pt x="24291" y="59686"/>
                    <a:pt x="29728" y="59686"/>
                  </a:cubicBezTo>
                  <a:cubicBezTo>
                    <a:pt x="34123" y="59686"/>
                    <a:pt x="37825" y="58298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B7637D29-9F95-CDAE-C20A-92028D14582B}"/>
                </a:ext>
              </a:extLst>
            </p:cNvPr>
            <p:cNvSpPr/>
            <p:nvPr/>
          </p:nvSpPr>
          <p:spPr>
            <a:xfrm>
              <a:off x="8019107" y="2682641"/>
              <a:ext cx="53786" cy="91264"/>
            </a:xfrm>
            <a:custGeom>
              <a:avLst/>
              <a:gdLst>
                <a:gd name="connsiteX0" fmla="*/ 0 w 53786"/>
                <a:gd name="connsiteY0" fmla="*/ 91034 h 91264"/>
                <a:gd name="connsiteX1" fmla="*/ 0 w 53786"/>
                <a:gd name="connsiteY1" fmla="*/ 0 h 91264"/>
                <a:gd name="connsiteX2" fmla="*/ 11220 w 53786"/>
                <a:gd name="connsiteY2" fmla="*/ 0 h 91264"/>
                <a:gd name="connsiteX3" fmla="*/ 11220 w 53786"/>
                <a:gd name="connsiteY3" fmla="*/ 32735 h 91264"/>
                <a:gd name="connsiteX4" fmla="*/ 31000 w 53786"/>
                <a:gd name="connsiteY4" fmla="*/ 23713 h 91264"/>
                <a:gd name="connsiteX5" fmla="*/ 43724 w 53786"/>
                <a:gd name="connsiteY5" fmla="*/ 26604 h 91264"/>
                <a:gd name="connsiteX6" fmla="*/ 51474 w 53786"/>
                <a:gd name="connsiteY6" fmla="*/ 34586 h 91264"/>
                <a:gd name="connsiteX7" fmla="*/ 53787 w 53786"/>
                <a:gd name="connsiteY7" fmla="*/ 49392 h 91264"/>
                <a:gd name="connsiteX8" fmla="*/ 53787 w 53786"/>
                <a:gd name="connsiteY8" fmla="*/ 91265 h 91264"/>
                <a:gd name="connsiteX9" fmla="*/ 42567 w 53786"/>
                <a:gd name="connsiteY9" fmla="*/ 91265 h 91264"/>
                <a:gd name="connsiteX10" fmla="*/ 42567 w 53786"/>
                <a:gd name="connsiteY10" fmla="*/ 49392 h 91264"/>
                <a:gd name="connsiteX11" fmla="*/ 38981 w 53786"/>
                <a:gd name="connsiteY11" fmla="*/ 37246 h 91264"/>
                <a:gd name="connsiteX12" fmla="*/ 28686 w 53786"/>
                <a:gd name="connsiteY12" fmla="*/ 33429 h 91264"/>
                <a:gd name="connsiteX13" fmla="*/ 19317 w 53786"/>
                <a:gd name="connsiteY13" fmla="*/ 35974 h 91264"/>
                <a:gd name="connsiteX14" fmla="*/ 13071 w 53786"/>
                <a:gd name="connsiteY14" fmla="*/ 42914 h 91264"/>
                <a:gd name="connsiteX15" fmla="*/ 11220 w 53786"/>
                <a:gd name="connsiteY15" fmla="*/ 55060 h 91264"/>
                <a:gd name="connsiteX16" fmla="*/ 11220 w 53786"/>
                <a:gd name="connsiteY16" fmla="*/ 91149 h 91264"/>
                <a:gd name="connsiteX17" fmla="*/ 0 w 53786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6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4"/>
                  </a:cubicBezTo>
                  <a:cubicBezTo>
                    <a:pt x="47309" y="28571"/>
                    <a:pt x="49854" y="31231"/>
                    <a:pt x="51474" y="34586"/>
                  </a:cubicBezTo>
                  <a:cubicBezTo>
                    <a:pt x="52978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411" y="39791"/>
                    <a:pt x="38981" y="37246"/>
                  </a:cubicBezTo>
                  <a:cubicBezTo>
                    <a:pt x="36552" y="34701"/>
                    <a:pt x="33082" y="33429"/>
                    <a:pt x="28686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EB4256FD-DBAD-E356-0649-5E8602147CE7}"/>
                </a:ext>
              </a:extLst>
            </p:cNvPr>
            <p:cNvSpPr/>
            <p:nvPr/>
          </p:nvSpPr>
          <p:spPr>
            <a:xfrm>
              <a:off x="8085965" y="2706238"/>
              <a:ext cx="60496" cy="68940"/>
            </a:xfrm>
            <a:custGeom>
              <a:avLst/>
              <a:gdLst>
                <a:gd name="connsiteX0" fmla="*/ 46848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2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7 w 60496"/>
                <a:gd name="connsiteY22" fmla="*/ 24869 h 68940"/>
                <a:gd name="connsiteX23" fmla="*/ 57027 w 60496"/>
                <a:gd name="connsiteY23" fmla="*/ 39791 h 68940"/>
                <a:gd name="connsiteX24" fmla="*/ 57721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40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30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4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8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3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8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3" y="6131"/>
                    <a:pt x="12261" y="3933"/>
                    <a:pt x="16542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541"/>
                    <a:pt x="57027" y="19896"/>
                    <a:pt x="57027" y="24869"/>
                  </a:cubicBezTo>
                  <a:lnTo>
                    <a:pt x="57027" y="39791"/>
                  </a:lnTo>
                  <a:cubicBezTo>
                    <a:pt x="57027" y="50201"/>
                    <a:pt x="57258" y="56795"/>
                    <a:pt x="57721" y="59571"/>
                  </a:cubicBezTo>
                  <a:cubicBezTo>
                    <a:pt x="58183" y="62347"/>
                    <a:pt x="59109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8" y="62347"/>
                    <a:pt x="46616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30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8" y="52862"/>
                    <a:pt x="44187" y="49623"/>
                  </a:cubicBezTo>
                  <a:cubicBezTo>
                    <a:pt x="45344" y="47078"/>
                    <a:pt x="46038" y="43377"/>
                    <a:pt x="46038" y="38403"/>
                  </a:cubicBezTo>
                  <a:lnTo>
                    <a:pt x="46038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1E9D6D03-756A-E78F-46AB-97FA69E371A5}"/>
                </a:ext>
              </a:extLst>
            </p:cNvPr>
            <p:cNvSpPr/>
            <p:nvPr/>
          </p:nvSpPr>
          <p:spPr>
            <a:xfrm>
              <a:off x="8160342" y="2706238"/>
              <a:ext cx="53671" cy="67667"/>
            </a:xfrm>
            <a:custGeom>
              <a:avLst/>
              <a:gdLst>
                <a:gd name="connsiteX0" fmla="*/ 115 w 53671"/>
                <a:gd name="connsiteY0" fmla="*/ 67437 h 67667"/>
                <a:gd name="connsiteX1" fmla="*/ 115 w 53671"/>
                <a:gd name="connsiteY1" fmla="*/ 1504 h 67667"/>
                <a:gd name="connsiteX2" fmla="*/ 10178 w 53671"/>
                <a:gd name="connsiteY2" fmla="*/ 1504 h 67667"/>
                <a:gd name="connsiteX3" fmla="*/ 10178 w 53671"/>
                <a:gd name="connsiteY3" fmla="*/ 10873 h 67667"/>
                <a:gd name="connsiteX4" fmla="*/ 31115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5" y="67437"/>
                  </a:moveTo>
                  <a:lnTo>
                    <a:pt x="115" y="1504"/>
                  </a:lnTo>
                  <a:lnTo>
                    <a:pt x="10178" y="1504"/>
                  </a:lnTo>
                  <a:lnTo>
                    <a:pt x="10178" y="10873"/>
                  </a:lnTo>
                  <a:cubicBezTo>
                    <a:pt x="15037" y="3586"/>
                    <a:pt x="21977" y="0"/>
                    <a:pt x="31115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5" y="18161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8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59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A405C75B-4030-7014-4C5C-32080A579606}"/>
                </a:ext>
              </a:extLst>
            </p:cNvPr>
            <p:cNvSpPr/>
            <p:nvPr/>
          </p:nvSpPr>
          <p:spPr>
            <a:xfrm>
              <a:off x="8226853" y="2706122"/>
              <a:ext cx="58298" cy="94272"/>
            </a:xfrm>
            <a:custGeom>
              <a:avLst/>
              <a:gdLst>
                <a:gd name="connsiteX0" fmla="*/ 2197 w 58298"/>
                <a:gd name="connsiteY0" fmla="*/ 73104 h 94272"/>
                <a:gd name="connsiteX1" fmla="*/ 13070 w 58298"/>
                <a:gd name="connsiteY1" fmla="*/ 74724 h 94272"/>
                <a:gd name="connsiteX2" fmla="*/ 16888 w 58298"/>
                <a:gd name="connsiteY2" fmla="*/ 82011 h 94272"/>
                <a:gd name="connsiteX3" fmla="*/ 28223 w 58298"/>
                <a:gd name="connsiteY3" fmla="*/ 85134 h 94272"/>
                <a:gd name="connsiteX4" fmla="*/ 40253 w 58298"/>
                <a:gd name="connsiteY4" fmla="*/ 82011 h 94272"/>
                <a:gd name="connsiteX5" fmla="*/ 45921 w 58298"/>
                <a:gd name="connsiteY5" fmla="*/ 73336 h 94272"/>
                <a:gd name="connsiteX6" fmla="*/ 46731 w 58298"/>
                <a:gd name="connsiteY6" fmla="*/ 58992 h 94272"/>
                <a:gd name="connsiteX7" fmla="*/ 28455 w 58298"/>
                <a:gd name="connsiteY7" fmla="*/ 67668 h 94272"/>
                <a:gd name="connsiteX8" fmla="*/ 7402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5 h 94272"/>
                <a:gd name="connsiteX12" fmla="*/ 28686 w 58298"/>
                <a:gd name="connsiteY12" fmla="*/ 0 h 94272"/>
                <a:gd name="connsiteX13" fmla="*/ 48003 w 58298"/>
                <a:gd name="connsiteY13" fmla="*/ 9485 h 94272"/>
                <a:gd name="connsiteX14" fmla="*/ 48003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6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7" y="73104"/>
                  </a:moveTo>
                  <a:lnTo>
                    <a:pt x="13070" y="74724"/>
                  </a:lnTo>
                  <a:cubicBezTo>
                    <a:pt x="13533" y="78078"/>
                    <a:pt x="14806" y="80507"/>
                    <a:pt x="16888" y="82011"/>
                  </a:cubicBezTo>
                  <a:cubicBezTo>
                    <a:pt x="19664" y="84093"/>
                    <a:pt x="23481" y="85134"/>
                    <a:pt x="28223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029" y="79929"/>
                    <a:pt x="44996" y="77037"/>
                    <a:pt x="45921" y="73336"/>
                  </a:cubicBezTo>
                  <a:cubicBezTo>
                    <a:pt x="46500" y="71022"/>
                    <a:pt x="46731" y="66280"/>
                    <a:pt x="46731" y="58992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6" y="64429"/>
                    <a:pt x="7402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3"/>
                    <a:pt x="1156" y="22093"/>
                    <a:pt x="3470" y="16772"/>
                  </a:cubicBezTo>
                  <a:cubicBezTo>
                    <a:pt x="5784" y="11451"/>
                    <a:pt x="9022" y="7287"/>
                    <a:pt x="13418" y="4395"/>
                  </a:cubicBezTo>
                  <a:cubicBezTo>
                    <a:pt x="17697" y="1504"/>
                    <a:pt x="22787" y="0"/>
                    <a:pt x="28686" y="0"/>
                  </a:cubicBezTo>
                  <a:cubicBezTo>
                    <a:pt x="36436" y="0"/>
                    <a:pt x="42914" y="3123"/>
                    <a:pt x="48003" y="9485"/>
                  </a:cubicBezTo>
                  <a:lnTo>
                    <a:pt x="48003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7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89" y="94272"/>
                    <a:pt x="14227" y="92537"/>
                    <a:pt x="9369" y="88951"/>
                  </a:cubicBezTo>
                  <a:cubicBezTo>
                    <a:pt x="4511" y="85366"/>
                    <a:pt x="2197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6" y="48351"/>
                    <a:pt x="16656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6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1" y="19780"/>
                    <a:pt x="42451" y="15616"/>
                  </a:cubicBezTo>
                  <a:cubicBezTo>
                    <a:pt x="38981" y="11451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2" y="15500"/>
                  </a:cubicBezTo>
                  <a:cubicBezTo>
                    <a:pt x="13302" y="19548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F0F86560-C204-48C7-4BE2-FE4356884D6F}"/>
                </a:ext>
              </a:extLst>
            </p:cNvPr>
            <p:cNvSpPr/>
            <p:nvPr/>
          </p:nvSpPr>
          <p:spPr>
            <a:xfrm>
              <a:off x="8297875" y="2706353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8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2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A75CF19F-19CB-0E40-68CA-12D8C4B232E1}"/>
                </a:ext>
              </a:extLst>
            </p:cNvPr>
            <p:cNvSpPr/>
            <p:nvPr/>
          </p:nvSpPr>
          <p:spPr>
            <a:xfrm>
              <a:off x="8374565" y="2760950"/>
              <a:ext cx="13418" cy="30768"/>
            </a:xfrm>
            <a:custGeom>
              <a:avLst/>
              <a:gdLst>
                <a:gd name="connsiteX0" fmla="*/ 694 w 13418"/>
                <a:gd name="connsiteY0" fmla="*/ 12724 h 30768"/>
                <a:gd name="connsiteX1" fmla="*/ 694 w 13418"/>
                <a:gd name="connsiteY1" fmla="*/ 0 h 30768"/>
                <a:gd name="connsiteX2" fmla="*/ 13418 w 13418"/>
                <a:gd name="connsiteY2" fmla="*/ 0 h 30768"/>
                <a:gd name="connsiteX3" fmla="*/ 13418 w 13418"/>
                <a:gd name="connsiteY3" fmla="*/ 12724 h 30768"/>
                <a:gd name="connsiteX4" fmla="*/ 10989 w 13418"/>
                <a:gd name="connsiteY4" fmla="*/ 24060 h 30768"/>
                <a:gd name="connsiteX5" fmla="*/ 3123 w 13418"/>
                <a:gd name="connsiteY5" fmla="*/ 30769 h 30768"/>
                <a:gd name="connsiteX6" fmla="*/ 0 w 13418"/>
                <a:gd name="connsiteY6" fmla="*/ 26026 h 30768"/>
                <a:gd name="connsiteX7" fmla="*/ 5205 w 13418"/>
                <a:gd name="connsiteY7" fmla="*/ 21515 h 30768"/>
                <a:gd name="connsiteX8" fmla="*/ 7056 w 13418"/>
                <a:gd name="connsiteY8" fmla="*/ 12840 h 30768"/>
                <a:gd name="connsiteX9" fmla="*/ 694 w 13418"/>
                <a:gd name="connsiteY9" fmla="*/ 12840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8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9" y="21168"/>
                    <a:pt x="10989" y="24060"/>
                  </a:cubicBezTo>
                  <a:cubicBezTo>
                    <a:pt x="9369" y="26952"/>
                    <a:pt x="6709" y="29149"/>
                    <a:pt x="3123" y="30769"/>
                  </a:cubicBezTo>
                  <a:lnTo>
                    <a:pt x="0" y="26026"/>
                  </a:lnTo>
                  <a:cubicBezTo>
                    <a:pt x="2314" y="24985"/>
                    <a:pt x="4049" y="23481"/>
                    <a:pt x="5205" y="21515"/>
                  </a:cubicBezTo>
                  <a:cubicBezTo>
                    <a:pt x="6362" y="19549"/>
                    <a:pt x="6941" y="16657"/>
                    <a:pt x="7056" y="12840"/>
                  </a:cubicBezTo>
                  <a:lnTo>
                    <a:pt x="694" y="1284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E3B35823-8DF3-717C-A05D-BBD9F32E779D}"/>
                </a:ext>
              </a:extLst>
            </p:cNvPr>
            <p:cNvSpPr/>
            <p:nvPr/>
          </p:nvSpPr>
          <p:spPr>
            <a:xfrm>
              <a:off x="5761544" y="283532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2228576B-391C-E417-3CCE-9C609EB23FAE}"/>
                </a:ext>
              </a:extLst>
            </p:cNvPr>
            <p:cNvSpPr/>
            <p:nvPr/>
          </p:nvSpPr>
          <p:spPr>
            <a:xfrm>
              <a:off x="5789537" y="2859040"/>
              <a:ext cx="89413" cy="67552"/>
            </a:xfrm>
            <a:custGeom>
              <a:avLst/>
              <a:gdLst>
                <a:gd name="connsiteX0" fmla="*/ 0 w 89413"/>
                <a:gd name="connsiteY0" fmla="*/ 67321 h 67552"/>
                <a:gd name="connsiteX1" fmla="*/ 0 w 89413"/>
                <a:gd name="connsiteY1" fmla="*/ 1388 h 67552"/>
                <a:gd name="connsiteX2" fmla="*/ 10063 w 89413"/>
                <a:gd name="connsiteY2" fmla="*/ 1388 h 67552"/>
                <a:gd name="connsiteX3" fmla="*/ 10063 w 89413"/>
                <a:gd name="connsiteY3" fmla="*/ 10642 h 67552"/>
                <a:gd name="connsiteX4" fmla="*/ 18276 w 89413"/>
                <a:gd name="connsiteY4" fmla="*/ 2892 h 67552"/>
                <a:gd name="connsiteX5" fmla="*/ 29959 w 89413"/>
                <a:gd name="connsiteY5" fmla="*/ 0 h 67552"/>
                <a:gd name="connsiteX6" fmla="*/ 41989 w 89413"/>
                <a:gd name="connsiteY6" fmla="*/ 3007 h 67552"/>
                <a:gd name="connsiteX7" fmla="*/ 48582 w 89413"/>
                <a:gd name="connsiteY7" fmla="*/ 11567 h 67552"/>
                <a:gd name="connsiteX8" fmla="*/ 68940 w 89413"/>
                <a:gd name="connsiteY8" fmla="*/ 0 h 67552"/>
                <a:gd name="connsiteX9" fmla="*/ 84093 w 89413"/>
                <a:gd name="connsiteY9" fmla="*/ 5436 h 67552"/>
                <a:gd name="connsiteX10" fmla="*/ 89414 w 89413"/>
                <a:gd name="connsiteY10" fmla="*/ 22209 h 67552"/>
                <a:gd name="connsiteX11" fmla="*/ 89414 w 89413"/>
                <a:gd name="connsiteY11" fmla="*/ 67552 h 67552"/>
                <a:gd name="connsiteX12" fmla="*/ 78310 w 89413"/>
                <a:gd name="connsiteY12" fmla="*/ 67552 h 67552"/>
                <a:gd name="connsiteX13" fmla="*/ 78310 w 89413"/>
                <a:gd name="connsiteY13" fmla="*/ 26026 h 67552"/>
                <a:gd name="connsiteX14" fmla="*/ 77269 w 89413"/>
                <a:gd name="connsiteY14" fmla="*/ 16310 h 67552"/>
                <a:gd name="connsiteX15" fmla="*/ 73336 w 89413"/>
                <a:gd name="connsiteY15" fmla="*/ 11567 h 67552"/>
                <a:gd name="connsiteX16" fmla="*/ 66627 w 89413"/>
                <a:gd name="connsiteY16" fmla="*/ 9716 h 67552"/>
                <a:gd name="connsiteX17" fmla="*/ 55059 w 89413"/>
                <a:gd name="connsiteY17" fmla="*/ 14343 h 67552"/>
                <a:gd name="connsiteX18" fmla="*/ 50433 w 89413"/>
                <a:gd name="connsiteY18" fmla="*/ 29149 h 67552"/>
                <a:gd name="connsiteX19" fmla="*/ 50433 w 89413"/>
                <a:gd name="connsiteY19" fmla="*/ 67436 h 67552"/>
                <a:gd name="connsiteX20" fmla="*/ 39212 w 89413"/>
                <a:gd name="connsiteY20" fmla="*/ 67436 h 67552"/>
                <a:gd name="connsiteX21" fmla="*/ 39212 w 89413"/>
                <a:gd name="connsiteY21" fmla="*/ 24522 h 67552"/>
                <a:gd name="connsiteX22" fmla="*/ 36436 w 89413"/>
                <a:gd name="connsiteY22" fmla="*/ 13302 h 67552"/>
                <a:gd name="connsiteX23" fmla="*/ 27530 w 89413"/>
                <a:gd name="connsiteY23" fmla="*/ 9601 h 67552"/>
                <a:gd name="connsiteX24" fmla="*/ 18855 w 89413"/>
                <a:gd name="connsiteY24" fmla="*/ 12030 h 67552"/>
                <a:gd name="connsiteX25" fmla="*/ 13071 w 89413"/>
                <a:gd name="connsiteY25" fmla="*/ 19317 h 67552"/>
                <a:gd name="connsiteX26" fmla="*/ 11220 w 89413"/>
                <a:gd name="connsiteY26" fmla="*/ 33082 h 67552"/>
                <a:gd name="connsiteX27" fmla="*/ 11220 w 89413"/>
                <a:gd name="connsiteY27" fmla="*/ 67321 h 67552"/>
                <a:gd name="connsiteX28" fmla="*/ 0 w 89413"/>
                <a:gd name="connsiteY28" fmla="*/ 67321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3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1" y="4858"/>
                    <a:pt x="18276" y="2892"/>
                  </a:cubicBezTo>
                  <a:cubicBezTo>
                    <a:pt x="21746" y="925"/>
                    <a:pt x="25563" y="0"/>
                    <a:pt x="29959" y="0"/>
                  </a:cubicBezTo>
                  <a:cubicBezTo>
                    <a:pt x="34817" y="0"/>
                    <a:pt x="38865" y="1041"/>
                    <a:pt x="41989" y="3007"/>
                  </a:cubicBezTo>
                  <a:cubicBezTo>
                    <a:pt x="45112" y="4974"/>
                    <a:pt x="47310" y="7866"/>
                    <a:pt x="48582" y="11567"/>
                  </a:cubicBezTo>
                  <a:cubicBezTo>
                    <a:pt x="53787" y="3817"/>
                    <a:pt x="60612" y="0"/>
                    <a:pt x="68940" y="0"/>
                  </a:cubicBezTo>
                  <a:cubicBezTo>
                    <a:pt x="75534" y="0"/>
                    <a:pt x="80507" y="1851"/>
                    <a:pt x="84093" y="5436"/>
                  </a:cubicBezTo>
                  <a:cubicBezTo>
                    <a:pt x="87563" y="9022"/>
                    <a:pt x="89414" y="14690"/>
                    <a:pt x="89414" y="22209"/>
                  </a:cubicBezTo>
                  <a:lnTo>
                    <a:pt x="89414" y="67552"/>
                  </a:lnTo>
                  <a:lnTo>
                    <a:pt x="78310" y="67552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310"/>
                  </a:cubicBezTo>
                  <a:cubicBezTo>
                    <a:pt x="76575" y="14343"/>
                    <a:pt x="75187" y="12724"/>
                    <a:pt x="73336" y="11567"/>
                  </a:cubicBezTo>
                  <a:cubicBezTo>
                    <a:pt x="71369" y="10410"/>
                    <a:pt x="69171" y="9716"/>
                    <a:pt x="66627" y="9716"/>
                  </a:cubicBezTo>
                  <a:cubicBezTo>
                    <a:pt x="62000" y="9716"/>
                    <a:pt x="58183" y="11220"/>
                    <a:pt x="55059" y="14343"/>
                  </a:cubicBezTo>
                  <a:cubicBezTo>
                    <a:pt x="51936" y="17466"/>
                    <a:pt x="50433" y="22325"/>
                    <a:pt x="50433" y="29149"/>
                  </a:cubicBezTo>
                  <a:lnTo>
                    <a:pt x="50433" y="67436"/>
                  </a:lnTo>
                  <a:lnTo>
                    <a:pt x="39212" y="67436"/>
                  </a:lnTo>
                  <a:lnTo>
                    <a:pt x="39212" y="24522"/>
                  </a:lnTo>
                  <a:cubicBezTo>
                    <a:pt x="39212" y="19548"/>
                    <a:pt x="38287" y="15847"/>
                    <a:pt x="36436" y="13302"/>
                  </a:cubicBezTo>
                  <a:cubicBezTo>
                    <a:pt x="34586" y="10757"/>
                    <a:pt x="31578" y="9601"/>
                    <a:pt x="27530" y="9601"/>
                  </a:cubicBezTo>
                  <a:cubicBezTo>
                    <a:pt x="24407" y="9601"/>
                    <a:pt x="21515" y="10410"/>
                    <a:pt x="18855" y="12030"/>
                  </a:cubicBezTo>
                  <a:cubicBezTo>
                    <a:pt x="16194" y="13649"/>
                    <a:pt x="14227" y="16078"/>
                    <a:pt x="13071" y="19317"/>
                  </a:cubicBezTo>
                  <a:cubicBezTo>
                    <a:pt x="11914" y="22556"/>
                    <a:pt x="11220" y="27067"/>
                    <a:pt x="11220" y="33082"/>
                  </a:cubicBezTo>
                  <a:lnTo>
                    <a:pt x="11220" y="67321"/>
                  </a:lnTo>
                  <a:lnTo>
                    <a:pt x="0" y="67321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CCA324F2-AED8-86A2-9FA2-06006DA0AEAA}"/>
                </a:ext>
              </a:extLst>
            </p:cNvPr>
            <p:cNvSpPr/>
            <p:nvPr/>
          </p:nvSpPr>
          <p:spPr>
            <a:xfrm>
              <a:off x="5895492" y="2858924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4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6 w 57257"/>
                <a:gd name="connsiteY6" fmla="*/ 4396 h 92768"/>
                <a:gd name="connsiteX7" fmla="*/ 53903 w 57257"/>
                <a:gd name="connsiteY7" fmla="*/ 16657 h 92768"/>
                <a:gd name="connsiteX8" fmla="*/ 57257 w 57257"/>
                <a:gd name="connsiteY8" fmla="*/ 34007 h 92768"/>
                <a:gd name="connsiteX9" fmla="*/ 53671 w 57257"/>
                <a:gd name="connsiteY9" fmla="*/ 52284 h 92768"/>
                <a:gd name="connsiteX10" fmla="*/ 43145 w 57257"/>
                <a:gd name="connsiteY10" fmla="*/ 64660 h 92768"/>
                <a:gd name="connsiteX11" fmla="*/ 28571 w 57257"/>
                <a:gd name="connsiteY11" fmla="*/ 68940 h 92768"/>
                <a:gd name="connsiteX12" fmla="*/ 18507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4 w 57257"/>
                <a:gd name="connsiteY17" fmla="*/ 53672 h 92768"/>
                <a:gd name="connsiteX18" fmla="*/ 27877 w 57257"/>
                <a:gd name="connsiteY18" fmla="*/ 59802 h 92768"/>
                <a:gd name="connsiteX19" fmla="*/ 40600 w 57257"/>
                <a:gd name="connsiteY19" fmla="*/ 53556 h 92768"/>
                <a:gd name="connsiteX20" fmla="*/ 45922 w 57257"/>
                <a:gd name="connsiteY20" fmla="*/ 34007 h 92768"/>
                <a:gd name="connsiteX21" fmla="*/ 40716 w 57257"/>
                <a:gd name="connsiteY21" fmla="*/ 15153 h 92768"/>
                <a:gd name="connsiteX22" fmla="*/ 28339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8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6" y="1504"/>
                    <a:pt x="44186" y="4396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0" y="21978"/>
                    <a:pt x="57257" y="27761"/>
                    <a:pt x="57257" y="34007"/>
                  </a:cubicBezTo>
                  <a:cubicBezTo>
                    <a:pt x="57257" y="40716"/>
                    <a:pt x="55985" y="46847"/>
                    <a:pt x="53671" y="52284"/>
                  </a:cubicBezTo>
                  <a:cubicBezTo>
                    <a:pt x="51242" y="57720"/>
                    <a:pt x="47772" y="61884"/>
                    <a:pt x="43145" y="64660"/>
                  </a:cubicBezTo>
                  <a:cubicBezTo>
                    <a:pt x="38518" y="67437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7" y="66627"/>
                  </a:cubicBezTo>
                  <a:cubicBezTo>
                    <a:pt x="15500" y="65008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4" y="57720"/>
                    <a:pt x="23019" y="59802"/>
                    <a:pt x="27877" y="59802"/>
                  </a:cubicBezTo>
                  <a:cubicBezTo>
                    <a:pt x="32735" y="59802"/>
                    <a:pt x="37130" y="57720"/>
                    <a:pt x="40600" y="53556"/>
                  </a:cubicBezTo>
                  <a:cubicBezTo>
                    <a:pt x="44186" y="49392"/>
                    <a:pt x="45922" y="42798"/>
                    <a:pt x="45922" y="34007"/>
                  </a:cubicBezTo>
                  <a:cubicBezTo>
                    <a:pt x="45922" y="25217"/>
                    <a:pt x="44186" y="19317"/>
                    <a:pt x="40716" y="15153"/>
                  </a:cubicBezTo>
                  <a:cubicBezTo>
                    <a:pt x="37246" y="10989"/>
                    <a:pt x="33082" y="8907"/>
                    <a:pt x="28339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B18A6724-B477-A99A-01EE-193CAD58079F}"/>
                </a:ext>
              </a:extLst>
            </p:cNvPr>
            <p:cNvSpPr/>
            <p:nvPr/>
          </p:nvSpPr>
          <p:spPr>
            <a:xfrm>
              <a:off x="5965936" y="2859040"/>
              <a:ext cx="35858" cy="67552"/>
            </a:xfrm>
            <a:custGeom>
              <a:avLst/>
              <a:gdLst>
                <a:gd name="connsiteX0" fmla="*/ 0 w 35858"/>
                <a:gd name="connsiteY0" fmla="*/ 67321 h 67552"/>
                <a:gd name="connsiteX1" fmla="*/ 0 w 35858"/>
                <a:gd name="connsiteY1" fmla="*/ 1388 h 67552"/>
                <a:gd name="connsiteX2" fmla="*/ 10063 w 35858"/>
                <a:gd name="connsiteY2" fmla="*/ 1388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5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8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0" y="17235"/>
                    <a:pt x="13071" y="19895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AEDC6116-B312-163C-30DE-051E7181285A}"/>
                </a:ext>
              </a:extLst>
            </p:cNvPr>
            <p:cNvSpPr/>
            <p:nvPr/>
          </p:nvSpPr>
          <p:spPr>
            <a:xfrm>
              <a:off x="6004107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254 h 68940"/>
                <a:gd name="connsiteX17" fmla="*/ 17120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3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20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78BE2094-08F1-CD48-EB99-DDFACC082EB2}"/>
                </a:ext>
              </a:extLst>
            </p:cNvPr>
            <p:cNvSpPr/>
            <p:nvPr/>
          </p:nvSpPr>
          <p:spPr>
            <a:xfrm>
              <a:off x="6072238" y="2860428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8 w 60496"/>
                <a:gd name="connsiteY2" fmla="*/ 0 h 66048"/>
                <a:gd name="connsiteX3" fmla="*/ 25910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8 h 66048"/>
                <a:gd name="connsiteX9" fmla="*/ 25101 w 6049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8" y="0"/>
                  </a:lnTo>
                  <a:lnTo>
                    <a:pt x="25910" y="39560"/>
                  </a:lnTo>
                  <a:cubicBezTo>
                    <a:pt x="27414" y="43839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8"/>
                  </a:lnTo>
                  <a:lnTo>
                    <a:pt x="25101" y="6604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173DC266-F891-6B6B-CE69-247F5B27E5C8}"/>
                </a:ext>
              </a:extLst>
            </p:cNvPr>
            <p:cNvSpPr/>
            <p:nvPr/>
          </p:nvSpPr>
          <p:spPr>
            <a:xfrm>
              <a:off x="6142566" y="283532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DEB53990-6E70-6C1C-8E2D-DE367BC08378}"/>
                </a:ext>
              </a:extLst>
            </p:cNvPr>
            <p:cNvSpPr/>
            <p:nvPr/>
          </p:nvSpPr>
          <p:spPr>
            <a:xfrm>
              <a:off x="6170443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888AE36E-0B8F-136F-A268-FE901E4CD58B}"/>
                </a:ext>
              </a:extLst>
            </p:cNvPr>
            <p:cNvSpPr/>
            <p:nvPr/>
          </p:nvSpPr>
          <p:spPr>
            <a:xfrm>
              <a:off x="6236954" y="2858809"/>
              <a:ext cx="58298" cy="94272"/>
            </a:xfrm>
            <a:custGeom>
              <a:avLst/>
              <a:gdLst>
                <a:gd name="connsiteX0" fmla="*/ 2198 w 58298"/>
                <a:gd name="connsiteY0" fmla="*/ 73104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2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4"/>
                  </a:moveTo>
                  <a:lnTo>
                    <a:pt x="13071" y="74724"/>
                  </a:lnTo>
                  <a:cubicBezTo>
                    <a:pt x="13534" y="78078"/>
                    <a:pt x="14806" y="80507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2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1"/>
                    <a:pt x="9022" y="7287"/>
                    <a:pt x="13418" y="4396"/>
                  </a:cubicBezTo>
                  <a:cubicBezTo>
                    <a:pt x="17698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2" y="15616"/>
                  </a:cubicBezTo>
                  <a:cubicBezTo>
                    <a:pt x="38981" y="11451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3" y="15500"/>
                  </a:cubicBezTo>
                  <a:cubicBezTo>
                    <a:pt x="13302" y="19549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B321810A-1702-0489-474B-6F1A1F38585C}"/>
                </a:ext>
              </a:extLst>
            </p:cNvPr>
            <p:cNvSpPr/>
            <p:nvPr/>
          </p:nvSpPr>
          <p:spPr>
            <a:xfrm>
              <a:off x="6343372" y="2859040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0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7"/>
                    <a:pt x="21631" y="0"/>
                    <a:pt x="30768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4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4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CD467E90-0DE8-639D-5D8F-01CB45DC1C7C}"/>
                </a:ext>
              </a:extLst>
            </p:cNvPr>
            <p:cNvSpPr/>
            <p:nvPr/>
          </p:nvSpPr>
          <p:spPr>
            <a:xfrm>
              <a:off x="6417633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125BEE14-B683-4B9B-52D2-7DAAE41C6C5F}"/>
                </a:ext>
              </a:extLst>
            </p:cNvPr>
            <p:cNvSpPr/>
            <p:nvPr/>
          </p:nvSpPr>
          <p:spPr>
            <a:xfrm>
              <a:off x="6481600" y="2860428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9 w 60496"/>
                <a:gd name="connsiteY2" fmla="*/ 0 h 66048"/>
                <a:gd name="connsiteX3" fmla="*/ 25911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8 h 66048"/>
                <a:gd name="connsiteX9" fmla="*/ 25101 w 60496"/>
                <a:gd name="connsiteY9" fmla="*/ 66048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9" y="0"/>
                  </a:lnTo>
                  <a:lnTo>
                    <a:pt x="25911" y="39560"/>
                  </a:lnTo>
                  <a:cubicBezTo>
                    <a:pt x="27414" y="43839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8"/>
                  </a:lnTo>
                  <a:lnTo>
                    <a:pt x="25101" y="6604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8F6C0792-6677-6177-7E0B-06A4D1264B41}"/>
                </a:ext>
              </a:extLst>
            </p:cNvPr>
            <p:cNvSpPr/>
            <p:nvPr/>
          </p:nvSpPr>
          <p:spPr>
            <a:xfrm>
              <a:off x="6551928" y="283532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6F1C52FE-FCAC-C660-3A0D-A2090877795E}"/>
                </a:ext>
              </a:extLst>
            </p:cNvPr>
            <p:cNvSpPr/>
            <p:nvPr/>
          </p:nvSpPr>
          <p:spPr>
            <a:xfrm>
              <a:off x="6579921" y="2859040"/>
              <a:ext cx="35857" cy="67552"/>
            </a:xfrm>
            <a:custGeom>
              <a:avLst/>
              <a:gdLst>
                <a:gd name="connsiteX0" fmla="*/ 0 w 35857"/>
                <a:gd name="connsiteY0" fmla="*/ 67321 h 67552"/>
                <a:gd name="connsiteX1" fmla="*/ 0 w 35857"/>
                <a:gd name="connsiteY1" fmla="*/ 1388 h 67552"/>
                <a:gd name="connsiteX2" fmla="*/ 10063 w 35857"/>
                <a:gd name="connsiteY2" fmla="*/ 1388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5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8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8" y="15269"/>
                    <a:pt x="13880" y="17235"/>
                    <a:pt x="13071" y="19895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E56DC286-B57B-1FF6-D092-6C293E36BE85}"/>
                </a:ext>
              </a:extLst>
            </p:cNvPr>
            <p:cNvSpPr/>
            <p:nvPr/>
          </p:nvSpPr>
          <p:spPr>
            <a:xfrm>
              <a:off x="6617977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254 h 68940"/>
                <a:gd name="connsiteX17" fmla="*/ 17119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3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19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96174A0E-6872-240E-2997-A0E1E7E00223}"/>
                </a:ext>
              </a:extLst>
            </p:cNvPr>
            <p:cNvSpPr/>
            <p:nvPr/>
          </p:nvSpPr>
          <p:spPr>
            <a:xfrm>
              <a:off x="6692816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60" y="3586"/>
                    <a:pt x="47888" y="5552"/>
                    <a:pt x="49624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3" y="11799"/>
                  </a:cubicBezTo>
                  <a:cubicBezTo>
                    <a:pt x="34355" y="10411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F3B83870-7809-8D14-46E5-D1EB382E2158}"/>
                </a:ext>
              </a:extLst>
            </p:cNvPr>
            <p:cNvSpPr/>
            <p:nvPr/>
          </p:nvSpPr>
          <p:spPr>
            <a:xfrm>
              <a:off x="6763492" y="2859040"/>
              <a:ext cx="89413" cy="67552"/>
            </a:xfrm>
            <a:custGeom>
              <a:avLst/>
              <a:gdLst>
                <a:gd name="connsiteX0" fmla="*/ 0 w 89413"/>
                <a:gd name="connsiteY0" fmla="*/ 67321 h 67552"/>
                <a:gd name="connsiteX1" fmla="*/ 0 w 89413"/>
                <a:gd name="connsiteY1" fmla="*/ 1388 h 67552"/>
                <a:gd name="connsiteX2" fmla="*/ 10063 w 89413"/>
                <a:gd name="connsiteY2" fmla="*/ 1388 h 67552"/>
                <a:gd name="connsiteX3" fmla="*/ 10063 w 89413"/>
                <a:gd name="connsiteY3" fmla="*/ 10642 h 67552"/>
                <a:gd name="connsiteX4" fmla="*/ 18276 w 89413"/>
                <a:gd name="connsiteY4" fmla="*/ 2892 h 67552"/>
                <a:gd name="connsiteX5" fmla="*/ 29959 w 89413"/>
                <a:gd name="connsiteY5" fmla="*/ 0 h 67552"/>
                <a:gd name="connsiteX6" fmla="*/ 41989 w 89413"/>
                <a:gd name="connsiteY6" fmla="*/ 3007 h 67552"/>
                <a:gd name="connsiteX7" fmla="*/ 48582 w 89413"/>
                <a:gd name="connsiteY7" fmla="*/ 11567 h 67552"/>
                <a:gd name="connsiteX8" fmla="*/ 68940 w 89413"/>
                <a:gd name="connsiteY8" fmla="*/ 0 h 67552"/>
                <a:gd name="connsiteX9" fmla="*/ 84093 w 89413"/>
                <a:gd name="connsiteY9" fmla="*/ 5436 h 67552"/>
                <a:gd name="connsiteX10" fmla="*/ 89414 w 89413"/>
                <a:gd name="connsiteY10" fmla="*/ 22209 h 67552"/>
                <a:gd name="connsiteX11" fmla="*/ 89414 w 89413"/>
                <a:gd name="connsiteY11" fmla="*/ 67552 h 67552"/>
                <a:gd name="connsiteX12" fmla="*/ 78309 w 89413"/>
                <a:gd name="connsiteY12" fmla="*/ 67552 h 67552"/>
                <a:gd name="connsiteX13" fmla="*/ 78309 w 89413"/>
                <a:gd name="connsiteY13" fmla="*/ 26026 h 67552"/>
                <a:gd name="connsiteX14" fmla="*/ 77269 w 89413"/>
                <a:gd name="connsiteY14" fmla="*/ 16310 h 67552"/>
                <a:gd name="connsiteX15" fmla="*/ 73335 w 89413"/>
                <a:gd name="connsiteY15" fmla="*/ 11567 h 67552"/>
                <a:gd name="connsiteX16" fmla="*/ 66627 w 89413"/>
                <a:gd name="connsiteY16" fmla="*/ 9716 h 67552"/>
                <a:gd name="connsiteX17" fmla="*/ 55060 w 89413"/>
                <a:gd name="connsiteY17" fmla="*/ 14343 h 67552"/>
                <a:gd name="connsiteX18" fmla="*/ 50433 w 89413"/>
                <a:gd name="connsiteY18" fmla="*/ 29149 h 67552"/>
                <a:gd name="connsiteX19" fmla="*/ 50433 w 89413"/>
                <a:gd name="connsiteY19" fmla="*/ 67436 h 67552"/>
                <a:gd name="connsiteX20" fmla="*/ 39212 w 89413"/>
                <a:gd name="connsiteY20" fmla="*/ 67436 h 67552"/>
                <a:gd name="connsiteX21" fmla="*/ 39212 w 89413"/>
                <a:gd name="connsiteY21" fmla="*/ 24522 h 67552"/>
                <a:gd name="connsiteX22" fmla="*/ 36436 w 89413"/>
                <a:gd name="connsiteY22" fmla="*/ 13302 h 67552"/>
                <a:gd name="connsiteX23" fmla="*/ 27530 w 89413"/>
                <a:gd name="connsiteY23" fmla="*/ 9601 h 67552"/>
                <a:gd name="connsiteX24" fmla="*/ 18855 w 89413"/>
                <a:gd name="connsiteY24" fmla="*/ 12030 h 67552"/>
                <a:gd name="connsiteX25" fmla="*/ 13071 w 89413"/>
                <a:gd name="connsiteY25" fmla="*/ 19317 h 67552"/>
                <a:gd name="connsiteX26" fmla="*/ 11220 w 89413"/>
                <a:gd name="connsiteY26" fmla="*/ 33082 h 67552"/>
                <a:gd name="connsiteX27" fmla="*/ 11220 w 89413"/>
                <a:gd name="connsiteY27" fmla="*/ 67321 h 67552"/>
                <a:gd name="connsiteX28" fmla="*/ 0 w 89413"/>
                <a:gd name="connsiteY28" fmla="*/ 67321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3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1" y="4858"/>
                    <a:pt x="18276" y="2892"/>
                  </a:cubicBezTo>
                  <a:cubicBezTo>
                    <a:pt x="21746" y="925"/>
                    <a:pt x="25563" y="0"/>
                    <a:pt x="29959" y="0"/>
                  </a:cubicBezTo>
                  <a:cubicBezTo>
                    <a:pt x="34817" y="0"/>
                    <a:pt x="38865" y="1041"/>
                    <a:pt x="41989" y="3007"/>
                  </a:cubicBezTo>
                  <a:cubicBezTo>
                    <a:pt x="45112" y="4974"/>
                    <a:pt x="47309" y="7866"/>
                    <a:pt x="48582" y="11567"/>
                  </a:cubicBezTo>
                  <a:cubicBezTo>
                    <a:pt x="53787" y="3817"/>
                    <a:pt x="60612" y="0"/>
                    <a:pt x="68940" y="0"/>
                  </a:cubicBezTo>
                  <a:cubicBezTo>
                    <a:pt x="75533" y="0"/>
                    <a:pt x="80507" y="1851"/>
                    <a:pt x="84093" y="5436"/>
                  </a:cubicBezTo>
                  <a:cubicBezTo>
                    <a:pt x="87563" y="9022"/>
                    <a:pt x="89414" y="14690"/>
                    <a:pt x="89414" y="22209"/>
                  </a:cubicBezTo>
                  <a:lnTo>
                    <a:pt x="89414" y="67552"/>
                  </a:lnTo>
                  <a:lnTo>
                    <a:pt x="78309" y="67552"/>
                  </a:lnTo>
                  <a:lnTo>
                    <a:pt x="78309" y="26026"/>
                  </a:lnTo>
                  <a:cubicBezTo>
                    <a:pt x="78309" y="21515"/>
                    <a:pt x="77963" y="18276"/>
                    <a:pt x="77269" y="16310"/>
                  </a:cubicBezTo>
                  <a:cubicBezTo>
                    <a:pt x="76575" y="14343"/>
                    <a:pt x="75187" y="12724"/>
                    <a:pt x="73335" y="11567"/>
                  </a:cubicBezTo>
                  <a:cubicBezTo>
                    <a:pt x="71369" y="10410"/>
                    <a:pt x="69171" y="9716"/>
                    <a:pt x="66627" y="9716"/>
                  </a:cubicBezTo>
                  <a:cubicBezTo>
                    <a:pt x="62000" y="9716"/>
                    <a:pt x="58182" y="11220"/>
                    <a:pt x="55060" y="14343"/>
                  </a:cubicBezTo>
                  <a:cubicBezTo>
                    <a:pt x="51936" y="17466"/>
                    <a:pt x="50433" y="22325"/>
                    <a:pt x="50433" y="29149"/>
                  </a:cubicBezTo>
                  <a:lnTo>
                    <a:pt x="50433" y="67436"/>
                  </a:lnTo>
                  <a:lnTo>
                    <a:pt x="39212" y="67436"/>
                  </a:lnTo>
                  <a:lnTo>
                    <a:pt x="39212" y="24522"/>
                  </a:lnTo>
                  <a:cubicBezTo>
                    <a:pt x="39212" y="19548"/>
                    <a:pt x="38287" y="15847"/>
                    <a:pt x="36436" y="13302"/>
                  </a:cubicBezTo>
                  <a:cubicBezTo>
                    <a:pt x="34586" y="10757"/>
                    <a:pt x="31578" y="9601"/>
                    <a:pt x="27530" y="9601"/>
                  </a:cubicBezTo>
                  <a:cubicBezTo>
                    <a:pt x="24407" y="9601"/>
                    <a:pt x="21515" y="10410"/>
                    <a:pt x="18855" y="12030"/>
                  </a:cubicBezTo>
                  <a:cubicBezTo>
                    <a:pt x="16194" y="13649"/>
                    <a:pt x="14227" y="16078"/>
                    <a:pt x="13071" y="19317"/>
                  </a:cubicBezTo>
                  <a:cubicBezTo>
                    <a:pt x="11914" y="22556"/>
                    <a:pt x="11220" y="27067"/>
                    <a:pt x="11220" y="33082"/>
                  </a:cubicBezTo>
                  <a:lnTo>
                    <a:pt x="11220" y="67321"/>
                  </a:lnTo>
                  <a:lnTo>
                    <a:pt x="0" y="67321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DC2C9F93-85CD-75EA-3C37-CC7BED622A70}"/>
                </a:ext>
              </a:extLst>
            </p:cNvPr>
            <p:cNvSpPr/>
            <p:nvPr/>
          </p:nvSpPr>
          <p:spPr>
            <a:xfrm>
              <a:off x="6865629" y="2859040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1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7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8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1" y="9138"/>
                  </a:cubicBezTo>
                  <a:cubicBezTo>
                    <a:pt x="25911" y="9138"/>
                    <a:pt x="21515" y="10873"/>
                    <a:pt x="18045" y="14343"/>
                  </a:cubicBezTo>
                  <a:cubicBezTo>
                    <a:pt x="14575" y="17813"/>
                    <a:pt x="12609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7BC10D5B-FE5B-BFB8-840B-1FDD7EEBF041}"/>
                </a:ext>
              </a:extLst>
            </p:cNvPr>
            <p:cNvSpPr/>
            <p:nvPr/>
          </p:nvSpPr>
          <p:spPr>
            <a:xfrm>
              <a:off x="6939891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7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5037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59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75CC15B0-22F0-A321-5FD0-1F09EFABB7D7}"/>
                </a:ext>
              </a:extLst>
            </p:cNvPr>
            <p:cNvSpPr/>
            <p:nvPr/>
          </p:nvSpPr>
          <p:spPr>
            <a:xfrm>
              <a:off x="7004435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328"/>
                  </a:lnTo>
                  <a:cubicBezTo>
                    <a:pt x="19318" y="73567"/>
                    <a:pt x="19549" y="75534"/>
                    <a:pt x="19896" y="76459"/>
                  </a:cubicBezTo>
                  <a:cubicBezTo>
                    <a:pt x="20243" y="77384"/>
                    <a:pt x="20937" y="78078"/>
                    <a:pt x="21862" y="78657"/>
                  </a:cubicBezTo>
                  <a:cubicBezTo>
                    <a:pt x="22788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6DC3E79C-4F1D-7675-5045-34FDB324648A}"/>
                </a:ext>
              </a:extLst>
            </p:cNvPr>
            <p:cNvSpPr/>
            <p:nvPr/>
          </p:nvSpPr>
          <p:spPr>
            <a:xfrm>
              <a:off x="7042144" y="2858809"/>
              <a:ext cx="60496" cy="69055"/>
            </a:xfrm>
            <a:custGeom>
              <a:avLst/>
              <a:gdLst>
                <a:gd name="connsiteX0" fmla="*/ 46847 w 60496"/>
                <a:gd name="connsiteY0" fmla="*/ 59455 h 69055"/>
                <a:gd name="connsiteX1" fmla="*/ 34933 w 60496"/>
                <a:gd name="connsiteY1" fmla="*/ 66858 h 69055"/>
                <a:gd name="connsiteX2" fmla="*/ 22556 w 60496"/>
                <a:gd name="connsiteY2" fmla="*/ 69056 h 69055"/>
                <a:gd name="connsiteX3" fmla="*/ 5784 w 60496"/>
                <a:gd name="connsiteY3" fmla="*/ 63735 h 69055"/>
                <a:gd name="connsiteX4" fmla="*/ 0 w 60496"/>
                <a:gd name="connsiteY4" fmla="*/ 50201 h 69055"/>
                <a:gd name="connsiteX5" fmla="*/ 2198 w 60496"/>
                <a:gd name="connsiteY5" fmla="*/ 41295 h 69055"/>
                <a:gd name="connsiteX6" fmla="*/ 7981 w 60496"/>
                <a:gd name="connsiteY6" fmla="*/ 34817 h 69055"/>
                <a:gd name="connsiteX7" fmla="*/ 16079 w 60496"/>
                <a:gd name="connsiteY7" fmla="*/ 31116 h 69055"/>
                <a:gd name="connsiteX8" fmla="*/ 26026 w 60496"/>
                <a:gd name="connsiteY8" fmla="*/ 29381 h 69055"/>
                <a:gd name="connsiteX9" fmla="*/ 45922 w 60496"/>
                <a:gd name="connsiteY9" fmla="*/ 25563 h 69055"/>
                <a:gd name="connsiteX10" fmla="*/ 45922 w 60496"/>
                <a:gd name="connsiteY10" fmla="*/ 22672 h 69055"/>
                <a:gd name="connsiteX11" fmla="*/ 42799 w 60496"/>
                <a:gd name="connsiteY11" fmla="*/ 13071 h 69055"/>
                <a:gd name="connsiteX12" fmla="*/ 30075 w 60496"/>
                <a:gd name="connsiteY12" fmla="*/ 9254 h 69055"/>
                <a:gd name="connsiteX13" fmla="*/ 18392 w 60496"/>
                <a:gd name="connsiteY13" fmla="*/ 12030 h 69055"/>
                <a:gd name="connsiteX14" fmla="*/ 12839 w 60496"/>
                <a:gd name="connsiteY14" fmla="*/ 21862 h 69055"/>
                <a:gd name="connsiteX15" fmla="*/ 1851 w 60496"/>
                <a:gd name="connsiteY15" fmla="*/ 20358 h 69055"/>
                <a:gd name="connsiteX16" fmla="*/ 6709 w 60496"/>
                <a:gd name="connsiteY16" fmla="*/ 9022 h 69055"/>
                <a:gd name="connsiteX17" fmla="*/ 16541 w 60496"/>
                <a:gd name="connsiteY17" fmla="*/ 2313 h 69055"/>
                <a:gd name="connsiteX18" fmla="*/ 31463 w 60496"/>
                <a:gd name="connsiteY18" fmla="*/ 0 h 69055"/>
                <a:gd name="connsiteX19" fmla="*/ 45228 w 60496"/>
                <a:gd name="connsiteY19" fmla="*/ 1966 h 69055"/>
                <a:gd name="connsiteX20" fmla="*/ 52978 w 60496"/>
                <a:gd name="connsiteY20" fmla="*/ 6940 h 69055"/>
                <a:gd name="connsiteX21" fmla="*/ 56448 w 60496"/>
                <a:gd name="connsiteY21" fmla="*/ 14575 h 69055"/>
                <a:gd name="connsiteX22" fmla="*/ 57026 w 60496"/>
                <a:gd name="connsiteY22" fmla="*/ 24869 h 69055"/>
                <a:gd name="connsiteX23" fmla="*/ 57026 w 60496"/>
                <a:gd name="connsiteY23" fmla="*/ 39791 h 69055"/>
                <a:gd name="connsiteX24" fmla="*/ 57720 w 60496"/>
                <a:gd name="connsiteY24" fmla="*/ 59571 h 69055"/>
                <a:gd name="connsiteX25" fmla="*/ 60497 w 60496"/>
                <a:gd name="connsiteY25" fmla="*/ 67437 h 69055"/>
                <a:gd name="connsiteX26" fmla="*/ 48814 w 60496"/>
                <a:gd name="connsiteY26" fmla="*/ 67437 h 69055"/>
                <a:gd name="connsiteX27" fmla="*/ 46616 w 60496"/>
                <a:gd name="connsiteY27" fmla="*/ 59340 h 69055"/>
                <a:gd name="connsiteX28" fmla="*/ 45922 w 60496"/>
                <a:gd name="connsiteY28" fmla="*/ 34470 h 69055"/>
                <a:gd name="connsiteX29" fmla="*/ 27646 w 60496"/>
                <a:gd name="connsiteY29" fmla="*/ 38750 h 69055"/>
                <a:gd name="connsiteX30" fmla="*/ 17929 w 60496"/>
                <a:gd name="connsiteY30" fmla="*/ 40948 h 69055"/>
                <a:gd name="connsiteX31" fmla="*/ 13534 w 60496"/>
                <a:gd name="connsiteY31" fmla="*/ 44533 h 69055"/>
                <a:gd name="connsiteX32" fmla="*/ 12030 w 60496"/>
                <a:gd name="connsiteY32" fmla="*/ 49854 h 69055"/>
                <a:gd name="connsiteX33" fmla="*/ 15385 w 60496"/>
                <a:gd name="connsiteY33" fmla="*/ 57257 h 69055"/>
                <a:gd name="connsiteX34" fmla="*/ 25332 w 60496"/>
                <a:gd name="connsiteY34" fmla="*/ 60265 h 69055"/>
                <a:gd name="connsiteX35" fmla="*/ 36783 w 60496"/>
                <a:gd name="connsiteY35" fmla="*/ 57373 h 69055"/>
                <a:gd name="connsiteX36" fmla="*/ 44187 w 60496"/>
                <a:gd name="connsiteY36" fmla="*/ 49623 h 69055"/>
                <a:gd name="connsiteX37" fmla="*/ 46038 w 60496"/>
                <a:gd name="connsiteY37" fmla="*/ 38403 h 69055"/>
                <a:gd name="connsiteX38" fmla="*/ 46038 w 60496"/>
                <a:gd name="connsiteY38" fmla="*/ 34354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9055">
                  <a:moveTo>
                    <a:pt x="46847" y="59455"/>
                  </a:moveTo>
                  <a:cubicBezTo>
                    <a:pt x="42683" y="62925"/>
                    <a:pt x="38750" y="65470"/>
                    <a:pt x="34933" y="66858"/>
                  </a:cubicBezTo>
                  <a:cubicBezTo>
                    <a:pt x="31116" y="68246"/>
                    <a:pt x="26952" y="69056"/>
                    <a:pt x="22556" y="69056"/>
                  </a:cubicBezTo>
                  <a:cubicBezTo>
                    <a:pt x="15269" y="69056"/>
                    <a:pt x="9717" y="67321"/>
                    <a:pt x="5784" y="63735"/>
                  </a:cubicBezTo>
                  <a:cubicBezTo>
                    <a:pt x="1851" y="60149"/>
                    <a:pt x="0" y="55638"/>
                    <a:pt x="0" y="50201"/>
                  </a:cubicBezTo>
                  <a:cubicBezTo>
                    <a:pt x="0" y="46963"/>
                    <a:pt x="694" y="44071"/>
                    <a:pt x="2198" y="41295"/>
                  </a:cubicBezTo>
                  <a:cubicBezTo>
                    <a:pt x="3702" y="38634"/>
                    <a:pt x="5553" y="36436"/>
                    <a:pt x="7981" y="34817"/>
                  </a:cubicBezTo>
                  <a:cubicBezTo>
                    <a:pt x="10411" y="33198"/>
                    <a:pt x="13071" y="31925"/>
                    <a:pt x="16079" y="31116"/>
                  </a:cubicBezTo>
                  <a:cubicBezTo>
                    <a:pt x="18276" y="30537"/>
                    <a:pt x="21631" y="29959"/>
                    <a:pt x="26026" y="29381"/>
                  </a:cubicBezTo>
                  <a:cubicBezTo>
                    <a:pt x="35049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354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7" y="62463"/>
                    <a:pt x="46616" y="59340"/>
                  </a:cubicBezTo>
                  <a:close/>
                  <a:moveTo>
                    <a:pt x="45922" y="34470"/>
                  </a:moveTo>
                  <a:cubicBezTo>
                    <a:pt x="41873" y="36089"/>
                    <a:pt x="35743" y="37477"/>
                    <a:pt x="27646" y="38750"/>
                  </a:cubicBezTo>
                  <a:cubicBezTo>
                    <a:pt x="23019" y="39444"/>
                    <a:pt x="19780" y="40138"/>
                    <a:pt x="17929" y="40948"/>
                  </a:cubicBezTo>
                  <a:cubicBezTo>
                    <a:pt x="15963" y="41757"/>
                    <a:pt x="14575" y="43030"/>
                    <a:pt x="13534" y="44533"/>
                  </a:cubicBezTo>
                  <a:cubicBezTo>
                    <a:pt x="12493" y="46153"/>
                    <a:pt x="12030" y="47888"/>
                    <a:pt x="12030" y="49854"/>
                  </a:cubicBezTo>
                  <a:cubicBezTo>
                    <a:pt x="12030" y="52862"/>
                    <a:pt x="13187" y="55291"/>
                    <a:pt x="15385" y="57257"/>
                  </a:cubicBezTo>
                  <a:cubicBezTo>
                    <a:pt x="17582" y="59224"/>
                    <a:pt x="20937" y="60265"/>
                    <a:pt x="25332" y="60265"/>
                  </a:cubicBezTo>
                  <a:cubicBezTo>
                    <a:pt x="29728" y="60265"/>
                    <a:pt x="33429" y="59340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4" y="47078"/>
                    <a:pt x="46038" y="43377"/>
                    <a:pt x="46038" y="38403"/>
                  </a:cubicBezTo>
                  <a:lnTo>
                    <a:pt x="46038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8E68A8A9-6E52-B215-8809-F736F59D13E4}"/>
                </a:ext>
              </a:extLst>
            </p:cNvPr>
            <p:cNvSpPr/>
            <p:nvPr/>
          </p:nvSpPr>
          <p:spPr>
            <a:xfrm>
              <a:off x="7116290" y="2835327"/>
              <a:ext cx="11219" cy="91033"/>
            </a:xfrm>
            <a:custGeom>
              <a:avLst/>
              <a:gdLst>
                <a:gd name="connsiteX0" fmla="*/ 0 w 11219"/>
                <a:gd name="connsiteY0" fmla="*/ 91034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91034 h 91033"/>
                <a:gd name="connsiteX4" fmla="*/ 0 w 1121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9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6ED9C4E4-7416-9210-52E5-0DE102E1AD79}"/>
                </a:ext>
              </a:extLst>
            </p:cNvPr>
            <p:cNvSpPr/>
            <p:nvPr/>
          </p:nvSpPr>
          <p:spPr>
            <a:xfrm>
              <a:off x="7179909" y="2858924"/>
              <a:ext cx="57256" cy="92768"/>
            </a:xfrm>
            <a:custGeom>
              <a:avLst/>
              <a:gdLst>
                <a:gd name="connsiteX0" fmla="*/ 0 w 57256"/>
                <a:gd name="connsiteY0" fmla="*/ 92769 h 92768"/>
                <a:gd name="connsiteX1" fmla="*/ 0 w 57256"/>
                <a:gd name="connsiteY1" fmla="*/ 1504 h 92768"/>
                <a:gd name="connsiteX2" fmla="*/ 10179 w 57256"/>
                <a:gd name="connsiteY2" fmla="*/ 1504 h 92768"/>
                <a:gd name="connsiteX3" fmla="*/ 10179 w 57256"/>
                <a:gd name="connsiteY3" fmla="*/ 10064 h 92768"/>
                <a:gd name="connsiteX4" fmla="*/ 18276 w 57256"/>
                <a:gd name="connsiteY4" fmla="*/ 2545 h 92768"/>
                <a:gd name="connsiteX5" fmla="*/ 29265 w 57256"/>
                <a:gd name="connsiteY5" fmla="*/ 0 h 92768"/>
                <a:gd name="connsiteX6" fmla="*/ 44187 w 57256"/>
                <a:gd name="connsiteY6" fmla="*/ 4396 h 92768"/>
                <a:gd name="connsiteX7" fmla="*/ 53903 w 57256"/>
                <a:gd name="connsiteY7" fmla="*/ 16657 h 92768"/>
                <a:gd name="connsiteX8" fmla="*/ 57257 w 57256"/>
                <a:gd name="connsiteY8" fmla="*/ 34007 h 92768"/>
                <a:gd name="connsiteX9" fmla="*/ 53671 w 57256"/>
                <a:gd name="connsiteY9" fmla="*/ 52284 h 92768"/>
                <a:gd name="connsiteX10" fmla="*/ 43145 w 57256"/>
                <a:gd name="connsiteY10" fmla="*/ 64660 h 92768"/>
                <a:gd name="connsiteX11" fmla="*/ 28571 w 57256"/>
                <a:gd name="connsiteY11" fmla="*/ 68940 h 92768"/>
                <a:gd name="connsiteX12" fmla="*/ 18507 w 57256"/>
                <a:gd name="connsiteY12" fmla="*/ 66627 h 92768"/>
                <a:gd name="connsiteX13" fmla="*/ 11220 w 57256"/>
                <a:gd name="connsiteY13" fmla="*/ 60612 h 92768"/>
                <a:gd name="connsiteX14" fmla="*/ 11220 w 57256"/>
                <a:gd name="connsiteY14" fmla="*/ 92769 h 92768"/>
                <a:gd name="connsiteX15" fmla="*/ 0 w 57256"/>
                <a:gd name="connsiteY15" fmla="*/ 92769 h 92768"/>
                <a:gd name="connsiteX16" fmla="*/ 10179 w 57256"/>
                <a:gd name="connsiteY16" fmla="*/ 34817 h 92768"/>
                <a:gd name="connsiteX17" fmla="*/ 15384 w 57256"/>
                <a:gd name="connsiteY17" fmla="*/ 53672 h 92768"/>
                <a:gd name="connsiteX18" fmla="*/ 27877 w 57256"/>
                <a:gd name="connsiteY18" fmla="*/ 59802 h 92768"/>
                <a:gd name="connsiteX19" fmla="*/ 40601 w 57256"/>
                <a:gd name="connsiteY19" fmla="*/ 53556 h 92768"/>
                <a:gd name="connsiteX20" fmla="*/ 45921 w 57256"/>
                <a:gd name="connsiteY20" fmla="*/ 34007 h 92768"/>
                <a:gd name="connsiteX21" fmla="*/ 40716 w 57256"/>
                <a:gd name="connsiteY21" fmla="*/ 15153 h 92768"/>
                <a:gd name="connsiteX22" fmla="*/ 28339 w 57256"/>
                <a:gd name="connsiteY22" fmla="*/ 8907 h 92768"/>
                <a:gd name="connsiteX23" fmla="*/ 15731 w 57256"/>
                <a:gd name="connsiteY23" fmla="*/ 15616 h 92768"/>
                <a:gd name="connsiteX24" fmla="*/ 10179 w 57256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6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9" y="4164"/>
                    <a:pt x="18276" y="2545"/>
                  </a:cubicBezTo>
                  <a:cubicBezTo>
                    <a:pt x="21283" y="810"/>
                    <a:pt x="24985" y="0"/>
                    <a:pt x="29265" y="0"/>
                  </a:cubicBezTo>
                  <a:cubicBezTo>
                    <a:pt x="34932" y="0"/>
                    <a:pt x="39906" y="1504"/>
                    <a:pt x="44187" y="4396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0" y="21978"/>
                    <a:pt x="57257" y="27761"/>
                    <a:pt x="57257" y="34007"/>
                  </a:cubicBezTo>
                  <a:cubicBezTo>
                    <a:pt x="57257" y="40716"/>
                    <a:pt x="55985" y="46847"/>
                    <a:pt x="53671" y="52284"/>
                  </a:cubicBezTo>
                  <a:cubicBezTo>
                    <a:pt x="51242" y="57720"/>
                    <a:pt x="47772" y="61884"/>
                    <a:pt x="43145" y="64660"/>
                  </a:cubicBezTo>
                  <a:cubicBezTo>
                    <a:pt x="38518" y="67437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7" y="66627"/>
                  </a:cubicBezTo>
                  <a:cubicBezTo>
                    <a:pt x="15500" y="65008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4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0" y="57720"/>
                    <a:pt x="40601" y="53556"/>
                  </a:cubicBezTo>
                  <a:cubicBezTo>
                    <a:pt x="44187" y="49392"/>
                    <a:pt x="45921" y="42798"/>
                    <a:pt x="45921" y="34007"/>
                  </a:cubicBezTo>
                  <a:cubicBezTo>
                    <a:pt x="45921" y="25217"/>
                    <a:pt x="44187" y="19317"/>
                    <a:pt x="40716" y="15153"/>
                  </a:cubicBezTo>
                  <a:cubicBezTo>
                    <a:pt x="37246" y="10989"/>
                    <a:pt x="33082" y="8907"/>
                    <a:pt x="28339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C2EE721E-381E-075A-5296-E310C857465C}"/>
                </a:ext>
              </a:extLst>
            </p:cNvPr>
            <p:cNvSpPr/>
            <p:nvPr/>
          </p:nvSpPr>
          <p:spPr>
            <a:xfrm>
              <a:off x="7250469" y="2859040"/>
              <a:ext cx="35857" cy="67552"/>
            </a:xfrm>
            <a:custGeom>
              <a:avLst/>
              <a:gdLst>
                <a:gd name="connsiteX0" fmla="*/ 0 w 35857"/>
                <a:gd name="connsiteY0" fmla="*/ 67321 h 67552"/>
                <a:gd name="connsiteX1" fmla="*/ 0 w 35857"/>
                <a:gd name="connsiteY1" fmla="*/ 1388 h 67552"/>
                <a:gd name="connsiteX2" fmla="*/ 10063 w 35857"/>
                <a:gd name="connsiteY2" fmla="*/ 1388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5 h 67552"/>
                <a:gd name="connsiteX11" fmla="*/ 11221 w 35857"/>
                <a:gd name="connsiteY11" fmla="*/ 32966 h 67552"/>
                <a:gd name="connsiteX12" fmla="*/ 11221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9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5"/>
                  </a:cubicBezTo>
                  <a:cubicBezTo>
                    <a:pt x="11799" y="23828"/>
                    <a:pt x="11221" y="28224"/>
                    <a:pt x="11221" y="32966"/>
                  </a:cubicBezTo>
                  <a:lnTo>
                    <a:pt x="11221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3229411E-897E-BEA0-FE61-84DF000388B6}"/>
                </a:ext>
              </a:extLst>
            </p:cNvPr>
            <p:cNvSpPr/>
            <p:nvPr/>
          </p:nvSpPr>
          <p:spPr>
            <a:xfrm>
              <a:off x="7288525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1 w 61884"/>
                <a:gd name="connsiteY2" fmla="*/ 0 h 68940"/>
                <a:gd name="connsiteX3" fmla="*/ 53209 w 61884"/>
                <a:gd name="connsiteY3" fmla="*/ 8907 h 68940"/>
                <a:gd name="connsiteX4" fmla="*/ 61885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1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1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1 w 61884"/>
                <a:gd name="connsiteY16" fmla="*/ 9254 h 68940"/>
                <a:gd name="connsiteX17" fmla="*/ 17120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1" y="13187"/>
                    <a:pt x="10295" y="7287"/>
                  </a:cubicBezTo>
                  <a:cubicBezTo>
                    <a:pt x="15963" y="2429"/>
                    <a:pt x="22903" y="0"/>
                    <a:pt x="31001" y="0"/>
                  </a:cubicBezTo>
                  <a:cubicBezTo>
                    <a:pt x="40023" y="0"/>
                    <a:pt x="47426" y="3008"/>
                    <a:pt x="53209" y="8907"/>
                  </a:cubicBezTo>
                  <a:cubicBezTo>
                    <a:pt x="58993" y="14806"/>
                    <a:pt x="61885" y="23019"/>
                    <a:pt x="61885" y="33545"/>
                  </a:cubicBezTo>
                  <a:cubicBezTo>
                    <a:pt x="61885" y="41989"/>
                    <a:pt x="60613" y="48698"/>
                    <a:pt x="58067" y="53556"/>
                  </a:cubicBezTo>
                  <a:cubicBezTo>
                    <a:pt x="55523" y="58414"/>
                    <a:pt x="51821" y="62231"/>
                    <a:pt x="46963" y="64892"/>
                  </a:cubicBezTo>
                  <a:cubicBezTo>
                    <a:pt x="42105" y="67552"/>
                    <a:pt x="36784" y="68940"/>
                    <a:pt x="31001" y="68940"/>
                  </a:cubicBezTo>
                  <a:cubicBezTo>
                    <a:pt x="21746" y="68940"/>
                    <a:pt x="14344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1" y="59687"/>
                  </a:cubicBezTo>
                  <a:cubicBezTo>
                    <a:pt x="36553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3" y="9254"/>
                    <a:pt x="31001" y="9254"/>
                  </a:cubicBezTo>
                  <a:cubicBezTo>
                    <a:pt x="25448" y="9254"/>
                    <a:pt x="20821" y="11336"/>
                    <a:pt x="17120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7458B384-7BE4-0E17-4B30-F5C0B382729B}"/>
                </a:ext>
              </a:extLst>
            </p:cNvPr>
            <p:cNvSpPr/>
            <p:nvPr/>
          </p:nvSpPr>
          <p:spPr>
            <a:xfrm>
              <a:off x="7357234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328"/>
                  </a:lnTo>
                  <a:cubicBezTo>
                    <a:pt x="19318" y="73567"/>
                    <a:pt x="19549" y="75534"/>
                    <a:pt x="19896" y="76459"/>
                  </a:cubicBezTo>
                  <a:cubicBezTo>
                    <a:pt x="20243" y="77384"/>
                    <a:pt x="20937" y="78078"/>
                    <a:pt x="21862" y="78657"/>
                  </a:cubicBezTo>
                  <a:cubicBezTo>
                    <a:pt x="22788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7EF9866E-E5D1-F51F-FEA9-542739D59836}"/>
                </a:ext>
              </a:extLst>
            </p:cNvPr>
            <p:cNvSpPr/>
            <p:nvPr/>
          </p:nvSpPr>
          <p:spPr>
            <a:xfrm>
              <a:off x="7394827" y="2859040"/>
              <a:ext cx="60843" cy="68824"/>
            </a:xfrm>
            <a:custGeom>
              <a:avLst/>
              <a:gdLst>
                <a:gd name="connsiteX0" fmla="*/ 48930 w 60843"/>
                <a:gd name="connsiteY0" fmla="*/ 46153 h 68824"/>
                <a:gd name="connsiteX1" fmla="*/ 60497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5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9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1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30" y="46153"/>
                  </a:moveTo>
                  <a:lnTo>
                    <a:pt x="60497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4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5" y="59918"/>
                  </a:cubicBezTo>
                  <a:cubicBezTo>
                    <a:pt x="2777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8" y="3007"/>
                    <a:pt x="21631" y="0"/>
                    <a:pt x="30769" y="0"/>
                  </a:cubicBezTo>
                  <a:cubicBezTo>
                    <a:pt x="39907" y="0"/>
                    <a:pt x="46848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6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9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1" y="9138"/>
                  </a:cubicBezTo>
                  <a:cubicBezTo>
                    <a:pt x="25911" y="9138"/>
                    <a:pt x="21515" y="10873"/>
                    <a:pt x="18045" y="14343"/>
                  </a:cubicBezTo>
                  <a:cubicBezTo>
                    <a:pt x="14575" y="17813"/>
                    <a:pt x="12609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CCBA2986-0569-2C20-AFBA-ADE5F92E97B6}"/>
                </a:ext>
              </a:extLst>
            </p:cNvPr>
            <p:cNvSpPr/>
            <p:nvPr/>
          </p:nvSpPr>
          <p:spPr>
            <a:xfrm>
              <a:off x="7465849" y="2858809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5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3 w 57489"/>
                <a:gd name="connsiteY7" fmla="*/ 4048 h 69055"/>
                <a:gd name="connsiteX8" fmla="*/ 30075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556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5 w 57489"/>
                <a:gd name="connsiteY16" fmla="*/ 53672 h 69055"/>
                <a:gd name="connsiteX17" fmla="*/ 29728 w 57489"/>
                <a:gd name="connsiteY17" fmla="*/ 59687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5" y="62578"/>
                  </a:cubicBezTo>
                  <a:cubicBezTo>
                    <a:pt x="43261" y="66858"/>
                    <a:pt x="37247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7" y="0"/>
                    <a:pt x="43145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3" y="12493"/>
                  </a:cubicBezTo>
                  <a:cubicBezTo>
                    <a:pt x="37362" y="10179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2"/>
                    <a:pt x="11336" y="25563"/>
                    <a:pt x="11336" y="34354"/>
                  </a:cubicBezTo>
                  <a:cubicBezTo>
                    <a:pt x="11336" y="43145"/>
                    <a:pt x="13071" y="49623"/>
                    <a:pt x="16425" y="53672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8"/>
                    <a:pt x="40717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9ECB3837-4048-B96F-6C6F-2B664C0EA333}"/>
                </a:ext>
              </a:extLst>
            </p:cNvPr>
            <p:cNvSpPr/>
            <p:nvPr/>
          </p:nvSpPr>
          <p:spPr>
            <a:xfrm>
              <a:off x="7526577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6 w 32272"/>
                <a:gd name="connsiteY17" fmla="*/ 76459 h 89876"/>
                <a:gd name="connsiteX18" fmla="*/ 21862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6" y="76459"/>
                  </a:cubicBezTo>
                  <a:cubicBezTo>
                    <a:pt x="20243" y="77384"/>
                    <a:pt x="20937" y="78078"/>
                    <a:pt x="21862" y="78657"/>
                  </a:cubicBezTo>
                  <a:cubicBezTo>
                    <a:pt x="22788" y="79235"/>
                    <a:pt x="24060" y="79467"/>
                    <a:pt x="25679" y="79467"/>
                  </a:cubicBezTo>
                  <a:cubicBezTo>
                    <a:pt x="26952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5B5CBB0D-5824-5C6A-C3D6-4742A7CDD178}"/>
                </a:ext>
              </a:extLst>
            </p:cNvPr>
            <p:cNvSpPr/>
            <p:nvPr/>
          </p:nvSpPr>
          <p:spPr>
            <a:xfrm>
              <a:off x="7568103" y="2835327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32D55C29-EDFC-2F5B-D1A7-7700DF74D71C}"/>
                </a:ext>
              </a:extLst>
            </p:cNvPr>
            <p:cNvSpPr/>
            <p:nvPr/>
          </p:nvSpPr>
          <p:spPr>
            <a:xfrm>
              <a:off x="7591816" y="285892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254 h 68940"/>
                <a:gd name="connsiteX17" fmla="*/ 17119 w 61884"/>
                <a:gd name="connsiteY17" fmla="*/ 15500 h 68940"/>
                <a:gd name="connsiteX18" fmla="*/ 11567 w 61884"/>
                <a:gd name="connsiteY18" fmla="*/ 34470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3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254"/>
                    <a:pt x="31000" y="9254"/>
                  </a:cubicBezTo>
                  <a:cubicBezTo>
                    <a:pt x="25448" y="9254"/>
                    <a:pt x="20821" y="11336"/>
                    <a:pt x="17119" y="15500"/>
                  </a:cubicBezTo>
                  <a:cubicBezTo>
                    <a:pt x="13418" y="19664"/>
                    <a:pt x="11567" y="26026"/>
                    <a:pt x="11567" y="34470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FF53B22B-19C9-9082-447B-F503A74E1416}"/>
                </a:ext>
              </a:extLst>
            </p:cNvPr>
            <p:cNvSpPr/>
            <p:nvPr/>
          </p:nvSpPr>
          <p:spPr>
            <a:xfrm>
              <a:off x="7666655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60" y="3586"/>
                    <a:pt x="47888" y="5552"/>
                    <a:pt x="49624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3" y="11799"/>
                  </a:cubicBezTo>
                  <a:cubicBezTo>
                    <a:pt x="34355" y="10411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DE3EBBB4-7BF0-B1C7-F3FB-0C78DC2A83E0}"/>
                </a:ext>
              </a:extLst>
            </p:cNvPr>
            <p:cNvSpPr/>
            <p:nvPr/>
          </p:nvSpPr>
          <p:spPr>
            <a:xfrm>
              <a:off x="7768793" y="2858809"/>
              <a:ext cx="60496" cy="69055"/>
            </a:xfrm>
            <a:custGeom>
              <a:avLst/>
              <a:gdLst>
                <a:gd name="connsiteX0" fmla="*/ 46847 w 60496"/>
                <a:gd name="connsiteY0" fmla="*/ 59455 h 69055"/>
                <a:gd name="connsiteX1" fmla="*/ 34933 w 60496"/>
                <a:gd name="connsiteY1" fmla="*/ 66858 h 69055"/>
                <a:gd name="connsiteX2" fmla="*/ 22556 w 60496"/>
                <a:gd name="connsiteY2" fmla="*/ 69056 h 69055"/>
                <a:gd name="connsiteX3" fmla="*/ 5784 w 60496"/>
                <a:gd name="connsiteY3" fmla="*/ 63735 h 69055"/>
                <a:gd name="connsiteX4" fmla="*/ 0 w 60496"/>
                <a:gd name="connsiteY4" fmla="*/ 50201 h 69055"/>
                <a:gd name="connsiteX5" fmla="*/ 2198 w 60496"/>
                <a:gd name="connsiteY5" fmla="*/ 41295 h 69055"/>
                <a:gd name="connsiteX6" fmla="*/ 7981 w 60496"/>
                <a:gd name="connsiteY6" fmla="*/ 34817 h 69055"/>
                <a:gd name="connsiteX7" fmla="*/ 16079 w 60496"/>
                <a:gd name="connsiteY7" fmla="*/ 31116 h 69055"/>
                <a:gd name="connsiteX8" fmla="*/ 26026 w 60496"/>
                <a:gd name="connsiteY8" fmla="*/ 29381 h 69055"/>
                <a:gd name="connsiteX9" fmla="*/ 45922 w 60496"/>
                <a:gd name="connsiteY9" fmla="*/ 25563 h 69055"/>
                <a:gd name="connsiteX10" fmla="*/ 45922 w 60496"/>
                <a:gd name="connsiteY10" fmla="*/ 22672 h 69055"/>
                <a:gd name="connsiteX11" fmla="*/ 42799 w 60496"/>
                <a:gd name="connsiteY11" fmla="*/ 13071 h 69055"/>
                <a:gd name="connsiteX12" fmla="*/ 30075 w 60496"/>
                <a:gd name="connsiteY12" fmla="*/ 9254 h 69055"/>
                <a:gd name="connsiteX13" fmla="*/ 18392 w 60496"/>
                <a:gd name="connsiteY13" fmla="*/ 12030 h 69055"/>
                <a:gd name="connsiteX14" fmla="*/ 12839 w 60496"/>
                <a:gd name="connsiteY14" fmla="*/ 21862 h 69055"/>
                <a:gd name="connsiteX15" fmla="*/ 1851 w 60496"/>
                <a:gd name="connsiteY15" fmla="*/ 20358 h 69055"/>
                <a:gd name="connsiteX16" fmla="*/ 6709 w 60496"/>
                <a:gd name="connsiteY16" fmla="*/ 9022 h 69055"/>
                <a:gd name="connsiteX17" fmla="*/ 16541 w 60496"/>
                <a:gd name="connsiteY17" fmla="*/ 2313 h 69055"/>
                <a:gd name="connsiteX18" fmla="*/ 31463 w 60496"/>
                <a:gd name="connsiteY18" fmla="*/ 0 h 69055"/>
                <a:gd name="connsiteX19" fmla="*/ 45228 w 60496"/>
                <a:gd name="connsiteY19" fmla="*/ 1966 h 69055"/>
                <a:gd name="connsiteX20" fmla="*/ 52978 w 60496"/>
                <a:gd name="connsiteY20" fmla="*/ 6940 h 69055"/>
                <a:gd name="connsiteX21" fmla="*/ 56448 w 60496"/>
                <a:gd name="connsiteY21" fmla="*/ 14575 h 69055"/>
                <a:gd name="connsiteX22" fmla="*/ 57026 w 60496"/>
                <a:gd name="connsiteY22" fmla="*/ 24869 h 69055"/>
                <a:gd name="connsiteX23" fmla="*/ 57026 w 60496"/>
                <a:gd name="connsiteY23" fmla="*/ 39791 h 69055"/>
                <a:gd name="connsiteX24" fmla="*/ 57720 w 60496"/>
                <a:gd name="connsiteY24" fmla="*/ 59571 h 69055"/>
                <a:gd name="connsiteX25" fmla="*/ 60496 w 60496"/>
                <a:gd name="connsiteY25" fmla="*/ 67437 h 69055"/>
                <a:gd name="connsiteX26" fmla="*/ 48814 w 60496"/>
                <a:gd name="connsiteY26" fmla="*/ 67437 h 69055"/>
                <a:gd name="connsiteX27" fmla="*/ 46616 w 60496"/>
                <a:gd name="connsiteY27" fmla="*/ 59340 h 69055"/>
                <a:gd name="connsiteX28" fmla="*/ 45922 w 60496"/>
                <a:gd name="connsiteY28" fmla="*/ 34470 h 69055"/>
                <a:gd name="connsiteX29" fmla="*/ 27646 w 60496"/>
                <a:gd name="connsiteY29" fmla="*/ 38750 h 69055"/>
                <a:gd name="connsiteX30" fmla="*/ 17929 w 60496"/>
                <a:gd name="connsiteY30" fmla="*/ 40948 h 69055"/>
                <a:gd name="connsiteX31" fmla="*/ 13533 w 60496"/>
                <a:gd name="connsiteY31" fmla="*/ 44533 h 69055"/>
                <a:gd name="connsiteX32" fmla="*/ 12030 w 60496"/>
                <a:gd name="connsiteY32" fmla="*/ 49854 h 69055"/>
                <a:gd name="connsiteX33" fmla="*/ 15385 w 60496"/>
                <a:gd name="connsiteY33" fmla="*/ 57257 h 69055"/>
                <a:gd name="connsiteX34" fmla="*/ 25332 w 60496"/>
                <a:gd name="connsiteY34" fmla="*/ 60265 h 69055"/>
                <a:gd name="connsiteX35" fmla="*/ 36783 w 60496"/>
                <a:gd name="connsiteY35" fmla="*/ 57373 h 69055"/>
                <a:gd name="connsiteX36" fmla="*/ 44187 w 60496"/>
                <a:gd name="connsiteY36" fmla="*/ 49623 h 69055"/>
                <a:gd name="connsiteX37" fmla="*/ 46037 w 60496"/>
                <a:gd name="connsiteY37" fmla="*/ 38403 h 69055"/>
                <a:gd name="connsiteX38" fmla="*/ 46037 w 60496"/>
                <a:gd name="connsiteY38" fmla="*/ 34354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9055">
                  <a:moveTo>
                    <a:pt x="46847" y="59455"/>
                  </a:moveTo>
                  <a:cubicBezTo>
                    <a:pt x="42683" y="62925"/>
                    <a:pt x="38750" y="65470"/>
                    <a:pt x="34933" y="66858"/>
                  </a:cubicBezTo>
                  <a:cubicBezTo>
                    <a:pt x="31116" y="68246"/>
                    <a:pt x="26952" y="69056"/>
                    <a:pt x="22556" y="69056"/>
                  </a:cubicBezTo>
                  <a:cubicBezTo>
                    <a:pt x="15269" y="69056"/>
                    <a:pt x="9717" y="67321"/>
                    <a:pt x="5784" y="63735"/>
                  </a:cubicBezTo>
                  <a:cubicBezTo>
                    <a:pt x="1851" y="60149"/>
                    <a:pt x="0" y="55638"/>
                    <a:pt x="0" y="50201"/>
                  </a:cubicBezTo>
                  <a:cubicBezTo>
                    <a:pt x="0" y="46963"/>
                    <a:pt x="694" y="44071"/>
                    <a:pt x="2198" y="41295"/>
                  </a:cubicBezTo>
                  <a:cubicBezTo>
                    <a:pt x="3702" y="38634"/>
                    <a:pt x="5552" y="36436"/>
                    <a:pt x="7981" y="34817"/>
                  </a:cubicBezTo>
                  <a:cubicBezTo>
                    <a:pt x="10411" y="33198"/>
                    <a:pt x="13071" y="31925"/>
                    <a:pt x="16079" y="31116"/>
                  </a:cubicBezTo>
                  <a:cubicBezTo>
                    <a:pt x="18276" y="30537"/>
                    <a:pt x="21631" y="29959"/>
                    <a:pt x="26026" y="29381"/>
                  </a:cubicBezTo>
                  <a:cubicBezTo>
                    <a:pt x="35049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354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4" y="67437"/>
                  </a:lnTo>
                  <a:cubicBezTo>
                    <a:pt x="47657" y="65123"/>
                    <a:pt x="46847" y="62463"/>
                    <a:pt x="46616" y="59340"/>
                  </a:cubicBezTo>
                  <a:close/>
                  <a:moveTo>
                    <a:pt x="45922" y="34470"/>
                  </a:moveTo>
                  <a:cubicBezTo>
                    <a:pt x="41873" y="36089"/>
                    <a:pt x="35743" y="37477"/>
                    <a:pt x="27646" y="38750"/>
                  </a:cubicBezTo>
                  <a:cubicBezTo>
                    <a:pt x="23019" y="39444"/>
                    <a:pt x="19780" y="40138"/>
                    <a:pt x="17929" y="40948"/>
                  </a:cubicBezTo>
                  <a:cubicBezTo>
                    <a:pt x="15963" y="41757"/>
                    <a:pt x="14575" y="43030"/>
                    <a:pt x="13533" y="44533"/>
                  </a:cubicBezTo>
                  <a:cubicBezTo>
                    <a:pt x="12493" y="46153"/>
                    <a:pt x="12030" y="47888"/>
                    <a:pt x="12030" y="49854"/>
                  </a:cubicBezTo>
                  <a:cubicBezTo>
                    <a:pt x="12030" y="52862"/>
                    <a:pt x="13187" y="55291"/>
                    <a:pt x="15385" y="57257"/>
                  </a:cubicBezTo>
                  <a:cubicBezTo>
                    <a:pt x="17582" y="59224"/>
                    <a:pt x="20937" y="60265"/>
                    <a:pt x="25332" y="60265"/>
                  </a:cubicBezTo>
                  <a:cubicBezTo>
                    <a:pt x="29728" y="60265"/>
                    <a:pt x="33429" y="59340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35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141B45CC-4A69-FD17-CFB8-3A550604C9AE}"/>
                </a:ext>
              </a:extLst>
            </p:cNvPr>
            <p:cNvSpPr/>
            <p:nvPr/>
          </p:nvSpPr>
          <p:spPr>
            <a:xfrm>
              <a:off x="7843170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4" y="7866"/>
                  </a:cubicBezTo>
                  <a:cubicBezTo>
                    <a:pt x="51242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3" y="11799"/>
                  </a:cubicBezTo>
                  <a:cubicBezTo>
                    <a:pt x="34355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91871949-D0C7-5A39-89B9-56D8DC980DF2}"/>
                </a:ext>
              </a:extLst>
            </p:cNvPr>
            <p:cNvSpPr/>
            <p:nvPr/>
          </p:nvSpPr>
          <p:spPr>
            <a:xfrm>
              <a:off x="7909913" y="2835211"/>
              <a:ext cx="57141" cy="92653"/>
            </a:xfrm>
            <a:custGeom>
              <a:avLst/>
              <a:gdLst>
                <a:gd name="connsiteX0" fmla="*/ 46847 w 57141"/>
                <a:gd name="connsiteY0" fmla="*/ 91149 h 92653"/>
                <a:gd name="connsiteX1" fmla="*/ 46847 w 57141"/>
                <a:gd name="connsiteY1" fmla="*/ 82821 h 92653"/>
                <a:gd name="connsiteX2" fmla="*/ 28340 w 57141"/>
                <a:gd name="connsiteY2" fmla="*/ 92653 h 92653"/>
                <a:gd name="connsiteX3" fmla="*/ 13881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8 w 57141"/>
                <a:gd name="connsiteY6" fmla="*/ 40254 h 92653"/>
                <a:gd name="connsiteX7" fmla="*/ 13071 w 57141"/>
                <a:gd name="connsiteY7" fmla="*/ 27877 h 92653"/>
                <a:gd name="connsiteX8" fmla="*/ 27761 w 57141"/>
                <a:gd name="connsiteY8" fmla="*/ 23597 h 92653"/>
                <a:gd name="connsiteX9" fmla="*/ 38403 w 57141"/>
                <a:gd name="connsiteY9" fmla="*/ 26142 h 92653"/>
                <a:gd name="connsiteX10" fmla="*/ 46037 w 57141"/>
                <a:gd name="connsiteY10" fmla="*/ 32735 h 92653"/>
                <a:gd name="connsiteX11" fmla="*/ 46037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1 w 57141"/>
                <a:gd name="connsiteY14" fmla="*/ 91034 h 92653"/>
                <a:gd name="connsiteX15" fmla="*/ 11451 w 57141"/>
                <a:gd name="connsiteY15" fmla="*/ 58183 h 92653"/>
                <a:gd name="connsiteX16" fmla="*/ 16773 w 57141"/>
                <a:gd name="connsiteY16" fmla="*/ 77153 h 92653"/>
                <a:gd name="connsiteX17" fmla="*/ 29380 w 57141"/>
                <a:gd name="connsiteY17" fmla="*/ 83399 h 92653"/>
                <a:gd name="connsiteX18" fmla="*/ 41873 w 57141"/>
                <a:gd name="connsiteY18" fmla="*/ 77384 h 92653"/>
                <a:gd name="connsiteX19" fmla="*/ 46963 w 57141"/>
                <a:gd name="connsiteY19" fmla="*/ 59108 h 92653"/>
                <a:gd name="connsiteX20" fmla="*/ 41757 w 57141"/>
                <a:gd name="connsiteY20" fmla="*/ 39213 h 92653"/>
                <a:gd name="connsiteX21" fmla="*/ 28918 w 57141"/>
                <a:gd name="connsiteY21" fmla="*/ 32851 h 92653"/>
                <a:gd name="connsiteX22" fmla="*/ 16425 w 57141"/>
                <a:gd name="connsiteY22" fmla="*/ 38981 h 92653"/>
                <a:gd name="connsiteX23" fmla="*/ 11451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40" y="92653"/>
                  </a:cubicBezTo>
                  <a:cubicBezTo>
                    <a:pt x="23134" y="92653"/>
                    <a:pt x="18276" y="91265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6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8" y="40254"/>
                  </a:cubicBezTo>
                  <a:cubicBezTo>
                    <a:pt x="5436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3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7" y="73452"/>
                    <a:pt x="46963" y="67321"/>
                    <a:pt x="46963" y="59108"/>
                  </a:cubicBezTo>
                  <a:cubicBezTo>
                    <a:pt x="46963" y="50086"/>
                    <a:pt x="45227" y="43493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817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21958B6C-C67C-F55B-7AA5-07783A1ED8DE}"/>
                </a:ext>
              </a:extLst>
            </p:cNvPr>
            <p:cNvSpPr/>
            <p:nvPr/>
          </p:nvSpPr>
          <p:spPr>
            <a:xfrm>
              <a:off x="8015289" y="2858809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3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400 w 54828"/>
                <a:gd name="connsiteY17" fmla="*/ 18392 h 68940"/>
                <a:gd name="connsiteX18" fmla="*/ 41411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5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2" y="58645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105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3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7"/>
                    <a:pt x="14691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3" y="10873"/>
                  </a:cubicBezTo>
                  <a:cubicBezTo>
                    <a:pt x="5205" y="8328"/>
                    <a:pt x="7172" y="6246"/>
                    <a:pt x="9485" y="4627"/>
                  </a:cubicBezTo>
                  <a:cubicBezTo>
                    <a:pt x="11221" y="3354"/>
                    <a:pt x="13649" y="2198"/>
                    <a:pt x="16657" y="1388"/>
                  </a:cubicBezTo>
                  <a:cubicBezTo>
                    <a:pt x="19664" y="463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1"/>
                    <a:pt x="46732" y="5668"/>
                    <a:pt x="48582" y="8213"/>
                  </a:cubicBezTo>
                  <a:cubicBezTo>
                    <a:pt x="50433" y="10757"/>
                    <a:pt x="51706" y="14228"/>
                    <a:pt x="52400" y="18392"/>
                  </a:cubicBezTo>
                  <a:lnTo>
                    <a:pt x="41411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10063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8970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2" y="24522"/>
                  </a:cubicBezTo>
                  <a:cubicBezTo>
                    <a:pt x="19549" y="24985"/>
                    <a:pt x="22788" y="25910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8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6"/>
                    <a:pt x="53788" y="55407"/>
                    <a:pt x="51590" y="58645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F9829970-7F08-967A-42FD-8415ED0F1F87}"/>
                </a:ext>
              </a:extLst>
            </p:cNvPr>
            <p:cNvSpPr/>
            <p:nvPr/>
          </p:nvSpPr>
          <p:spPr>
            <a:xfrm>
              <a:off x="8077058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0 w 32272"/>
                <a:gd name="connsiteY4" fmla="*/ 82821 h 89876"/>
                <a:gd name="connsiteX5" fmla="*/ 8212 w 32272"/>
                <a:gd name="connsiteY5" fmla="*/ 69634 h 89876"/>
                <a:gd name="connsiteX6" fmla="*/ 8212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2 w 32272"/>
                <a:gd name="connsiteY9" fmla="*/ 23019 h 89876"/>
                <a:gd name="connsiteX10" fmla="*/ 8212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5 w 32272"/>
                <a:gd name="connsiteY17" fmla="*/ 76459 h 89876"/>
                <a:gd name="connsiteX18" fmla="*/ 21861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79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0" y="82821"/>
                  </a:cubicBezTo>
                  <a:cubicBezTo>
                    <a:pt x="8675" y="80739"/>
                    <a:pt x="8212" y="76343"/>
                    <a:pt x="8212" y="69634"/>
                  </a:cubicBezTo>
                  <a:lnTo>
                    <a:pt x="8212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2" y="23019"/>
                  </a:lnTo>
                  <a:lnTo>
                    <a:pt x="8212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5" y="76459"/>
                  </a:cubicBezTo>
                  <a:cubicBezTo>
                    <a:pt x="20243" y="77384"/>
                    <a:pt x="20937" y="78078"/>
                    <a:pt x="21861" y="78657"/>
                  </a:cubicBezTo>
                  <a:cubicBezTo>
                    <a:pt x="22787" y="79235"/>
                    <a:pt x="24059" y="79467"/>
                    <a:pt x="25679" y="79467"/>
                  </a:cubicBezTo>
                  <a:cubicBezTo>
                    <a:pt x="26951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422E2CF5-932F-E85C-F7E9-87F47EAFE2F4}"/>
                </a:ext>
              </a:extLst>
            </p:cNvPr>
            <p:cNvSpPr/>
            <p:nvPr/>
          </p:nvSpPr>
          <p:spPr>
            <a:xfrm>
              <a:off x="8118353" y="2859040"/>
              <a:ext cx="35857" cy="67552"/>
            </a:xfrm>
            <a:custGeom>
              <a:avLst/>
              <a:gdLst>
                <a:gd name="connsiteX0" fmla="*/ 0 w 35857"/>
                <a:gd name="connsiteY0" fmla="*/ 67321 h 67552"/>
                <a:gd name="connsiteX1" fmla="*/ 0 w 35857"/>
                <a:gd name="connsiteY1" fmla="*/ 1388 h 67552"/>
                <a:gd name="connsiteX2" fmla="*/ 10063 w 35857"/>
                <a:gd name="connsiteY2" fmla="*/ 1388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5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1451"/>
                  </a:lnTo>
                  <a:cubicBezTo>
                    <a:pt x="12608" y="6709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8" y="15269"/>
                    <a:pt x="13880" y="17235"/>
                    <a:pt x="13071" y="19895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37B8420F-5965-E2E1-16D0-FF9A2C813EF8}"/>
                </a:ext>
              </a:extLst>
            </p:cNvPr>
            <p:cNvSpPr/>
            <p:nvPr/>
          </p:nvSpPr>
          <p:spPr>
            <a:xfrm>
              <a:off x="8156987" y="2859040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3"/>
                    <a:pt x="12609" y="22325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9B4274A3-FEFC-8937-EC26-B0BE007300A2}"/>
                </a:ext>
              </a:extLst>
            </p:cNvPr>
            <p:cNvSpPr/>
            <p:nvPr/>
          </p:nvSpPr>
          <p:spPr>
            <a:xfrm>
              <a:off x="8231248" y="285892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60" y="3586"/>
                    <a:pt x="47888" y="5552"/>
                    <a:pt x="49624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5037"/>
                    <a:pt x="38750" y="13187"/>
                    <a:pt x="36553" y="11799"/>
                  </a:cubicBezTo>
                  <a:cubicBezTo>
                    <a:pt x="34355" y="10411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C4DFCE16-D978-0376-0272-B9488D677725}"/>
                </a:ext>
              </a:extLst>
            </p:cNvPr>
            <p:cNvSpPr/>
            <p:nvPr/>
          </p:nvSpPr>
          <p:spPr>
            <a:xfrm>
              <a:off x="8297759" y="2858809"/>
              <a:ext cx="58298" cy="94272"/>
            </a:xfrm>
            <a:custGeom>
              <a:avLst/>
              <a:gdLst>
                <a:gd name="connsiteX0" fmla="*/ 2198 w 58298"/>
                <a:gd name="connsiteY0" fmla="*/ 73104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2 w 58298"/>
                <a:gd name="connsiteY6" fmla="*/ 58992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1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6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2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8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7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4"/>
                  </a:moveTo>
                  <a:lnTo>
                    <a:pt x="13071" y="74724"/>
                  </a:lnTo>
                  <a:cubicBezTo>
                    <a:pt x="13534" y="78078"/>
                    <a:pt x="14806" y="80507"/>
                    <a:pt x="16888" y="82011"/>
                  </a:cubicBezTo>
                  <a:cubicBezTo>
                    <a:pt x="19664" y="84093"/>
                    <a:pt x="23482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030" y="79929"/>
                    <a:pt x="44996" y="77037"/>
                    <a:pt x="45922" y="73336"/>
                  </a:cubicBezTo>
                  <a:cubicBezTo>
                    <a:pt x="46500" y="71022"/>
                    <a:pt x="46732" y="66280"/>
                    <a:pt x="46732" y="58992"/>
                  </a:cubicBezTo>
                  <a:cubicBezTo>
                    <a:pt x="41874" y="64776"/>
                    <a:pt x="35743" y="67668"/>
                    <a:pt x="28455" y="67668"/>
                  </a:cubicBezTo>
                  <a:cubicBezTo>
                    <a:pt x="19318" y="67668"/>
                    <a:pt x="12377" y="64429"/>
                    <a:pt x="7403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471" y="16772"/>
                  </a:cubicBezTo>
                  <a:cubicBezTo>
                    <a:pt x="5784" y="11451"/>
                    <a:pt x="9023" y="7287"/>
                    <a:pt x="13418" y="4396"/>
                  </a:cubicBezTo>
                  <a:cubicBezTo>
                    <a:pt x="17698" y="1504"/>
                    <a:pt x="22788" y="0"/>
                    <a:pt x="28687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6" y="80392"/>
                  </a:cubicBezTo>
                  <a:cubicBezTo>
                    <a:pt x="53094" y="84672"/>
                    <a:pt x="49739" y="88026"/>
                    <a:pt x="45228" y="90571"/>
                  </a:cubicBezTo>
                  <a:cubicBezTo>
                    <a:pt x="40717" y="93000"/>
                    <a:pt x="35165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2" y="33429"/>
                  </a:moveTo>
                  <a:cubicBezTo>
                    <a:pt x="11452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8" y="52515"/>
                  </a:cubicBezTo>
                  <a:cubicBezTo>
                    <a:pt x="46038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2" y="15616"/>
                  </a:cubicBezTo>
                  <a:cubicBezTo>
                    <a:pt x="38982" y="11451"/>
                    <a:pt x="34586" y="9485"/>
                    <a:pt x="29497" y="9485"/>
                  </a:cubicBezTo>
                  <a:cubicBezTo>
                    <a:pt x="24407" y="9485"/>
                    <a:pt x="20358" y="11451"/>
                    <a:pt x="16773" y="15500"/>
                  </a:cubicBezTo>
                  <a:cubicBezTo>
                    <a:pt x="13303" y="19549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6E29B78A-DFD9-2A11-58CA-31F8885D63F4}"/>
                </a:ext>
              </a:extLst>
            </p:cNvPr>
            <p:cNvSpPr/>
            <p:nvPr/>
          </p:nvSpPr>
          <p:spPr>
            <a:xfrm>
              <a:off x="8366353" y="283740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0 w 32272"/>
                <a:gd name="connsiteY4" fmla="*/ 82821 h 89876"/>
                <a:gd name="connsiteX5" fmla="*/ 8212 w 32272"/>
                <a:gd name="connsiteY5" fmla="*/ 69634 h 89876"/>
                <a:gd name="connsiteX6" fmla="*/ 8212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2 w 32272"/>
                <a:gd name="connsiteY9" fmla="*/ 23019 h 89876"/>
                <a:gd name="connsiteX10" fmla="*/ 8212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328 h 89876"/>
                <a:gd name="connsiteX17" fmla="*/ 19895 w 32272"/>
                <a:gd name="connsiteY17" fmla="*/ 76459 h 89876"/>
                <a:gd name="connsiteX18" fmla="*/ 21861 w 32272"/>
                <a:gd name="connsiteY18" fmla="*/ 78657 h 89876"/>
                <a:gd name="connsiteX19" fmla="*/ 25679 w 32272"/>
                <a:gd name="connsiteY19" fmla="*/ 79467 h 89876"/>
                <a:gd name="connsiteX20" fmla="*/ 30537 w 32272"/>
                <a:gd name="connsiteY20" fmla="*/ 79004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79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0" y="82821"/>
                  </a:cubicBezTo>
                  <a:cubicBezTo>
                    <a:pt x="8675" y="80739"/>
                    <a:pt x="8212" y="76343"/>
                    <a:pt x="8212" y="69634"/>
                  </a:cubicBezTo>
                  <a:lnTo>
                    <a:pt x="8212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2" y="23019"/>
                  </a:lnTo>
                  <a:lnTo>
                    <a:pt x="8212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328"/>
                  </a:lnTo>
                  <a:cubicBezTo>
                    <a:pt x="19317" y="73567"/>
                    <a:pt x="19549" y="75534"/>
                    <a:pt x="19895" y="76459"/>
                  </a:cubicBezTo>
                  <a:cubicBezTo>
                    <a:pt x="20243" y="77384"/>
                    <a:pt x="20937" y="78078"/>
                    <a:pt x="21861" y="78657"/>
                  </a:cubicBezTo>
                  <a:cubicBezTo>
                    <a:pt x="22787" y="79235"/>
                    <a:pt x="24059" y="79467"/>
                    <a:pt x="25679" y="79467"/>
                  </a:cubicBezTo>
                  <a:cubicBezTo>
                    <a:pt x="26951" y="79467"/>
                    <a:pt x="28571" y="79351"/>
                    <a:pt x="30537" y="7900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40CB9ADE-EBF8-9A2C-E0FA-FFBFFE0200F6}"/>
                </a:ext>
              </a:extLst>
            </p:cNvPr>
            <p:cNvSpPr/>
            <p:nvPr/>
          </p:nvSpPr>
          <p:spPr>
            <a:xfrm>
              <a:off x="8407879" y="2835327"/>
              <a:ext cx="53787" cy="91149"/>
            </a:xfrm>
            <a:custGeom>
              <a:avLst/>
              <a:gdLst>
                <a:gd name="connsiteX0" fmla="*/ 0 w 53787"/>
                <a:gd name="connsiteY0" fmla="*/ 91034 h 91149"/>
                <a:gd name="connsiteX1" fmla="*/ 0 w 53787"/>
                <a:gd name="connsiteY1" fmla="*/ 0 h 91149"/>
                <a:gd name="connsiteX2" fmla="*/ 11221 w 53787"/>
                <a:gd name="connsiteY2" fmla="*/ 0 h 91149"/>
                <a:gd name="connsiteX3" fmla="*/ 11221 w 53787"/>
                <a:gd name="connsiteY3" fmla="*/ 32735 h 91149"/>
                <a:gd name="connsiteX4" fmla="*/ 31000 w 53787"/>
                <a:gd name="connsiteY4" fmla="*/ 23713 h 91149"/>
                <a:gd name="connsiteX5" fmla="*/ 43724 w 53787"/>
                <a:gd name="connsiteY5" fmla="*/ 26605 h 91149"/>
                <a:gd name="connsiteX6" fmla="*/ 51474 w 53787"/>
                <a:gd name="connsiteY6" fmla="*/ 34586 h 91149"/>
                <a:gd name="connsiteX7" fmla="*/ 53788 w 53787"/>
                <a:gd name="connsiteY7" fmla="*/ 49392 h 91149"/>
                <a:gd name="connsiteX8" fmla="*/ 53788 w 53787"/>
                <a:gd name="connsiteY8" fmla="*/ 91149 h 91149"/>
                <a:gd name="connsiteX9" fmla="*/ 42567 w 53787"/>
                <a:gd name="connsiteY9" fmla="*/ 91149 h 91149"/>
                <a:gd name="connsiteX10" fmla="*/ 42567 w 53787"/>
                <a:gd name="connsiteY10" fmla="*/ 49392 h 91149"/>
                <a:gd name="connsiteX11" fmla="*/ 38981 w 53787"/>
                <a:gd name="connsiteY11" fmla="*/ 37130 h 91149"/>
                <a:gd name="connsiteX12" fmla="*/ 28686 w 53787"/>
                <a:gd name="connsiteY12" fmla="*/ 33313 h 91149"/>
                <a:gd name="connsiteX13" fmla="*/ 19317 w 53787"/>
                <a:gd name="connsiteY13" fmla="*/ 35858 h 91149"/>
                <a:gd name="connsiteX14" fmla="*/ 13071 w 53787"/>
                <a:gd name="connsiteY14" fmla="*/ 42798 h 91149"/>
                <a:gd name="connsiteX15" fmla="*/ 11221 w 53787"/>
                <a:gd name="connsiteY15" fmla="*/ 54944 h 91149"/>
                <a:gd name="connsiteX16" fmla="*/ 11221 w 53787"/>
                <a:gd name="connsiteY16" fmla="*/ 91034 h 91149"/>
                <a:gd name="connsiteX17" fmla="*/ 0 w 53787"/>
                <a:gd name="connsiteY17" fmla="*/ 91034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149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9" y="23713"/>
                    <a:pt x="40138" y="24638"/>
                    <a:pt x="43724" y="26605"/>
                  </a:cubicBezTo>
                  <a:cubicBezTo>
                    <a:pt x="47310" y="28571"/>
                    <a:pt x="49854" y="31231"/>
                    <a:pt x="51474" y="34586"/>
                  </a:cubicBezTo>
                  <a:cubicBezTo>
                    <a:pt x="52978" y="37940"/>
                    <a:pt x="53788" y="42914"/>
                    <a:pt x="53788" y="49392"/>
                  </a:cubicBezTo>
                  <a:lnTo>
                    <a:pt x="53788" y="91149"/>
                  </a:lnTo>
                  <a:lnTo>
                    <a:pt x="42567" y="91149"/>
                  </a:lnTo>
                  <a:lnTo>
                    <a:pt x="42567" y="49392"/>
                  </a:lnTo>
                  <a:cubicBezTo>
                    <a:pt x="42567" y="43839"/>
                    <a:pt x="41411" y="39675"/>
                    <a:pt x="38981" y="37130"/>
                  </a:cubicBezTo>
                  <a:cubicBezTo>
                    <a:pt x="36553" y="34586"/>
                    <a:pt x="33082" y="33313"/>
                    <a:pt x="28686" y="33313"/>
                  </a:cubicBezTo>
                  <a:cubicBezTo>
                    <a:pt x="25332" y="33313"/>
                    <a:pt x="22209" y="34123"/>
                    <a:pt x="19317" y="35858"/>
                  </a:cubicBezTo>
                  <a:cubicBezTo>
                    <a:pt x="16425" y="37593"/>
                    <a:pt x="14343" y="39907"/>
                    <a:pt x="13071" y="42798"/>
                  </a:cubicBezTo>
                  <a:cubicBezTo>
                    <a:pt x="11799" y="45690"/>
                    <a:pt x="11221" y="49739"/>
                    <a:pt x="11221" y="54944"/>
                  </a:cubicBez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99BCDC9A-6F7E-F605-1C32-A7ABAF8835A2}"/>
                </a:ext>
              </a:extLst>
            </p:cNvPr>
            <p:cNvSpPr/>
            <p:nvPr/>
          </p:nvSpPr>
          <p:spPr>
            <a:xfrm>
              <a:off x="8474158" y="2887842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5 w 34354"/>
                <a:gd name="connsiteY2" fmla="*/ 0 h 11220"/>
                <a:gd name="connsiteX3" fmla="*/ 34355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5" y="0"/>
                  </a:lnTo>
                  <a:lnTo>
                    <a:pt x="34355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2ED36BA8-A991-0777-7EF8-04BB23596E63}"/>
                </a:ext>
              </a:extLst>
            </p:cNvPr>
            <p:cNvSpPr/>
            <p:nvPr/>
          </p:nvSpPr>
          <p:spPr>
            <a:xfrm>
              <a:off x="5757727" y="3011726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7"/>
                    <a:pt x="21631" y="0"/>
                    <a:pt x="30769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4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33EFFF5D-865E-E33F-1D14-50ED68E77CA0}"/>
                </a:ext>
              </a:extLst>
            </p:cNvPr>
            <p:cNvSpPr/>
            <p:nvPr/>
          </p:nvSpPr>
          <p:spPr>
            <a:xfrm>
              <a:off x="5831988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BED49AA8-00C5-586C-7782-0F26FD36C605}"/>
                </a:ext>
              </a:extLst>
            </p:cNvPr>
            <p:cNvSpPr/>
            <p:nvPr/>
          </p:nvSpPr>
          <p:spPr>
            <a:xfrm>
              <a:off x="5902779" y="298801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82FD1095-2BCA-BFC7-0E76-C0510B021492}"/>
                </a:ext>
              </a:extLst>
            </p:cNvPr>
            <p:cNvSpPr/>
            <p:nvPr/>
          </p:nvSpPr>
          <p:spPr>
            <a:xfrm>
              <a:off x="5930772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A61A151F-0404-125B-A606-A3AFBB001E94}"/>
                </a:ext>
              </a:extLst>
            </p:cNvPr>
            <p:cNvSpPr/>
            <p:nvPr/>
          </p:nvSpPr>
          <p:spPr>
            <a:xfrm>
              <a:off x="5997283" y="3011495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146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2"/>
                    <a:pt x="9022" y="7287"/>
                    <a:pt x="13418" y="4396"/>
                  </a:cubicBezTo>
                  <a:cubicBezTo>
                    <a:pt x="17698" y="1504"/>
                    <a:pt x="22787" y="0"/>
                    <a:pt x="28687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2" y="15616"/>
                  </a:cubicBezTo>
                  <a:cubicBezTo>
                    <a:pt x="38981" y="11452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3" y="15500"/>
                  </a:cubicBezTo>
                  <a:cubicBezTo>
                    <a:pt x="13302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8100C075-ECA6-EBE3-D412-B1C64FD14CC6}"/>
                </a:ext>
              </a:extLst>
            </p:cNvPr>
            <p:cNvSpPr/>
            <p:nvPr/>
          </p:nvSpPr>
          <p:spPr>
            <a:xfrm>
              <a:off x="6107287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8" y="15269"/>
                    <a:pt x="13880" y="17235"/>
                    <a:pt x="13071" y="19896"/>
                  </a:cubicBezTo>
                  <a:cubicBezTo>
                    <a:pt x="11798" y="23829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E80755F8-1D2F-94EA-D16C-8066CF4724FD}"/>
                </a:ext>
              </a:extLst>
            </p:cNvPr>
            <p:cNvSpPr/>
            <p:nvPr/>
          </p:nvSpPr>
          <p:spPr>
            <a:xfrm>
              <a:off x="6149391" y="3012999"/>
              <a:ext cx="53671" cy="67552"/>
            </a:xfrm>
            <a:custGeom>
              <a:avLst/>
              <a:gdLst>
                <a:gd name="connsiteX0" fmla="*/ 43493 w 53671"/>
                <a:gd name="connsiteY0" fmla="*/ 66048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4 w 53671"/>
                <a:gd name="connsiteY4" fmla="*/ 59686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6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2 w 53671"/>
                <a:gd name="connsiteY15" fmla="*/ 35395 h 67552"/>
                <a:gd name="connsiteX16" fmla="*/ 42452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8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8" y="66858"/>
                    <a:pt x="11683" y="65354"/>
                  </a:cubicBezTo>
                  <a:cubicBezTo>
                    <a:pt x="8328" y="63851"/>
                    <a:pt x="5784" y="62000"/>
                    <a:pt x="4164" y="59686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2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451"/>
                    <a:pt x="11452" y="46500"/>
                    <a:pt x="11914" y="48466"/>
                  </a:cubicBezTo>
                  <a:cubicBezTo>
                    <a:pt x="12608" y="51358"/>
                    <a:pt x="14112" y="53672"/>
                    <a:pt x="16426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4" y="57951"/>
                    <a:pt x="31347" y="57142"/>
                    <a:pt x="34354" y="55407"/>
                  </a:cubicBezTo>
                  <a:cubicBezTo>
                    <a:pt x="37362" y="53672"/>
                    <a:pt x="39328" y="51358"/>
                    <a:pt x="40601" y="48351"/>
                  </a:cubicBezTo>
                  <a:cubicBezTo>
                    <a:pt x="41873" y="45343"/>
                    <a:pt x="42452" y="41063"/>
                    <a:pt x="42452" y="35395"/>
                  </a:cubicBezTo>
                  <a:lnTo>
                    <a:pt x="42452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F7144B11-56DE-CF59-10E2-B0D583C26D23}"/>
                </a:ext>
              </a:extLst>
            </p:cNvPr>
            <p:cNvSpPr/>
            <p:nvPr/>
          </p:nvSpPr>
          <p:spPr>
            <a:xfrm>
              <a:off x="6220182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4 w 35858"/>
                <a:gd name="connsiteY2" fmla="*/ 1504 h 67552"/>
                <a:gd name="connsiteX3" fmla="*/ 10064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4" y="1504"/>
                  </a:lnTo>
                  <a:lnTo>
                    <a:pt x="10064" y="11452"/>
                  </a:lnTo>
                  <a:cubicBezTo>
                    <a:pt x="12609" y="6825"/>
                    <a:pt x="15038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9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88594B4D-FA02-6A6C-46D9-0157354C5F88}"/>
                </a:ext>
              </a:extLst>
            </p:cNvPr>
            <p:cNvSpPr/>
            <p:nvPr/>
          </p:nvSpPr>
          <p:spPr>
            <a:xfrm>
              <a:off x="6258701" y="3011611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5922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258 h 68940"/>
                <a:gd name="connsiteX36" fmla="*/ 44187 w 60496"/>
                <a:gd name="connsiteY36" fmla="*/ 49507 h 68940"/>
                <a:gd name="connsiteX37" fmla="*/ 46037 w 60496"/>
                <a:gd name="connsiteY37" fmla="*/ 38287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246"/>
                    <a:pt x="26951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20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2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8" y="1967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541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7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463"/>
                    <a:pt x="46616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258"/>
                  </a:cubicBezTo>
                  <a:cubicBezTo>
                    <a:pt x="40138" y="55407"/>
                    <a:pt x="42567" y="52746"/>
                    <a:pt x="44187" y="49507"/>
                  </a:cubicBezTo>
                  <a:cubicBezTo>
                    <a:pt x="45343" y="46963"/>
                    <a:pt x="46037" y="43261"/>
                    <a:pt x="46037" y="38287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1934EB64-630E-DA27-A96C-8FB150009517}"/>
                </a:ext>
              </a:extLst>
            </p:cNvPr>
            <p:cNvSpPr/>
            <p:nvPr/>
          </p:nvSpPr>
          <p:spPr>
            <a:xfrm>
              <a:off x="6332846" y="2988014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3BAABCA1-09F9-1017-B00F-EE0C98C92146}"/>
                </a:ext>
              </a:extLst>
            </p:cNvPr>
            <p:cNvSpPr/>
            <p:nvPr/>
          </p:nvSpPr>
          <p:spPr>
            <a:xfrm>
              <a:off x="6393111" y="3011495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3 w 57488"/>
                <a:gd name="connsiteY7" fmla="*/ 4049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440 h 69055"/>
                <a:gd name="connsiteX12" fmla="*/ 40022 w 57488"/>
                <a:gd name="connsiteY12" fmla="*/ 12493 h 69055"/>
                <a:gd name="connsiteX13" fmla="*/ 30422 w 57488"/>
                <a:gd name="connsiteY13" fmla="*/ 9138 h 69055"/>
                <a:gd name="connsiteX14" fmla="*/ 16657 w 57488"/>
                <a:gd name="connsiteY14" fmla="*/ 15153 h 69055"/>
                <a:gd name="connsiteX15" fmla="*/ 11336 w 57488"/>
                <a:gd name="connsiteY15" fmla="*/ 34354 h 69055"/>
                <a:gd name="connsiteX16" fmla="*/ 16426 w 57488"/>
                <a:gd name="connsiteY16" fmla="*/ 53672 h 69055"/>
                <a:gd name="connsiteX17" fmla="*/ 29728 w 57488"/>
                <a:gd name="connsiteY17" fmla="*/ 59687 h 69055"/>
                <a:gd name="connsiteX18" fmla="*/ 40716 w 57488"/>
                <a:gd name="connsiteY18" fmla="*/ 55638 h 69055"/>
                <a:gd name="connsiteX19" fmla="*/ 46269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8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515"/>
                    <a:pt x="3586" y="16078"/>
                  </a:cubicBezTo>
                  <a:cubicBezTo>
                    <a:pt x="5899" y="10758"/>
                    <a:pt x="9485" y="6709"/>
                    <a:pt x="14343" y="4049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2"/>
                    <a:pt x="55175" y="14228"/>
                    <a:pt x="56448" y="20821"/>
                  </a:cubicBezTo>
                  <a:lnTo>
                    <a:pt x="45575" y="22440"/>
                  </a:lnTo>
                  <a:cubicBezTo>
                    <a:pt x="44534" y="18045"/>
                    <a:pt x="42683" y="14690"/>
                    <a:pt x="40022" y="12493"/>
                  </a:cubicBezTo>
                  <a:cubicBezTo>
                    <a:pt x="37362" y="10295"/>
                    <a:pt x="34239" y="9138"/>
                    <a:pt x="30422" y="9138"/>
                  </a:cubicBezTo>
                  <a:cubicBezTo>
                    <a:pt x="24754" y="9138"/>
                    <a:pt x="20243" y="11105"/>
                    <a:pt x="16657" y="15153"/>
                  </a:cubicBezTo>
                  <a:cubicBezTo>
                    <a:pt x="13187" y="19202"/>
                    <a:pt x="11336" y="25564"/>
                    <a:pt x="11336" y="34354"/>
                  </a:cubicBezTo>
                  <a:cubicBezTo>
                    <a:pt x="11336" y="43145"/>
                    <a:pt x="13071" y="49623"/>
                    <a:pt x="16426" y="53672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4" y="58298"/>
                    <a:pt x="40716" y="55638"/>
                  </a:cubicBezTo>
                  <a:cubicBezTo>
                    <a:pt x="43608" y="52978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70BD7105-4F58-A254-936C-E5A37B47FCAE}"/>
                </a:ext>
              </a:extLst>
            </p:cNvPr>
            <p:cNvSpPr/>
            <p:nvPr/>
          </p:nvSpPr>
          <p:spPr>
            <a:xfrm>
              <a:off x="6455689" y="301161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20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20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DBC646EB-AC32-81B6-1AE1-FD43D5904F6D}"/>
                </a:ext>
              </a:extLst>
            </p:cNvPr>
            <p:cNvSpPr/>
            <p:nvPr/>
          </p:nvSpPr>
          <p:spPr>
            <a:xfrm>
              <a:off x="6530645" y="3011726"/>
              <a:ext cx="89413" cy="67552"/>
            </a:xfrm>
            <a:custGeom>
              <a:avLst/>
              <a:gdLst>
                <a:gd name="connsiteX0" fmla="*/ 0 w 89413"/>
                <a:gd name="connsiteY0" fmla="*/ 67321 h 67552"/>
                <a:gd name="connsiteX1" fmla="*/ 0 w 89413"/>
                <a:gd name="connsiteY1" fmla="*/ 1388 h 67552"/>
                <a:gd name="connsiteX2" fmla="*/ 10063 w 89413"/>
                <a:gd name="connsiteY2" fmla="*/ 1388 h 67552"/>
                <a:gd name="connsiteX3" fmla="*/ 10063 w 89413"/>
                <a:gd name="connsiteY3" fmla="*/ 10642 h 67552"/>
                <a:gd name="connsiteX4" fmla="*/ 18276 w 89413"/>
                <a:gd name="connsiteY4" fmla="*/ 2892 h 67552"/>
                <a:gd name="connsiteX5" fmla="*/ 29959 w 89413"/>
                <a:gd name="connsiteY5" fmla="*/ 0 h 67552"/>
                <a:gd name="connsiteX6" fmla="*/ 41989 w 89413"/>
                <a:gd name="connsiteY6" fmla="*/ 3007 h 67552"/>
                <a:gd name="connsiteX7" fmla="*/ 48582 w 89413"/>
                <a:gd name="connsiteY7" fmla="*/ 11567 h 67552"/>
                <a:gd name="connsiteX8" fmla="*/ 68940 w 89413"/>
                <a:gd name="connsiteY8" fmla="*/ 0 h 67552"/>
                <a:gd name="connsiteX9" fmla="*/ 84093 w 89413"/>
                <a:gd name="connsiteY9" fmla="*/ 5437 h 67552"/>
                <a:gd name="connsiteX10" fmla="*/ 89414 w 89413"/>
                <a:gd name="connsiteY10" fmla="*/ 22209 h 67552"/>
                <a:gd name="connsiteX11" fmla="*/ 89414 w 89413"/>
                <a:gd name="connsiteY11" fmla="*/ 67552 h 67552"/>
                <a:gd name="connsiteX12" fmla="*/ 78309 w 89413"/>
                <a:gd name="connsiteY12" fmla="*/ 67552 h 67552"/>
                <a:gd name="connsiteX13" fmla="*/ 78309 w 89413"/>
                <a:gd name="connsiteY13" fmla="*/ 26026 h 67552"/>
                <a:gd name="connsiteX14" fmla="*/ 77269 w 89413"/>
                <a:gd name="connsiteY14" fmla="*/ 16425 h 67552"/>
                <a:gd name="connsiteX15" fmla="*/ 73335 w 89413"/>
                <a:gd name="connsiteY15" fmla="*/ 11683 h 67552"/>
                <a:gd name="connsiteX16" fmla="*/ 66627 w 89413"/>
                <a:gd name="connsiteY16" fmla="*/ 9832 h 67552"/>
                <a:gd name="connsiteX17" fmla="*/ 55060 w 89413"/>
                <a:gd name="connsiteY17" fmla="*/ 14459 h 67552"/>
                <a:gd name="connsiteX18" fmla="*/ 50433 w 89413"/>
                <a:gd name="connsiteY18" fmla="*/ 29265 h 67552"/>
                <a:gd name="connsiteX19" fmla="*/ 50433 w 89413"/>
                <a:gd name="connsiteY19" fmla="*/ 67552 h 67552"/>
                <a:gd name="connsiteX20" fmla="*/ 39213 w 89413"/>
                <a:gd name="connsiteY20" fmla="*/ 67552 h 67552"/>
                <a:gd name="connsiteX21" fmla="*/ 39213 w 89413"/>
                <a:gd name="connsiteY21" fmla="*/ 24638 h 67552"/>
                <a:gd name="connsiteX22" fmla="*/ 36436 w 89413"/>
                <a:gd name="connsiteY22" fmla="*/ 13418 h 67552"/>
                <a:gd name="connsiteX23" fmla="*/ 27530 w 89413"/>
                <a:gd name="connsiteY23" fmla="*/ 9716 h 67552"/>
                <a:gd name="connsiteX24" fmla="*/ 18855 w 89413"/>
                <a:gd name="connsiteY24" fmla="*/ 12146 h 67552"/>
                <a:gd name="connsiteX25" fmla="*/ 13071 w 89413"/>
                <a:gd name="connsiteY25" fmla="*/ 19433 h 67552"/>
                <a:gd name="connsiteX26" fmla="*/ 11220 w 89413"/>
                <a:gd name="connsiteY26" fmla="*/ 33198 h 67552"/>
                <a:gd name="connsiteX27" fmla="*/ 11220 w 89413"/>
                <a:gd name="connsiteY27" fmla="*/ 67437 h 67552"/>
                <a:gd name="connsiteX28" fmla="*/ 0 w 89413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3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5" y="7403"/>
                    <a:pt x="14921" y="4858"/>
                    <a:pt x="18276" y="2892"/>
                  </a:cubicBezTo>
                  <a:cubicBezTo>
                    <a:pt x="21746" y="925"/>
                    <a:pt x="25563" y="0"/>
                    <a:pt x="29959" y="0"/>
                  </a:cubicBezTo>
                  <a:cubicBezTo>
                    <a:pt x="34817" y="0"/>
                    <a:pt x="38865" y="1041"/>
                    <a:pt x="41989" y="3007"/>
                  </a:cubicBezTo>
                  <a:cubicBezTo>
                    <a:pt x="45112" y="5090"/>
                    <a:pt x="47309" y="7866"/>
                    <a:pt x="48582" y="11567"/>
                  </a:cubicBezTo>
                  <a:cubicBezTo>
                    <a:pt x="53787" y="3817"/>
                    <a:pt x="60612" y="0"/>
                    <a:pt x="68940" y="0"/>
                  </a:cubicBezTo>
                  <a:cubicBezTo>
                    <a:pt x="75533" y="0"/>
                    <a:pt x="80507" y="1851"/>
                    <a:pt x="84093" y="5437"/>
                  </a:cubicBezTo>
                  <a:cubicBezTo>
                    <a:pt x="87563" y="9022"/>
                    <a:pt x="89414" y="14690"/>
                    <a:pt x="89414" y="22209"/>
                  </a:cubicBezTo>
                  <a:lnTo>
                    <a:pt x="89414" y="67552"/>
                  </a:lnTo>
                  <a:lnTo>
                    <a:pt x="78309" y="67552"/>
                  </a:lnTo>
                  <a:lnTo>
                    <a:pt x="78309" y="26026"/>
                  </a:lnTo>
                  <a:cubicBezTo>
                    <a:pt x="78309" y="21515"/>
                    <a:pt x="77963" y="18276"/>
                    <a:pt x="77269" y="16425"/>
                  </a:cubicBezTo>
                  <a:cubicBezTo>
                    <a:pt x="76575" y="14575"/>
                    <a:pt x="75187" y="12840"/>
                    <a:pt x="73335" y="11683"/>
                  </a:cubicBezTo>
                  <a:cubicBezTo>
                    <a:pt x="71369" y="10526"/>
                    <a:pt x="69171" y="9832"/>
                    <a:pt x="66627" y="9832"/>
                  </a:cubicBezTo>
                  <a:cubicBezTo>
                    <a:pt x="62000" y="9832"/>
                    <a:pt x="58182" y="11336"/>
                    <a:pt x="55060" y="14459"/>
                  </a:cubicBezTo>
                  <a:cubicBezTo>
                    <a:pt x="52052" y="17582"/>
                    <a:pt x="50433" y="22440"/>
                    <a:pt x="50433" y="29265"/>
                  </a:cubicBezTo>
                  <a:lnTo>
                    <a:pt x="50433" y="67552"/>
                  </a:lnTo>
                  <a:lnTo>
                    <a:pt x="39213" y="67552"/>
                  </a:lnTo>
                  <a:lnTo>
                    <a:pt x="39213" y="24638"/>
                  </a:lnTo>
                  <a:cubicBezTo>
                    <a:pt x="39213" y="19664"/>
                    <a:pt x="38287" y="15963"/>
                    <a:pt x="36436" y="13418"/>
                  </a:cubicBezTo>
                  <a:cubicBezTo>
                    <a:pt x="34586" y="10873"/>
                    <a:pt x="31578" y="9716"/>
                    <a:pt x="27530" y="9716"/>
                  </a:cubicBezTo>
                  <a:cubicBezTo>
                    <a:pt x="24407" y="9716"/>
                    <a:pt x="21515" y="10526"/>
                    <a:pt x="18855" y="12146"/>
                  </a:cubicBezTo>
                  <a:cubicBezTo>
                    <a:pt x="16194" y="13765"/>
                    <a:pt x="14227" y="16194"/>
                    <a:pt x="13071" y="19433"/>
                  </a:cubicBezTo>
                  <a:cubicBezTo>
                    <a:pt x="11914" y="22672"/>
                    <a:pt x="11220" y="27183"/>
                    <a:pt x="11220" y="33198"/>
                  </a:cubicBezTo>
                  <a:lnTo>
                    <a:pt x="11220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94C5F978-91D5-3984-033E-0CCB13D28348}"/>
                </a:ext>
              </a:extLst>
            </p:cNvPr>
            <p:cNvSpPr/>
            <p:nvPr/>
          </p:nvSpPr>
          <p:spPr>
            <a:xfrm>
              <a:off x="6636484" y="3011726"/>
              <a:ext cx="89414" cy="67552"/>
            </a:xfrm>
            <a:custGeom>
              <a:avLst/>
              <a:gdLst>
                <a:gd name="connsiteX0" fmla="*/ 0 w 89414"/>
                <a:gd name="connsiteY0" fmla="*/ 67321 h 67552"/>
                <a:gd name="connsiteX1" fmla="*/ 0 w 89414"/>
                <a:gd name="connsiteY1" fmla="*/ 1388 h 67552"/>
                <a:gd name="connsiteX2" fmla="*/ 10063 w 89414"/>
                <a:gd name="connsiteY2" fmla="*/ 1388 h 67552"/>
                <a:gd name="connsiteX3" fmla="*/ 10063 w 89414"/>
                <a:gd name="connsiteY3" fmla="*/ 10642 h 67552"/>
                <a:gd name="connsiteX4" fmla="*/ 18276 w 89414"/>
                <a:gd name="connsiteY4" fmla="*/ 2892 h 67552"/>
                <a:gd name="connsiteX5" fmla="*/ 29959 w 89414"/>
                <a:gd name="connsiteY5" fmla="*/ 0 h 67552"/>
                <a:gd name="connsiteX6" fmla="*/ 41989 w 89414"/>
                <a:gd name="connsiteY6" fmla="*/ 3007 h 67552"/>
                <a:gd name="connsiteX7" fmla="*/ 48582 w 89414"/>
                <a:gd name="connsiteY7" fmla="*/ 11567 h 67552"/>
                <a:gd name="connsiteX8" fmla="*/ 68941 w 89414"/>
                <a:gd name="connsiteY8" fmla="*/ 0 h 67552"/>
                <a:gd name="connsiteX9" fmla="*/ 84093 w 89414"/>
                <a:gd name="connsiteY9" fmla="*/ 5437 h 67552"/>
                <a:gd name="connsiteX10" fmla="*/ 89415 w 89414"/>
                <a:gd name="connsiteY10" fmla="*/ 22209 h 67552"/>
                <a:gd name="connsiteX11" fmla="*/ 89415 w 89414"/>
                <a:gd name="connsiteY11" fmla="*/ 67552 h 67552"/>
                <a:gd name="connsiteX12" fmla="*/ 78310 w 89414"/>
                <a:gd name="connsiteY12" fmla="*/ 67552 h 67552"/>
                <a:gd name="connsiteX13" fmla="*/ 78310 w 89414"/>
                <a:gd name="connsiteY13" fmla="*/ 26026 h 67552"/>
                <a:gd name="connsiteX14" fmla="*/ 77269 w 89414"/>
                <a:gd name="connsiteY14" fmla="*/ 16425 h 67552"/>
                <a:gd name="connsiteX15" fmla="*/ 73336 w 89414"/>
                <a:gd name="connsiteY15" fmla="*/ 11683 h 67552"/>
                <a:gd name="connsiteX16" fmla="*/ 66627 w 89414"/>
                <a:gd name="connsiteY16" fmla="*/ 9832 h 67552"/>
                <a:gd name="connsiteX17" fmla="*/ 55060 w 89414"/>
                <a:gd name="connsiteY17" fmla="*/ 14459 h 67552"/>
                <a:gd name="connsiteX18" fmla="*/ 50433 w 89414"/>
                <a:gd name="connsiteY18" fmla="*/ 29265 h 67552"/>
                <a:gd name="connsiteX19" fmla="*/ 50433 w 89414"/>
                <a:gd name="connsiteY19" fmla="*/ 67552 h 67552"/>
                <a:gd name="connsiteX20" fmla="*/ 39213 w 89414"/>
                <a:gd name="connsiteY20" fmla="*/ 67552 h 67552"/>
                <a:gd name="connsiteX21" fmla="*/ 39213 w 89414"/>
                <a:gd name="connsiteY21" fmla="*/ 24638 h 67552"/>
                <a:gd name="connsiteX22" fmla="*/ 36437 w 89414"/>
                <a:gd name="connsiteY22" fmla="*/ 13418 h 67552"/>
                <a:gd name="connsiteX23" fmla="*/ 27530 w 89414"/>
                <a:gd name="connsiteY23" fmla="*/ 9716 h 67552"/>
                <a:gd name="connsiteX24" fmla="*/ 18855 w 89414"/>
                <a:gd name="connsiteY24" fmla="*/ 12146 h 67552"/>
                <a:gd name="connsiteX25" fmla="*/ 13071 w 89414"/>
                <a:gd name="connsiteY25" fmla="*/ 19433 h 67552"/>
                <a:gd name="connsiteX26" fmla="*/ 11221 w 89414"/>
                <a:gd name="connsiteY26" fmla="*/ 33198 h 67552"/>
                <a:gd name="connsiteX27" fmla="*/ 11221 w 89414"/>
                <a:gd name="connsiteY27" fmla="*/ 67437 h 67552"/>
                <a:gd name="connsiteX28" fmla="*/ 0 w 89414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4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6" y="7403"/>
                    <a:pt x="14922" y="4858"/>
                    <a:pt x="18276" y="2892"/>
                  </a:cubicBezTo>
                  <a:cubicBezTo>
                    <a:pt x="21746" y="925"/>
                    <a:pt x="25564" y="0"/>
                    <a:pt x="29959" y="0"/>
                  </a:cubicBezTo>
                  <a:cubicBezTo>
                    <a:pt x="34817" y="0"/>
                    <a:pt x="38866" y="1041"/>
                    <a:pt x="41989" y="3007"/>
                  </a:cubicBezTo>
                  <a:cubicBezTo>
                    <a:pt x="45112" y="5090"/>
                    <a:pt x="47310" y="7866"/>
                    <a:pt x="48582" y="11567"/>
                  </a:cubicBezTo>
                  <a:cubicBezTo>
                    <a:pt x="53788" y="3817"/>
                    <a:pt x="60613" y="0"/>
                    <a:pt x="68941" y="0"/>
                  </a:cubicBezTo>
                  <a:cubicBezTo>
                    <a:pt x="75534" y="0"/>
                    <a:pt x="80508" y="1851"/>
                    <a:pt x="84093" y="5437"/>
                  </a:cubicBezTo>
                  <a:cubicBezTo>
                    <a:pt x="87563" y="9022"/>
                    <a:pt x="89415" y="14690"/>
                    <a:pt x="89415" y="22209"/>
                  </a:cubicBezTo>
                  <a:lnTo>
                    <a:pt x="89415" y="67552"/>
                  </a:lnTo>
                  <a:lnTo>
                    <a:pt x="78310" y="67552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425"/>
                  </a:cubicBezTo>
                  <a:cubicBezTo>
                    <a:pt x="76575" y="14575"/>
                    <a:pt x="75187" y="12840"/>
                    <a:pt x="73336" y="11683"/>
                  </a:cubicBezTo>
                  <a:cubicBezTo>
                    <a:pt x="71370" y="10526"/>
                    <a:pt x="69172" y="9832"/>
                    <a:pt x="66627" y="9832"/>
                  </a:cubicBezTo>
                  <a:cubicBezTo>
                    <a:pt x="62001" y="9832"/>
                    <a:pt x="58183" y="11336"/>
                    <a:pt x="55060" y="14459"/>
                  </a:cubicBezTo>
                  <a:cubicBezTo>
                    <a:pt x="52052" y="17582"/>
                    <a:pt x="50433" y="22440"/>
                    <a:pt x="50433" y="29265"/>
                  </a:cubicBezTo>
                  <a:lnTo>
                    <a:pt x="50433" y="67552"/>
                  </a:lnTo>
                  <a:lnTo>
                    <a:pt x="39213" y="67552"/>
                  </a:lnTo>
                  <a:lnTo>
                    <a:pt x="39213" y="24638"/>
                  </a:lnTo>
                  <a:cubicBezTo>
                    <a:pt x="39213" y="19664"/>
                    <a:pt x="38287" y="15963"/>
                    <a:pt x="36437" y="13418"/>
                  </a:cubicBezTo>
                  <a:cubicBezTo>
                    <a:pt x="34586" y="10873"/>
                    <a:pt x="31579" y="9716"/>
                    <a:pt x="27530" y="9716"/>
                  </a:cubicBezTo>
                  <a:cubicBezTo>
                    <a:pt x="24407" y="9716"/>
                    <a:pt x="21515" y="10526"/>
                    <a:pt x="18855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5" y="22672"/>
                    <a:pt x="11221" y="27183"/>
                    <a:pt x="11221" y="33198"/>
                  </a:cubicBezTo>
                  <a:lnTo>
                    <a:pt x="11221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F2A5586C-6646-153F-ED45-35A930DC840D}"/>
                </a:ext>
              </a:extLst>
            </p:cNvPr>
            <p:cNvSpPr/>
            <p:nvPr/>
          </p:nvSpPr>
          <p:spPr>
            <a:xfrm>
              <a:off x="6742092" y="3012999"/>
              <a:ext cx="53671" cy="67552"/>
            </a:xfrm>
            <a:custGeom>
              <a:avLst/>
              <a:gdLst>
                <a:gd name="connsiteX0" fmla="*/ 43493 w 53671"/>
                <a:gd name="connsiteY0" fmla="*/ 66048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5 w 53671"/>
                <a:gd name="connsiteY4" fmla="*/ 59686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1 w 53671"/>
                <a:gd name="connsiteY8" fmla="*/ 116 h 67552"/>
                <a:gd name="connsiteX9" fmla="*/ 11221 w 53671"/>
                <a:gd name="connsiteY9" fmla="*/ 36668 h 67552"/>
                <a:gd name="connsiteX10" fmla="*/ 11915 w 53671"/>
                <a:gd name="connsiteY10" fmla="*/ 48466 h 67552"/>
                <a:gd name="connsiteX11" fmla="*/ 16426 w 53671"/>
                <a:gd name="connsiteY11" fmla="*/ 55407 h 67552"/>
                <a:gd name="connsiteX12" fmla="*/ 24870 w 53671"/>
                <a:gd name="connsiteY12" fmla="*/ 57951 h 67552"/>
                <a:gd name="connsiteX13" fmla="*/ 34355 w 53671"/>
                <a:gd name="connsiteY13" fmla="*/ 55407 h 67552"/>
                <a:gd name="connsiteX14" fmla="*/ 40601 w 53671"/>
                <a:gd name="connsiteY14" fmla="*/ 48351 h 67552"/>
                <a:gd name="connsiteX15" fmla="*/ 42452 w 53671"/>
                <a:gd name="connsiteY15" fmla="*/ 35395 h 67552"/>
                <a:gd name="connsiteX16" fmla="*/ 42452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8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4" y="67552"/>
                    <a:pt x="15037" y="66858"/>
                    <a:pt x="11683" y="65354"/>
                  </a:cubicBezTo>
                  <a:cubicBezTo>
                    <a:pt x="8329" y="63851"/>
                    <a:pt x="5784" y="62000"/>
                    <a:pt x="4165" y="59686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2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1" y="116"/>
                  </a:lnTo>
                  <a:lnTo>
                    <a:pt x="11221" y="36668"/>
                  </a:lnTo>
                  <a:cubicBezTo>
                    <a:pt x="11221" y="42451"/>
                    <a:pt x="11451" y="46500"/>
                    <a:pt x="11915" y="48466"/>
                  </a:cubicBezTo>
                  <a:cubicBezTo>
                    <a:pt x="12609" y="51358"/>
                    <a:pt x="14112" y="53672"/>
                    <a:pt x="16426" y="55407"/>
                  </a:cubicBezTo>
                  <a:cubicBezTo>
                    <a:pt x="18739" y="57026"/>
                    <a:pt x="21515" y="57951"/>
                    <a:pt x="24870" y="57951"/>
                  </a:cubicBezTo>
                  <a:cubicBezTo>
                    <a:pt x="28224" y="57951"/>
                    <a:pt x="31347" y="57142"/>
                    <a:pt x="34355" y="55407"/>
                  </a:cubicBezTo>
                  <a:cubicBezTo>
                    <a:pt x="37362" y="53672"/>
                    <a:pt x="39329" y="51358"/>
                    <a:pt x="40601" y="48351"/>
                  </a:cubicBezTo>
                  <a:cubicBezTo>
                    <a:pt x="41873" y="45343"/>
                    <a:pt x="42452" y="41063"/>
                    <a:pt x="42452" y="35395"/>
                  </a:cubicBezTo>
                  <a:lnTo>
                    <a:pt x="42452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045A9B88-C05B-B0C3-DFB3-8F4D57882A14}"/>
                </a:ext>
              </a:extLst>
            </p:cNvPr>
            <p:cNvSpPr/>
            <p:nvPr/>
          </p:nvSpPr>
          <p:spPr>
            <a:xfrm>
              <a:off x="6812883" y="3011611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4" y="7866"/>
                  </a:cubicBezTo>
                  <a:cubicBezTo>
                    <a:pt x="51242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3" y="11799"/>
                  </a:cubicBezTo>
                  <a:cubicBezTo>
                    <a:pt x="34355" y="10411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68C29F37-4231-D97A-4FF8-DA3A504E59BB}"/>
                </a:ext>
              </a:extLst>
            </p:cNvPr>
            <p:cNvSpPr/>
            <p:nvPr/>
          </p:nvSpPr>
          <p:spPr>
            <a:xfrm>
              <a:off x="6883674" y="298801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D47B79B0-7C3C-2B6F-A7AF-539A78E5BC20}"/>
                </a:ext>
              </a:extLst>
            </p:cNvPr>
            <p:cNvSpPr/>
            <p:nvPr/>
          </p:nvSpPr>
          <p:spPr>
            <a:xfrm>
              <a:off x="6905536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20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0B54B0F3-D442-1DD4-51F7-6C6EF0CC6F44}"/>
                </a:ext>
              </a:extLst>
            </p:cNvPr>
            <p:cNvSpPr/>
            <p:nvPr/>
          </p:nvSpPr>
          <p:spPr>
            <a:xfrm>
              <a:off x="6947062" y="2988014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71E68DFE-7E3A-8891-3039-C71504571D78}"/>
                </a:ext>
              </a:extLst>
            </p:cNvPr>
            <p:cNvSpPr/>
            <p:nvPr/>
          </p:nvSpPr>
          <p:spPr>
            <a:xfrm>
              <a:off x="6971353" y="3011726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4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7"/>
                    <a:pt x="21631" y="0"/>
                    <a:pt x="30769" y="0"/>
                  </a:cubicBezTo>
                  <a:cubicBezTo>
                    <a:pt x="39907" y="0"/>
                    <a:pt x="46847" y="3007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4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3"/>
                    <a:pt x="12609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C7B94166-D806-C625-9979-3D590102E708}"/>
                </a:ext>
              </a:extLst>
            </p:cNvPr>
            <p:cNvSpPr/>
            <p:nvPr/>
          </p:nvSpPr>
          <p:spPr>
            <a:xfrm>
              <a:off x="7041334" y="3011495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10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3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7 w 54828"/>
                <a:gd name="connsiteY10" fmla="*/ 19086 h 68940"/>
                <a:gd name="connsiteX11" fmla="*/ 3933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400 w 54828"/>
                <a:gd name="connsiteY17" fmla="*/ 18392 h 68940"/>
                <a:gd name="connsiteX18" fmla="*/ 41411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2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9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10" y="56332"/>
                  </a:cubicBezTo>
                  <a:cubicBezTo>
                    <a:pt x="19202" y="58646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6" y="44881"/>
                    <a:pt x="40023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8"/>
                    <a:pt x="14691" y="35742"/>
                    <a:pt x="11567" y="34239"/>
                  </a:cubicBezTo>
                  <a:cubicBezTo>
                    <a:pt x="8445" y="32735"/>
                    <a:pt x="6015" y="30653"/>
                    <a:pt x="4396" y="27993"/>
                  </a:cubicBezTo>
                  <a:cubicBezTo>
                    <a:pt x="2777" y="25332"/>
                    <a:pt x="1967" y="22325"/>
                    <a:pt x="1967" y="19086"/>
                  </a:cubicBezTo>
                  <a:cubicBezTo>
                    <a:pt x="1967" y="16194"/>
                    <a:pt x="2661" y="13418"/>
                    <a:pt x="3933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1" y="3354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8" y="0"/>
                  </a:cubicBezTo>
                  <a:cubicBezTo>
                    <a:pt x="31463" y="0"/>
                    <a:pt x="35974" y="694"/>
                    <a:pt x="39907" y="2198"/>
                  </a:cubicBezTo>
                  <a:cubicBezTo>
                    <a:pt x="43840" y="3702"/>
                    <a:pt x="46732" y="5668"/>
                    <a:pt x="48582" y="8213"/>
                  </a:cubicBezTo>
                  <a:cubicBezTo>
                    <a:pt x="50433" y="10758"/>
                    <a:pt x="51706" y="14112"/>
                    <a:pt x="52400" y="18392"/>
                  </a:cubicBezTo>
                  <a:lnTo>
                    <a:pt x="41411" y="19896"/>
                  </a:lnTo>
                  <a:cubicBezTo>
                    <a:pt x="40948" y="16541"/>
                    <a:pt x="39444" y="13881"/>
                    <a:pt x="37131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8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8" y="22672"/>
                    <a:pt x="16426" y="23713"/>
                    <a:pt x="18392" y="24522"/>
                  </a:cubicBezTo>
                  <a:cubicBezTo>
                    <a:pt x="19549" y="24985"/>
                    <a:pt x="22788" y="25911"/>
                    <a:pt x="28224" y="27414"/>
                  </a:cubicBezTo>
                  <a:cubicBezTo>
                    <a:pt x="36089" y="29496"/>
                    <a:pt x="41642" y="31231"/>
                    <a:pt x="44765" y="32619"/>
                  </a:cubicBezTo>
                  <a:cubicBezTo>
                    <a:pt x="47888" y="34007"/>
                    <a:pt x="50318" y="35974"/>
                    <a:pt x="52168" y="38519"/>
                  </a:cubicBezTo>
                  <a:cubicBezTo>
                    <a:pt x="53903" y="41063"/>
                    <a:pt x="54829" y="44302"/>
                    <a:pt x="54829" y="48119"/>
                  </a:cubicBezTo>
                  <a:cubicBezTo>
                    <a:pt x="54829" y="51937"/>
                    <a:pt x="53788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5" y="60034"/>
                    <a:pt x="1273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76685BED-7528-2B75-8F99-095B61D845F9}"/>
                </a:ext>
              </a:extLst>
            </p:cNvPr>
            <p:cNvSpPr/>
            <p:nvPr/>
          </p:nvSpPr>
          <p:spPr>
            <a:xfrm>
              <a:off x="7138267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20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885C26D1-89A2-49E4-05A3-27E86B6E7BEC}"/>
                </a:ext>
              </a:extLst>
            </p:cNvPr>
            <p:cNvSpPr/>
            <p:nvPr/>
          </p:nvSpPr>
          <p:spPr>
            <a:xfrm>
              <a:off x="7179678" y="2988014"/>
              <a:ext cx="53787" cy="91264"/>
            </a:xfrm>
            <a:custGeom>
              <a:avLst/>
              <a:gdLst>
                <a:gd name="connsiteX0" fmla="*/ 0 w 53787"/>
                <a:gd name="connsiteY0" fmla="*/ 91034 h 91264"/>
                <a:gd name="connsiteX1" fmla="*/ 0 w 53787"/>
                <a:gd name="connsiteY1" fmla="*/ 0 h 91264"/>
                <a:gd name="connsiteX2" fmla="*/ 11220 w 53787"/>
                <a:gd name="connsiteY2" fmla="*/ 0 h 91264"/>
                <a:gd name="connsiteX3" fmla="*/ 11220 w 53787"/>
                <a:gd name="connsiteY3" fmla="*/ 32735 h 91264"/>
                <a:gd name="connsiteX4" fmla="*/ 31000 w 53787"/>
                <a:gd name="connsiteY4" fmla="*/ 23713 h 91264"/>
                <a:gd name="connsiteX5" fmla="*/ 43724 w 53787"/>
                <a:gd name="connsiteY5" fmla="*/ 26605 h 91264"/>
                <a:gd name="connsiteX6" fmla="*/ 51474 w 53787"/>
                <a:gd name="connsiteY6" fmla="*/ 34586 h 91264"/>
                <a:gd name="connsiteX7" fmla="*/ 53788 w 53787"/>
                <a:gd name="connsiteY7" fmla="*/ 49392 h 91264"/>
                <a:gd name="connsiteX8" fmla="*/ 53788 w 53787"/>
                <a:gd name="connsiteY8" fmla="*/ 91265 h 91264"/>
                <a:gd name="connsiteX9" fmla="*/ 42567 w 53787"/>
                <a:gd name="connsiteY9" fmla="*/ 91265 h 91264"/>
                <a:gd name="connsiteX10" fmla="*/ 42567 w 53787"/>
                <a:gd name="connsiteY10" fmla="*/ 49392 h 91264"/>
                <a:gd name="connsiteX11" fmla="*/ 38981 w 53787"/>
                <a:gd name="connsiteY11" fmla="*/ 37246 h 91264"/>
                <a:gd name="connsiteX12" fmla="*/ 28686 w 53787"/>
                <a:gd name="connsiteY12" fmla="*/ 33429 h 91264"/>
                <a:gd name="connsiteX13" fmla="*/ 19317 w 53787"/>
                <a:gd name="connsiteY13" fmla="*/ 35974 h 91264"/>
                <a:gd name="connsiteX14" fmla="*/ 13071 w 53787"/>
                <a:gd name="connsiteY14" fmla="*/ 42914 h 91264"/>
                <a:gd name="connsiteX15" fmla="*/ 11220 w 53787"/>
                <a:gd name="connsiteY15" fmla="*/ 55060 h 91264"/>
                <a:gd name="connsiteX16" fmla="*/ 11220 w 53787"/>
                <a:gd name="connsiteY16" fmla="*/ 91149 h 91264"/>
                <a:gd name="connsiteX17" fmla="*/ 0 w 53787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7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10" y="28571"/>
                    <a:pt x="49854" y="31231"/>
                    <a:pt x="51474" y="34586"/>
                  </a:cubicBezTo>
                  <a:cubicBezTo>
                    <a:pt x="52978" y="37940"/>
                    <a:pt x="53788" y="42914"/>
                    <a:pt x="53788" y="49392"/>
                  </a:cubicBezTo>
                  <a:lnTo>
                    <a:pt x="53788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411" y="39791"/>
                    <a:pt x="38981" y="37246"/>
                  </a:cubicBezTo>
                  <a:cubicBezTo>
                    <a:pt x="36552" y="34701"/>
                    <a:pt x="33082" y="33429"/>
                    <a:pt x="28686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9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B03302EE-593B-4B34-C6CA-F92606B35649}"/>
                </a:ext>
              </a:extLst>
            </p:cNvPr>
            <p:cNvSpPr/>
            <p:nvPr/>
          </p:nvSpPr>
          <p:spPr>
            <a:xfrm>
              <a:off x="7250237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6 w 35858"/>
                <a:gd name="connsiteY4" fmla="*/ 2198 h 67552"/>
                <a:gd name="connsiteX5" fmla="*/ 24407 w 35858"/>
                <a:gd name="connsiteY5" fmla="*/ 0 h 67552"/>
                <a:gd name="connsiteX6" fmla="*/ 35859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6 w 35858"/>
                <a:gd name="connsiteY9" fmla="*/ 13765 h 67552"/>
                <a:gd name="connsiteX10" fmla="*/ 13071 w 35858"/>
                <a:gd name="connsiteY10" fmla="*/ 19896 h 67552"/>
                <a:gd name="connsiteX11" fmla="*/ 11221 w 35858"/>
                <a:gd name="connsiteY11" fmla="*/ 32966 h 67552"/>
                <a:gd name="connsiteX12" fmla="*/ 11221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9" y="6825"/>
                    <a:pt x="15038" y="3702"/>
                    <a:pt x="17236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9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400" y="11567"/>
                    <a:pt x="19202" y="12261"/>
                    <a:pt x="17236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9"/>
                    <a:pt x="11221" y="28224"/>
                    <a:pt x="11221" y="32966"/>
                  </a:cubicBezTo>
                  <a:lnTo>
                    <a:pt x="11221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4E2EFEA0-8C48-9ABA-C5E8-D5077A980DEF}"/>
                </a:ext>
              </a:extLst>
            </p:cNvPr>
            <p:cNvSpPr/>
            <p:nvPr/>
          </p:nvSpPr>
          <p:spPr>
            <a:xfrm>
              <a:off x="7288294" y="3011611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5"/>
                    <a:pt x="25448" y="59687"/>
                    <a:pt x="31000" y="59687"/>
                  </a:cubicBezTo>
                  <a:cubicBezTo>
                    <a:pt x="36552" y="59687"/>
                    <a:pt x="41179" y="57605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6FC0B8F8-91D9-398E-D542-53B4FD2B3385}"/>
                </a:ext>
              </a:extLst>
            </p:cNvPr>
            <p:cNvSpPr/>
            <p:nvPr/>
          </p:nvSpPr>
          <p:spPr>
            <a:xfrm>
              <a:off x="7363017" y="3012999"/>
              <a:ext cx="53671" cy="67552"/>
            </a:xfrm>
            <a:custGeom>
              <a:avLst/>
              <a:gdLst>
                <a:gd name="connsiteX0" fmla="*/ 43493 w 53671"/>
                <a:gd name="connsiteY0" fmla="*/ 66048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4 h 67552"/>
                <a:gd name="connsiteX4" fmla="*/ 4165 w 53671"/>
                <a:gd name="connsiteY4" fmla="*/ 59686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1 w 53671"/>
                <a:gd name="connsiteY8" fmla="*/ 116 h 67552"/>
                <a:gd name="connsiteX9" fmla="*/ 11221 w 53671"/>
                <a:gd name="connsiteY9" fmla="*/ 36668 h 67552"/>
                <a:gd name="connsiteX10" fmla="*/ 11915 w 53671"/>
                <a:gd name="connsiteY10" fmla="*/ 48466 h 67552"/>
                <a:gd name="connsiteX11" fmla="*/ 16426 w 53671"/>
                <a:gd name="connsiteY11" fmla="*/ 55407 h 67552"/>
                <a:gd name="connsiteX12" fmla="*/ 24870 w 53671"/>
                <a:gd name="connsiteY12" fmla="*/ 57951 h 67552"/>
                <a:gd name="connsiteX13" fmla="*/ 34355 w 53671"/>
                <a:gd name="connsiteY13" fmla="*/ 55407 h 67552"/>
                <a:gd name="connsiteX14" fmla="*/ 40601 w 53671"/>
                <a:gd name="connsiteY14" fmla="*/ 48351 h 67552"/>
                <a:gd name="connsiteX15" fmla="*/ 42452 w 53671"/>
                <a:gd name="connsiteY15" fmla="*/ 35395 h 67552"/>
                <a:gd name="connsiteX16" fmla="*/ 42452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8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4" y="67552"/>
                    <a:pt x="15038" y="66858"/>
                    <a:pt x="11683" y="65354"/>
                  </a:cubicBezTo>
                  <a:cubicBezTo>
                    <a:pt x="8329" y="63851"/>
                    <a:pt x="5784" y="62000"/>
                    <a:pt x="4165" y="59686"/>
                  </a:cubicBezTo>
                  <a:cubicBezTo>
                    <a:pt x="2545" y="57373"/>
                    <a:pt x="1388" y="54713"/>
                    <a:pt x="694" y="51358"/>
                  </a:cubicBezTo>
                  <a:cubicBezTo>
                    <a:pt x="232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1" y="116"/>
                  </a:lnTo>
                  <a:lnTo>
                    <a:pt x="11221" y="36668"/>
                  </a:lnTo>
                  <a:cubicBezTo>
                    <a:pt x="11221" y="42451"/>
                    <a:pt x="11452" y="46500"/>
                    <a:pt x="11915" y="48466"/>
                  </a:cubicBezTo>
                  <a:cubicBezTo>
                    <a:pt x="12609" y="51358"/>
                    <a:pt x="14112" y="53672"/>
                    <a:pt x="16426" y="55407"/>
                  </a:cubicBezTo>
                  <a:cubicBezTo>
                    <a:pt x="18739" y="57026"/>
                    <a:pt x="21515" y="57951"/>
                    <a:pt x="24870" y="57951"/>
                  </a:cubicBezTo>
                  <a:cubicBezTo>
                    <a:pt x="28224" y="57951"/>
                    <a:pt x="31347" y="57142"/>
                    <a:pt x="34355" y="55407"/>
                  </a:cubicBezTo>
                  <a:cubicBezTo>
                    <a:pt x="37362" y="53672"/>
                    <a:pt x="39329" y="51358"/>
                    <a:pt x="40601" y="48351"/>
                  </a:cubicBezTo>
                  <a:cubicBezTo>
                    <a:pt x="41873" y="45343"/>
                    <a:pt x="42452" y="41063"/>
                    <a:pt x="42452" y="35395"/>
                  </a:cubicBezTo>
                  <a:lnTo>
                    <a:pt x="42452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E57F4BD5-E47E-09B0-8300-EF6916FEB633}"/>
                </a:ext>
              </a:extLst>
            </p:cNvPr>
            <p:cNvSpPr/>
            <p:nvPr/>
          </p:nvSpPr>
          <p:spPr>
            <a:xfrm>
              <a:off x="7429644" y="3011495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2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6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2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146" y="79929"/>
                    <a:pt x="44996" y="77037"/>
                    <a:pt x="45922" y="73336"/>
                  </a:cubicBezTo>
                  <a:cubicBezTo>
                    <a:pt x="46500" y="71022"/>
                    <a:pt x="46732" y="66280"/>
                    <a:pt x="46732" y="58993"/>
                  </a:cubicBezTo>
                  <a:cubicBezTo>
                    <a:pt x="41873" y="64776"/>
                    <a:pt x="35743" y="67668"/>
                    <a:pt x="28455" y="67668"/>
                  </a:cubicBezTo>
                  <a:cubicBezTo>
                    <a:pt x="19318" y="67668"/>
                    <a:pt x="12377" y="64429"/>
                    <a:pt x="7403" y="57836"/>
                  </a:cubicBezTo>
                  <a:cubicBezTo>
                    <a:pt x="2429" y="51243"/>
                    <a:pt x="0" y="43492"/>
                    <a:pt x="0" y="34239"/>
                  </a:cubicBezTo>
                  <a:cubicBezTo>
                    <a:pt x="0" y="27993"/>
                    <a:pt x="1157" y="22093"/>
                    <a:pt x="3470" y="16772"/>
                  </a:cubicBezTo>
                  <a:cubicBezTo>
                    <a:pt x="5784" y="11452"/>
                    <a:pt x="9023" y="7287"/>
                    <a:pt x="13418" y="4396"/>
                  </a:cubicBezTo>
                  <a:cubicBezTo>
                    <a:pt x="17698" y="1504"/>
                    <a:pt x="22788" y="0"/>
                    <a:pt x="28687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6" y="80392"/>
                  </a:cubicBezTo>
                  <a:cubicBezTo>
                    <a:pt x="53094" y="84672"/>
                    <a:pt x="49739" y="88026"/>
                    <a:pt x="45228" y="90571"/>
                  </a:cubicBezTo>
                  <a:cubicBezTo>
                    <a:pt x="40717" y="93000"/>
                    <a:pt x="35165" y="94272"/>
                    <a:pt x="28455" y="94272"/>
                  </a:cubicBezTo>
                  <a:cubicBezTo>
                    <a:pt x="20590" y="94272"/>
                    <a:pt x="14228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8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2" y="15616"/>
                  </a:cubicBezTo>
                  <a:cubicBezTo>
                    <a:pt x="38981" y="11452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3" y="15500"/>
                  </a:cubicBezTo>
                  <a:cubicBezTo>
                    <a:pt x="13303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3CEA06C4-57A9-4D07-EE96-D23334A3B548}"/>
                </a:ext>
              </a:extLst>
            </p:cNvPr>
            <p:cNvSpPr/>
            <p:nvPr/>
          </p:nvSpPr>
          <p:spPr>
            <a:xfrm>
              <a:off x="7504484" y="2988014"/>
              <a:ext cx="53786" cy="91264"/>
            </a:xfrm>
            <a:custGeom>
              <a:avLst/>
              <a:gdLst>
                <a:gd name="connsiteX0" fmla="*/ 0 w 53786"/>
                <a:gd name="connsiteY0" fmla="*/ 91034 h 91264"/>
                <a:gd name="connsiteX1" fmla="*/ 0 w 53786"/>
                <a:gd name="connsiteY1" fmla="*/ 0 h 91264"/>
                <a:gd name="connsiteX2" fmla="*/ 11220 w 53786"/>
                <a:gd name="connsiteY2" fmla="*/ 0 h 91264"/>
                <a:gd name="connsiteX3" fmla="*/ 11220 w 53786"/>
                <a:gd name="connsiteY3" fmla="*/ 32735 h 91264"/>
                <a:gd name="connsiteX4" fmla="*/ 31000 w 53786"/>
                <a:gd name="connsiteY4" fmla="*/ 23713 h 91264"/>
                <a:gd name="connsiteX5" fmla="*/ 43724 w 53786"/>
                <a:gd name="connsiteY5" fmla="*/ 26605 h 91264"/>
                <a:gd name="connsiteX6" fmla="*/ 51474 w 53786"/>
                <a:gd name="connsiteY6" fmla="*/ 34586 h 91264"/>
                <a:gd name="connsiteX7" fmla="*/ 53787 w 53786"/>
                <a:gd name="connsiteY7" fmla="*/ 49392 h 91264"/>
                <a:gd name="connsiteX8" fmla="*/ 53787 w 53786"/>
                <a:gd name="connsiteY8" fmla="*/ 91265 h 91264"/>
                <a:gd name="connsiteX9" fmla="*/ 42567 w 53786"/>
                <a:gd name="connsiteY9" fmla="*/ 91265 h 91264"/>
                <a:gd name="connsiteX10" fmla="*/ 42567 w 53786"/>
                <a:gd name="connsiteY10" fmla="*/ 49392 h 91264"/>
                <a:gd name="connsiteX11" fmla="*/ 38981 w 53786"/>
                <a:gd name="connsiteY11" fmla="*/ 37246 h 91264"/>
                <a:gd name="connsiteX12" fmla="*/ 28686 w 53786"/>
                <a:gd name="connsiteY12" fmla="*/ 33429 h 91264"/>
                <a:gd name="connsiteX13" fmla="*/ 19317 w 53786"/>
                <a:gd name="connsiteY13" fmla="*/ 35974 h 91264"/>
                <a:gd name="connsiteX14" fmla="*/ 13071 w 53786"/>
                <a:gd name="connsiteY14" fmla="*/ 42914 h 91264"/>
                <a:gd name="connsiteX15" fmla="*/ 11220 w 53786"/>
                <a:gd name="connsiteY15" fmla="*/ 55060 h 91264"/>
                <a:gd name="connsiteX16" fmla="*/ 11220 w 53786"/>
                <a:gd name="connsiteY16" fmla="*/ 91149 h 91264"/>
                <a:gd name="connsiteX17" fmla="*/ 0 w 53786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6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09" y="28571"/>
                    <a:pt x="49854" y="31231"/>
                    <a:pt x="51474" y="34586"/>
                  </a:cubicBezTo>
                  <a:cubicBezTo>
                    <a:pt x="52977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410" y="39791"/>
                    <a:pt x="38981" y="37246"/>
                  </a:cubicBezTo>
                  <a:cubicBezTo>
                    <a:pt x="36552" y="34701"/>
                    <a:pt x="33082" y="33429"/>
                    <a:pt x="28686" y="33429"/>
                  </a:cubicBezTo>
                  <a:cubicBezTo>
                    <a:pt x="25332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1" y="42914"/>
                  </a:cubicBezTo>
                  <a:cubicBezTo>
                    <a:pt x="11798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6502DFB4-62B1-C27F-2AC6-A9AC761820D3}"/>
                </a:ext>
              </a:extLst>
            </p:cNvPr>
            <p:cNvSpPr/>
            <p:nvPr/>
          </p:nvSpPr>
          <p:spPr>
            <a:xfrm>
              <a:off x="7604077" y="2990096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20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B976065B-670E-8577-058E-5BDF29A20EB4}"/>
                </a:ext>
              </a:extLst>
            </p:cNvPr>
            <p:cNvSpPr/>
            <p:nvPr/>
          </p:nvSpPr>
          <p:spPr>
            <a:xfrm>
              <a:off x="7645603" y="2988014"/>
              <a:ext cx="53786" cy="91264"/>
            </a:xfrm>
            <a:custGeom>
              <a:avLst/>
              <a:gdLst>
                <a:gd name="connsiteX0" fmla="*/ 0 w 53786"/>
                <a:gd name="connsiteY0" fmla="*/ 91034 h 91264"/>
                <a:gd name="connsiteX1" fmla="*/ 0 w 53786"/>
                <a:gd name="connsiteY1" fmla="*/ 0 h 91264"/>
                <a:gd name="connsiteX2" fmla="*/ 11220 w 53786"/>
                <a:gd name="connsiteY2" fmla="*/ 0 h 91264"/>
                <a:gd name="connsiteX3" fmla="*/ 11220 w 53786"/>
                <a:gd name="connsiteY3" fmla="*/ 32735 h 91264"/>
                <a:gd name="connsiteX4" fmla="*/ 31000 w 53786"/>
                <a:gd name="connsiteY4" fmla="*/ 23713 h 91264"/>
                <a:gd name="connsiteX5" fmla="*/ 43724 w 53786"/>
                <a:gd name="connsiteY5" fmla="*/ 26605 h 91264"/>
                <a:gd name="connsiteX6" fmla="*/ 51473 w 53786"/>
                <a:gd name="connsiteY6" fmla="*/ 34586 h 91264"/>
                <a:gd name="connsiteX7" fmla="*/ 53787 w 53786"/>
                <a:gd name="connsiteY7" fmla="*/ 49392 h 91264"/>
                <a:gd name="connsiteX8" fmla="*/ 53787 w 53786"/>
                <a:gd name="connsiteY8" fmla="*/ 91265 h 91264"/>
                <a:gd name="connsiteX9" fmla="*/ 42567 w 53786"/>
                <a:gd name="connsiteY9" fmla="*/ 91265 h 91264"/>
                <a:gd name="connsiteX10" fmla="*/ 42567 w 53786"/>
                <a:gd name="connsiteY10" fmla="*/ 49392 h 91264"/>
                <a:gd name="connsiteX11" fmla="*/ 38981 w 53786"/>
                <a:gd name="connsiteY11" fmla="*/ 37246 h 91264"/>
                <a:gd name="connsiteX12" fmla="*/ 28686 w 53786"/>
                <a:gd name="connsiteY12" fmla="*/ 33429 h 91264"/>
                <a:gd name="connsiteX13" fmla="*/ 19317 w 53786"/>
                <a:gd name="connsiteY13" fmla="*/ 35974 h 91264"/>
                <a:gd name="connsiteX14" fmla="*/ 13070 w 53786"/>
                <a:gd name="connsiteY14" fmla="*/ 42914 h 91264"/>
                <a:gd name="connsiteX15" fmla="*/ 11220 w 53786"/>
                <a:gd name="connsiteY15" fmla="*/ 55060 h 91264"/>
                <a:gd name="connsiteX16" fmla="*/ 11220 w 53786"/>
                <a:gd name="connsiteY16" fmla="*/ 91149 h 91264"/>
                <a:gd name="connsiteX17" fmla="*/ 0 w 53786"/>
                <a:gd name="connsiteY17" fmla="*/ 9114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786" h="91264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32735"/>
                  </a:lnTo>
                  <a:cubicBezTo>
                    <a:pt x="16425" y="26720"/>
                    <a:pt x="23019" y="23713"/>
                    <a:pt x="31000" y="23713"/>
                  </a:cubicBezTo>
                  <a:cubicBezTo>
                    <a:pt x="35858" y="23713"/>
                    <a:pt x="40138" y="24638"/>
                    <a:pt x="43724" y="26605"/>
                  </a:cubicBezTo>
                  <a:cubicBezTo>
                    <a:pt x="47309" y="28571"/>
                    <a:pt x="49854" y="31231"/>
                    <a:pt x="51473" y="34586"/>
                  </a:cubicBezTo>
                  <a:cubicBezTo>
                    <a:pt x="52977" y="37940"/>
                    <a:pt x="53787" y="42914"/>
                    <a:pt x="53787" y="49392"/>
                  </a:cubicBezTo>
                  <a:lnTo>
                    <a:pt x="53787" y="91265"/>
                  </a:lnTo>
                  <a:lnTo>
                    <a:pt x="42567" y="91265"/>
                  </a:lnTo>
                  <a:lnTo>
                    <a:pt x="42567" y="49392"/>
                  </a:lnTo>
                  <a:cubicBezTo>
                    <a:pt x="42567" y="43839"/>
                    <a:pt x="41410" y="39791"/>
                    <a:pt x="38981" y="37246"/>
                  </a:cubicBezTo>
                  <a:cubicBezTo>
                    <a:pt x="36552" y="34701"/>
                    <a:pt x="33082" y="33429"/>
                    <a:pt x="28686" y="33429"/>
                  </a:cubicBezTo>
                  <a:cubicBezTo>
                    <a:pt x="25331" y="33429"/>
                    <a:pt x="22209" y="34239"/>
                    <a:pt x="19317" y="35974"/>
                  </a:cubicBezTo>
                  <a:cubicBezTo>
                    <a:pt x="16425" y="37709"/>
                    <a:pt x="14343" y="40022"/>
                    <a:pt x="13070" y="42914"/>
                  </a:cubicBezTo>
                  <a:cubicBezTo>
                    <a:pt x="11798" y="45806"/>
                    <a:pt x="11220" y="49970"/>
                    <a:pt x="11220" y="55060"/>
                  </a:cubicBezTo>
                  <a:lnTo>
                    <a:pt x="11220" y="91149"/>
                  </a:lnTo>
                  <a:lnTo>
                    <a:pt x="0" y="9114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788DEB46-4858-879A-74C8-18A7A24D359C}"/>
                </a:ext>
              </a:extLst>
            </p:cNvPr>
            <p:cNvSpPr/>
            <p:nvPr/>
          </p:nvSpPr>
          <p:spPr>
            <a:xfrm>
              <a:off x="7716163" y="3011611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2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9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FD2E3DFA-7ABF-EF88-7441-6BA6B056DCA3}"/>
                </a:ext>
              </a:extLst>
            </p:cNvPr>
            <p:cNvSpPr/>
            <p:nvPr/>
          </p:nvSpPr>
          <p:spPr>
            <a:xfrm>
              <a:off x="7754682" y="3011726"/>
              <a:ext cx="60842" cy="68824"/>
            </a:xfrm>
            <a:custGeom>
              <a:avLst/>
              <a:gdLst>
                <a:gd name="connsiteX0" fmla="*/ 48929 w 60842"/>
                <a:gd name="connsiteY0" fmla="*/ 46153 h 68824"/>
                <a:gd name="connsiteX1" fmla="*/ 60496 w 60842"/>
                <a:gd name="connsiteY1" fmla="*/ 47541 h 68824"/>
                <a:gd name="connsiteX2" fmla="*/ 50317 w 60842"/>
                <a:gd name="connsiteY2" fmla="*/ 63272 h 68824"/>
                <a:gd name="connsiteX3" fmla="*/ 31462 w 60842"/>
                <a:gd name="connsiteY3" fmla="*/ 68825 h 68824"/>
                <a:gd name="connsiteX4" fmla="*/ 8444 w 60842"/>
                <a:gd name="connsiteY4" fmla="*/ 59918 h 68824"/>
                <a:gd name="connsiteX5" fmla="*/ 0 w 60842"/>
                <a:gd name="connsiteY5" fmla="*/ 34933 h 68824"/>
                <a:gd name="connsiteX6" fmla="*/ 8560 w 60842"/>
                <a:gd name="connsiteY6" fmla="*/ 9138 h 68824"/>
                <a:gd name="connsiteX7" fmla="*/ 30768 w 60842"/>
                <a:gd name="connsiteY7" fmla="*/ 0 h 68824"/>
                <a:gd name="connsiteX8" fmla="*/ 52399 w 60842"/>
                <a:gd name="connsiteY8" fmla="*/ 9022 h 68824"/>
                <a:gd name="connsiteX9" fmla="*/ 60843 w 60842"/>
                <a:gd name="connsiteY9" fmla="*/ 34354 h 68824"/>
                <a:gd name="connsiteX10" fmla="*/ 60843 w 60842"/>
                <a:gd name="connsiteY10" fmla="*/ 37362 h 68824"/>
                <a:gd name="connsiteX11" fmla="*/ 11682 w 60842"/>
                <a:gd name="connsiteY11" fmla="*/ 37362 h 68824"/>
                <a:gd name="connsiteX12" fmla="*/ 17813 w 60842"/>
                <a:gd name="connsiteY12" fmla="*/ 54019 h 68824"/>
                <a:gd name="connsiteX13" fmla="*/ 31578 w 60842"/>
                <a:gd name="connsiteY13" fmla="*/ 59802 h 68824"/>
                <a:gd name="connsiteX14" fmla="*/ 42104 w 60842"/>
                <a:gd name="connsiteY14" fmla="*/ 56563 h 68824"/>
                <a:gd name="connsiteX15" fmla="*/ 49045 w 60842"/>
                <a:gd name="connsiteY15" fmla="*/ 46269 h 68824"/>
                <a:gd name="connsiteX16" fmla="*/ 12261 w 60842"/>
                <a:gd name="connsiteY16" fmla="*/ 28108 h 68824"/>
                <a:gd name="connsiteX17" fmla="*/ 49160 w 60842"/>
                <a:gd name="connsiteY17" fmla="*/ 28108 h 68824"/>
                <a:gd name="connsiteX18" fmla="*/ 44881 w 60842"/>
                <a:gd name="connsiteY18" fmla="*/ 15616 h 68824"/>
                <a:gd name="connsiteX19" fmla="*/ 31000 w 60842"/>
                <a:gd name="connsiteY19" fmla="*/ 9138 h 68824"/>
                <a:gd name="connsiteX20" fmla="*/ 18045 w 60842"/>
                <a:gd name="connsiteY20" fmla="*/ 14343 h 68824"/>
                <a:gd name="connsiteX21" fmla="*/ 12261 w 60842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2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1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7"/>
                    <a:pt x="21631" y="0"/>
                    <a:pt x="30768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2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1" y="59802"/>
                    <a:pt x="31578" y="59802"/>
                  </a:cubicBezTo>
                  <a:cubicBezTo>
                    <a:pt x="35626" y="59802"/>
                    <a:pt x="39212" y="58761"/>
                    <a:pt x="42104" y="56563"/>
                  </a:cubicBezTo>
                  <a:cubicBezTo>
                    <a:pt x="44996" y="54366"/>
                    <a:pt x="47309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7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4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1A2FADA3-11E9-D954-6924-1EF3238A7DAF}"/>
                </a:ext>
              </a:extLst>
            </p:cNvPr>
            <p:cNvSpPr/>
            <p:nvPr/>
          </p:nvSpPr>
          <p:spPr>
            <a:xfrm>
              <a:off x="7825357" y="3011726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2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575"/>
                    <a:pt x="0" y="34933"/>
                  </a:cubicBezTo>
                  <a:cubicBezTo>
                    <a:pt x="0" y="24291"/>
                    <a:pt x="2892" y="15153"/>
                    <a:pt x="8560" y="9138"/>
                  </a:cubicBezTo>
                  <a:cubicBezTo>
                    <a:pt x="14227" y="3007"/>
                    <a:pt x="21631" y="0"/>
                    <a:pt x="30768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09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3"/>
                    <a:pt x="12608" y="22440"/>
                    <a:pt x="12261" y="2810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DBC5E02B-3C4D-54B7-55F8-0B8B70FE6879}"/>
                </a:ext>
              </a:extLst>
            </p:cNvPr>
            <p:cNvSpPr/>
            <p:nvPr/>
          </p:nvSpPr>
          <p:spPr>
            <a:xfrm>
              <a:off x="7935013" y="3011611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4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6 h 92768"/>
                <a:gd name="connsiteX7" fmla="*/ 53903 w 57257"/>
                <a:gd name="connsiteY7" fmla="*/ 16657 h 92768"/>
                <a:gd name="connsiteX8" fmla="*/ 57258 w 57257"/>
                <a:gd name="connsiteY8" fmla="*/ 34007 h 92768"/>
                <a:gd name="connsiteX9" fmla="*/ 53672 w 57257"/>
                <a:gd name="connsiteY9" fmla="*/ 52284 h 92768"/>
                <a:gd name="connsiteX10" fmla="*/ 43146 w 57257"/>
                <a:gd name="connsiteY10" fmla="*/ 64661 h 92768"/>
                <a:gd name="connsiteX11" fmla="*/ 28571 w 57257"/>
                <a:gd name="connsiteY11" fmla="*/ 68940 h 92768"/>
                <a:gd name="connsiteX12" fmla="*/ 18508 w 57257"/>
                <a:gd name="connsiteY12" fmla="*/ 66627 h 92768"/>
                <a:gd name="connsiteX13" fmla="*/ 11221 w 57257"/>
                <a:gd name="connsiteY13" fmla="*/ 60612 h 92768"/>
                <a:gd name="connsiteX14" fmla="*/ 11221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5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2 w 57257"/>
                <a:gd name="connsiteY20" fmla="*/ 34007 h 92768"/>
                <a:gd name="connsiteX21" fmla="*/ 40717 w 57257"/>
                <a:gd name="connsiteY21" fmla="*/ 15153 h 92768"/>
                <a:gd name="connsiteX22" fmla="*/ 28340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9" y="6709"/>
                    <a:pt x="15269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6"/>
                  </a:cubicBezTo>
                  <a:cubicBezTo>
                    <a:pt x="48466" y="7287"/>
                    <a:pt x="51706" y="11336"/>
                    <a:pt x="53903" y="16657"/>
                  </a:cubicBezTo>
                  <a:cubicBezTo>
                    <a:pt x="56101" y="21978"/>
                    <a:pt x="57258" y="27761"/>
                    <a:pt x="57258" y="34007"/>
                  </a:cubicBezTo>
                  <a:cubicBezTo>
                    <a:pt x="57258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6" y="64661"/>
                  </a:cubicBezTo>
                  <a:cubicBezTo>
                    <a:pt x="38519" y="67437"/>
                    <a:pt x="33661" y="68940"/>
                    <a:pt x="28571" y="68940"/>
                  </a:cubicBezTo>
                  <a:cubicBezTo>
                    <a:pt x="24870" y="68940"/>
                    <a:pt x="21515" y="68131"/>
                    <a:pt x="18508" y="66627"/>
                  </a:cubicBezTo>
                  <a:cubicBezTo>
                    <a:pt x="15500" y="65008"/>
                    <a:pt x="13071" y="63041"/>
                    <a:pt x="11221" y="60612"/>
                  </a:cubicBezTo>
                  <a:lnTo>
                    <a:pt x="11221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5" y="49623"/>
                    <a:pt x="15385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9"/>
                    <a:pt x="45922" y="34007"/>
                  </a:cubicBezTo>
                  <a:cubicBezTo>
                    <a:pt x="45922" y="25217"/>
                    <a:pt x="44187" y="19317"/>
                    <a:pt x="40717" y="15153"/>
                  </a:cubicBezTo>
                  <a:cubicBezTo>
                    <a:pt x="37247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1B13C351-CF9F-1823-DC6E-1123D5470F2B}"/>
                </a:ext>
              </a:extLst>
            </p:cNvPr>
            <p:cNvSpPr/>
            <p:nvPr/>
          </p:nvSpPr>
          <p:spPr>
            <a:xfrm>
              <a:off x="8005688" y="2988014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EB78A8BF-F07C-AEB2-6138-C985950B29FE}"/>
                </a:ext>
              </a:extLst>
            </p:cNvPr>
            <p:cNvSpPr/>
            <p:nvPr/>
          </p:nvSpPr>
          <p:spPr>
            <a:xfrm>
              <a:off x="8033450" y="2988014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AF943D01-7914-8B7D-263C-CF1081BF894E}"/>
                </a:ext>
              </a:extLst>
            </p:cNvPr>
            <p:cNvSpPr/>
            <p:nvPr/>
          </p:nvSpPr>
          <p:spPr>
            <a:xfrm>
              <a:off x="8061674" y="2988014"/>
              <a:ext cx="11219" cy="91033"/>
            </a:xfrm>
            <a:custGeom>
              <a:avLst/>
              <a:gdLst>
                <a:gd name="connsiteX0" fmla="*/ 0 w 11219"/>
                <a:gd name="connsiteY0" fmla="*/ 91034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91034 h 91033"/>
                <a:gd name="connsiteX4" fmla="*/ 0 w 1121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9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EC572A61-A60C-6F6D-5666-9289B0AF7375}"/>
                </a:ext>
              </a:extLst>
            </p:cNvPr>
            <p:cNvSpPr/>
            <p:nvPr/>
          </p:nvSpPr>
          <p:spPr>
            <a:xfrm>
              <a:off x="8086196" y="3011611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4 h 68940"/>
                <a:gd name="connsiteX18" fmla="*/ 31463 w 60496"/>
                <a:gd name="connsiteY18" fmla="*/ 0 h 68940"/>
                <a:gd name="connsiteX19" fmla="*/ 45228 w 60496"/>
                <a:gd name="connsiteY19" fmla="*/ 1967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40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258 h 68940"/>
                <a:gd name="connsiteX36" fmla="*/ 44187 w 60496"/>
                <a:gd name="connsiteY36" fmla="*/ 49507 h 68940"/>
                <a:gd name="connsiteX37" fmla="*/ 46037 w 60496"/>
                <a:gd name="connsiteY37" fmla="*/ 38287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246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4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20"/>
                    <a:pt x="12839" y="21862"/>
                  </a:cubicBezTo>
                  <a:lnTo>
                    <a:pt x="1851" y="20358"/>
                  </a:lnTo>
                  <a:cubicBezTo>
                    <a:pt x="2892" y="15731"/>
                    <a:pt x="4511" y="11914"/>
                    <a:pt x="6709" y="9022"/>
                  </a:cubicBezTo>
                  <a:cubicBezTo>
                    <a:pt x="9023" y="6131"/>
                    <a:pt x="12261" y="3933"/>
                    <a:pt x="16541" y="2314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1" y="694"/>
                    <a:pt x="45228" y="1967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541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4" y="67437"/>
                  </a:lnTo>
                  <a:cubicBezTo>
                    <a:pt x="47657" y="65123"/>
                    <a:pt x="46847" y="62463"/>
                    <a:pt x="46616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258"/>
                  </a:cubicBezTo>
                  <a:cubicBezTo>
                    <a:pt x="40138" y="55407"/>
                    <a:pt x="42567" y="52746"/>
                    <a:pt x="44187" y="49507"/>
                  </a:cubicBezTo>
                  <a:cubicBezTo>
                    <a:pt x="45343" y="46963"/>
                    <a:pt x="46037" y="43261"/>
                    <a:pt x="46037" y="38287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8BDFB217-8294-27DF-D43A-A09A83518C9E}"/>
                </a:ext>
              </a:extLst>
            </p:cNvPr>
            <p:cNvSpPr/>
            <p:nvPr/>
          </p:nvSpPr>
          <p:spPr>
            <a:xfrm>
              <a:off x="8160573" y="3011611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9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1 w 35858"/>
                <a:gd name="connsiteY11" fmla="*/ 32966 h 67552"/>
                <a:gd name="connsiteX12" fmla="*/ 11221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9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9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400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9"/>
                    <a:pt x="11221" y="28224"/>
                    <a:pt x="11221" y="32966"/>
                  </a:cubicBezTo>
                  <a:lnTo>
                    <a:pt x="11221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C8367E75-DF4A-607B-1096-931DF1140B53}"/>
                </a:ext>
              </a:extLst>
            </p:cNvPr>
            <p:cNvSpPr/>
            <p:nvPr/>
          </p:nvSpPr>
          <p:spPr>
            <a:xfrm>
              <a:off x="8198398" y="3011495"/>
              <a:ext cx="54828" cy="68940"/>
            </a:xfrm>
            <a:custGeom>
              <a:avLst/>
              <a:gdLst>
                <a:gd name="connsiteX0" fmla="*/ 0 w 54828"/>
                <a:gd name="connsiteY0" fmla="*/ 47888 h 68940"/>
                <a:gd name="connsiteX1" fmla="*/ 11105 w 54828"/>
                <a:gd name="connsiteY1" fmla="*/ 46153 h 68940"/>
                <a:gd name="connsiteX2" fmla="*/ 16309 w 54828"/>
                <a:gd name="connsiteY2" fmla="*/ 56332 h 68940"/>
                <a:gd name="connsiteX3" fmla="*/ 28224 w 54828"/>
                <a:gd name="connsiteY3" fmla="*/ 59918 h 68940"/>
                <a:gd name="connsiteX4" fmla="*/ 39675 w 54828"/>
                <a:gd name="connsiteY4" fmla="*/ 56795 h 68940"/>
                <a:gd name="connsiteX5" fmla="*/ 43377 w 54828"/>
                <a:gd name="connsiteY5" fmla="*/ 49392 h 68940"/>
                <a:gd name="connsiteX6" fmla="*/ 40023 w 54828"/>
                <a:gd name="connsiteY6" fmla="*/ 43377 h 68940"/>
                <a:gd name="connsiteX7" fmla="*/ 28571 w 54828"/>
                <a:gd name="connsiteY7" fmla="*/ 39560 h 68940"/>
                <a:gd name="connsiteX8" fmla="*/ 11567 w 54828"/>
                <a:gd name="connsiteY8" fmla="*/ 34239 h 68940"/>
                <a:gd name="connsiteX9" fmla="*/ 4396 w 54828"/>
                <a:gd name="connsiteY9" fmla="*/ 27993 h 68940"/>
                <a:gd name="connsiteX10" fmla="*/ 1966 w 54828"/>
                <a:gd name="connsiteY10" fmla="*/ 19086 h 68940"/>
                <a:gd name="connsiteX11" fmla="*/ 3932 w 54828"/>
                <a:gd name="connsiteY11" fmla="*/ 10873 h 68940"/>
                <a:gd name="connsiteX12" fmla="*/ 9485 w 54828"/>
                <a:gd name="connsiteY12" fmla="*/ 4627 h 68940"/>
                <a:gd name="connsiteX13" fmla="*/ 16657 w 54828"/>
                <a:gd name="connsiteY13" fmla="*/ 1388 h 68940"/>
                <a:gd name="connsiteX14" fmla="*/ 26258 w 54828"/>
                <a:gd name="connsiteY14" fmla="*/ 0 h 68940"/>
                <a:gd name="connsiteX15" fmla="*/ 39907 w 54828"/>
                <a:gd name="connsiteY15" fmla="*/ 2198 h 68940"/>
                <a:gd name="connsiteX16" fmla="*/ 48582 w 54828"/>
                <a:gd name="connsiteY16" fmla="*/ 8213 h 68940"/>
                <a:gd name="connsiteX17" fmla="*/ 52399 w 54828"/>
                <a:gd name="connsiteY17" fmla="*/ 18392 h 68940"/>
                <a:gd name="connsiteX18" fmla="*/ 41411 w 54828"/>
                <a:gd name="connsiteY18" fmla="*/ 19896 h 68940"/>
                <a:gd name="connsiteX19" fmla="*/ 37131 w 54828"/>
                <a:gd name="connsiteY19" fmla="*/ 11914 h 68940"/>
                <a:gd name="connsiteX20" fmla="*/ 27067 w 54828"/>
                <a:gd name="connsiteY20" fmla="*/ 9022 h 68940"/>
                <a:gd name="connsiteX21" fmla="*/ 16079 w 54828"/>
                <a:gd name="connsiteY21" fmla="*/ 11567 h 68940"/>
                <a:gd name="connsiteX22" fmla="*/ 12724 w 54828"/>
                <a:gd name="connsiteY22" fmla="*/ 17582 h 68940"/>
                <a:gd name="connsiteX23" fmla="*/ 14112 w 54828"/>
                <a:gd name="connsiteY23" fmla="*/ 21515 h 68940"/>
                <a:gd name="connsiteX24" fmla="*/ 18391 w 54828"/>
                <a:gd name="connsiteY24" fmla="*/ 24522 h 68940"/>
                <a:gd name="connsiteX25" fmla="*/ 28224 w 54828"/>
                <a:gd name="connsiteY25" fmla="*/ 27414 h 68940"/>
                <a:gd name="connsiteX26" fmla="*/ 44765 w 54828"/>
                <a:gd name="connsiteY26" fmla="*/ 32619 h 68940"/>
                <a:gd name="connsiteX27" fmla="*/ 52168 w 54828"/>
                <a:gd name="connsiteY27" fmla="*/ 38519 h 68940"/>
                <a:gd name="connsiteX28" fmla="*/ 54828 w 54828"/>
                <a:gd name="connsiteY28" fmla="*/ 48119 h 68940"/>
                <a:gd name="connsiteX29" fmla="*/ 51590 w 54828"/>
                <a:gd name="connsiteY29" fmla="*/ 58646 h 68940"/>
                <a:gd name="connsiteX30" fmla="*/ 42220 w 54828"/>
                <a:gd name="connsiteY30" fmla="*/ 66280 h 68940"/>
                <a:gd name="connsiteX31" fmla="*/ 28340 w 54828"/>
                <a:gd name="connsiteY31" fmla="*/ 68940 h 68940"/>
                <a:gd name="connsiteX32" fmla="*/ 8675 w 54828"/>
                <a:gd name="connsiteY32" fmla="*/ 63619 h 68940"/>
                <a:gd name="connsiteX33" fmla="*/ 116 w 54828"/>
                <a:gd name="connsiteY33" fmla="*/ 47772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828" h="68940">
                  <a:moveTo>
                    <a:pt x="0" y="47888"/>
                  </a:moveTo>
                  <a:lnTo>
                    <a:pt x="11105" y="46153"/>
                  </a:lnTo>
                  <a:cubicBezTo>
                    <a:pt x="11683" y="50548"/>
                    <a:pt x="13418" y="54019"/>
                    <a:pt x="16309" y="56332"/>
                  </a:cubicBezTo>
                  <a:cubicBezTo>
                    <a:pt x="19201" y="58646"/>
                    <a:pt x="23134" y="59918"/>
                    <a:pt x="28224" y="59918"/>
                  </a:cubicBezTo>
                  <a:cubicBezTo>
                    <a:pt x="33313" y="59918"/>
                    <a:pt x="37131" y="58877"/>
                    <a:pt x="39675" y="56795"/>
                  </a:cubicBezTo>
                  <a:cubicBezTo>
                    <a:pt x="42220" y="54713"/>
                    <a:pt x="43377" y="52284"/>
                    <a:pt x="43377" y="49392"/>
                  </a:cubicBezTo>
                  <a:cubicBezTo>
                    <a:pt x="43377" y="46847"/>
                    <a:pt x="42335" y="44881"/>
                    <a:pt x="40023" y="43377"/>
                  </a:cubicBezTo>
                  <a:cubicBezTo>
                    <a:pt x="38519" y="42336"/>
                    <a:pt x="34701" y="41063"/>
                    <a:pt x="28571" y="39560"/>
                  </a:cubicBezTo>
                  <a:cubicBezTo>
                    <a:pt x="20358" y="37478"/>
                    <a:pt x="14691" y="35742"/>
                    <a:pt x="11567" y="34239"/>
                  </a:cubicBezTo>
                  <a:cubicBezTo>
                    <a:pt x="8444" y="32735"/>
                    <a:pt x="6015" y="30653"/>
                    <a:pt x="4396" y="27993"/>
                  </a:cubicBezTo>
                  <a:cubicBezTo>
                    <a:pt x="2776" y="25332"/>
                    <a:pt x="1966" y="22325"/>
                    <a:pt x="1966" y="19086"/>
                  </a:cubicBezTo>
                  <a:cubicBezTo>
                    <a:pt x="1966" y="16194"/>
                    <a:pt x="2660" y="13418"/>
                    <a:pt x="3932" y="10873"/>
                  </a:cubicBezTo>
                  <a:cubicBezTo>
                    <a:pt x="5321" y="8328"/>
                    <a:pt x="7172" y="6246"/>
                    <a:pt x="9485" y="4627"/>
                  </a:cubicBezTo>
                  <a:cubicBezTo>
                    <a:pt x="11220" y="3354"/>
                    <a:pt x="13649" y="2198"/>
                    <a:pt x="16657" y="1388"/>
                  </a:cubicBezTo>
                  <a:cubicBezTo>
                    <a:pt x="19664" y="578"/>
                    <a:pt x="22903" y="0"/>
                    <a:pt x="26258" y="0"/>
                  </a:cubicBezTo>
                  <a:cubicBezTo>
                    <a:pt x="31462" y="0"/>
                    <a:pt x="35974" y="694"/>
                    <a:pt x="39907" y="2198"/>
                  </a:cubicBezTo>
                  <a:cubicBezTo>
                    <a:pt x="43839" y="3702"/>
                    <a:pt x="46731" y="5668"/>
                    <a:pt x="48582" y="8213"/>
                  </a:cubicBezTo>
                  <a:cubicBezTo>
                    <a:pt x="50433" y="10758"/>
                    <a:pt x="51705" y="14112"/>
                    <a:pt x="52399" y="18392"/>
                  </a:cubicBezTo>
                  <a:lnTo>
                    <a:pt x="41411" y="19896"/>
                  </a:lnTo>
                  <a:cubicBezTo>
                    <a:pt x="40947" y="16541"/>
                    <a:pt x="39444" y="13881"/>
                    <a:pt x="37131" y="11914"/>
                  </a:cubicBezTo>
                  <a:cubicBezTo>
                    <a:pt x="34701" y="9948"/>
                    <a:pt x="31347" y="9022"/>
                    <a:pt x="27067" y="9022"/>
                  </a:cubicBezTo>
                  <a:cubicBezTo>
                    <a:pt x="21977" y="9022"/>
                    <a:pt x="18276" y="9832"/>
                    <a:pt x="16079" y="11567"/>
                  </a:cubicBezTo>
                  <a:cubicBezTo>
                    <a:pt x="13881" y="13302"/>
                    <a:pt x="12724" y="15269"/>
                    <a:pt x="12724" y="17582"/>
                  </a:cubicBezTo>
                  <a:cubicBezTo>
                    <a:pt x="12724" y="19086"/>
                    <a:pt x="13187" y="20358"/>
                    <a:pt x="14112" y="21515"/>
                  </a:cubicBezTo>
                  <a:cubicBezTo>
                    <a:pt x="15037" y="22672"/>
                    <a:pt x="16425" y="23713"/>
                    <a:pt x="18391" y="24522"/>
                  </a:cubicBezTo>
                  <a:cubicBezTo>
                    <a:pt x="19549" y="24985"/>
                    <a:pt x="22787" y="25911"/>
                    <a:pt x="28224" y="27414"/>
                  </a:cubicBezTo>
                  <a:cubicBezTo>
                    <a:pt x="36089" y="29496"/>
                    <a:pt x="41641" y="31231"/>
                    <a:pt x="44765" y="32619"/>
                  </a:cubicBezTo>
                  <a:cubicBezTo>
                    <a:pt x="47888" y="34007"/>
                    <a:pt x="50317" y="35974"/>
                    <a:pt x="52168" y="38519"/>
                  </a:cubicBezTo>
                  <a:cubicBezTo>
                    <a:pt x="53903" y="41063"/>
                    <a:pt x="54828" y="44302"/>
                    <a:pt x="54828" y="48119"/>
                  </a:cubicBezTo>
                  <a:cubicBezTo>
                    <a:pt x="54828" y="51937"/>
                    <a:pt x="53787" y="55407"/>
                    <a:pt x="51590" y="58646"/>
                  </a:cubicBezTo>
                  <a:cubicBezTo>
                    <a:pt x="49392" y="62000"/>
                    <a:pt x="46269" y="64429"/>
                    <a:pt x="42220" y="66280"/>
                  </a:cubicBezTo>
                  <a:cubicBezTo>
                    <a:pt x="38056" y="68131"/>
                    <a:pt x="33429" y="68940"/>
                    <a:pt x="28340" y="68940"/>
                  </a:cubicBezTo>
                  <a:cubicBezTo>
                    <a:pt x="19780" y="68940"/>
                    <a:pt x="13187" y="67205"/>
                    <a:pt x="8675" y="63619"/>
                  </a:cubicBezTo>
                  <a:cubicBezTo>
                    <a:pt x="4164" y="60034"/>
                    <a:pt x="1272" y="54828"/>
                    <a:pt x="116" y="47772"/>
                  </a:cubicBezTo>
                  <a:close/>
                </a:path>
              </a:pathLst>
            </a:custGeom>
            <a:solidFill>
              <a:srgbClr val="0D4F9E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612FF4AC-5D23-4E13-9AB4-6BAF14E16C5E}"/>
                </a:ext>
              </a:extLst>
            </p:cNvPr>
            <p:cNvSpPr/>
            <p:nvPr/>
          </p:nvSpPr>
          <p:spPr>
            <a:xfrm>
              <a:off x="5766865" y="3293155"/>
              <a:ext cx="33660" cy="91496"/>
            </a:xfrm>
            <a:custGeom>
              <a:avLst/>
              <a:gdLst>
                <a:gd name="connsiteX0" fmla="*/ 33660 w 33660"/>
                <a:gd name="connsiteY0" fmla="*/ 91265 h 91496"/>
                <a:gd name="connsiteX1" fmla="*/ 22440 w 33660"/>
                <a:gd name="connsiteY1" fmla="*/ 91265 h 91496"/>
                <a:gd name="connsiteX2" fmla="*/ 22440 w 33660"/>
                <a:gd name="connsiteY2" fmla="*/ 20011 h 91496"/>
                <a:gd name="connsiteX3" fmla="*/ 11799 w 33660"/>
                <a:gd name="connsiteY3" fmla="*/ 27761 h 91496"/>
                <a:gd name="connsiteX4" fmla="*/ 0 w 33660"/>
                <a:gd name="connsiteY4" fmla="*/ 33545 h 91496"/>
                <a:gd name="connsiteX5" fmla="*/ 0 w 33660"/>
                <a:gd name="connsiteY5" fmla="*/ 22787 h 91496"/>
                <a:gd name="connsiteX6" fmla="*/ 16426 w 33660"/>
                <a:gd name="connsiteY6" fmla="*/ 12145 h 91496"/>
                <a:gd name="connsiteX7" fmla="*/ 26373 w 33660"/>
                <a:gd name="connsiteY7" fmla="*/ 0 h 91496"/>
                <a:gd name="connsiteX8" fmla="*/ 33545 w 33660"/>
                <a:gd name="connsiteY8" fmla="*/ 0 h 91496"/>
                <a:gd name="connsiteX9" fmla="*/ 33545 w 33660"/>
                <a:gd name="connsiteY9" fmla="*/ 91496 h 9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60" h="91496">
                  <a:moveTo>
                    <a:pt x="33660" y="91265"/>
                  </a:moveTo>
                  <a:lnTo>
                    <a:pt x="22440" y="91265"/>
                  </a:lnTo>
                  <a:lnTo>
                    <a:pt x="22440" y="20011"/>
                  </a:lnTo>
                  <a:cubicBezTo>
                    <a:pt x="19780" y="22556"/>
                    <a:pt x="16194" y="25101"/>
                    <a:pt x="11799" y="27761"/>
                  </a:cubicBezTo>
                  <a:cubicBezTo>
                    <a:pt x="7403" y="30306"/>
                    <a:pt x="3470" y="32272"/>
                    <a:pt x="0" y="33545"/>
                  </a:cubicBezTo>
                  <a:lnTo>
                    <a:pt x="0" y="22787"/>
                  </a:lnTo>
                  <a:cubicBezTo>
                    <a:pt x="6246" y="19896"/>
                    <a:pt x="11683" y="16310"/>
                    <a:pt x="16426" y="12145"/>
                  </a:cubicBezTo>
                  <a:cubicBezTo>
                    <a:pt x="21168" y="7981"/>
                    <a:pt x="24407" y="3933"/>
                    <a:pt x="26373" y="0"/>
                  </a:cubicBezTo>
                  <a:lnTo>
                    <a:pt x="33545" y="0"/>
                  </a:lnTo>
                  <a:lnTo>
                    <a:pt x="33545" y="9149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20996A83-F185-3215-AB91-C3C8D3EC2AB8}"/>
                </a:ext>
              </a:extLst>
            </p:cNvPr>
            <p:cNvSpPr/>
            <p:nvPr/>
          </p:nvSpPr>
          <p:spPr>
            <a:xfrm>
              <a:off x="5827708" y="3345902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41E67FC5-07B4-940F-4A70-9AF96F5718AA}"/>
                </a:ext>
              </a:extLst>
            </p:cNvPr>
            <p:cNvSpPr/>
            <p:nvPr/>
          </p:nvSpPr>
          <p:spPr>
            <a:xfrm>
              <a:off x="5913074" y="3293387"/>
              <a:ext cx="12029" cy="91033"/>
            </a:xfrm>
            <a:custGeom>
              <a:avLst/>
              <a:gdLst>
                <a:gd name="connsiteX0" fmla="*/ 0 w 12029"/>
                <a:gd name="connsiteY0" fmla="*/ 91034 h 91033"/>
                <a:gd name="connsiteX1" fmla="*/ 0 w 12029"/>
                <a:gd name="connsiteY1" fmla="*/ 0 h 91033"/>
                <a:gd name="connsiteX2" fmla="*/ 12030 w 12029"/>
                <a:gd name="connsiteY2" fmla="*/ 0 h 91033"/>
                <a:gd name="connsiteX3" fmla="*/ 12030 w 12029"/>
                <a:gd name="connsiteY3" fmla="*/ 91034 h 91033"/>
                <a:gd name="connsiteX4" fmla="*/ 0 w 1202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9" h="91033">
                  <a:moveTo>
                    <a:pt x="0" y="91034"/>
                  </a:moveTo>
                  <a:lnTo>
                    <a:pt x="0" y="0"/>
                  </a:lnTo>
                  <a:lnTo>
                    <a:pt x="12030" y="0"/>
                  </a:lnTo>
                  <a:lnTo>
                    <a:pt x="1203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BC2F2D65-E129-6EAF-18FF-40F65199B930}"/>
                </a:ext>
              </a:extLst>
            </p:cNvPr>
            <p:cNvSpPr/>
            <p:nvPr/>
          </p:nvSpPr>
          <p:spPr>
            <a:xfrm>
              <a:off x="5944652" y="3316984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8" y="15269"/>
                    <a:pt x="13880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8" name="Freeform: Shape 647">
              <a:extLst>
                <a:ext uri="{FF2B5EF4-FFF2-40B4-BE49-F238E27FC236}">
                  <a16:creationId xmlns:a16="http://schemas.microsoft.com/office/drawing/2014/main" id="{8FFAF430-62C2-5DF8-16AB-B965A2DABECE}"/>
                </a:ext>
              </a:extLst>
            </p:cNvPr>
            <p:cNvSpPr/>
            <p:nvPr/>
          </p:nvSpPr>
          <p:spPr>
            <a:xfrm>
              <a:off x="5986872" y="3316984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1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0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82101563-EE36-6D46-446C-07FAB457EBBB}"/>
                </a:ext>
              </a:extLst>
            </p:cNvPr>
            <p:cNvSpPr/>
            <p:nvPr/>
          </p:nvSpPr>
          <p:spPr>
            <a:xfrm>
              <a:off x="6029324" y="329338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C3E36489-0D6F-4A97-9F5A-C3685333B5AF}"/>
                </a:ext>
              </a:extLst>
            </p:cNvPr>
            <p:cNvSpPr/>
            <p:nvPr/>
          </p:nvSpPr>
          <p:spPr>
            <a:xfrm>
              <a:off x="6053152" y="3316868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4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3 h 94272"/>
                <a:gd name="connsiteX11" fmla="*/ 13418 w 58298"/>
                <a:gd name="connsiteY11" fmla="*/ 4396 h 94272"/>
                <a:gd name="connsiteX12" fmla="*/ 28687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9 w 58298"/>
                <a:gd name="connsiteY15" fmla="*/ 1504 h 94272"/>
                <a:gd name="connsiteX16" fmla="*/ 58299 w 58298"/>
                <a:gd name="connsiteY16" fmla="*/ 58530 h 94272"/>
                <a:gd name="connsiteX17" fmla="*/ 55176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70 w 58298"/>
                <a:gd name="connsiteY20" fmla="*/ 88951 h 94272"/>
                <a:gd name="connsiteX21" fmla="*/ 2314 w 58298"/>
                <a:gd name="connsiteY21" fmla="*/ 72989 h 94272"/>
                <a:gd name="connsiteX22" fmla="*/ 11452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2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4" y="78078"/>
                    <a:pt x="14806" y="80508"/>
                    <a:pt x="16888" y="82011"/>
                  </a:cubicBezTo>
                  <a:cubicBezTo>
                    <a:pt x="19664" y="84093"/>
                    <a:pt x="23482" y="85134"/>
                    <a:pt x="28224" y="85134"/>
                  </a:cubicBezTo>
                  <a:cubicBezTo>
                    <a:pt x="33429" y="85134"/>
                    <a:pt x="37362" y="84093"/>
                    <a:pt x="40254" y="82011"/>
                  </a:cubicBezTo>
                  <a:cubicBezTo>
                    <a:pt x="43146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3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3"/>
                    <a:pt x="0" y="43493"/>
                    <a:pt x="0" y="34239"/>
                  </a:cubicBezTo>
                  <a:cubicBezTo>
                    <a:pt x="0" y="27993"/>
                    <a:pt x="1157" y="22093"/>
                    <a:pt x="3470" y="16773"/>
                  </a:cubicBezTo>
                  <a:cubicBezTo>
                    <a:pt x="5784" y="11452"/>
                    <a:pt x="9023" y="7287"/>
                    <a:pt x="13418" y="4396"/>
                  </a:cubicBezTo>
                  <a:cubicBezTo>
                    <a:pt x="17814" y="1504"/>
                    <a:pt x="22787" y="0"/>
                    <a:pt x="28687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9" y="1504"/>
                  </a:lnTo>
                  <a:lnTo>
                    <a:pt x="58299" y="58530"/>
                  </a:lnTo>
                  <a:cubicBezTo>
                    <a:pt x="58299" y="68825"/>
                    <a:pt x="57258" y="76112"/>
                    <a:pt x="55176" y="80392"/>
                  </a:cubicBezTo>
                  <a:cubicBezTo>
                    <a:pt x="53094" y="84672"/>
                    <a:pt x="49739" y="88026"/>
                    <a:pt x="45228" y="90571"/>
                  </a:cubicBezTo>
                  <a:cubicBezTo>
                    <a:pt x="40717" y="93000"/>
                    <a:pt x="35164" y="94272"/>
                    <a:pt x="28455" y="94272"/>
                  </a:cubicBezTo>
                  <a:cubicBezTo>
                    <a:pt x="20590" y="94272"/>
                    <a:pt x="14228" y="92537"/>
                    <a:pt x="9370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2" y="33429"/>
                  </a:moveTo>
                  <a:cubicBezTo>
                    <a:pt x="11452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2" y="15616"/>
                  </a:cubicBezTo>
                  <a:cubicBezTo>
                    <a:pt x="38982" y="11452"/>
                    <a:pt x="34586" y="9485"/>
                    <a:pt x="29496" y="9485"/>
                  </a:cubicBezTo>
                  <a:cubicBezTo>
                    <a:pt x="24407" y="9485"/>
                    <a:pt x="20358" y="11452"/>
                    <a:pt x="16773" y="15500"/>
                  </a:cubicBezTo>
                  <a:cubicBezTo>
                    <a:pt x="13303" y="19549"/>
                    <a:pt x="11567" y="25564"/>
                    <a:pt x="11567" y="33429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3B35D86A-F8EF-C814-7371-020387F0DB05}"/>
                </a:ext>
              </a:extLst>
            </p:cNvPr>
            <p:cNvSpPr/>
            <p:nvPr/>
          </p:nvSpPr>
          <p:spPr>
            <a:xfrm>
              <a:off x="6124290" y="3316984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1" y="68940"/>
                    <a:pt x="22556" y="68940"/>
                  </a:cubicBezTo>
                  <a:cubicBezTo>
                    <a:pt x="15268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1" y="694"/>
                    <a:pt x="45228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3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B9AF5234-6417-21B8-1F33-E16107C5A408}"/>
                </a:ext>
              </a:extLst>
            </p:cNvPr>
            <p:cNvSpPr/>
            <p:nvPr/>
          </p:nvSpPr>
          <p:spPr>
            <a:xfrm>
              <a:off x="6192421" y="329546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4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4" y="87910"/>
                  </a:cubicBezTo>
                  <a:cubicBezTo>
                    <a:pt x="12146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948D962C-88D7-3977-BF5C-0669C7C9B64E}"/>
                </a:ext>
              </a:extLst>
            </p:cNvPr>
            <p:cNvSpPr/>
            <p:nvPr/>
          </p:nvSpPr>
          <p:spPr>
            <a:xfrm>
              <a:off x="6233947" y="3293387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2916EA85-983E-C539-407F-D4209028ADF9}"/>
                </a:ext>
              </a:extLst>
            </p:cNvPr>
            <p:cNvSpPr/>
            <p:nvPr/>
          </p:nvSpPr>
          <p:spPr>
            <a:xfrm>
              <a:off x="6257775" y="331698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20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20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3" y="0"/>
                    <a:pt x="47425" y="3007"/>
                    <a:pt x="53209" y="8907"/>
                  </a:cubicBezTo>
                  <a:cubicBezTo>
                    <a:pt x="58993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3" y="58414"/>
                    <a:pt x="51821" y="62231"/>
                    <a:pt x="46963" y="64892"/>
                  </a:cubicBezTo>
                  <a:cubicBezTo>
                    <a:pt x="42105" y="67552"/>
                    <a:pt x="36784" y="68940"/>
                    <a:pt x="31000" y="68940"/>
                  </a:cubicBezTo>
                  <a:cubicBezTo>
                    <a:pt x="21746" y="68940"/>
                    <a:pt x="14344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20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20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BF50F7EE-957D-2C49-96E4-3B256DD38463}"/>
                </a:ext>
              </a:extLst>
            </p:cNvPr>
            <p:cNvSpPr/>
            <p:nvPr/>
          </p:nvSpPr>
          <p:spPr>
            <a:xfrm>
              <a:off x="6332615" y="331698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BA6943CC-76E0-9F3C-7E53-4B874169D7BA}"/>
                </a:ext>
              </a:extLst>
            </p:cNvPr>
            <p:cNvSpPr/>
            <p:nvPr/>
          </p:nvSpPr>
          <p:spPr>
            <a:xfrm>
              <a:off x="6434753" y="3316984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8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1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8" y="13071"/>
                  </a:cubicBezTo>
                  <a:cubicBezTo>
                    <a:pt x="39906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0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7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7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7"/>
                    <a:pt x="27645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EB2D20B2-3E29-96CE-2CCE-30C8A4B4FE0B}"/>
                </a:ext>
              </a:extLst>
            </p:cNvPr>
            <p:cNvSpPr/>
            <p:nvPr/>
          </p:nvSpPr>
          <p:spPr>
            <a:xfrm>
              <a:off x="6509014" y="331698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3" y="10179"/>
                    <a:pt x="52399" y="12955"/>
                    <a:pt x="53093" y="16078"/>
                  </a:cubicBezTo>
                  <a:cubicBezTo>
                    <a:pt x="53556" y="18160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6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F8238237-FE8E-4313-6E60-27A155D00EB7}"/>
                </a:ext>
              </a:extLst>
            </p:cNvPr>
            <p:cNvSpPr/>
            <p:nvPr/>
          </p:nvSpPr>
          <p:spPr>
            <a:xfrm>
              <a:off x="6575756" y="3293271"/>
              <a:ext cx="57141" cy="92652"/>
            </a:xfrm>
            <a:custGeom>
              <a:avLst/>
              <a:gdLst>
                <a:gd name="connsiteX0" fmla="*/ 46848 w 57141"/>
                <a:gd name="connsiteY0" fmla="*/ 91149 h 92652"/>
                <a:gd name="connsiteX1" fmla="*/ 46848 w 57141"/>
                <a:gd name="connsiteY1" fmla="*/ 82821 h 92652"/>
                <a:gd name="connsiteX2" fmla="*/ 28340 w 57141"/>
                <a:gd name="connsiteY2" fmla="*/ 92653 h 92652"/>
                <a:gd name="connsiteX3" fmla="*/ 13881 w 57141"/>
                <a:gd name="connsiteY3" fmla="*/ 88257 h 92652"/>
                <a:gd name="connsiteX4" fmla="*/ 3586 w 57141"/>
                <a:gd name="connsiteY4" fmla="*/ 76112 h 92652"/>
                <a:gd name="connsiteX5" fmla="*/ 0 w 57141"/>
                <a:gd name="connsiteY5" fmla="*/ 58183 h 92652"/>
                <a:gd name="connsiteX6" fmla="*/ 3239 w 57141"/>
                <a:gd name="connsiteY6" fmla="*/ 40254 h 92652"/>
                <a:gd name="connsiteX7" fmla="*/ 13071 w 57141"/>
                <a:gd name="connsiteY7" fmla="*/ 27877 h 92652"/>
                <a:gd name="connsiteX8" fmla="*/ 27761 w 57141"/>
                <a:gd name="connsiteY8" fmla="*/ 23597 h 92652"/>
                <a:gd name="connsiteX9" fmla="*/ 38403 w 57141"/>
                <a:gd name="connsiteY9" fmla="*/ 26142 h 92652"/>
                <a:gd name="connsiteX10" fmla="*/ 46038 w 57141"/>
                <a:gd name="connsiteY10" fmla="*/ 32735 h 92652"/>
                <a:gd name="connsiteX11" fmla="*/ 46038 w 57141"/>
                <a:gd name="connsiteY11" fmla="*/ 0 h 92652"/>
                <a:gd name="connsiteX12" fmla="*/ 57142 w 57141"/>
                <a:gd name="connsiteY12" fmla="*/ 0 h 92652"/>
                <a:gd name="connsiteX13" fmla="*/ 57142 w 57141"/>
                <a:gd name="connsiteY13" fmla="*/ 91034 h 92652"/>
                <a:gd name="connsiteX14" fmla="*/ 46732 w 57141"/>
                <a:gd name="connsiteY14" fmla="*/ 91034 h 92652"/>
                <a:gd name="connsiteX15" fmla="*/ 11452 w 57141"/>
                <a:gd name="connsiteY15" fmla="*/ 58183 h 92652"/>
                <a:gd name="connsiteX16" fmla="*/ 16773 w 57141"/>
                <a:gd name="connsiteY16" fmla="*/ 77153 h 92652"/>
                <a:gd name="connsiteX17" fmla="*/ 29381 w 57141"/>
                <a:gd name="connsiteY17" fmla="*/ 83399 h 92652"/>
                <a:gd name="connsiteX18" fmla="*/ 41873 w 57141"/>
                <a:gd name="connsiteY18" fmla="*/ 77384 h 92652"/>
                <a:gd name="connsiteX19" fmla="*/ 46963 w 57141"/>
                <a:gd name="connsiteY19" fmla="*/ 59108 h 92652"/>
                <a:gd name="connsiteX20" fmla="*/ 41758 w 57141"/>
                <a:gd name="connsiteY20" fmla="*/ 39213 h 92652"/>
                <a:gd name="connsiteX21" fmla="*/ 28918 w 57141"/>
                <a:gd name="connsiteY21" fmla="*/ 32851 h 92652"/>
                <a:gd name="connsiteX22" fmla="*/ 16426 w 57141"/>
                <a:gd name="connsiteY22" fmla="*/ 38981 h 92652"/>
                <a:gd name="connsiteX23" fmla="*/ 11452 w 57141"/>
                <a:gd name="connsiteY23" fmla="*/ 5818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2">
                  <a:moveTo>
                    <a:pt x="46848" y="91149"/>
                  </a:moveTo>
                  <a:lnTo>
                    <a:pt x="46848" y="82821"/>
                  </a:lnTo>
                  <a:cubicBezTo>
                    <a:pt x="42683" y="89414"/>
                    <a:pt x="36553" y="92653"/>
                    <a:pt x="28340" y="92653"/>
                  </a:cubicBezTo>
                  <a:cubicBezTo>
                    <a:pt x="23134" y="92653"/>
                    <a:pt x="18276" y="91265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5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8" y="32735"/>
                  </a:cubicBezTo>
                  <a:lnTo>
                    <a:pt x="46038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2" y="91034"/>
                  </a:lnTo>
                  <a:close/>
                  <a:moveTo>
                    <a:pt x="11452" y="58183"/>
                  </a:moveTo>
                  <a:cubicBezTo>
                    <a:pt x="11452" y="66627"/>
                    <a:pt x="13187" y="72989"/>
                    <a:pt x="16773" y="77153"/>
                  </a:cubicBezTo>
                  <a:cubicBezTo>
                    <a:pt x="20358" y="81317"/>
                    <a:pt x="24522" y="83399"/>
                    <a:pt x="29381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2"/>
                    <a:pt x="41758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6" y="38981"/>
                  </a:cubicBezTo>
                  <a:cubicBezTo>
                    <a:pt x="13071" y="43030"/>
                    <a:pt x="11452" y="49392"/>
                    <a:pt x="11452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EBC9746F-C32F-671B-28C1-8894C59946E9}"/>
                </a:ext>
              </a:extLst>
            </p:cNvPr>
            <p:cNvSpPr/>
            <p:nvPr/>
          </p:nvSpPr>
          <p:spPr>
            <a:xfrm>
              <a:off x="6687264" y="3293387"/>
              <a:ext cx="80276" cy="91033"/>
            </a:xfrm>
            <a:custGeom>
              <a:avLst/>
              <a:gdLst>
                <a:gd name="connsiteX0" fmla="*/ 0 w 80276"/>
                <a:gd name="connsiteY0" fmla="*/ 91034 h 91033"/>
                <a:gd name="connsiteX1" fmla="*/ 0 w 80276"/>
                <a:gd name="connsiteY1" fmla="*/ 0 h 91033"/>
                <a:gd name="connsiteX2" fmla="*/ 40369 w 80276"/>
                <a:gd name="connsiteY2" fmla="*/ 0 h 91033"/>
                <a:gd name="connsiteX3" fmla="*/ 58877 w 80276"/>
                <a:gd name="connsiteY3" fmla="*/ 2429 h 91033"/>
                <a:gd name="connsiteX4" fmla="*/ 69056 w 80276"/>
                <a:gd name="connsiteY4" fmla="*/ 11105 h 91033"/>
                <a:gd name="connsiteX5" fmla="*/ 72873 w 80276"/>
                <a:gd name="connsiteY5" fmla="*/ 24870 h 91033"/>
                <a:gd name="connsiteX6" fmla="*/ 66627 w 80276"/>
                <a:gd name="connsiteY6" fmla="*/ 41179 h 91033"/>
                <a:gd name="connsiteX7" fmla="*/ 47194 w 80276"/>
                <a:gd name="connsiteY7" fmla="*/ 49623 h 91033"/>
                <a:gd name="connsiteX8" fmla="*/ 54482 w 80276"/>
                <a:gd name="connsiteY8" fmla="*/ 54134 h 91033"/>
                <a:gd name="connsiteX9" fmla="*/ 64429 w 80276"/>
                <a:gd name="connsiteY9" fmla="*/ 66280 h 91033"/>
                <a:gd name="connsiteX10" fmla="*/ 80276 w 80276"/>
                <a:gd name="connsiteY10" fmla="*/ 91034 h 91033"/>
                <a:gd name="connsiteX11" fmla="*/ 65123 w 80276"/>
                <a:gd name="connsiteY11" fmla="*/ 91034 h 91033"/>
                <a:gd name="connsiteX12" fmla="*/ 53094 w 80276"/>
                <a:gd name="connsiteY12" fmla="*/ 72064 h 91033"/>
                <a:gd name="connsiteX13" fmla="*/ 44418 w 80276"/>
                <a:gd name="connsiteY13" fmla="*/ 59571 h 91033"/>
                <a:gd name="connsiteX14" fmla="*/ 38287 w 80276"/>
                <a:gd name="connsiteY14" fmla="*/ 53440 h 91033"/>
                <a:gd name="connsiteX15" fmla="*/ 32735 w 80276"/>
                <a:gd name="connsiteY15" fmla="*/ 51011 h 91033"/>
                <a:gd name="connsiteX16" fmla="*/ 26026 w 80276"/>
                <a:gd name="connsiteY16" fmla="*/ 50549 h 91033"/>
                <a:gd name="connsiteX17" fmla="*/ 12030 w 80276"/>
                <a:gd name="connsiteY17" fmla="*/ 50549 h 91033"/>
                <a:gd name="connsiteX18" fmla="*/ 12030 w 80276"/>
                <a:gd name="connsiteY18" fmla="*/ 91034 h 91033"/>
                <a:gd name="connsiteX19" fmla="*/ 0 w 80276"/>
                <a:gd name="connsiteY19" fmla="*/ 91034 h 91033"/>
                <a:gd name="connsiteX20" fmla="*/ 12030 w 80276"/>
                <a:gd name="connsiteY20" fmla="*/ 40138 h 91033"/>
                <a:gd name="connsiteX21" fmla="*/ 37941 w 80276"/>
                <a:gd name="connsiteY21" fmla="*/ 40138 h 91033"/>
                <a:gd name="connsiteX22" fmla="*/ 50896 w 80276"/>
                <a:gd name="connsiteY22" fmla="*/ 38403 h 91033"/>
                <a:gd name="connsiteX23" fmla="*/ 57952 w 80276"/>
                <a:gd name="connsiteY23" fmla="*/ 32966 h 91033"/>
                <a:gd name="connsiteX24" fmla="*/ 60381 w 80276"/>
                <a:gd name="connsiteY24" fmla="*/ 24754 h 91033"/>
                <a:gd name="connsiteX25" fmla="*/ 55638 w 80276"/>
                <a:gd name="connsiteY25" fmla="*/ 14112 h 91033"/>
                <a:gd name="connsiteX26" fmla="*/ 40832 w 80276"/>
                <a:gd name="connsiteY26" fmla="*/ 9948 h 91033"/>
                <a:gd name="connsiteX27" fmla="*/ 12030 w 80276"/>
                <a:gd name="connsiteY27" fmla="*/ 9948 h 91033"/>
                <a:gd name="connsiteX28" fmla="*/ 12030 w 80276"/>
                <a:gd name="connsiteY28" fmla="*/ 40138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276" h="91033">
                  <a:moveTo>
                    <a:pt x="0" y="91034"/>
                  </a:moveTo>
                  <a:lnTo>
                    <a:pt x="0" y="0"/>
                  </a:lnTo>
                  <a:lnTo>
                    <a:pt x="40369" y="0"/>
                  </a:lnTo>
                  <a:cubicBezTo>
                    <a:pt x="48466" y="0"/>
                    <a:pt x="54712" y="810"/>
                    <a:pt x="58877" y="2429"/>
                  </a:cubicBezTo>
                  <a:cubicBezTo>
                    <a:pt x="63041" y="4049"/>
                    <a:pt x="66511" y="6940"/>
                    <a:pt x="69056" y="11105"/>
                  </a:cubicBezTo>
                  <a:cubicBezTo>
                    <a:pt x="71601" y="15269"/>
                    <a:pt x="72873" y="19780"/>
                    <a:pt x="72873" y="24870"/>
                  </a:cubicBezTo>
                  <a:cubicBezTo>
                    <a:pt x="72873" y="31347"/>
                    <a:pt x="70791" y="36784"/>
                    <a:pt x="66627" y="41179"/>
                  </a:cubicBezTo>
                  <a:cubicBezTo>
                    <a:pt x="62463" y="45575"/>
                    <a:pt x="55985" y="48466"/>
                    <a:pt x="47194" y="49623"/>
                  </a:cubicBezTo>
                  <a:cubicBezTo>
                    <a:pt x="50433" y="51127"/>
                    <a:pt x="52862" y="52631"/>
                    <a:pt x="54482" y="54134"/>
                  </a:cubicBezTo>
                  <a:cubicBezTo>
                    <a:pt x="57952" y="57373"/>
                    <a:pt x="61306" y="61422"/>
                    <a:pt x="64429" y="66280"/>
                  </a:cubicBezTo>
                  <a:lnTo>
                    <a:pt x="80276" y="91034"/>
                  </a:lnTo>
                  <a:lnTo>
                    <a:pt x="65123" y="91034"/>
                  </a:lnTo>
                  <a:lnTo>
                    <a:pt x="53094" y="72064"/>
                  </a:lnTo>
                  <a:cubicBezTo>
                    <a:pt x="49623" y="66627"/>
                    <a:pt x="46731" y="62463"/>
                    <a:pt x="44418" y="59571"/>
                  </a:cubicBezTo>
                  <a:cubicBezTo>
                    <a:pt x="42105" y="56679"/>
                    <a:pt x="40138" y="54597"/>
                    <a:pt x="38287" y="53440"/>
                  </a:cubicBezTo>
                  <a:cubicBezTo>
                    <a:pt x="36437" y="52284"/>
                    <a:pt x="34701" y="51474"/>
                    <a:pt x="32735" y="51011"/>
                  </a:cubicBezTo>
                  <a:cubicBezTo>
                    <a:pt x="31347" y="50664"/>
                    <a:pt x="29149" y="50549"/>
                    <a:pt x="26026" y="50549"/>
                  </a:cubicBezTo>
                  <a:lnTo>
                    <a:pt x="12030" y="50549"/>
                  </a:lnTo>
                  <a:lnTo>
                    <a:pt x="12030" y="91034"/>
                  </a:lnTo>
                  <a:lnTo>
                    <a:pt x="0" y="91034"/>
                  </a:lnTo>
                  <a:close/>
                  <a:moveTo>
                    <a:pt x="12030" y="40138"/>
                  </a:moveTo>
                  <a:lnTo>
                    <a:pt x="37941" y="40138"/>
                  </a:lnTo>
                  <a:cubicBezTo>
                    <a:pt x="43493" y="40138"/>
                    <a:pt x="47772" y="39560"/>
                    <a:pt x="50896" y="38403"/>
                  </a:cubicBezTo>
                  <a:cubicBezTo>
                    <a:pt x="54018" y="37246"/>
                    <a:pt x="56332" y="35396"/>
                    <a:pt x="57952" y="32966"/>
                  </a:cubicBezTo>
                  <a:cubicBezTo>
                    <a:pt x="59571" y="30537"/>
                    <a:pt x="60381" y="27761"/>
                    <a:pt x="60381" y="24754"/>
                  </a:cubicBezTo>
                  <a:cubicBezTo>
                    <a:pt x="60381" y="20474"/>
                    <a:pt x="58761" y="16888"/>
                    <a:pt x="55638" y="14112"/>
                  </a:cubicBezTo>
                  <a:cubicBezTo>
                    <a:pt x="52515" y="11336"/>
                    <a:pt x="47541" y="9948"/>
                    <a:pt x="40832" y="9948"/>
                  </a:cubicBezTo>
                  <a:lnTo>
                    <a:pt x="12030" y="9948"/>
                  </a:lnTo>
                  <a:lnTo>
                    <a:pt x="12030" y="4013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28C9893F-7D27-3AF3-5F27-A8796A300F7F}"/>
                </a:ext>
              </a:extLst>
            </p:cNvPr>
            <p:cNvSpPr/>
            <p:nvPr/>
          </p:nvSpPr>
          <p:spPr>
            <a:xfrm>
              <a:off x="6777141" y="3318372"/>
              <a:ext cx="53671" cy="67552"/>
            </a:xfrm>
            <a:custGeom>
              <a:avLst/>
              <a:gdLst>
                <a:gd name="connsiteX0" fmla="*/ 43493 w 53671"/>
                <a:gd name="connsiteY0" fmla="*/ 66049 h 67552"/>
                <a:gd name="connsiteX1" fmla="*/ 43493 w 53671"/>
                <a:gd name="connsiteY1" fmla="*/ 56332 h 67552"/>
                <a:gd name="connsiteX2" fmla="*/ 22556 w 53671"/>
                <a:gd name="connsiteY2" fmla="*/ 67552 h 67552"/>
                <a:gd name="connsiteX3" fmla="*/ 11683 w 53671"/>
                <a:gd name="connsiteY3" fmla="*/ 65355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8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7 h 67552"/>
                <a:gd name="connsiteX12" fmla="*/ 24869 w 53671"/>
                <a:gd name="connsiteY12" fmla="*/ 57951 h 67552"/>
                <a:gd name="connsiteX13" fmla="*/ 34354 w 53671"/>
                <a:gd name="connsiteY13" fmla="*/ 55407 h 67552"/>
                <a:gd name="connsiteX14" fmla="*/ 40601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2 w 53671"/>
                <a:gd name="connsiteY17" fmla="*/ 0 h 67552"/>
                <a:gd name="connsiteX18" fmla="*/ 53672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3" y="66049"/>
                  </a:moveTo>
                  <a:lnTo>
                    <a:pt x="43493" y="56332"/>
                  </a:lnTo>
                  <a:cubicBezTo>
                    <a:pt x="38403" y="63735"/>
                    <a:pt x="31347" y="67552"/>
                    <a:pt x="22556" y="67552"/>
                  </a:cubicBezTo>
                  <a:cubicBezTo>
                    <a:pt x="18623" y="67552"/>
                    <a:pt x="15037" y="66858"/>
                    <a:pt x="11683" y="65355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4" y="57373"/>
                    <a:pt x="1388" y="54713"/>
                    <a:pt x="694" y="51358"/>
                  </a:cubicBezTo>
                  <a:cubicBezTo>
                    <a:pt x="231" y="49160"/>
                    <a:pt x="0" y="45690"/>
                    <a:pt x="0" y="40948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567"/>
                    <a:pt x="11451" y="46500"/>
                    <a:pt x="11914" y="48466"/>
                  </a:cubicBezTo>
                  <a:cubicBezTo>
                    <a:pt x="12608" y="51358"/>
                    <a:pt x="14112" y="53672"/>
                    <a:pt x="16425" y="55407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4" y="57951"/>
                    <a:pt x="31347" y="57026"/>
                    <a:pt x="34354" y="55407"/>
                  </a:cubicBezTo>
                  <a:cubicBezTo>
                    <a:pt x="37362" y="53787"/>
                    <a:pt x="39328" y="51358"/>
                    <a:pt x="40601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2" y="0"/>
                  </a:lnTo>
                  <a:lnTo>
                    <a:pt x="53672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2D43296A-29EB-3EEF-0558-5A247BD14D0E}"/>
                </a:ext>
              </a:extLst>
            </p:cNvPr>
            <p:cNvSpPr/>
            <p:nvPr/>
          </p:nvSpPr>
          <p:spPr>
            <a:xfrm>
              <a:off x="6847932" y="3316984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1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0 w 35857"/>
                <a:gd name="connsiteY11" fmla="*/ 32966 h 67552"/>
                <a:gd name="connsiteX12" fmla="*/ 11220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1"/>
                  </a:lnTo>
                  <a:cubicBezTo>
                    <a:pt x="12608" y="6825"/>
                    <a:pt x="15037" y="3701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1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8F2D4464-0D0D-F8B8-3B09-5E59D1D418CA}"/>
                </a:ext>
              </a:extLst>
            </p:cNvPr>
            <p:cNvSpPr/>
            <p:nvPr/>
          </p:nvSpPr>
          <p:spPr>
            <a:xfrm>
              <a:off x="6886566" y="3316984"/>
              <a:ext cx="60496" cy="68940"/>
            </a:xfrm>
            <a:custGeom>
              <a:avLst/>
              <a:gdLst>
                <a:gd name="connsiteX0" fmla="*/ 46848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3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2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7 w 60496"/>
                <a:gd name="connsiteY22" fmla="*/ 24869 h 68940"/>
                <a:gd name="connsiteX23" fmla="*/ 57027 w 60496"/>
                <a:gd name="connsiteY23" fmla="*/ 39791 h 68940"/>
                <a:gd name="connsiteX24" fmla="*/ 57721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30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4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8" y="59339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3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8" y="27067"/>
                    <a:pt x="45922" y="25563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0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8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2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1"/>
                    <a:pt x="56448" y="14575"/>
                  </a:cubicBezTo>
                  <a:cubicBezTo>
                    <a:pt x="56795" y="16425"/>
                    <a:pt x="57027" y="19896"/>
                    <a:pt x="57027" y="24869"/>
                  </a:cubicBezTo>
                  <a:lnTo>
                    <a:pt x="57027" y="39791"/>
                  </a:lnTo>
                  <a:cubicBezTo>
                    <a:pt x="57027" y="50201"/>
                    <a:pt x="57258" y="56795"/>
                    <a:pt x="57721" y="59571"/>
                  </a:cubicBezTo>
                  <a:cubicBezTo>
                    <a:pt x="58183" y="62347"/>
                    <a:pt x="59109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8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4" y="35974"/>
                    <a:pt x="35743" y="37477"/>
                    <a:pt x="27646" y="38634"/>
                  </a:cubicBezTo>
                  <a:cubicBezTo>
                    <a:pt x="23019" y="39328"/>
                    <a:pt x="19780" y="40022"/>
                    <a:pt x="17930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8" y="52862"/>
                    <a:pt x="44187" y="49623"/>
                  </a:cubicBezTo>
                  <a:cubicBezTo>
                    <a:pt x="45344" y="47078"/>
                    <a:pt x="46038" y="43377"/>
                    <a:pt x="46038" y="38403"/>
                  </a:cubicBezTo>
                  <a:lnTo>
                    <a:pt x="46038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8E30D8F1-B46D-300E-93A3-BF5AA2CE86D1}"/>
                </a:ext>
              </a:extLst>
            </p:cNvPr>
            <p:cNvSpPr/>
            <p:nvPr/>
          </p:nvSpPr>
          <p:spPr>
            <a:xfrm>
              <a:off x="6960712" y="3293387"/>
              <a:ext cx="11219" cy="91033"/>
            </a:xfrm>
            <a:custGeom>
              <a:avLst/>
              <a:gdLst>
                <a:gd name="connsiteX0" fmla="*/ 0 w 11219"/>
                <a:gd name="connsiteY0" fmla="*/ 91034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91034 h 91033"/>
                <a:gd name="connsiteX4" fmla="*/ 0 w 1121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9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3A2B7C1D-44A7-8FB5-5300-190FEF6CB0A6}"/>
                </a:ext>
              </a:extLst>
            </p:cNvPr>
            <p:cNvSpPr/>
            <p:nvPr/>
          </p:nvSpPr>
          <p:spPr>
            <a:xfrm>
              <a:off x="7025487" y="3293387"/>
              <a:ext cx="75418" cy="91033"/>
            </a:xfrm>
            <a:custGeom>
              <a:avLst/>
              <a:gdLst>
                <a:gd name="connsiteX0" fmla="*/ 232 w 75418"/>
                <a:gd name="connsiteY0" fmla="*/ 91034 h 91033"/>
                <a:gd name="connsiteX1" fmla="*/ 232 w 75418"/>
                <a:gd name="connsiteY1" fmla="*/ 0 h 91033"/>
                <a:gd name="connsiteX2" fmla="*/ 31579 w 75418"/>
                <a:gd name="connsiteY2" fmla="*/ 0 h 91033"/>
                <a:gd name="connsiteX3" fmla="*/ 47772 w 75418"/>
                <a:gd name="connsiteY3" fmla="*/ 1272 h 91033"/>
                <a:gd name="connsiteX4" fmla="*/ 61075 w 75418"/>
                <a:gd name="connsiteY4" fmla="*/ 7750 h 91033"/>
                <a:gd name="connsiteX5" fmla="*/ 71832 w 75418"/>
                <a:gd name="connsiteY5" fmla="*/ 23366 h 91033"/>
                <a:gd name="connsiteX6" fmla="*/ 75418 w 75418"/>
                <a:gd name="connsiteY6" fmla="*/ 44996 h 91033"/>
                <a:gd name="connsiteX7" fmla="*/ 72989 w 75418"/>
                <a:gd name="connsiteY7" fmla="*/ 63388 h 91033"/>
                <a:gd name="connsiteX8" fmla="*/ 66743 w 75418"/>
                <a:gd name="connsiteY8" fmla="*/ 76690 h 91033"/>
                <a:gd name="connsiteX9" fmla="*/ 58414 w 75418"/>
                <a:gd name="connsiteY9" fmla="*/ 84903 h 91033"/>
                <a:gd name="connsiteX10" fmla="*/ 47542 w 75418"/>
                <a:gd name="connsiteY10" fmla="*/ 89414 h 91033"/>
                <a:gd name="connsiteX11" fmla="*/ 32851 w 75418"/>
                <a:gd name="connsiteY11" fmla="*/ 90918 h 91033"/>
                <a:gd name="connsiteX12" fmla="*/ 0 w 75418"/>
                <a:gd name="connsiteY12" fmla="*/ 90918 h 91033"/>
                <a:gd name="connsiteX13" fmla="*/ 12261 w 75418"/>
                <a:gd name="connsiteY13" fmla="*/ 80276 h 91033"/>
                <a:gd name="connsiteX14" fmla="*/ 31694 w 75418"/>
                <a:gd name="connsiteY14" fmla="*/ 80276 h 91033"/>
                <a:gd name="connsiteX15" fmla="*/ 45806 w 75418"/>
                <a:gd name="connsiteY15" fmla="*/ 78657 h 91033"/>
                <a:gd name="connsiteX16" fmla="*/ 54019 w 75418"/>
                <a:gd name="connsiteY16" fmla="*/ 73914 h 91033"/>
                <a:gd name="connsiteX17" fmla="*/ 60728 w 75418"/>
                <a:gd name="connsiteY17" fmla="*/ 62347 h 91033"/>
                <a:gd name="connsiteX18" fmla="*/ 63157 w 75418"/>
                <a:gd name="connsiteY18" fmla="*/ 44765 h 91033"/>
                <a:gd name="connsiteX19" fmla="*/ 58414 w 75418"/>
                <a:gd name="connsiteY19" fmla="*/ 22787 h 91033"/>
                <a:gd name="connsiteX20" fmla="*/ 46963 w 75418"/>
                <a:gd name="connsiteY20" fmla="*/ 12493 h 91033"/>
                <a:gd name="connsiteX21" fmla="*/ 31347 w 75418"/>
                <a:gd name="connsiteY21" fmla="*/ 10642 h 91033"/>
                <a:gd name="connsiteX22" fmla="*/ 12261 w 75418"/>
                <a:gd name="connsiteY22" fmla="*/ 10642 h 91033"/>
                <a:gd name="connsiteX23" fmla="*/ 12261 w 75418"/>
                <a:gd name="connsiteY23" fmla="*/ 80276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418" h="91033">
                  <a:moveTo>
                    <a:pt x="232" y="91034"/>
                  </a:moveTo>
                  <a:lnTo>
                    <a:pt x="232" y="0"/>
                  </a:lnTo>
                  <a:lnTo>
                    <a:pt x="31579" y="0"/>
                  </a:lnTo>
                  <a:cubicBezTo>
                    <a:pt x="38635" y="0"/>
                    <a:pt x="44071" y="463"/>
                    <a:pt x="47772" y="1272"/>
                  </a:cubicBezTo>
                  <a:cubicBezTo>
                    <a:pt x="52978" y="2429"/>
                    <a:pt x="57489" y="4627"/>
                    <a:pt x="61075" y="7750"/>
                  </a:cubicBezTo>
                  <a:cubicBezTo>
                    <a:pt x="65933" y="11799"/>
                    <a:pt x="69519" y="17004"/>
                    <a:pt x="71832" y="23366"/>
                  </a:cubicBezTo>
                  <a:cubicBezTo>
                    <a:pt x="74146" y="29728"/>
                    <a:pt x="75418" y="36899"/>
                    <a:pt x="75418" y="44996"/>
                  </a:cubicBezTo>
                  <a:cubicBezTo>
                    <a:pt x="75418" y="51937"/>
                    <a:pt x="74608" y="58067"/>
                    <a:pt x="72989" y="63388"/>
                  </a:cubicBezTo>
                  <a:cubicBezTo>
                    <a:pt x="71370" y="68709"/>
                    <a:pt x="69287" y="73105"/>
                    <a:pt x="66743" y="76690"/>
                  </a:cubicBezTo>
                  <a:cubicBezTo>
                    <a:pt x="64198" y="80161"/>
                    <a:pt x="61422" y="82937"/>
                    <a:pt x="58414" y="84903"/>
                  </a:cubicBezTo>
                  <a:cubicBezTo>
                    <a:pt x="55407" y="86869"/>
                    <a:pt x="51821" y="88489"/>
                    <a:pt x="47542" y="89414"/>
                  </a:cubicBezTo>
                  <a:cubicBezTo>
                    <a:pt x="43261" y="90455"/>
                    <a:pt x="38403" y="90918"/>
                    <a:pt x="32851" y="90918"/>
                  </a:cubicBezTo>
                  <a:lnTo>
                    <a:pt x="0" y="90918"/>
                  </a:lnTo>
                  <a:close/>
                  <a:moveTo>
                    <a:pt x="12261" y="80276"/>
                  </a:moveTo>
                  <a:lnTo>
                    <a:pt x="31694" y="80276"/>
                  </a:lnTo>
                  <a:cubicBezTo>
                    <a:pt x="37709" y="80276"/>
                    <a:pt x="42452" y="79698"/>
                    <a:pt x="45806" y="78657"/>
                  </a:cubicBezTo>
                  <a:cubicBezTo>
                    <a:pt x="49160" y="77500"/>
                    <a:pt x="51936" y="75996"/>
                    <a:pt x="54019" y="73914"/>
                  </a:cubicBezTo>
                  <a:cubicBezTo>
                    <a:pt x="56911" y="71022"/>
                    <a:pt x="59109" y="67205"/>
                    <a:pt x="60728" y="62347"/>
                  </a:cubicBezTo>
                  <a:cubicBezTo>
                    <a:pt x="62347" y="57489"/>
                    <a:pt x="63157" y="51705"/>
                    <a:pt x="63157" y="44765"/>
                  </a:cubicBezTo>
                  <a:cubicBezTo>
                    <a:pt x="63157" y="35280"/>
                    <a:pt x="61653" y="27877"/>
                    <a:pt x="58414" y="22787"/>
                  </a:cubicBezTo>
                  <a:cubicBezTo>
                    <a:pt x="55176" y="17698"/>
                    <a:pt x="51474" y="14228"/>
                    <a:pt x="46963" y="12493"/>
                  </a:cubicBezTo>
                  <a:cubicBezTo>
                    <a:pt x="43724" y="11220"/>
                    <a:pt x="38519" y="10642"/>
                    <a:pt x="31347" y="10642"/>
                  </a:cubicBezTo>
                  <a:lnTo>
                    <a:pt x="12261" y="10642"/>
                  </a:lnTo>
                  <a:lnTo>
                    <a:pt x="12261" y="8027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5E498687-F353-3827-944B-49C1739A5F1D}"/>
                </a:ext>
              </a:extLst>
            </p:cNvPr>
            <p:cNvSpPr/>
            <p:nvPr/>
          </p:nvSpPr>
          <p:spPr>
            <a:xfrm>
              <a:off x="7112357" y="3317099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9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0C40005A-0F15-9C7D-A83B-22F0EB2CAFBB}"/>
                </a:ext>
              </a:extLst>
            </p:cNvPr>
            <p:cNvSpPr/>
            <p:nvPr/>
          </p:nvSpPr>
          <p:spPr>
            <a:xfrm>
              <a:off x="7179909" y="3318487"/>
              <a:ext cx="60496" cy="66048"/>
            </a:xfrm>
            <a:custGeom>
              <a:avLst/>
              <a:gdLst>
                <a:gd name="connsiteX0" fmla="*/ 25101 w 60496"/>
                <a:gd name="connsiteY0" fmla="*/ 65933 h 66048"/>
                <a:gd name="connsiteX1" fmla="*/ 0 w 60496"/>
                <a:gd name="connsiteY1" fmla="*/ 0 h 66048"/>
                <a:gd name="connsiteX2" fmla="*/ 11798 w 60496"/>
                <a:gd name="connsiteY2" fmla="*/ 0 h 66048"/>
                <a:gd name="connsiteX3" fmla="*/ 25910 w 60496"/>
                <a:gd name="connsiteY3" fmla="*/ 39560 h 66048"/>
                <a:gd name="connsiteX4" fmla="*/ 30190 w 60496"/>
                <a:gd name="connsiteY4" fmla="*/ 52862 h 66048"/>
                <a:gd name="connsiteX5" fmla="*/ 34354 w 60496"/>
                <a:gd name="connsiteY5" fmla="*/ 40369 h 66048"/>
                <a:gd name="connsiteX6" fmla="*/ 49045 w 60496"/>
                <a:gd name="connsiteY6" fmla="*/ 116 h 66048"/>
                <a:gd name="connsiteX7" fmla="*/ 60496 w 60496"/>
                <a:gd name="connsiteY7" fmla="*/ 116 h 66048"/>
                <a:gd name="connsiteX8" fmla="*/ 35511 w 60496"/>
                <a:gd name="connsiteY8" fmla="*/ 66049 h 66048"/>
                <a:gd name="connsiteX9" fmla="*/ 25101 w 60496"/>
                <a:gd name="connsiteY9" fmla="*/ 66049 h 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96" h="66048">
                  <a:moveTo>
                    <a:pt x="25101" y="65933"/>
                  </a:moveTo>
                  <a:lnTo>
                    <a:pt x="0" y="0"/>
                  </a:lnTo>
                  <a:lnTo>
                    <a:pt x="11798" y="0"/>
                  </a:lnTo>
                  <a:lnTo>
                    <a:pt x="25910" y="39560"/>
                  </a:lnTo>
                  <a:cubicBezTo>
                    <a:pt x="27414" y="43840"/>
                    <a:pt x="28802" y="48235"/>
                    <a:pt x="30190" y="52862"/>
                  </a:cubicBezTo>
                  <a:cubicBezTo>
                    <a:pt x="31231" y="49392"/>
                    <a:pt x="32619" y="45228"/>
                    <a:pt x="34354" y="40369"/>
                  </a:cubicBezTo>
                  <a:lnTo>
                    <a:pt x="49045" y="116"/>
                  </a:lnTo>
                  <a:lnTo>
                    <a:pt x="60496" y="116"/>
                  </a:lnTo>
                  <a:lnTo>
                    <a:pt x="35511" y="66049"/>
                  </a:lnTo>
                  <a:lnTo>
                    <a:pt x="25101" y="660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AB5B1635-BDC5-D21F-2A01-5A7D50535234}"/>
                </a:ext>
              </a:extLst>
            </p:cNvPr>
            <p:cNvSpPr/>
            <p:nvPr/>
          </p:nvSpPr>
          <p:spPr>
            <a:xfrm>
              <a:off x="7246421" y="3317099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2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1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8"/>
                    <a:pt x="21631" y="0"/>
                    <a:pt x="30768" y="0"/>
                  </a:cubicBezTo>
                  <a:cubicBezTo>
                    <a:pt x="39906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6" y="59802"/>
                    <a:pt x="39212" y="58761"/>
                    <a:pt x="42104" y="56563"/>
                  </a:cubicBezTo>
                  <a:cubicBezTo>
                    <a:pt x="44996" y="54366"/>
                    <a:pt x="47309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7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D8E554B7-225C-3ADA-664B-5312F655367D}"/>
                </a:ext>
              </a:extLst>
            </p:cNvPr>
            <p:cNvSpPr/>
            <p:nvPr/>
          </p:nvSpPr>
          <p:spPr>
            <a:xfrm>
              <a:off x="7320566" y="3293387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83AE08F6-5B3E-3251-B463-3B021785A19A}"/>
                </a:ext>
              </a:extLst>
            </p:cNvPr>
            <p:cNvSpPr/>
            <p:nvPr/>
          </p:nvSpPr>
          <p:spPr>
            <a:xfrm>
              <a:off x="7344741" y="3316984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4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4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7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7" y="59687"/>
                    <a:pt x="31000" y="59687"/>
                  </a:cubicBezTo>
                  <a:cubicBezTo>
                    <a:pt x="36552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7" y="9138"/>
                    <a:pt x="20821" y="11220"/>
                    <a:pt x="17119" y="15384"/>
                  </a:cubicBezTo>
                  <a:cubicBezTo>
                    <a:pt x="13418" y="19549"/>
                    <a:pt x="11567" y="25910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C95EDFCF-8A5D-47FD-5341-412156A01FEF}"/>
                </a:ext>
              </a:extLst>
            </p:cNvPr>
            <p:cNvSpPr/>
            <p:nvPr/>
          </p:nvSpPr>
          <p:spPr>
            <a:xfrm>
              <a:off x="7419581" y="3316984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3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5 h 92768"/>
                <a:gd name="connsiteX7" fmla="*/ 53903 w 57257"/>
                <a:gd name="connsiteY7" fmla="*/ 16657 h 92768"/>
                <a:gd name="connsiteX8" fmla="*/ 57258 w 57257"/>
                <a:gd name="connsiteY8" fmla="*/ 34007 h 92768"/>
                <a:gd name="connsiteX9" fmla="*/ 53672 w 57257"/>
                <a:gd name="connsiteY9" fmla="*/ 52284 h 92768"/>
                <a:gd name="connsiteX10" fmla="*/ 43145 w 57257"/>
                <a:gd name="connsiteY10" fmla="*/ 64660 h 92768"/>
                <a:gd name="connsiteX11" fmla="*/ 28571 w 57257"/>
                <a:gd name="connsiteY11" fmla="*/ 68940 h 92768"/>
                <a:gd name="connsiteX12" fmla="*/ 18508 w 57257"/>
                <a:gd name="connsiteY12" fmla="*/ 66627 h 92768"/>
                <a:gd name="connsiteX13" fmla="*/ 11221 w 57257"/>
                <a:gd name="connsiteY13" fmla="*/ 60612 h 92768"/>
                <a:gd name="connsiteX14" fmla="*/ 11221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5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2 w 57257"/>
                <a:gd name="connsiteY20" fmla="*/ 34007 h 92768"/>
                <a:gd name="connsiteX21" fmla="*/ 40717 w 57257"/>
                <a:gd name="connsiteY21" fmla="*/ 15153 h 92768"/>
                <a:gd name="connsiteX22" fmla="*/ 28340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3"/>
                  </a:lnTo>
                  <a:cubicBezTo>
                    <a:pt x="12609" y="6709"/>
                    <a:pt x="15269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5"/>
                  </a:cubicBezTo>
                  <a:cubicBezTo>
                    <a:pt x="48466" y="7287"/>
                    <a:pt x="51706" y="11336"/>
                    <a:pt x="53903" y="16657"/>
                  </a:cubicBezTo>
                  <a:cubicBezTo>
                    <a:pt x="56101" y="21978"/>
                    <a:pt x="57258" y="27761"/>
                    <a:pt x="57258" y="34007"/>
                  </a:cubicBezTo>
                  <a:cubicBezTo>
                    <a:pt x="57258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5" y="64660"/>
                  </a:cubicBezTo>
                  <a:cubicBezTo>
                    <a:pt x="38519" y="67437"/>
                    <a:pt x="33661" y="68940"/>
                    <a:pt x="28571" y="68940"/>
                  </a:cubicBezTo>
                  <a:cubicBezTo>
                    <a:pt x="24870" y="68940"/>
                    <a:pt x="21515" y="68131"/>
                    <a:pt x="18508" y="66627"/>
                  </a:cubicBezTo>
                  <a:cubicBezTo>
                    <a:pt x="15500" y="65123"/>
                    <a:pt x="13071" y="63041"/>
                    <a:pt x="11221" y="60612"/>
                  </a:cubicBezTo>
                  <a:lnTo>
                    <a:pt x="11221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5" y="49623"/>
                    <a:pt x="15385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6"/>
                    <a:pt x="44187" y="19317"/>
                    <a:pt x="40717" y="15153"/>
                  </a:cubicBezTo>
                  <a:cubicBezTo>
                    <a:pt x="37247" y="10989"/>
                    <a:pt x="33082" y="8907"/>
                    <a:pt x="28340" y="8907"/>
                  </a:cubicBezTo>
                  <a:cubicBezTo>
                    <a:pt x="23597" y="8907"/>
                    <a:pt x="19317" y="11104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6D9567A2-979F-0797-42B7-B7656050439C}"/>
                </a:ext>
              </a:extLst>
            </p:cNvPr>
            <p:cNvSpPr/>
            <p:nvPr/>
          </p:nvSpPr>
          <p:spPr>
            <a:xfrm>
              <a:off x="7490256" y="3317099"/>
              <a:ext cx="89414" cy="67552"/>
            </a:xfrm>
            <a:custGeom>
              <a:avLst/>
              <a:gdLst>
                <a:gd name="connsiteX0" fmla="*/ 0 w 89414"/>
                <a:gd name="connsiteY0" fmla="*/ 67321 h 67552"/>
                <a:gd name="connsiteX1" fmla="*/ 0 w 89414"/>
                <a:gd name="connsiteY1" fmla="*/ 1388 h 67552"/>
                <a:gd name="connsiteX2" fmla="*/ 10063 w 89414"/>
                <a:gd name="connsiteY2" fmla="*/ 1388 h 67552"/>
                <a:gd name="connsiteX3" fmla="*/ 10063 w 89414"/>
                <a:gd name="connsiteY3" fmla="*/ 10642 h 67552"/>
                <a:gd name="connsiteX4" fmla="*/ 18276 w 89414"/>
                <a:gd name="connsiteY4" fmla="*/ 2892 h 67552"/>
                <a:gd name="connsiteX5" fmla="*/ 29959 w 89414"/>
                <a:gd name="connsiteY5" fmla="*/ 0 h 67552"/>
                <a:gd name="connsiteX6" fmla="*/ 41989 w 89414"/>
                <a:gd name="connsiteY6" fmla="*/ 3008 h 67552"/>
                <a:gd name="connsiteX7" fmla="*/ 48582 w 89414"/>
                <a:gd name="connsiteY7" fmla="*/ 11567 h 67552"/>
                <a:gd name="connsiteX8" fmla="*/ 68941 w 89414"/>
                <a:gd name="connsiteY8" fmla="*/ 0 h 67552"/>
                <a:gd name="connsiteX9" fmla="*/ 84093 w 89414"/>
                <a:gd name="connsiteY9" fmla="*/ 5437 h 67552"/>
                <a:gd name="connsiteX10" fmla="*/ 89415 w 89414"/>
                <a:gd name="connsiteY10" fmla="*/ 22209 h 67552"/>
                <a:gd name="connsiteX11" fmla="*/ 89415 w 89414"/>
                <a:gd name="connsiteY11" fmla="*/ 67552 h 67552"/>
                <a:gd name="connsiteX12" fmla="*/ 78310 w 89414"/>
                <a:gd name="connsiteY12" fmla="*/ 67552 h 67552"/>
                <a:gd name="connsiteX13" fmla="*/ 78310 w 89414"/>
                <a:gd name="connsiteY13" fmla="*/ 26026 h 67552"/>
                <a:gd name="connsiteX14" fmla="*/ 77269 w 89414"/>
                <a:gd name="connsiteY14" fmla="*/ 16425 h 67552"/>
                <a:gd name="connsiteX15" fmla="*/ 73336 w 89414"/>
                <a:gd name="connsiteY15" fmla="*/ 11683 h 67552"/>
                <a:gd name="connsiteX16" fmla="*/ 66627 w 89414"/>
                <a:gd name="connsiteY16" fmla="*/ 9832 h 67552"/>
                <a:gd name="connsiteX17" fmla="*/ 55060 w 89414"/>
                <a:gd name="connsiteY17" fmla="*/ 14459 h 67552"/>
                <a:gd name="connsiteX18" fmla="*/ 50433 w 89414"/>
                <a:gd name="connsiteY18" fmla="*/ 29265 h 67552"/>
                <a:gd name="connsiteX19" fmla="*/ 50433 w 89414"/>
                <a:gd name="connsiteY19" fmla="*/ 67552 h 67552"/>
                <a:gd name="connsiteX20" fmla="*/ 39213 w 89414"/>
                <a:gd name="connsiteY20" fmla="*/ 67552 h 67552"/>
                <a:gd name="connsiteX21" fmla="*/ 39213 w 89414"/>
                <a:gd name="connsiteY21" fmla="*/ 24638 h 67552"/>
                <a:gd name="connsiteX22" fmla="*/ 36437 w 89414"/>
                <a:gd name="connsiteY22" fmla="*/ 13418 h 67552"/>
                <a:gd name="connsiteX23" fmla="*/ 27530 w 89414"/>
                <a:gd name="connsiteY23" fmla="*/ 9716 h 67552"/>
                <a:gd name="connsiteX24" fmla="*/ 18855 w 89414"/>
                <a:gd name="connsiteY24" fmla="*/ 12146 h 67552"/>
                <a:gd name="connsiteX25" fmla="*/ 13071 w 89414"/>
                <a:gd name="connsiteY25" fmla="*/ 19433 h 67552"/>
                <a:gd name="connsiteX26" fmla="*/ 11221 w 89414"/>
                <a:gd name="connsiteY26" fmla="*/ 33198 h 67552"/>
                <a:gd name="connsiteX27" fmla="*/ 11221 w 89414"/>
                <a:gd name="connsiteY27" fmla="*/ 67437 h 67552"/>
                <a:gd name="connsiteX28" fmla="*/ 0 w 89414"/>
                <a:gd name="connsiteY28" fmla="*/ 67437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14" h="67552">
                  <a:moveTo>
                    <a:pt x="0" y="67321"/>
                  </a:moveTo>
                  <a:lnTo>
                    <a:pt x="0" y="1388"/>
                  </a:lnTo>
                  <a:lnTo>
                    <a:pt x="10063" y="1388"/>
                  </a:lnTo>
                  <a:lnTo>
                    <a:pt x="10063" y="10642"/>
                  </a:lnTo>
                  <a:cubicBezTo>
                    <a:pt x="12146" y="7403"/>
                    <a:pt x="14922" y="4858"/>
                    <a:pt x="18276" y="2892"/>
                  </a:cubicBezTo>
                  <a:cubicBezTo>
                    <a:pt x="21746" y="925"/>
                    <a:pt x="25564" y="0"/>
                    <a:pt x="29959" y="0"/>
                  </a:cubicBezTo>
                  <a:cubicBezTo>
                    <a:pt x="34817" y="0"/>
                    <a:pt x="38866" y="1041"/>
                    <a:pt x="41989" y="3008"/>
                  </a:cubicBezTo>
                  <a:cubicBezTo>
                    <a:pt x="45112" y="5090"/>
                    <a:pt x="47310" y="7866"/>
                    <a:pt x="48582" y="11567"/>
                  </a:cubicBezTo>
                  <a:cubicBezTo>
                    <a:pt x="53788" y="3817"/>
                    <a:pt x="60613" y="0"/>
                    <a:pt x="68941" y="0"/>
                  </a:cubicBezTo>
                  <a:cubicBezTo>
                    <a:pt x="75534" y="0"/>
                    <a:pt x="80508" y="1851"/>
                    <a:pt x="84093" y="5437"/>
                  </a:cubicBezTo>
                  <a:cubicBezTo>
                    <a:pt x="87563" y="9022"/>
                    <a:pt x="89415" y="14690"/>
                    <a:pt x="89415" y="22209"/>
                  </a:cubicBezTo>
                  <a:lnTo>
                    <a:pt x="89415" y="67552"/>
                  </a:lnTo>
                  <a:lnTo>
                    <a:pt x="78310" y="67552"/>
                  </a:lnTo>
                  <a:lnTo>
                    <a:pt x="78310" y="26026"/>
                  </a:lnTo>
                  <a:cubicBezTo>
                    <a:pt x="78310" y="21515"/>
                    <a:pt x="77963" y="18276"/>
                    <a:pt x="77269" y="16425"/>
                  </a:cubicBezTo>
                  <a:cubicBezTo>
                    <a:pt x="76575" y="14575"/>
                    <a:pt x="75187" y="12840"/>
                    <a:pt x="73336" y="11683"/>
                  </a:cubicBezTo>
                  <a:cubicBezTo>
                    <a:pt x="71370" y="10526"/>
                    <a:pt x="69172" y="9832"/>
                    <a:pt x="66627" y="9832"/>
                  </a:cubicBezTo>
                  <a:cubicBezTo>
                    <a:pt x="62001" y="9832"/>
                    <a:pt x="58183" y="11336"/>
                    <a:pt x="55060" y="14459"/>
                  </a:cubicBezTo>
                  <a:cubicBezTo>
                    <a:pt x="51937" y="17582"/>
                    <a:pt x="50433" y="22440"/>
                    <a:pt x="50433" y="29265"/>
                  </a:cubicBezTo>
                  <a:lnTo>
                    <a:pt x="50433" y="67552"/>
                  </a:lnTo>
                  <a:lnTo>
                    <a:pt x="39213" y="67552"/>
                  </a:lnTo>
                  <a:lnTo>
                    <a:pt x="39213" y="24638"/>
                  </a:lnTo>
                  <a:cubicBezTo>
                    <a:pt x="39213" y="19664"/>
                    <a:pt x="38287" y="15963"/>
                    <a:pt x="36437" y="13418"/>
                  </a:cubicBezTo>
                  <a:cubicBezTo>
                    <a:pt x="34586" y="10873"/>
                    <a:pt x="31579" y="9716"/>
                    <a:pt x="27530" y="9716"/>
                  </a:cubicBezTo>
                  <a:cubicBezTo>
                    <a:pt x="24407" y="9716"/>
                    <a:pt x="21515" y="10526"/>
                    <a:pt x="18855" y="12146"/>
                  </a:cubicBezTo>
                  <a:cubicBezTo>
                    <a:pt x="16194" y="13765"/>
                    <a:pt x="14228" y="16194"/>
                    <a:pt x="13071" y="19433"/>
                  </a:cubicBezTo>
                  <a:cubicBezTo>
                    <a:pt x="11915" y="22672"/>
                    <a:pt x="11221" y="27183"/>
                    <a:pt x="11221" y="33198"/>
                  </a:cubicBezTo>
                  <a:lnTo>
                    <a:pt x="11221" y="67437"/>
                  </a:lnTo>
                  <a:lnTo>
                    <a:pt x="0" y="67437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890F7C00-82B4-B3BC-2984-6681B5828343}"/>
                </a:ext>
              </a:extLst>
            </p:cNvPr>
            <p:cNvSpPr/>
            <p:nvPr/>
          </p:nvSpPr>
          <p:spPr>
            <a:xfrm>
              <a:off x="7592394" y="3317099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8 w 60843"/>
                <a:gd name="connsiteY2" fmla="*/ 63272 h 68824"/>
                <a:gd name="connsiteX3" fmla="*/ 31463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9 w 60843"/>
                <a:gd name="connsiteY7" fmla="*/ 0 h 68824"/>
                <a:gd name="connsiteX8" fmla="*/ 52400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8" y="63272"/>
                  </a:cubicBezTo>
                  <a:cubicBezTo>
                    <a:pt x="45343" y="66974"/>
                    <a:pt x="39097" y="68825"/>
                    <a:pt x="31463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8"/>
                    <a:pt x="21631" y="0"/>
                    <a:pt x="30769" y="0"/>
                  </a:cubicBezTo>
                  <a:cubicBezTo>
                    <a:pt x="39907" y="0"/>
                    <a:pt x="46847" y="3008"/>
                    <a:pt x="52400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10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9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4A9C71C1-3A38-A879-C59D-437CC1647BDA}"/>
                </a:ext>
              </a:extLst>
            </p:cNvPr>
            <p:cNvSpPr/>
            <p:nvPr/>
          </p:nvSpPr>
          <p:spPr>
            <a:xfrm>
              <a:off x="7666655" y="3316984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60" y="3586"/>
                    <a:pt x="47888" y="5552"/>
                    <a:pt x="49624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0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3" y="11799"/>
                  </a:cubicBezTo>
                  <a:cubicBezTo>
                    <a:pt x="34355" y="10410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FE3E6662-0453-7860-28B7-D9911F97CD98}"/>
                </a:ext>
              </a:extLst>
            </p:cNvPr>
            <p:cNvSpPr/>
            <p:nvPr/>
          </p:nvSpPr>
          <p:spPr>
            <a:xfrm>
              <a:off x="7731200" y="3295469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1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4A4D3FAC-AB56-73C3-47BD-106D27548137}"/>
                </a:ext>
              </a:extLst>
            </p:cNvPr>
            <p:cNvSpPr/>
            <p:nvPr/>
          </p:nvSpPr>
          <p:spPr>
            <a:xfrm>
              <a:off x="5756917" y="3445842"/>
              <a:ext cx="60264" cy="91264"/>
            </a:xfrm>
            <a:custGeom>
              <a:avLst/>
              <a:gdLst>
                <a:gd name="connsiteX0" fmla="*/ 60149 w 60264"/>
                <a:gd name="connsiteY0" fmla="*/ 80507 h 91264"/>
                <a:gd name="connsiteX1" fmla="*/ 60149 w 60264"/>
                <a:gd name="connsiteY1" fmla="*/ 91265 h 91264"/>
                <a:gd name="connsiteX2" fmla="*/ 0 w 60264"/>
                <a:gd name="connsiteY2" fmla="*/ 91265 h 91264"/>
                <a:gd name="connsiteX3" fmla="*/ 1272 w 60264"/>
                <a:gd name="connsiteY3" fmla="*/ 83515 h 91264"/>
                <a:gd name="connsiteX4" fmla="*/ 8675 w 60264"/>
                <a:gd name="connsiteY4" fmla="*/ 71369 h 91264"/>
                <a:gd name="connsiteX5" fmla="*/ 23366 w 60264"/>
                <a:gd name="connsiteY5" fmla="*/ 57604 h 91264"/>
                <a:gd name="connsiteX6" fmla="*/ 43377 w 60264"/>
                <a:gd name="connsiteY6" fmla="*/ 38287 h 91264"/>
                <a:gd name="connsiteX7" fmla="*/ 48582 w 60264"/>
                <a:gd name="connsiteY7" fmla="*/ 24869 h 91264"/>
                <a:gd name="connsiteX8" fmla="*/ 43840 w 60264"/>
                <a:gd name="connsiteY8" fmla="*/ 13649 h 91264"/>
                <a:gd name="connsiteX9" fmla="*/ 31463 w 60264"/>
                <a:gd name="connsiteY9" fmla="*/ 9138 h 91264"/>
                <a:gd name="connsiteX10" fmla="*/ 18508 w 60264"/>
                <a:gd name="connsiteY10" fmla="*/ 13996 h 91264"/>
                <a:gd name="connsiteX11" fmla="*/ 13649 w 60264"/>
                <a:gd name="connsiteY11" fmla="*/ 27414 h 91264"/>
                <a:gd name="connsiteX12" fmla="*/ 2198 w 60264"/>
                <a:gd name="connsiteY12" fmla="*/ 26258 h 91264"/>
                <a:gd name="connsiteX13" fmla="*/ 11104 w 60264"/>
                <a:gd name="connsiteY13" fmla="*/ 6709 h 91264"/>
                <a:gd name="connsiteX14" fmla="*/ 31810 w 60264"/>
                <a:gd name="connsiteY14" fmla="*/ 0 h 91264"/>
                <a:gd name="connsiteX15" fmla="*/ 52515 w 60264"/>
                <a:gd name="connsiteY15" fmla="*/ 7287 h 91264"/>
                <a:gd name="connsiteX16" fmla="*/ 60149 w 60264"/>
                <a:gd name="connsiteY16" fmla="*/ 25332 h 91264"/>
                <a:gd name="connsiteX17" fmla="*/ 57952 w 60264"/>
                <a:gd name="connsiteY17" fmla="*/ 36089 h 91264"/>
                <a:gd name="connsiteX18" fmla="*/ 50548 w 60264"/>
                <a:gd name="connsiteY18" fmla="*/ 47194 h 91264"/>
                <a:gd name="connsiteX19" fmla="*/ 33313 w 60264"/>
                <a:gd name="connsiteY19" fmla="*/ 63272 h 91264"/>
                <a:gd name="connsiteX20" fmla="*/ 20358 w 60264"/>
                <a:gd name="connsiteY20" fmla="*/ 74724 h 91264"/>
                <a:gd name="connsiteX21" fmla="*/ 15616 w 60264"/>
                <a:gd name="connsiteY21" fmla="*/ 80739 h 91264"/>
                <a:gd name="connsiteX22" fmla="*/ 60265 w 60264"/>
                <a:gd name="connsiteY22" fmla="*/ 80739 h 9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264" h="91264">
                  <a:moveTo>
                    <a:pt x="60149" y="80507"/>
                  </a:moveTo>
                  <a:lnTo>
                    <a:pt x="60149" y="91265"/>
                  </a:lnTo>
                  <a:lnTo>
                    <a:pt x="0" y="91265"/>
                  </a:lnTo>
                  <a:cubicBezTo>
                    <a:pt x="0" y="88604"/>
                    <a:pt x="347" y="85944"/>
                    <a:pt x="1272" y="83515"/>
                  </a:cubicBezTo>
                  <a:cubicBezTo>
                    <a:pt x="2776" y="79466"/>
                    <a:pt x="5205" y="75418"/>
                    <a:pt x="8675" y="71369"/>
                  </a:cubicBezTo>
                  <a:cubicBezTo>
                    <a:pt x="12145" y="67321"/>
                    <a:pt x="16888" y="62810"/>
                    <a:pt x="23366" y="57604"/>
                  </a:cubicBezTo>
                  <a:cubicBezTo>
                    <a:pt x="33313" y="49507"/>
                    <a:pt x="39907" y="43030"/>
                    <a:pt x="43377" y="38287"/>
                  </a:cubicBezTo>
                  <a:cubicBezTo>
                    <a:pt x="46847" y="33545"/>
                    <a:pt x="48582" y="29034"/>
                    <a:pt x="48582" y="24869"/>
                  </a:cubicBezTo>
                  <a:cubicBezTo>
                    <a:pt x="48582" y="20705"/>
                    <a:pt x="46963" y="16657"/>
                    <a:pt x="43840" y="13649"/>
                  </a:cubicBezTo>
                  <a:cubicBezTo>
                    <a:pt x="40716" y="10642"/>
                    <a:pt x="36552" y="9138"/>
                    <a:pt x="31463" y="9138"/>
                  </a:cubicBezTo>
                  <a:cubicBezTo>
                    <a:pt x="26026" y="9138"/>
                    <a:pt x="21746" y="10757"/>
                    <a:pt x="18508" y="13996"/>
                  </a:cubicBezTo>
                  <a:cubicBezTo>
                    <a:pt x="15269" y="17235"/>
                    <a:pt x="13649" y="21746"/>
                    <a:pt x="13649" y="27414"/>
                  </a:cubicBezTo>
                  <a:lnTo>
                    <a:pt x="2198" y="26258"/>
                  </a:lnTo>
                  <a:cubicBezTo>
                    <a:pt x="3008" y="17698"/>
                    <a:pt x="5899" y="11104"/>
                    <a:pt x="11104" y="6709"/>
                  </a:cubicBezTo>
                  <a:cubicBezTo>
                    <a:pt x="16194" y="2198"/>
                    <a:pt x="23134" y="0"/>
                    <a:pt x="31810" y="0"/>
                  </a:cubicBezTo>
                  <a:cubicBezTo>
                    <a:pt x="40485" y="0"/>
                    <a:pt x="47425" y="2429"/>
                    <a:pt x="52515" y="7287"/>
                  </a:cubicBezTo>
                  <a:cubicBezTo>
                    <a:pt x="57605" y="12146"/>
                    <a:pt x="60149" y="18160"/>
                    <a:pt x="60149" y="25332"/>
                  </a:cubicBezTo>
                  <a:cubicBezTo>
                    <a:pt x="60149" y="29034"/>
                    <a:pt x="59455" y="32504"/>
                    <a:pt x="57952" y="36089"/>
                  </a:cubicBezTo>
                  <a:cubicBezTo>
                    <a:pt x="56448" y="39675"/>
                    <a:pt x="54019" y="43261"/>
                    <a:pt x="50548" y="47194"/>
                  </a:cubicBezTo>
                  <a:cubicBezTo>
                    <a:pt x="47078" y="51127"/>
                    <a:pt x="41295" y="56448"/>
                    <a:pt x="33313" y="63272"/>
                  </a:cubicBezTo>
                  <a:cubicBezTo>
                    <a:pt x="26604" y="68940"/>
                    <a:pt x="22325" y="72757"/>
                    <a:pt x="20358" y="74724"/>
                  </a:cubicBezTo>
                  <a:cubicBezTo>
                    <a:pt x="18392" y="76690"/>
                    <a:pt x="16888" y="78772"/>
                    <a:pt x="15616" y="80739"/>
                  </a:cubicBezTo>
                  <a:lnTo>
                    <a:pt x="60265" y="807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BEE01EBC-485C-2FA7-884B-5E62660FD4BF}"/>
                </a:ext>
              </a:extLst>
            </p:cNvPr>
            <p:cNvSpPr/>
            <p:nvPr/>
          </p:nvSpPr>
          <p:spPr>
            <a:xfrm>
              <a:off x="5827708" y="3498588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E10CC44C-A8C0-F011-A9C6-BE9BBC3A4F14}"/>
                </a:ext>
              </a:extLst>
            </p:cNvPr>
            <p:cNvSpPr/>
            <p:nvPr/>
          </p:nvSpPr>
          <p:spPr>
            <a:xfrm>
              <a:off x="5910760" y="3446073"/>
              <a:ext cx="75418" cy="91033"/>
            </a:xfrm>
            <a:custGeom>
              <a:avLst/>
              <a:gdLst>
                <a:gd name="connsiteX0" fmla="*/ 232 w 75418"/>
                <a:gd name="connsiteY0" fmla="*/ 91034 h 91033"/>
                <a:gd name="connsiteX1" fmla="*/ 232 w 75418"/>
                <a:gd name="connsiteY1" fmla="*/ 0 h 91033"/>
                <a:gd name="connsiteX2" fmla="*/ 31578 w 75418"/>
                <a:gd name="connsiteY2" fmla="*/ 0 h 91033"/>
                <a:gd name="connsiteX3" fmla="*/ 47772 w 75418"/>
                <a:gd name="connsiteY3" fmla="*/ 1272 h 91033"/>
                <a:gd name="connsiteX4" fmla="*/ 61075 w 75418"/>
                <a:gd name="connsiteY4" fmla="*/ 7750 h 91033"/>
                <a:gd name="connsiteX5" fmla="*/ 71832 w 75418"/>
                <a:gd name="connsiteY5" fmla="*/ 23366 h 91033"/>
                <a:gd name="connsiteX6" fmla="*/ 75418 w 75418"/>
                <a:gd name="connsiteY6" fmla="*/ 44996 h 91033"/>
                <a:gd name="connsiteX7" fmla="*/ 72989 w 75418"/>
                <a:gd name="connsiteY7" fmla="*/ 63388 h 91033"/>
                <a:gd name="connsiteX8" fmla="*/ 66743 w 75418"/>
                <a:gd name="connsiteY8" fmla="*/ 76690 h 91033"/>
                <a:gd name="connsiteX9" fmla="*/ 58414 w 75418"/>
                <a:gd name="connsiteY9" fmla="*/ 84903 h 91033"/>
                <a:gd name="connsiteX10" fmla="*/ 47541 w 75418"/>
                <a:gd name="connsiteY10" fmla="*/ 89414 h 91033"/>
                <a:gd name="connsiteX11" fmla="*/ 32851 w 75418"/>
                <a:gd name="connsiteY11" fmla="*/ 90918 h 91033"/>
                <a:gd name="connsiteX12" fmla="*/ 0 w 75418"/>
                <a:gd name="connsiteY12" fmla="*/ 90918 h 91033"/>
                <a:gd name="connsiteX13" fmla="*/ 12261 w 75418"/>
                <a:gd name="connsiteY13" fmla="*/ 80276 h 91033"/>
                <a:gd name="connsiteX14" fmla="*/ 31694 w 75418"/>
                <a:gd name="connsiteY14" fmla="*/ 80276 h 91033"/>
                <a:gd name="connsiteX15" fmla="*/ 45806 w 75418"/>
                <a:gd name="connsiteY15" fmla="*/ 78657 h 91033"/>
                <a:gd name="connsiteX16" fmla="*/ 54019 w 75418"/>
                <a:gd name="connsiteY16" fmla="*/ 73914 h 91033"/>
                <a:gd name="connsiteX17" fmla="*/ 60728 w 75418"/>
                <a:gd name="connsiteY17" fmla="*/ 62347 h 91033"/>
                <a:gd name="connsiteX18" fmla="*/ 63157 w 75418"/>
                <a:gd name="connsiteY18" fmla="*/ 44765 h 91033"/>
                <a:gd name="connsiteX19" fmla="*/ 58414 w 75418"/>
                <a:gd name="connsiteY19" fmla="*/ 22787 h 91033"/>
                <a:gd name="connsiteX20" fmla="*/ 46963 w 75418"/>
                <a:gd name="connsiteY20" fmla="*/ 12492 h 91033"/>
                <a:gd name="connsiteX21" fmla="*/ 31347 w 75418"/>
                <a:gd name="connsiteY21" fmla="*/ 10642 h 91033"/>
                <a:gd name="connsiteX22" fmla="*/ 12261 w 75418"/>
                <a:gd name="connsiteY22" fmla="*/ 10642 h 91033"/>
                <a:gd name="connsiteX23" fmla="*/ 12261 w 75418"/>
                <a:gd name="connsiteY23" fmla="*/ 80276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418" h="91033">
                  <a:moveTo>
                    <a:pt x="232" y="91034"/>
                  </a:moveTo>
                  <a:lnTo>
                    <a:pt x="232" y="0"/>
                  </a:lnTo>
                  <a:lnTo>
                    <a:pt x="31578" y="0"/>
                  </a:lnTo>
                  <a:cubicBezTo>
                    <a:pt x="38635" y="0"/>
                    <a:pt x="44071" y="463"/>
                    <a:pt x="47772" y="1272"/>
                  </a:cubicBezTo>
                  <a:cubicBezTo>
                    <a:pt x="52978" y="2429"/>
                    <a:pt x="57489" y="4627"/>
                    <a:pt x="61075" y="7750"/>
                  </a:cubicBezTo>
                  <a:cubicBezTo>
                    <a:pt x="65933" y="11798"/>
                    <a:pt x="69519" y="17004"/>
                    <a:pt x="71832" y="23366"/>
                  </a:cubicBezTo>
                  <a:cubicBezTo>
                    <a:pt x="74146" y="29728"/>
                    <a:pt x="75418" y="36899"/>
                    <a:pt x="75418" y="44996"/>
                  </a:cubicBezTo>
                  <a:cubicBezTo>
                    <a:pt x="75418" y="51936"/>
                    <a:pt x="74608" y="58067"/>
                    <a:pt x="72989" y="63388"/>
                  </a:cubicBezTo>
                  <a:cubicBezTo>
                    <a:pt x="71370" y="68709"/>
                    <a:pt x="69288" y="73104"/>
                    <a:pt x="66743" y="76690"/>
                  </a:cubicBezTo>
                  <a:cubicBezTo>
                    <a:pt x="64198" y="80160"/>
                    <a:pt x="61422" y="82937"/>
                    <a:pt x="58414" y="84903"/>
                  </a:cubicBezTo>
                  <a:cubicBezTo>
                    <a:pt x="55407" y="86869"/>
                    <a:pt x="51821" y="88489"/>
                    <a:pt x="47541" y="89414"/>
                  </a:cubicBezTo>
                  <a:cubicBezTo>
                    <a:pt x="43261" y="90455"/>
                    <a:pt x="38403" y="90918"/>
                    <a:pt x="32851" y="90918"/>
                  </a:cubicBezTo>
                  <a:lnTo>
                    <a:pt x="0" y="90918"/>
                  </a:lnTo>
                  <a:close/>
                  <a:moveTo>
                    <a:pt x="12261" y="80276"/>
                  </a:moveTo>
                  <a:lnTo>
                    <a:pt x="31694" y="80276"/>
                  </a:lnTo>
                  <a:cubicBezTo>
                    <a:pt x="37709" y="80276"/>
                    <a:pt x="42452" y="79698"/>
                    <a:pt x="45806" y="78657"/>
                  </a:cubicBezTo>
                  <a:cubicBezTo>
                    <a:pt x="49160" y="77500"/>
                    <a:pt x="51937" y="75996"/>
                    <a:pt x="54019" y="73914"/>
                  </a:cubicBezTo>
                  <a:cubicBezTo>
                    <a:pt x="56911" y="71022"/>
                    <a:pt x="59108" y="67205"/>
                    <a:pt x="60728" y="62347"/>
                  </a:cubicBezTo>
                  <a:cubicBezTo>
                    <a:pt x="62347" y="57489"/>
                    <a:pt x="63157" y="51705"/>
                    <a:pt x="63157" y="44765"/>
                  </a:cubicBezTo>
                  <a:cubicBezTo>
                    <a:pt x="63157" y="35280"/>
                    <a:pt x="61653" y="27877"/>
                    <a:pt x="58414" y="22787"/>
                  </a:cubicBezTo>
                  <a:cubicBezTo>
                    <a:pt x="55176" y="17698"/>
                    <a:pt x="51474" y="14228"/>
                    <a:pt x="46963" y="12492"/>
                  </a:cubicBezTo>
                  <a:cubicBezTo>
                    <a:pt x="43724" y="11220"/>
                    <a:pt x="38519" y="10642"/>
                    <a:pt x="31347" y="10642"/>
                  </a:cubicBezTo>
                  <a:lnTo>
                    <a:pt x="12261" y="10642"/>
                  </a:lnTo>
                  <a:lnTo>
                    <a:pt x="12261" y="80276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7863FC1C-8E57-5C7C-669C-40EBB5F3CE8F}"/>
                </a:ext>
              </a:extLst>
            </p:cNvPr>
            <p:cNvSpPr/>
            <p:nvPr/>
          </p:nvSpPr>
          <p:spPr>
            <a:xfrm>
              <a:off x="6001216" y="3469670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8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5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1CFE3737-4293-2037-51CB-7AE97F1A3CF7}"/>
                </a:ext>
              </a:extLst>
            </p:cNvPr>
            <p:cNvSpPr/>
            <p:nvPr/>
          </p:nvSpPr>
          <p:spPr>
            <a:xfrm>
              <a:off x="6043667" y="3446073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06C027BE-7567-1179-CF53-3AE39FAD9F02}"/>
                </a:ext>
              </a:extLst>
            </p:cNvPr>
            <p:cNvSpPr/>
            <p:nvPr/>
          </p:nvSpPr>
          <p:spPr>
            <a:xfrm>
              <a:off x="6071544" y="3469670"/>
              <a:ext cx="53671" cy="67667"/>
            </a:xfrm>
            <a:custGeom>
              <a:avLst/>
              <a:gdLst>
                <a:gd name="connsiteX0" fmla="*/ 115 w 53671"/>
                <a:gd name="connsiteY0" fmla="*/ 67437 h 67667"/>
                <a:gd name="connsiteX1" fmla="*/ 115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5" y="67437"/>
                  </a:moveTo>
                  <a:lnTo>
                    <a:pt x="115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8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8ACA3918-D03E-2E26-6E30-7718C13A0783}"/>
                </a:ext>
              </a:extLst>
            </p:cNvPr>
            <p:cNvSpPr/>
            <p:nvPr/>
          </p:nvSpPr>
          <p:spPr>
            <a:xfrm>
              <a:off x="6142450" y="3446073"/>
              <a:ext cx="54712" cy="91149"/>
            </a:xfrm>
            <a:custGeom>
              <a:avLst/>
              <a:gdLst>
                <a:gd name="connsiteX0" fmla="*/ 0 w 54712"/>
                <a:gd name="connsiteY0" fmla="*/ 91034 h 91149"/>
                <a:gd name="connsiteX1" fmla="*/ 0 w 54712"/>
                <a:gd name="connsiteY1" fmla="*/ 0 h 91149"/>
                <a:gd name="connsiteX2" fmla="*/ 11220 w 54712"/>
                <a:gd name="connsiteY2" fmla="*/ 0 h 91149"/>
                <a:gd name="connsiteX3" fmla="*/ 11220 w 54712"/>
                <a:gd name="connsiteY3" fmla="*/ 51936 h 91149"/>
                <a:gd name="connsiteX4" fmla="*/ 37709 w 54712"/>
                <a:gd name="connsiteY4" fmla="*/ 25101 h 91149"/>
                <a:gd name="connsiteX5" fmla="*/ 52168 w 54712"/>
                <a:gd name="connsiteY5" fmla="*/ 25101 h 91149"/>
                <a:gd name="connsiteX6" fmla="*/ 26952 w 54712"/>
                <a:gd name="connsiteY6" fmla="*/ 49623 h 91149"/>
                <a:gd name="connsiteX7" fmla="*/ 54713 w 54712"/>
                <a:gd name="connsiteY7" fmla="*/ 91149 h 91149"/>
                <a:gd name="connsiteX8" fmla="*/ 40948 w 54712"/>
                <a:gd name="connsiteY8" fmla="*/ 91149 h 91149"/>
                <a:gd name="connsiteX9" fmla="*/ 19086 w 54712"/>
                <a:gd name="connsiteY9" fmla="*/ 57373 h 91149"/>
                <a:gd name="connsiteX10" fmla="*/ 11220 w 54712"/>
                <a:gd name="connsiteY10" fmla="*/ 64892 h 91149"/>
                <a:gd name="connsiteX11" fmla="*/ 11220 w 54712"/>
                <a:gd name="connsiteY11" fmla="*/ 91034 h 91149"/>
                <a:gd name="connsiteX12" fmla="*/ 0 w 54712"/>
                <a:gd name="connsiteY12" fmla="*/ 91034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712" h="91149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51936"/>
                  </a:lnTo>
                  <a:lnTo>
                    <a:pt x="37709" y="25101"/>
                  </a:lnTo>
                  <a:lnTo>
                    <a:pt x="52168" y="25101"/>
                  </a:lnTo>
                  <a:lnTo>
                    <a:pt x="26952" y="49623"/>
                  </a:lnTo>
                  <a:lnTo>
                    <a:pt x="54713" y="91149"/>
                  </a:lnTo>
                  <a:lnTo>
                    <a:pt x="40948" y="91149"/>
                  </a:lnTo>
                  <a:lnTo>
                    <a:pt x="19086" y="57373"/>
                  </a:lnTo>
                  <a:lnTo>
                    <a:pt x="11220" y="64892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8E3F1F28-A750-6D4F-D950-93279FF889A1}"/>
                </a:ext>
              </a:extLst>
            </p:cNvPr>
            <p:cNvSpPr/>
            <p:nvPr/>
          </p:nvSpPr>
          <p:spPr>
            <a:xfrm>
              <a:off x="6205839" y="3446073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7885C5F3-BFEF-79CA-8383-123638EB20C9}"/>
                </a:ext>
              </a:extLst>
            </p:cNvPr>
            <p:cNvSpPr/>
            <p:nvPr/>
          </p:nvSpPr>
          <p:spPr>
            <a:xfrm>
              <a:off x="6233831" y="3469670"/>
              <a:ext cx="53671" cy="67667"/>
            </a:xfrm>
            <a:custGeom>
              <a:avLst/>
              <a:gdLst>
                <a:gd name="connsiteX0" fmla="*/ 115 w 53671"/>
                <a:gd name="connsiteY0" fmla="*/ 67437 h 67667"/>
                <a:gd name="connsiteX1" fmla="*/ 115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5" y="67437"/>
                  </a:moveTo>
                  <a:lnTo>
                    <a:pt x="115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8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95FC8604-5730-7FD2-CD28-96F7AE0C19B9}"/>
                </a:ext>
              </a:extLst>
            </p:cNvPr>
            <p:cNvSpPr/>
            <p:nvPr/>
          </p:nvSpPr>
          <p:spPr>
            <a:xfrm>
              <a:off x="6300342" y="3469555"/>
              <a:ext cx="58298" cy="94272"/>
            </a:xfrm>
            <a:custGeom>
              <a:avLst/>
              <a:gdLst>
                <a:gd name="connsiteX0" fmla="*/ 2198 w 58298"/>
                <a:gd name="connsiteY0" fmla="*/ 73104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3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2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5 h 94272"/>
                <a:gd name="connsiteX12" fmla="*/ 28686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5 w 58298"/>
                <a:gd name="connsiteY17" fmla="*/ 80392 h 94272"/>
                <a:gd name="connsiteX18" fmla="*/ 45228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3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2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4"/>
                  </a:moveTo>
                  <a:lnTo>
                    <a:pt x="13071" y="74724"/>
                  </a:lnTo>
                  <a:cubicBezTo>
                    <a:pt x="13533" y="78078"/>
                    <a:pt x="14806" y="80507"/>
                    <a:pt x="16888" y="82011"/>
                  </a:cubicBezTo>
                  <a:cubicBezTo>
                    <a:pt x="19664" y="84093"/>
                    <a:pt x="23481" y="85134"/>
                    <a:pt x="28224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145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2"/>
                  </a:cubicBezTo>
                  <a:cubicBezTo>
                    <a:pt x="41873" y="64776"/>
                    <a:pt x="35742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2"/>
                    <a:pt x="0" y="34239"/>
                  </a:cubicBezTo>
                  <a:cubicBezTo>
                    <a:pt x="0" y="27993"/>
                    <a:pt x="1156" y="22093"/>
                    <a:pt x="3470" y="16772"/>
                  </a:cubicBezTo>
                  <a:cubicBezTo>
                    <a:pt x="5784" y="11451"/>
                    <a:pt x="9022" y="7287"/>
                    <a:pt x="13418" y="4395"/>
                  </a:cubicBezTo>
                  <a:cubicBezTo>
                    <a:pt x="17813" y="1504"/>
                    <a:pt x="22787" y="0"/>
                    <a:pt x="28686" y="0"/>
                  </a:cubicBezTo>
                  <a:cubicBezTo>
                    <a:pt x="36436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7" y="76112"/>
                    <a:pt x="55175" y="80392"/>
                  </a:cubicBezTo>
                  <a:cubicBezTo>
                    <a:pt x="53093" y="84672"/>
                    <a:pt x="49739" y="88026"/>
                    <a:pt x="45228" y="90571"/>
                  </a:cubicBezTo>
                  <a:cubicBezTo>
                    <a:pt x="40716" y="93000"/>
                    <a:pt x="35164" y="94272"/>
                    <a:pt x="28455" y="94272"/>
                  </a:cubicBezTo>
                  <a:cubicBezTo>
                    <a:pt x="20590" y="94272"/>
                    <a:pt x="14227" y="92537"/>
                    <a:pt x="9369" y="88951"/>
                  </a:cubicBezTo>
                  <a:cubicBezTo>
                    <a:pt x="4511" y="85366"/>
                    <a:pt x="2198" y="80045"/>
                    <a:pt x="2313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6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981" y="11451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2" y="15500"/>
                  </a:cubicBezTo>
                  <a:cubicBezTo>
                    <a:pt x="13302" y="19548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5EFFE7DC-CB05-A857-35EC-DDEE039F010D}"/>
                </a:ext>
              </a:extLst>
            </p:cNvPr>
            <p:cNvSpPr/>
            <p:nvPr/>
          </p:nvSpPr>
          <p:spPr>
            <a:xfrm>
              <a:off x="6403637" y="3445958"/>
              <a:ext cx="117059" cy="91149"/>
            </a:xfrm>
            <a:custGeom>
              <a:avLst/>
              <a:gdLst>
                <a:gd name="connsiteX0" fmla="*/ 24175 w 117059"/>
                <a:gd name="connsiteY0" fmla="*/ 91149 h 91149"/>
                <a:gd name="connsiteX1" fmla="*/ 0 w 117059"/>
                <a:gd name="connsiteY1" fmla="*/ 116 h 91149"/>
                <a:gd name="connsiteX2" fmla="*/ 12377 w 117059"/>
                <a:gd name="connsiteY2" fmla="*/ 116 h 91149"/>
                <a:gd name="connsiteX3" fmla="*/ 26257 w 117059"/>
                <a:gd name="connsiteY3" fmla="*/ 59802 h 91149"/>
                <a:gd name="connsiteX4" fmla="*/ 30075 w 117059"/>
                <a:gd name="connsiteY4" fmla="*/ 78425 h 91149"/>
                <a:gd name="connsiteX5" fmla="*/ 34123 w 117059"/>
                <a:gd name="connsiteY5" fmla="*/ 61537 h 91149"/>
                <a:gd name="connsiteX6" fmla="*/ 51474 w 117059"/>
                <a:gd name="connsiteY6" fmla="*/ 0 h 91149"/>
                <a:gd name="connsiteX7" fmla="*/ 66048 w 117059"/>
                <a:gd name="connsiteY7" fmla="*/ 0 h 91149"/>
                <a:gd name="connsiteX8" fmla="*/ 79119 w 117059"/>
                <a:gd name="connsiteY8" fmla="*/ 46153 h 91149"/>
                <a:gd name="connsiteX9" fmla="*/ 86175 w 117059"/>
                <a:gd name="connsiteY9" fmla="*/ 78425 h 91149"/>
                <a:gd name="connsiteX10" fmla="*/ 90686 w 117059"/>
                <a:gd name="connsiteY10" fmla="*/ 58646 h 91149"/>
                <a:gd name="connsiteX11" fmla="*/ 104914 w 117059"/>
                <a:gd name="connsiteY11" fmla="*/ 116 h 91149"/>
                <a:gd name="connsiteX12" fmla="*/ 117060 w 117059"/>
                <a:gd name="connsiteY12" fmla="*/ 116 h 91149"/>
                <a:gd name="connsiteX13" fmla="*/ 92075 w 117059"/>
                <a:gd name="connsiteY13" fmla="*/ 91149 h 91149"/>
                <a:gd name="connsiteX14" fmla="*/ 80507 w 117059"/>
                <a:gd name="connsiteY14" fmla="*/ 91149 h 91149"/>
                <a:gd name="connsiteX15" fmla="*/ 61306 w 117059"/>
                <a:gd name="connsiteY15" fmla="*/ 21746 h 91149"/>
                <a:gd name="connsiteX16" fmla="*/ 58414 w 117059"/>
                <a:gd name="connsiteY16" fmla="*/ 11105 h 91149"/>
                <a:gd name="connsiteX17" fmla="*/ 55754 w 117059"/>
                <a:gd name="connsiteY17" fmla="*/ 21746 h 91149"/>
                <a:gd name="connsiteX18" fmla="*/ 36436 w 117059"/>
                <a:gd name="connsiteY18" fmla="*/ 91149 h 91149"/>
                <a:gd name="connsiteX19" fmla="*/ 24175 w 117059"/>
                <a:gd name="connsiteY19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059" h="91149">
                  <a:moveTo>
                    <a:pt x="24175" y="91149"/>
                  </a:moveTo>
                  <a:lnTo>
                    <a:pt x="0" y="116"/>
                  </a:lnTo>
                  <a:lnTo>
                    <a:pt x="12377" y="116"/>
                  </a:lnTo>
                  <a:lnTo>
                    <a:pt x="26257" y="59802"/>
                  </a:lnTo>
                  <a:cubicBezTo>
                    <a:pt x="27761" y="66049"/>
                    <a:pt x="29034" y="72295"/>
                    <a:pt x="30075" y="78425"/>
                  </a:cubicBezTo>
                  <a:cubicBezTo>
                    <a:pt x="32388" y="68709"/>
                    <a:pt x="33776" y="63041"/>
                    <a:pt x="34123" y="61537"/>
                  </a:cubicBezTo>
                  <a:lnTo>
                    <a:pt x="51474" y="0"/>
                  </a:lnTo>
                  <a:lnTo>
                    <a:pt x="66048" y="0"/>
                  </a:lnTo>
                  <a:lnTo>
                    <a:pt x="79119" y="46153"/>
                  </a:lnTo>
                  <a:cubicBezTo>
                    <a:pt x="82358" y="57604"/>
                    <a:pt x="84787" y="68362"/>
                    <a:pt x="86175" y="78425"/>
                  </a:cubicBezTo>
                  <a:cubicBezTo>
                    <a:pt x="87332" y="72642"/>
                    <a:pt x="88836" y="66049"/>
                    <a:pt x="90686" y="58646"/>
                  </a:cubicBezTo>
                  <a:lnTo>
                    <a:pt x="104914" y="116"/>
                  </a:lnTo>
                  <a:lnTo>
                    <a:pt x="117060" y="116"/>
                  </a:lnTo>
                  <a:lnTo>
                    <a:pt x="92075" y="91149"/>
                  </a:lnTo>
                  <a:lnTo>
                    <a:pt x="80507" y="91149"/>
                  </a:lnTo>
                  <a:lnTo>
                    <a:pt x="61306" y="21746"/>
                  </a:lnTo>
                  <a:cubicBezTo>
                    <a:pt x="59687" y="15963"/>
                    <a:pt x="58761" y="12377"/>
                    <a:pt x="58414" y="11105"/>
                  </a:cubicBezTo>
                  <a:cubicBezTo>
                    <a:pt x="57489" y="15269"/>
                    <a:pt x="56563" y="18855"/>
                    <a:pt x="55754" y="21746"/>
                  </a:cubicBezTo>
                  <a:lnTo>
                    <a:pt x="36436" y="91149"/>
                  </a:lnTo>
                  <a:lnTo>
                    <a:pt x="24175" y="911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83D73ABF-2D33-933F-0281-5C52CC2D7A0B}"/>
                </a:ext>
              </a:extLst>
            </p:cNvPr>
            <p:cNvSpPr/>
            <p:nvPr/>
          </p:nvSpPr>
          <p:spPr>
            <a:xfrm>
              <a:off x="6526712" y="3469670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40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8" y="43377"/>
                    <a:pt x="46038" y="38403"/>
                  </a:cubicBezTo>
                  <a:lnTo>
                    <a:pt x="46038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6A40FD76-D0E2-036B-C3CD-4FEB64ABDFAB}"/>
                </a:ext>
              </a:extLst>
            </p:cNvPr>
            <p:cNvSpPr/>
            <p:nvPr/>
          </p:nvSpPr>
          <p:spPr>
            <a:xfrm>
              <a:off x="6594842" y="3448155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18CDC952-78F9-E896-DEF3-D2F650A9102F}"/>
                </a:ext>
              </a:extLst>
            </p:cNvPr>
            <p:cNvSpPr/>
            <p:nvPr/>
          </p:nvSpPr>
          <p:spPr>
            <a:xfrm>
              <a:off x="6632551" y="3469786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2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9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6"/>
                    <a:pt x="2892" y="15269"/>
                    <a:pt x="8560" y="9138"/>
                  </a:cubicBezTo>
                  <a:cubicBezTo>
                    <a:pt x="14227" y="3008"/>
                    <a:pt x="21631" y="0"/>
                    <a:pt x="30768" y="0"/>
                  </a:cubicBezTo>
                  <a:cubicBezTo>
                    <a:pt x="39907" y="0"/>
                    <a:pt x="46847" y="3008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2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09" y="51011"/>
                    <a:pt x="49045" y="46269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7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4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CDBA63F9-A16C-0CDE-8A11-A125BB3C8841}"/>
                </a:ext>
              </a:extLst>
            </p:cNvPr>
            <p:cNvSpPr/>
            <p:nvPr/>
          </p:nvSpPr>
          <p:spPr>
            <a:xfrm>
              <a:off x="6706812" y="3469670"/>
              <a:ext cx="35857" cy="67552"/>
            </a:xfrm>
            <a:custGeom>
              <a:avLst/>
              <a:gdLst>
                <a:gd name="connsiteX0" fmla="*/ 0 w 35857"/>
                <a:gd name="connsiteY0" fmla="*/ 67437 h 67552"/>
                <a:gd name="connsiteX1" fmla="*/ 0 w 35857"/>
                <a:gd name="connsiteY1" fmla="*/ 1504 h 67552"/>
                <a:gd name="connsiteX2" fmla="*/ 10063 w 35857"/>
                <a:gd name="connsiteY2" fmla="*/ 1504 h 67552"/>
                <a:gd name="connsiteX3" fmla="*/ 10063 w 35857"/>
                <a:gd name="connsiteY3" fmla="*/ 11452 h 67552"/>
                <a:gd name="connsiteX4" fmla="*/ 17235 w 35857"/>
                <a:gd name="connsiteY4" fmla="*/ 2198 h 67552"/>
                <a:gd name="connsiteX5" fmla="*/ 24407 w 35857"/>
                <a:gd name="connsiteY5" fmla="*/ 0 h 67552"/>
                <a:gd name="connsiteX6" fmla="*/ 35858 w 35857"/>
                <a:gd name="connsiteY6" fmla="*/ 3586 h 67552"/>
                <a:gd name="connsiteX7" fmla="*/ 32041 w 35857"/>
                <a:gd name="connsiteY7" fmla="*/ 13996 h 67552"/>
                <a:gd name="connsiteX8" fmla="*/ 23828 w 35857"/>
                <a:gd name="connsiteY8" fmla="*/ 11567 h 67552"/>
                <a:gd name="connsiteX9" fmla="*/ 17235 w 35857"/>
                <a:gd name="connsiteY9" fmla="*/ 13765 h 67552"/>
                <a:gd name="connsiteX10" fmla="*/ 13071 w 35857"/>
                <a:gd name="connsiteY10" fmla="*/ 19896 h 67552"/>
                <a:gd name="connsiteX11" fmla="*/ 11221 w 35857"/>
                <a:gd name="connsiteY11" fmla="*/ 32966 h 67552"/>
                <a:gd name="connsiteX12" fmla="*/ 11221 w 35857"/>
                <a:gd name="connsiteY12" fmla="*/ 67552 h 67552"/>
                <a:gd name="connsiteX13" fmla="*/ 0 w 35857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7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9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1" y="17235"/>
                    <a:pt x="13071" y="19896"/>
                  </a:cubicBezTo>
                  <a:cubicBezTo>
                    <a:pt x="11799" y="23828"/>
                    <a:pt x="11221" y="28224"/>
                    <a:pt x="11221" y="32966"/>
                  </a:cubicBezTo>
                  <a:lnTo>
                    <a:pt x="11221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216E8539-2A99-2735-3751-1F18D779E7EF}"/>
                </a:ext>
              </a:extLst>
            </p:cNvPr>
            <p:cNvSpPr/>
            <p:nvPr/>
          </p:nvSpPr>
          <p:spPr>
            <a:xfrm>
              <a:off x="6780611" y="3469670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40 h 68940"/>
                <a:gd name="connsiteX28" fmla="*/ 45921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4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0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1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4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3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40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BF1AB30F-4359-F7AE-42C5-EB2E43FB8164}"/>
                </a:ext>
              </a:extLst>
            </p:cNvPr>
            <p:cNvSpPr/>
            <p:nvPr/>
          </p:nvSpPr>
          <p:spPr>
            <a:xfrm>
              <a:off x="6854872" y="3469670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2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4" y="7866"/>
                  </a:cubicBezTo>
                  <a:cubicBezTo>
                    <a:pt x="51242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3" y="11799"/>
                  </a:cubicBezTo>
                  <a:cubicBezTo>
                    <a:pt x="34355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E2A72780-7F7E-0F58-058E-229731972492}"/>
                </a:ext>
              </a:extLst>
            </p:cNvPr>
            <p:cNvSpPr/>
            <p:nvPr/>
          </p:nvSpPr>
          <p:spPr>
            <a:xfrm>
              <a:off x="6921615" y="3445958"/>
              <a:ext cx="57141" cy="92653"/>
            </a:xfrm>
            <a:custGeom>
              <a:avLst/>
              <a:gdLst>
                <a:gd name="connsiteX0" fmla="*/ 46847 w 57141"/>
                <a:gd name="connsiteY0" fmla="*/ 91149 h 92653"/>
                <a:gd name="connsiteX1" fmla="*/ 46847 w 57141"/>
                <a:gd name="connsiteY1" fmla="*/ 82821 h 92653"/>
                <a:gd name="connsiteX2" fmla="*/ 28340 w 57141"/>
                <a:gd name="connsiteY2" fmla="*/ 92653 h 92653"/>
                <a:gd name="connsiteX3" fmla="*/ 13881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8 w 57141"/>
                <a:gd name="connsiteY6" fmla="*/ 40254 h 92653"/>
                <a:gd name="connsiteX7" fmla="*/ 13071 w 57141"/>
                <a:gd name="connsiteY7" fmla="*/ 27877 h 92653"/>
                <a:gd name="connsiteX8" fmla="*/ 27761 w 57141"/>
                <a:gd name="connsiteY8" fmla="*/ 23597 h 92653"/>
                <a:gd name="connsiteX9" fmla="*/ 38403 w 57141"/>
                <a:gd name="connsiteY9" fmla="*/ 26142 h 92653"/>
                <a:gd name="connsiteX10" fmla="*/ 46037 w 57141"/>
                <a:gd name="connsiteY10" fmla="*/ 32735 h 92653"/>
                <a:gd name="connsiteX11" fmla="*/ 46037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1 w 57141"/>
                <a:gd name="connsiteY14" fmla="*/ 91034 h 92653"/>
                <a:gd name="connsiteX15" fmla="*/ 11451 w 57141"/>
                <a:gd name="connsiteY15" fmla="*/ 58183 h 92653"/>
                <a:gd name="connsiteX16" fmla="*/ 16773 w 57141"/>
                <a:gd name="connsiteY16" fmla="*/ 77153 h 92653"/>
                <a:gd name="connsiteX17" fmla="*/ 29380 w 57141"/>
                <a:gd name="connsiteY17" fmla="*/ 83399 h 92653"/>
                <a:gd name="connsiteX18" fmla="*/ 41873 w 57141"/>
                <a:gd name="connsiteY18" fmla="*/ 77384 h 92653"/>
                <a:gd name="connsiteX19" fmla="*/ 46963 w 57141"/>
                <a:gd name="connsiteY19" fmla="*/ 59108 h 92653"/>
                <a:gd name="connsiteX20" fmla="*/ 41757 w 57141"/>
                <a:gd name="connsiteY20" fmla="*/ 39213 h 92653"/>
                <a:gd name="connsiteX21" fmla="*/ 28918 w 57141"/>
                <a:gd name="connsiteY21" fmla="*/ 32851 h 92653"/>
                <a:gd name="connsiteX22" fmla="*/ 16425 w 57141"/>
                <a:gd name="connsiteY22" fmla="*/ 38981 h 92653"/>
                <a:gd name="connsiteX23" fmla="*/ 11451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2" y="92653"/>
                    <a:pt x="28340" y="92653"/>
                  </a:cubicBezTo>
                  <a:cubicBezTo>
                    <a:pt x="23134" y="92653"/>
                    <a:pt x="18276" y="91265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6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8" y="40254"/>
                  </a:cubicBezTo>
                  <a:cubicBezTo>
                    <a:pt x="5436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3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7" y="73336"/>
                    <a:pt x="46963" y="67321"/>
                    <a:pt x="46963" y="59108"/>
                  </a:cubicBezTo>
                  <a:cubicBezTo>
                    <a:pt x="46963" y="50086"/>
                    <a:pt x="45227" y="43493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4F38967E-04CB-4062-B52B-D6503C5DA221}"/>
                </a:ext>
              </a:extLst>
            </p:cNvPr>
            <p:cNvSpPr/>
            <p:nvPr/>
          </p:nvSpPr>
          <p:spPr>
            <a:xfrm>
              <a:off x="7028842" y="3444338"/>
              <a:ext cx="72525" cy="94041"/>
            </a:xfrm>
            <a:custGeom>
              <a:avLst/>
              <a:gdLst>
                <a:gd name="connsiteX0" fmla="*/ 0 w 72525"/>
                <a:gd name="connsiteY0" fmla="*/ 63504 h 94041"/>
                <a:gd name="connsiteX1" fmla="*/ 11336 w 72525"/>
                <a:gd name="connsiteY1" fmla="*/ 62463 h 94041"/>
                <a:gd name="connsiteX2" fmla="*/ 15153 w 72525"/>
                <a:gd name="connsiteY2" fmla="*/ 73683 h 94041"/>
                <a:gd name="connsiteX3" fmla="*/ 24291 w 72525"/>
                <a:gd name="connsiteY3" fmla="*/ 80739 h 94041"/>
                <a:gd name="connsiteX4" fmla="*/ 38287 w 72525"/>
                <a:gd name="connsiteY4" fmla="*/ 83399 h 94041"/>
                <a:gd name="connsiteX5" fmla="*/ 50433 w 72525"/>
                <a:gd name="connsiteY5" fmla="*/ 81317 h 94041"/>
                <a:gd name="connsiteX6" fmla="*/ 58298 w 72525"/>
                <a:gd name="connsiteY6" fmla="*/ 75649 h 94041"/>
                <a:gd name="connsiteX7" fmla="*/ 60843 w 72525"/>
                <a:gd name="connsiteY7" fmla="*/ 67899 h 94041"/>
                <a:gd name="connsiteX8" fmla="*/ 58414 w 72525"/>
                <a:gd name="connsiteY8" fmla="*/ 60381 h 94041"/>
                <a:gd name="connsiteX9" fmla="*/ 50201 w 72525"/>
                <a:gd name="connsiteY9" fmla="*/ 55060 h 94041"/>
                <a:gd name="connsiteX10" fmla="*/ 34007 w 72525"/>
                <a:gd name="connsiteY10" fmla="*/ 50664 h 94041"/>
                <a:gd name="connsiteX11" fmla="*/ 16425 w 72525"/>
                <a:gd name="connsiteY11" fmla="*/ 44996 h 94041"/>
                <a:gd name="connsiteX12" fmla="*/ 6708 w 72525"/>
                <a:gd name="connsiteY12" fmla="*/ 36552 h 94041"/>
                <a:gd name="connsiteX13" fmla="*/ 3470 w 72525"/>
                <a:gd name="connsiteY13" fmla="*/ 25217 h 94041"/>
                <a:gd name="connsiteX14" fmla="*/ 7402 w 72525"/>
                <a:gd name="connsiteY14" fmla="*/ 12261 h 94041"/>
                <a:gd name="connsiteX15" fmla="*/ 18855 w 72525"/>
                <a:gd name="connsiteY15" fmla="*/ 3123 h 94041"/>
                <a:gd name="connsiteX16" fmla="*/ 35626 w 72525"/>
                <a:gd name="connsiteY16" fmla="*/ 0 h 94041"/>
                <a:gd name="connsiteX17" fmla="*/ 53440 w 72525"/>
                <a:gd name="connsiteY17" fmla="*/ 3239 h 94041"/>
                <a:gd name="connsiteX18" fmla="*/ 65354 w 72525"/>
                <a:gd name="connsiteY18" fmla="*/ 12840 h 94041"/>
                <a:gd name="connsiteX19" fmla="*/ 69865 w 72525"/>
                <a:gd name="connsiteY19" fmla="*/ 27183 h 94041"/>
                <a:gd name="connsiteX20" fmla="*/ 58298 w 72525"/>
                <a:gd name="connsiteY20" fmla="*/ 28108 h 94041"/>
                <a:gd name="connsiteX21" fmla="*/ 51936 w 72525"/>
                <a:gd name="connsiteY21" fmla="*/ 15037 h 94041"/>
                <a:gd name="connsiteX22" fmla="*/ 36089 w 72525"/>
                <a:gd name="connsiteY22" fmla="*/ 10642 h 94041"/>
                <a:gd name="connsiteX23" fmla="*/ 20127 w 72525"/>
                <a:gd name="connsiteY23" fmla="*/ 14690 h 94041"/>
                <a:gd name="connsiteX24" fmla="*/ 15153 w 72525"/>
                <a:gd name="connsiteY24" fmla="*/ 24291 h 94041"/>
                <a:gd name="connsiteX25" fmla="*/ 18739 w 72525"/>
                <a:gd name="connsiteY25" fmla="*/ 32388 h 94041"/>
                <a:gd name="connsiteX26" fmla="*/ 36899 w 72525"/>
                <a:gd name="connsiteY26" fmla="*/ 38866 h 94041"/>
                <a:gd name="connsiteX27" fmla="*/ 57026 w 72525"/>
                <a:gd name="connsiteY27" fmla="*/ 44649 h 94041"/>
                <a:gd name="connsiteX28" fmla="*/ 68709 w 72525"/>
                <a:gd name="connsiteY28" fmla="*/ 53903 h 94041"/>
                <a:gd name="connsiteX29" fmla="*/ 72526 w 72525"/>
                <a:gd name="connsiteY29" fmla="*/ 66858 h 94041"/>
                <a:gd name="connsiteX30" fmla="*/ 68362 w 72525"/>
                <a:gd name="connsiteY30" fmla="*/ 80508 h 94041"/>
                <a:gd name="connsiteX31" fmla="*/ 56448 w 72525"/>
                <a:gd name="connsiteY31" fmla="*/ 90455 h 94041"/>
                <a:gd name="connsiteX32" fmla="*/ 38865 w 72525"/>
                <a:gd name="connsiteY32" fmla="*/ 94041 h 94041"/>
                <a:gd name="connsiteX33" fmla="*/ 18161 w 72525"/>
                <a:gd name="connsiteY33" fmla="*/ 90455 h 94041"/>
                <a:gd name="connsiteX34" fmla="*/ 5090 w 72525"/>
                <a:gd name="connsiteY34" fmla="*/ 79582 h 94041"/>
                <a:gd name="connsiteX35" fmla="*/ 115 w 72525"/>
                <a:gd name="connsiteY35" fmla="*/ 63157 h 9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2525" h="94041">
                  <a:moveTo>
                    <a:pt x="0" y="63504"/>
                  </a:moveTo>
                  <a:lnTo>
                    <a:pt x="11336" y="62463"/>
                  </a:lnTo>
                  <a:cubicBezTo>
                    <a:pt x="11914" y="66974"/>
                    <a:pt x="13186" y="70791"/>
                    <a:pt x="15153" y="73683"/>
                  </a:cubicBezTo>
                  <a:cubicBezTo>
                    <a:pt x="17119" y="76575"/>
                    <a:pt x="20127" y="79004"/>
                    <a:pt x="24291" y="80739"/>
                  </a:cubicBezTo>
                  <a:cubicBezTo>
                    <a:pt x="28455" y="82590"/>
                    <a:pt x="33082" y="83399"/>
                    <a:pt x="38287" y="83399"/>
                  </a:cubicBezTo>
                  <a:cubicBezTo>
                    <a:pt x="42914" y="83399"/>
                    <a:pt x="46963" y="82705"/>
                    <a:pt x="50433" y="81317"/>
                  </a:cubicBezTo>
                  <a:cubicBezTo>
                    <a:pt x="53903" y="79929"/>
                    <a:pt x="56563" y="78078"/>
                    <a:pt x="58298" y="75649"/>
                  </a:cubicBezTo>
                  <a:cubicBezTo>
                    <a:pt x="60034" y="73220"/>
                    <a:pt x="60843" y="70675"/>
                    <a:pt x="60843" y="67899"/>
                  </a:cubicBezTo>
                  <a:cubicBezTo>
                    <a:pt x="60843" y="65123"/>
                    <a:pt x="60034" y="62578"/>
                    <a:pt x="58414" y="60381"/>
                  </a:cubicBezTo>
                  <a:cubicBezTo>
                    <a:pt x="56794" y="58183"/>
                    <a:pt x="54018" y="56448"/>
                    <a:pt x="50201" y="55060"/>
                  </a:cubicBezTo>
                  <a:cubicBezTo>
                    <a:pt x="47772" y="54134"/>
                    <a:pt x="42335" y="52631"/>
                    <a:pt x="34007" y="50664"/>
                  </a:cubicBezTo>
                  <a:cubicBezTo>
                    <a:pt x="25679" y="48698"/>
                    <a:pt x="19779" y="46731"/>
                    <a:pt x="16425" y="44996"/>
                  </a:cubicBezTo>
                  <a:cubicBezTo>
                    <a:pt x="12030" y="42683"/>
                    <a:pt x="8790" y="39907"/>
                    <a:pt x="6708" y="36552"/>
                  </a:cubicBezTo>
                  <a:cubicBezTo>
                    <a:pt x="4626" y="33198"/>
                    <a:pt x="3470" y="29381"/>
                    <a:pt x="3470" y="25217"/>
                  </a:cubicBezTo>
                  <a:cubicBezTo>
                    <a:pt x="3470" y="20590"/>
                    <a:pt x="4742" y="16310"/>
                    <a:pt x="7402" y="12261"/>
                  </a:cubicBezTo>
                  <a:cubicBezTo>
                    <a:pt x="10063" y="8213"/>
                    <a:pt x="13880" y="5205"/>
                    <a:pt x="18855" y="3123"/>
                  </a:cubicBezTo>
                  <a:cubicBezTo>
                    <a:pt x="23828" y="1041"/>
                    <a:pt x="29496" y="0"/>
                    <a:pt x="35626" y="0"/>
                  </a:cubicBezTo>
                  <a:cubicBezTo>
                    <a:pt x="42335" y="0"/>
                    <a:pt x="48351" y="1041"/>
                    <a:pt x="53440" y="3239"/>
                  </a:cubicBezTo>
                  <a:cubicBezTo>
                    <a:pt x="58646" y="5437"/>
                    <a:pt x="62578" y="8560"/>
                    <a:pt x="65354" y="12840"/>
                  </a:cubicBezTo>
                  <a:cubicBezTo>
                    <a:pt x="68130" y="17119"/>
                    <a:pt x="69634" y="21862"/>
                    <a:pt x="69865" y="27183"/>
                  </a:cubicBezTo>
                  <a:lnTo>
                    <a:pt x="58298" y="28108"/>
                  </a:lnTo>
                  <a:cubicBezTo>
                    <a:pt x="57720" y="22325"/>
                    <a:pt x="55522" y="18045"/>
                    <a:pt x="51936" y="15037"/>
                  </a:cubicBezTo>
                  <a:cubicBezTo>
                    <a:pt x="48351" y="12146"/>
                    <a:pt x="43029" y="10642"/>
                    <a:pt x="36089" y="10642"/>
                  </a:cubicBezTo>
                  <a:cubicBezTo>
                    <a:pt x="29149" y="10642"/>
                    <a:pt x="23481" y="12030"/>
                    <a:pt x="20127" y="14690"/>
                  </a:cubicBezTo>
                  <a:cubicBezTo>
                    <a:pt x="16772" y="17351"/>
                    <a:pt x="15153" y="20590"/>
                    <a:pt x="15153" y="24291"/>
                  </a:cubicBezTo>
                  <a:cubicBezTo>
                    <a:pt x="15153" y="27530"/>
                    <a:pt x="16309" y="30306"/>
                    <a:pt x="18739" y="32388"/>
                  </a:cubicBezTo>
                  <a:cubicBezTo>
                    <a:pt x="21052" y="34470"/>
                    <a:pt x="27067" y="36668"/>
                    <a:pt x="36899" y="38866"/>
                  </a:cubicBezTo>
                  <a:cubicBezTo>
                    <a:pt x="46731" y="41063"/>
                    <a:pt x="53440" y="43030"/>
                    <a:pt x="57026" y="44649"/>
                  </a:cubicBezTo>
                  <a:cubicBezTo>
                    <a:pt x="62346" y="47078"/>
                    <a:pt x="66280" y="50201"/>
                    <a:pt x="68709" y="53903"/>
                  </a:cubicBezTo>
                  <a:cubicBezTo>
                    <a:pt x="71138" y="57604"/>
                    <a:pt x="72526" y="62000"/>
                    <a:pt x="72526" y="66858"/>
                  </a:cubicBezTo>
                  <a:cubicBezTo>
                    <a:pt x="72526" y="71716"/>
                    <a:pt x="71138" y="76228"/>
                    <a:pt x="68362" y="80508"/>
                  </a:cubicBezTo>
                  <a:cubicBezTo>
                    <a:pt x="65586" y="84787"/>
                    <a:pt x="61652" y="88142"/>
                    <a:pt x="56448" y="90455"/>
                  </a:cubicBezTo>
                  <a:cubicBezTo>
                    <a:pt x="51242" y="92769"/>
                    <a:pt x="45343" y="94041"/>
                    <a:pt x="38865" y="94041"/>
                  </a:cubicBezTo>
                  <a:cubicBezTo>
                    <a:pt x="30653" y="94041"/>
                    <a:pt x="23713" y="92884"/>
                    <a:pt x="18161" y="90455"/>
                  </a:cubicBezTo>
                  <a:cubicBezTo>
                    <a:pt x="12608" y="88026"/>
                    <a:pt x="8212" y="84440"/>
                    <a:pt x="5090" y="79582"/>
                  </a:cubicBezTo>
                  <a:cubicBezTo>
                    <a:pt x="1966" y="74724"/>
                    <a:pt x="231" y="69287"/>
                    <a:pt x="115" y="63157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EEBBD547-507E-06B5-CA4C-0A89A02CCDBF}"/>
                </a:ext>
              </a:extLst>
            </p:cNvPr>
            <p:cNvSpPr/>
            <p:nvPr/>
          </p:nvSpPr>
          <p:spPr>
            <a:xfrm>
              <a:off x="7112473" y="3469670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40 h 68940"/>
                <a:gd name="connsiteX28" fmla="*/ 45921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19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4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0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1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4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2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40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ED90DFC5-77CF-6652-B7E0-B97103A09776}"/>
                </a:ext>
              </a:extLst>
            </p:cNvPr>
            <p:cNvSpPr/>
            <p:nvPr/>
          </p:nvSpPr>
          <p:spPr>
            <a:xfrm>
              <a:off x="7186849" y="3469670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3" y="11799"/>
                  </a:cubicBezTo>
                  <a:cubicBezTo>
                    <a:pt x="34355" y="10410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3688CCFF-2FBD-350A-4E15-D2A250850B71}"/>
                </a:ext>
              </a:extLst>
            </p:cNvPr>
            <p:cNvSpPr/>
            <p:nvPr/>
          </p:nvSpPr>
          <p:spPr>
            <a:xfrm>
              <a:off x="7257640" y="3446073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60767B3F-7DAE-26F9-245B-91E7527C6306}"/>
                </a:ext>
              </a:extLst>
            </p:cNvPr>
            <p:cNvSpPr/>
            <p:nvPr/>
          </p:nvSpPr>
          <p:spPr>
            <a:xfrm>
              <a:off x="7279503" y="3448155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9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C8B5A881-CD62-11E5-5605-92CC7BD7B514}"/>
                </a:ext>
              </a:extLst>
            </p:cNvPr>
            <p:cNvSpPr/>
            <p:nvPr/>
          </p:nvSpPr>
          <p:spPr>
            <a:xfrm>
              <a:off x="7317096" y="3469670"/>
              <a:ext cx="60496" cy="68940"/>
            </a:xfrm>
            <a:custGeom>
              <a:avLst/>
              <a:gdLst>
                <a:gd name="connsiteX0" fmla="*/ 46847 w 60496"/>
                <a:gd name="connsiteY0" fmla="*/ 59340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19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69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40 h 68940"/>
                <a:gd name="connsiteX28" fmla="*/ 45921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40"/>
                  </a:moveTo>
                  <a:cubicBezTo>
                    <a:pt x="42683" y="62810"/>
                    <a:pt x="38750" y="65354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19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4" y="9254"/>
                  </a:cubicBezTo>
                  <a:cubicBezTo>
                    <a:pt x="24754" y="9254"/>
                    <a:pt x="20937" y="10179"/>
                    <a:pt x="18391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0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1" y="0"/>
                    <a:pt x="41641" y="694"/>
                    <a:pt x="45227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4" y="16425"/>
                    <a:pt x="57026" y="19896"/>
                    <a:pt x="57026" y="24869"/>
                  </a:cubicBezTo>
                  <a:lnTo>
                    <a:pt x="57026" y="39791"/>
                  </a:lnTo>
                  <a:cubicBezTo>
                    <a:pt x="57026" y="50201"/>
                    <a:pt x="57258" y="56795"/>
                    <a:pt x="57720" y="59571"/>
                  </a:cubicBezTo>
                  <a:cubicBezTo>
                    <a:pt x="58182" y="62347"/>
                    <a:pt x="59108" y="65007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40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E1C951C4-3D33-3A77-8F37-2242B0016D12}"/>
                </a:ext>
              </a:extLst>
            </p:cNvPr>
            <p:cNvSpPr/>
            <p:nvPr/>
          </p:nvSpPr>
          <p:spPr>
            <a:xfrm>
              <a:off x="7385342" y="3448155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0 w 32272"/>
                <a:gd name="connsiteY4" fmla="*/ 82821 h 89876"/>
                <a:gd name="connsiteX5" fmla="*/ 8212 w 32272"/>
                <a:gd name="connsiteY5" fmla="*/ 69634 h 89876"/>
                <a:gd name="connsiteX6" fmla="*/ 8212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2 w 32272"/>
                <a:gd name="connsiteY9" fmla="*/ 23019 h 89876"/>
                <a:gd name="connsiteX10" fmla="*/ 8212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1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79" y="89877"/>
                    <a:pt x="16656" y="89183"/>
                    <a:pt x="14343" y="87910"/>
                  </a:cubicBezTo>
                  <a:cubicBezTo>
                    <a:pt x="12145" y="86638"/>
                    <a:pt x="10526" y="84903"/>
                    <a:pt x="9600" y="82821"/>
                  </a:cubicBezTo>
                  <a:cubicBezTo>
                    <a:pt x="8675" y="80739"/>
                    <a:pt x="8212" y="76343"/>
                    <a:pt x="8212" y="69634"/>
                  </a:cubicBezTo>
                  <a:lnTo>
                    <a:pt x="8212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2" y="23019"/>
                  </a:lnTo>
                  <a:lnTo>
                    <a:pt x="8212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5" y="76343"/>
                  </a:cubicBezTo>
                  <a:cubicBezTo>
                    <a:pt x="20243" y="77269"/>
                    <a:pt x="20937" y="77963"/>
                    <a:pt x="21861" y="78541"/>
                  </a:cubicBezTo>
                  <a:cubicBezTo>
                    <a:pt x="22787" y="79119"/>
                    <a:pt x="24059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73AB1131-6E00-B71C-65C6-16392093AD41}"/>
                </a:ext>
              </a:extLst>
            </p:cNvPr>
            <p:cNvSpPr/>
            <p:nvPr/>
          </p:nvSpPr>
          <p:spPr>
            <a:xfrm>
              <a:off x="7426868" y="3446073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4CC7AE89-F57A-B62A-1768-184E080890D9}"/>
                </a:ext>
              </a:extLst>
            </p:cNvPr>
            <p:cNvSpPr/>
            <p:nvPr/>
          </p:nvSpPr>
          <p:spPr>
            <a:xfrm>
              <a:off x="7450696" y="3469670"/>
              <a:ext cx="61884" cy="68940"/>
            </a:xfrm>
            <a:custGeom>
              <a:avLst/>
              <a:gdLst>
                <a:gd name="connsiteX0" fmla="*/ 116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5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7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6" y="34470"/>
                  </a:moveTo>
                  <a:cubicBezTo>
                    <a:pt x="116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3" y="0"/>
                    <a:pt x="47426" y="3007"/>
                    <a:pt x="53209" y="8907"/>
                  </a:cubicBezTo>
                  <a:cubicBezTo>
                    <a:pt x="58993" y="14806"/>
                    <a:pt x="61885" y="23019"/>
                    <a:pt x="61885" y="33545"/>
                  </a:cubicBezTo>
                  <a:cubicBezTo>
                    <a:pt x="61885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5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7"/>
                    <a:pt x="31000" y="59687"/>
                  </a:cubicBezTo>
                  <a:cubicBezTo>
                    <a:pt x="36553" y="59687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3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C9E066CB-3796-2257-CD20-5797ED329FDD}"/>
                </a:ext>
              </a:extLst>
            </p:cNvPr>
            <p:cNvSpPr/>
            <p:nvPr/>
          </p:nvSpPr>
          <p:spPr>
            <a:xfrm>
              <a:off x="7525420" y="3469670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7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0"/>
                    <a:pt x="31694" y="9832"/>
                    <a:pt x="28802" y="9832"/>
                  </a:cubicBezTo>
                  <a:cubicBezTo>
                    <a:pt x="24059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4A62A356-C066-DBB2-899F-E8BFD04DAC57}"/>
                </a:ext>
              </a:extLst>
            </p:cNvPr>
            <p:cNvSpPr/>
            <p:nvPr/>
          </p:nvSpPr>
          <p:spPr>
            <a:xfrm>
              <a:off x="5758421" y="3598413"/>
              <a:ext cx="59917" cy="93231"/>
            </a:xfrm>
            <a:custGeom>
              <a:avLst/>
              <a:gdLst>
                <a:gd name="connsiteX0" fmla="*/ 0 w 59917"/>
                <a:gd name="connsiteY0" fmla="*/ 67436 h 93231"/>
                <a:gd name="connsiteX1" fmla="*/ 11220 w 59917"/>
                <a:gd name="connsiteY1" fmla="*/ 65933 h 93231"/>
                <a:gd name="connsiteX2" fmla="*/ 17814 w 59917"/>
                <a:gd name="connsiteY2" fmla="*/ 79582 h 93231"/>
                <a:gd name="connsiteX3" fmla="*/ 29149 w 59917"/>
                <a:gd name="connsiteY3" fmla="*/ 83746 h 93231"/>
                <a:gd name="connsiteX4" fmla="*/ 42451 w 59917"/>
                <a:gd name="connsiteY4" fmla="*/ 78310 h 93231"/>
                <a:gd name="connsiteX5" fmla="*/ 47888 w 59917"/>
                <a:gd name="connsiteY5" fmla="*/ 64776 h 93231"/>
                <a:gd name="connsiteX6" fmla="*/ 42914 w 59917"/>
                <a:gd name="connsiteY6" fmla="*/ 52052 h 93231"/>
                <a:gd name="connsiteX7" fmla="*/ 30075 w 59917"/>
                <a:gd name="connsiteY7" fmla="*/ 47078 h 93231"/>
                <a:gd name="connsiteX8" fmla="*/ 22209 w 59917"/>
                <a:gd name="connsiteY8" fmla="*/ 48351 h 93231"/>
                <a:gd name="connsiteX9" fmla="*/ 23481 w 59917"/>
                <a:gd name="connsiteY9" fmla="*/ 38519 h 93231"/>
                <a:gd name="connsiteX10" fmla="*/ 25332 w 59917"/>
                <a:gd name="connsiteY10" fmla="*/ 38634 h 93231"/>
                <a:gd name="connsiteX11" fmla="*/ 38171 w 59917"/>
                <a:gd name="connsiteY11" fmla="*/ 34933 h 93231"/>
                <a:gd name="connsiteX12" fmla="*/ 43840 w 59917"/>
                <a:gd name="connsiteY12" fmla="*/ 23481 h 93231"/>
                <a:gd name="connsiteX13" fmla="*/ 39675 w 59917"/>
                <a:gd name="connsiteY13" fmla="*/ 13302 h 93231"/>
                <a:gd name="connsiteX14" fmla="*/ 28918 w 59917"/>
                <a:gd name="connsiteY14" fmla="*/ 9254 h 93231"/>
                <a:gd name="connsiteX15" fmla="*/ 18045 w 59917"/>
                <a:gd name="connsiteY15" fmla="*/ 13302 h 93231"/>
                <a:gd name="connsiteX16" fmla="*/ 12492 w 59917"/>
                <a:gd name="connsiteY16" fmla="*/ 25563 h 93231"/>
                <a:gd name="connsiteX17" fmla="*/ 1272 w 59917"/>
                <a:gd name="connsiteY17" fmla="*/ 23597 h 93231"/>
                <a:gd name="connsiteX18" fmla="*/ 10642 w 59917"/>
                <a:gd name="connsiteY18" fmla="*/ 6131 h 93231"/>
                <a:gd name="connsiteX19" fmla="*/ 28686 w 59917"/>
                <a:gd name="connsiteY19" fmla="*/ 0 h 93231"/>
                <a:gd name="connsiteX20" fmla="*/ 42451 w 59917"/>
                <a:gd name="connsiteY20" fmla="*/ 3239 h 93231"/>
                <a:gd name="connsiteX21" fmla="*/ 52052 w 59917"/>
                <a:gd name="connsiteY21" fmla="*/ 11914 h 93231"/>
                <a:gd name="connsiteX22" fmla="*/ 55407 w 59917"/>
                <a:gd name="connsiteY22" fmla="*/ 23713 h 93231"/>
                <a:gd name="connsiteX23" fmla="*/ 52283 w 59917"/>
                <a:gd name="connsiteY23" fmla="*/ 34470 h 93231"/>
                <a:gd name="connsiteX24" fmla="*/ 42914 w 59917"/>
                <a:gd name="connsiteY24" fmla="*/ 42220 h 93231"/>
                <a:gd name="connsiteX25" fmla="*/ 55407 w 59917"/>
                <a:gd name="connsiteY25" fmla="*/ 49970 h 93231"/>
                <a:gd name="connsiteX26" fmla="*/ 59918 w 59917"/>
                <a:gd name="connsiteY26" fmla="*/ 64660 h 93231"/>
                <a:gd name="connsiteX27" fmla="*/ 51242 w 59917"/>
                <a:gd name="connsiteY27" fmla="*/ 84903 h 93231"/>
                <a:gd name="connsiteX28" fmla="*/ 29265 w 59917"/>
                <a:gd name="connsiteY28" fmla="*/ 93231 h 93231"/>
                <a:gd name="connsiteX29" fmla="*/ 9369 w 59917"/>
                <a:gd name="connsiteY29" fmla="*/ 86060 h 93231"/>
                <a:gd name="connsiteX30" fmla="*/ 347 w 59917"/>
                <a:gd name="connsiteY30" fmla="*/ 67552 h 9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9917" h="93231">
                  <a:moveTo>
                    <a:pt x="0" y="67436"/>
                  </a:moveTo>
                  <a:lnTo>
                    <a:pt x="11220" y="65933"/>
                  </a:lnTo>
                  <a:cubicBezTo>
                    <a:pt x="12492" y="72295"/>
                    <a:pt x="14690" y="76806"/>
                    <a:pt x="17814" y="79582"/>
                  </a:cubicBezTo>
                  <a:cubicBezTo>
                    <a:pt x="20937" y="82358"/>
                    <a:pt x="24638" y="83746"/>
                    <a:pt x="29149" y="83746"/>
                  </a:cubicBezTo>
                  <a:cubicBezTo>
                    <a:pt x="34354" y="83746"/>
                    <a:pt x="38865" y="81895"/>
                    <a:pt x="42451" y="78310"/>
                  </a:cubicBezTo>
                  <a:cubicBezTo>
                    <a:pt x="46037" y="74608"/>
                    <a:pt x="47888" y="70097"/>
                    <a:pt x="47888" y="64776"/>
                  </a:cubicBezTo>
                  <a:cubicBezTo>
                    <a:pt x="47888" y="59455"/>
                    <a:pt x="46269" y="55407"/>
                    <a:pt x="42914" y="52052"/>
                  </a:cubicBezTo>
                  <a:cubicBezTo>
                    <a:pt x="39559" y="48698"/>
                    <a:pt x="35280" y="47078"/>
                    <a:pt x="30075" y="47078"/>
                  </a:cubicBezTo>
                  <a:cubicBezTo>
                    <a:pt x="27992" y="47078"/>
                    <a:pt x="25332" y="47541"/>
                    <a:pt x="22209" y="48351"/>
                  </a:cubicBezTo>
                  <a:lnTo>
                    <a:pt x="23481" y="38519"/>
                  </a:lnTo>
                  <a:cubicBezTo>
                    <a:pt x="24175" y="38519"/>
                    <a:pt x="24869" y="38634"/>
                    <a:pt x="25332" y="38634"/>
                  </a:cubicBezTo>
                  <a:cubicBezTo>
                    <a:pt x="30075" y="38634"/>
                    <a:pt x="34354" y="37362"/>
                    <a:pt x="38171" y="34933"/>
                  </a:cubicBezTo>
                  <a:cubicBezTo>
                    <a:pt x="41989" y="32504"/>
                    <a:pt x="43840" y="28571"/>
                    <a:pt x="43840" y="23481"/>
                  </a:cubicBezTo>
                  <a:cubicBezTo>
                    <a:pt x="43840" y="19317"/>
                    <a:pt x="42451" y="15963"/>
                    <a:pt x="39675" y="13302"/>
                  </a:cubicBezTo>
                  <a:cubicBezTo>
                    <a:pt x="36899" y="10642"/>
                    <a:pt x="33313" y="9254"/>
                    <a:pt x="28918" y="9254"/>
                  </a:cubicBezTo>
                  <a:cubicBezTo>
                    <a:pt x="24522" y="9254"/>
                    <a:pt x="20937" y="10642"/>
                    <a:pt x="18045" y="13302"/>
                  </a:cubicBezTo>
                  <a:cubicBezTo>
                    <a:pt x="15153" y="15963"/>
                    <a:pt x="13302" y="20127"/>
                    <a:pt x="12492" y="25563"/>
                  </a:cubicBezTo>
                  <a:lnTo>
                    <a:pt x="1272" y="23597"/>
                  </a:lnTo>
                  <a:cubicBezTo>
                    <a:pt x="2660" y="16078"/>
                    <a:pt x="5784" y="10295"/>
                    <a:pt x="10642" y="6131"/>
                  </a:cubicBezTo>
                  <a:cubicBezTo>
                    <a:pt x="15500" y="1966"/>
                    <a:pt x="21515" y="0"/>
                    <a:pt x="28686" y="0"/>
                  </a:cubicBezTo>
                  <a:cubicBezTo>
                    <a:pt x="33660" y="0"/>
                    <a:pt x="38287" y="1041"/>
                    <a:pt x="42451" y="3239"/>
                  </a:cubicBezTo>
                  <a:cubicBezTo>
                    <a:pt x="46616" y="5437"/>
                    <a:pt x="49854" y="8328"/>
                    <a:pt x="52052" y="11914"/>
                  </a:cubicBezTo>
                  <a:cubicBezTo>
                    <a:pt x="54250" y="15500"/>
                    <a:pt x="55407" y="19549"/>
                    <a:pt x="55407" y="23713"/>
                  </a:cubicBezTo>
                  <a:cubicBezTo>
                    <a:pt x="55407" y="27646"/>
                    <a:pt x="54365" y="31231"/>
                    <a:pt x="52283" y="34470"/>
                  </a:cubicBezTo>
                  <a:cubicBezTo>
                    <a:pt x="50201" y="37709"/>
                    <a:pt x="47078" y="40254"/>
                    <a:pt x="42914" y="42220"/>
                  </a:cubicBezTo>
                  <a:cubicBezTo>
                    <a:pt x="48351" y="43492"/>
                    <a:pt x="52515" y="46037"/>
                    <a:pt x="55407" y="49970"/>
                  </a:cubicBezTo>
                  <a:cubicBezTo>
                    <a:pt x="58414" y="53903"/>
                    <a:pt x="59918" y="58761"/>
                    <a:pt x="59918" y="64660"/>
                  </a:cubicBezTo>
                  <a:cubicBezTo>
                    <a:pt x="59918" y="72642"/>
                    <a:pt x="57026" y="79351"/>
                    <a:pt x="51242" y="84903"/>
                  </a:cubicBezTo>
                  <a:cubicBezTo>
                    <a:pt x="45459" y="90455"/>
                    <a:pt x="38171" y="93231"/>
                    <a:pt x="29265" y="93231"/>
                  </a:cubicBezTo>
                  <a:cubicBezTo>
                    <a:pt x="21284" y="93231"/>
                    <a:pt x="14690" y="90802"/>
                    <a:pt x="9369" y="86060"/>
                  </a:cubicBezTo>
                  <a:cubicBezTo>
                    <a:pt x="4049" y="81317"/>
                    <a:pt x="1041" y="75071"/>
                    <a:pt x="347" y="67552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F8C91EA2-351E-CFEA-C3AD-6065D50FFE9F}"/>
                </a:ext>
              </a:extLst>
            </p:cNvPr>
            <p:cNvSpPr/>
            <p:nvPr/>
          </p:nvSpPr>
          <p:spPr>
            <a:xfrm>
              <a:off x="5827708" y="3651275"/>
              <a:ext cx="34354" cy="11220"/>
            </a:xfrm>
            <a:custGeom>
              <a:avLst/>
              <a:gdLst>
                <a:gd name="connsiteX0" fmla="*/ 0 w 34354"/>
                <a:gd name="connsiteY0" fmla="*/ 11220 h 11220"/>
                <a:gd name="connsiteX1" fmla="*/ 0 w 34354"/>
                <a:gd name="connsiteY1" fmla="*/ 0 h 11220"/>
                <a:gd name="connsiteX2" fmla="*/ 34354 w 34354"/>
                <a:gd name="connsiteY2" fmla="*/ 0 h 11220"/>
                <a:gd name="connsiteX3" fmla="*/ 34354 w 34354"/>
                <a:gd name="connsiteY3" fmla="*/ 11220 h 11220"/>
                <a:gd name="connsiteX4" fmla="*/ 0 w 34354"/>
                <a:gd name="connsiteY4" fmla="*/ 11220 h 1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54" h="11220">
                  <a:moveTo>
                    <a:pt x="0" y="11220"/>
                  </a:moveTo>
                  <a:lnTo>
                    <a:pt x="0" y="0"/>
                  </a:lnTo>
                  <a:lnTo>
                    <a:pt x="34354" y="0"/>
                  </a:lnTo>
                  <a:lnTo>
                    <a:pt x="34354" y="11220"/>
                  </a:lnTo>
                  <a:lnTo>
                    <a:pt x="0" y="11220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CF973B41-F6E1-DD4A-728E-331D5096F050}"/>
                </a:ext>
              </a:extLst>
            </p:cNvPr>
            <p:cNvSpPr/>
            <p:nvPr/>
          </p:nvSpPr>
          <p:spPr>
            <a:xfrm>
              <a:off x="5902663" y="3598644"/>
              <a:ext cx="117059" cy="91149"/>
            </a:xfrm>
            <a:custGeom>
              <a:avLst/>
              <a:gdLst>
                <a:gd name="connsiteX0" fmla="*/ 24175 w 117059"/>
                <a:gd name="connsiteY0" fmla="*/ 91149 h 91149"/>
                <a:gd name="connsiteX1" fmla="*/ 0 w 117059"/>
                <a:gd name="connsiteY1" fmla="*/ 116 h 91149"/>
                <a:gd name="connsiteX2" fmla="*/ 12377 w 117059"/>
                <a:gd name="connsiteY2" fmla="*/ 116 h 91149"/>
                <a:gd name="connsiteX3" fmla="*/ 26257 w 117059"/>
                <a:gd name="connsiteY3" fmla="*/ 59802 h 91149"/>
                <a:gd name="connsiteX4" fmla="*/ 30075 w 117059"/>
                <a:gd name="connsiteY4" fmla="*/ 78425 h 91149"/>
                <a:gd name="connsiteX5" fmla="*/ 34123 w 117059"/>
                <a:gd name="connsiteY5" fmla="*/ 61537 h 91149"/>
                <a:gd name="connsiteX6" fmla="*/ 51474 w 117059"/>
                <a:gd name="connsiteY6" fmla="*/ 0 h 91149"/>
                <a:gd name="connsiteX7" fmla="*/ 66048 w 117059"/>
                <a:gd name="connsiteY7" fmla="*/ 0 h 91149"/>
                <a:gd name="connsiteX8" fmla="*/ 79119 w 117059"/>
                <a:gd name="connsiteY8" fmla="*/ 46153 h 91149"/>
                <a:gd name="connsiteX9" fmla="*/ 86175 w 117059"/>
                <a:gd name="connsiteY9" fmla="*/ 78425 h 91149"/>
                <a:gd name="connsiteX10" fmla="*/ 90686 w 117059"/>
                <a:gd name="connsiteY10" fmla="*/ 58646 h 91149"/>
                <a:gd name="connsiteX11" fmla="*/ 104914 w 117059"/>
                <a:gd name="connsiteY11" fmla="*/ 116 h 91149"/>
                <a:gd name="connsiteX12" fmla="*/ 117060 w 117059"/>
                <a:gd name="connsiteY12" fmla="*/ 116 h 91149"/>
                <a:gd name="connsiteX13" fmla="*/ 92075 w 117059"/>
                <a:gd name="connsiteY13" fmla="*/ 91149 h 91149"/>
                <a:gd name="connsiteX14" fmla="*/ 80507 w 117059"/>
                <a:gd name="connsiteY14" fmla="*/ 91149 h 91149"/>
                <a:gd name="connsiteX15" fmla="*/ 61306 w 117059"/>
                <a:gd name="connsiteY15" fmla="*/ 21746 h 91149"/>
                <a:gd name="connsiteX16" fmla="*/ 58414 w 117059"/>
                <a:gd name="connsiteY16" fmla="*/ 11105 h 91149"/>
                <a:gd name="connsiteX17" fmla="*/ 55754 w 117059"/>
                <a:gd name="connsiteY17" fmla="*/ 21746 h 91149"/>
                <a:gd name="connsiteX18" fmla="*/ 36436 w 117059"/>
                <a:gd name="connsiteY18" fmla="*/ 91149 h 91149"/>
                <a:gd name="connsiteX19" fmla="*/ 24175 w 117059"/>
                <a:gd name="connsiteY19" fmla="*/ 91149 h 9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7059" h="91149">
                  <a:moveTo>
                    <a:pt x="24175" y="91149"/>
                  </a:moveTo>
                  <a:lnTo>
                    <a:pt x="0" y="116"/>
                  </a:lnTo>
                  <a:lnTo>
                    <a:pt x="12377" y="116"/>
                  </a:lnTo>
                  <a:lnTo>
                    <a:pt x="26257" y="59802"/>
                  </a:lnTo>
                  <a:cubicBezTo>
                    <a:pt x="27761" y="66048"/>
                    <a:pt x="29033" y="72295"/>
                    <a:pt x="30075" y="78425"/>
                  </a:cubicBezTo>
                  <a:cubicBezTo>
                    <a:pt x="32388" y="68709"/>
                    <a:pt x="33776" y="63041"/>
                    <a:pt x="34123" y="61537"/>
                  </a:cubicBezTo>
                  <a:lnTo>
                    <a:pt x="51474" y="0"/>
                  </a:lnTo>
                  <a:lnTo>
                    <a:pt x="66048" y="0"/>
                  </a:lnTo>
                  <a:lnTo>
                    <a:pt x="79119" y="46153"/>
                  </a:lnTo>
                  <a:cubicBezTo>
                    <a:pt x="82358" y="57605"/>
                    <a:pt x="84787" y="68362"/>
                    <a:pt x="86175" y="78425"/>
                  </a:cubicBezTo>
                  <a:cubicBezTo>
                    <a:pt x="87332" y="72642"/>
                    <a:pt x="88836" y="66048"/>
                    <a:pt x="90686" y="58646"/>
                  </a:cubicBezTo>
                  <a:lnTo>
                    <a:pt x="104914" y="116"/>
                  </a:lnTo>
                  <a:lnTo>
                    <a:pt x="117060" y="116"/>
                  </a:lnTo>
                  <a:lnTo>
                    <a:pt x="92075" y="91149"/>
                  </a:lnTo>
                  <a:lnTo>
                    <a:pt x="80507" y="91149"/>
                  </a:lnTo>
                  <a:lnTo>
                    <a:pt x="61306" y="21746"/>
                  </a:lnTo>
                  <a:cubicBezTo>
                    <a:pt x="59687" y="15963"/>
                    <a:pt x="58761" y="12377"/>
                    <a:pt x="58414" y="11105"/>
                  </a:cubicBezTo>
                  <a:cubicBezTo>
                    <a:pt x="57489" y="15269"/>
                    <a:pt x="56563" y="18855"/>
                    <a:pt x="55754" y="21746"/>
                  </a:cubicBezTo>
                  <a:lnTo>
                    <a:pt x="36436" y="91149"/>
                  </a:lnTo>
                  <a:lnTo>
                    <a:pt x="24175" y="9114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D18F7C40-715E-47D9-EA03-7A7EF126DB3D}"/>
                </a:ext>
              </a:extLst>
            </p:cNvPr>
            <p:cNvSpPr/>
            <p:nvPr/>
          </p:nvSpPr>
          <p:spPr>
            <a:xfrm>
              <a:off x="6025738" y="3622357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20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4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6" y="67205"/>
                    <a:pt x="5784" y="63620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8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2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4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5B4428B4-CB91-58C9-1840-54AD74276302}"/>
                </a:ext>
              </a:extLst>
            </p:cNvPr>
            <p:cNvSpPr/>
            <p:nvPr/>
          </p:nvSpPr>
          <p:spPr>
            <a:xfrm>
              <a:off x="6093984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2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7 w 32272"/>
                <a:gd name="connsiteY11" fmla="*/ 0 h 89876"/>
                <a:gd name="connsiteX12" fmla="*/ 19317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7 w 32272"/>
                <a:gd name="connsiteY15" fmla="*/ 31694 h 89876"/>
                <a:gd name="connsiteX16" fmla="*/ 19317 w 32272"/>
                <a:gd name="connsiteY16" fmla="*/ 70213 h 89876"/>
                <a:gd name="connsiteX17" fmla="*/ 19895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2" y="88836"/>
                  </a:lnTo>
                  <a:cubicBezTo>
                    <a:pt x="29149" y="89530"/>
                    <a:pt x="26257" y="89877"/>
                    <a:pt x="23828" y="89877"/>
                  </a:cubicBezTo>
                  <a:cubicBezTo>
                    <a:pt x="19780" y="89877"/>
                    <a:pt x="16656" y="89183"/>
                    <a:pt x="14343" y="87910"/>
                  </a:cubicBezTo>
                  <a:cubicBezTo>
                    <a:pt x="12145" y="86638"/>
                    <a:pt x="10526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7" y="0"/>
                  </a:lnTo>
                  <a:lnTo>
                    <a:pt x="19317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7" y="31694"/>
                  </a:lnTo>
                  <a:lnTo>
                    <a:pt x="19317" y="70213"/>
                  </a:lnTo>
                  <a:cubicBezTo>
                    <a:pt x="19317" y="73452"/>
                    <a:pt x="19548" y="75418"/>
                    <a:pt x="19895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7" y="79119"/>
                    <a:pt x="24060" y="79351"/>
                    <a:pt x="25679" y="79351"/>
                  </a:cubicBezTo>
                  <a:cubicBezTo>
                    <a:pt x="26951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D31343AC-2A0C-261F-1BF8-EAC68070E8DB}"/>
                </a:ext>
              </a:extLst>
            </p:cNvPr>
            <p:cNvSpPr/>
            <p:nvPr/>
          </p:nvSpPr>
          <p:spPr>
            <a:xfrm>
              <a:off x="6131578" y="3622473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2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4 w 60843"/>
                <a:gd name="connsiteY14" fmla="*/ 56563 h 68824"/>
                <a:gd name="connsiteX15" fmla="*/ 49045 w 60843"/>
                <a:gd name="connsiteY15" fmla="*/ 46268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0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5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7"/>
                    <a:pt x="21631" y="0"/>
                    <a:pt x="30768" y="0"/>
                  </a:cubicBezTo>
                  <a:cubicBezTo>
                    <a:pt x="39906" y="0"/>
                    <a:pt x="46847" y="3007"/>
                    <a:pt x="52399" y="9022"/>
                  </a:cubicBezTo>
                  <a:cubicBezTo>
                    <a:pt x="57951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2" y="58761"/>
                    <a:pt x="42104" y="56563"/>
                  </a:cubicBezTo>
                  <a:cubicBezTo>
                    <a:pt x="44996" y="54366"/>
                    <a:pt x="47310" y="51011"/>
                    <a:pt x="49045" y="46268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0" y="15616"/>
                  </a:cubicBezTo>
                  <a:cubicBezTo>
                    <a:pt x="41294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4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892344F3-60A1-72CF-0FCB-6B5A7641C1D2}"/>
                </a:ext>
              </a:extLst>
            </p:cNvPr>
            <p:cNvSpPr/>
            <p:nvPr/>
          </p:nvSpPr>
          <p:spPr>
            <a:xfrm>
              <a:off x="6205954" y="3622357"/>
              <a:ext cx="35858" cy="67552"/>
            </a:xfrm>
            <a:custGeom>
              <a:avLst/>
              <a:gdLst>
                <a:gd name="connsiteX0" fmla="*/ 0 w 35858"/>
                <a:gd name="connsiteY0" fmla="*/ 67437 h 67552"/>
                <a:gd name="connsiteX1" fmla="*/ 0 w 35858"/>
                <a:gd name="connsiteY1" fmla="*/ 1504 h 67552"/>
                <a:gd name="connsiteX2" fmla="*/ 10063 w 35858"/>
                <a:gd name="connsiteY2" fmla="*/ 1504 h 67552"/>
                <a:gd name="connsiteX3" fmla="*/ 10063 w 35858"/>
                <a:gd name="connsiteY3" fmla="*/ 11452 h 67552"/>
                <a:gd name="connsiteX4" fmla="*/ 17235 w 35858"/>
                <a:gd name="connsiteY4" fmla="*/ 2198 h 67552"/>
                <a:gd name="connsiteX5" fmla="*/ 24407 w 35858"/>
                <a:gd name="connsiteY5" fmla="*/ 0 h 67552"/>
                <a:gd name="connsiteX6" fmla="*/ 35858 w 35858"/>
                <a:gd name="connsiteY6" fmla="*/ 3586 h 67552"/>
                <a:gd name="connsiteX7" fmla="*/ 32041 w 35858"/>
                <a:gd name="connsiteY7" fmla="*/ 13996 h 67552"/>
                <a:gd name="connsiteX8" fmla="*/ 23828 w 35858"/>
                <a:gd name="connsiteY8" fmla="*/ 11567 h 67552"/>
                <a:gd name="connsiteX9" fmla="*/ 17235 w 35858"/>
                <a:gd name="connsiteY9" fmla="*/ 13765 h 67552"/>
                <a:gd name="connsiteX10" fmla="*/ 13071 w 35858"/>
                <a:gd name="connsiteY10" fmla="*/ 19896 h 67552"/>
                <a:gd name="connsiteX11" fmla="*/ 11220 w 35858"/>
                <a:gd name="connsiteY11" fmla="*/ 32966 h 67552"/>
                <a:gd name="connsiteX12" fmla="*/ 11220 w 35858"/>
                <a:gd name="connsiteY12" fmla="*/ 67552 h 67552"/>
                <a:gd name="connsiteX13" fmla="*/ 0 w 35858"/>
                <a:gd name="connsiteY13" fmla="*/ 67552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58" h="67552">
                  <a:moveTo>
                    <a:pt x="0" y="67437"/>
                  </a:moveTo>
                  <a:lnTo>
                    <a:pt x="0" y="1504"/>
                  </a:lnTo>
                  <a:lnTo>
                    <a:pt x="10063" y="1504"/>
                  </a:lnTo>
                  <a:lnTo>
                    <a:pt x="10063" y="11452"/>
                  </a:lnTo>
                  <a:cubicBezTo>
                    <a:pt x="12608" y="6825"/>
                    <a:pt x="15037" y="3702"/>
                    <a:pt x="17235" y="2198"/>
                  </a:cubicBezTo>
                  <a:cubicBezTo>
                    <a:pt x="19433" y="694"/>
                    <a:pt x="21746" y="0"/>
                    <a:pt x="24407" y="0"/>
                  </a:cubicBezTo>
                  <a:cubicBezTo>
                    <a:pt x="28224" y="0"/>
                    <a:pt x="32041" y="1157"/>
                    <a:pt x="35858" y="3586"/>
                  </a:cubicBezTo>
                  <a:lnTo>
                    <a:pt x="32041" y="13996"/>
                  </a:lnTo>
                  <a:cubicBezTo>
                    <a:pt x="29265" y="12377"/>
                    <a:pt x="26604" y="11567"/>
                    <a:pt x="23828" y="11567"/>
                  </a:cubicBezTo>
                  <a:cubicBezTo>
                    <a:pt x="21399" y="11567"/>
                    <a:pt x="19202" y="12261"/>
                    <a:pt x="17235" y="13765"/>
                  </a:cubicBezTo>
                  <a:cubicBezTo>
                    <a:pt x="15269" y="15269"/>
                    <a:pt x="13880" y="17235"/>
                    <a:pt x="13071" y="19896"/>
                  </a:cubicBezTo>
                  <a:cubicBezTo>
                    <a:pt x="11798" y="23828"/>
                    <a:pt x="11220" y="28224"/>
                    <a:pt x="11220" y="32966"/>
                  </a:cubicBezTo>
                  <a:lnTo>
                    <a:pt x="11220" y="67552"/>
                  </a:lnTo>
                  <a:lnTo>
                    <a:pt x="0" y="6755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E761FBC1-D6A6-B622-71F4-9319534432AF}"/>
                </a:ext>
              </a:extLst>
            </p:cNvPr>
            <p:cNvSpPr/>
            <p:nvPr/>
          </p:nvSpPr>
          <p:spPr>
            <a:xfrm>
              <a:off x="6283454" y="3622357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4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6 h 92768"/>
                <a:gd name="connsiteX7" fmla="*/ 53903 w 57257"/>
                <a:gd name="connsiteY7" fmla="*/ 16657 h 92768"/>
                <a:gd name="connsiteX8" fmla="*/ 57258 w 57257"/>
                <a:gd name="connsiteY8" fmla="*/ 34007 h 92768"/>
                <a:gd name="connsiteX9" fmla="*/ 53672 w 57257"/>
                <a:gd name="connsiteY9" fmla="*/ 52284 h 92768"/>
                <a:gd name="connsiteX10" fmla="*/ 43146 w 57257"/>
                <a:gd name="connsiteY10" fmla="*/ 64661 h 92768"/>
                <a:gd name="connsiteX11" fmla="*/ 28571 w 57257"/>
                <a:gd name="connsiteY11" fmla="*/ 68940 h 92768"/>
                <a:gd name="connsiteX12" fmla="*/ 18508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5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2 w 57257"/>
                <a:gd name="connsiteY20" fmla="*/ 34007 h 92768"/>
                <a:gd name="connsiteX21" fmla="*/ 40717 w 57257"/>
                <a:gd name="connsiteY21" fmla="*/ 15153 h 92768"/>
                <a:gd name="connsiteX22" fmla="*/ 28340 w 57257"/>
                <a:gd name="connsiteY22" fmla="*/ 8907 h 92768"/>
                <a:gd name="connsiteX23" fmla="*/ 15732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9" y="4164"/>
                    <a:pt x="18276" y="2545"/>
                  </a:cubicBezTo>
                  <a:cubicBezTo>
                    <a:pt x="21284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6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1" y="21978"/>
                    <a:pt x="57258" y="27761"/>
                    <a:pt x="57258" y="34007"/>
                  </a:cubicBezTo>
                  <a:cubicBezTo>
                    <a:pt x="57258" y="40716"/>
                    <a:pt x="55985" y="46847"/>
                    <a:pt x="53672" y="52284"/>
                  </a:cubicBezTo>
                  <a:cubicBezTo>
                    <a:pt x="51243" y="57720"/>
                    <a:pt x="47772" y="61884"/>
                    <a:pt x="43146" y="64661"/>
                  </a:cubicBezTo>
                  <a:cubicBezTo>
                    <a:pt x="38519" y="67437"/>
                    <a:pt x="33660" y="68940"/>
                    <a:pt x="28571" y="68940"/>
                  </a:cubicBezTo>
                  <a:cubicBezTo>
                    <a:pt x="24870" y="68940"/>
                    <a:pt x="21515" y="68131"/>
                    <a:pt x="18508" y="66627"/>
                  </a:cubicBezTo>
                  <a:cubicBezTo>
                    <a:pt x="15500" y="65123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5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1" y="57720"/>
                    <a:pt x="40601" y="53556"/>
                  </a:cubicBezTo>
                  <a:cubicBezTo>
                    <a:pt x="44187" y="49392"/>
                    <a:pt x="45922" y="42798"/>
                    <a:pt x="45922" y="34007"/>
                  </a:cubicBezTo>
                  <a:cubicBezTo>
                    <a:pt x="45922" y="25217"/>
                    <a:pt x="44187" y="19317"/>
                    <a:pt x="40717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2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859D95D1-DA2F-14CF-16DA-DB09B35ED378}"/>
                </a:ext>
              </a:extLst>
            </p:cNvPr>
            <p:cNvSpPr/>
            <p:nvPr/>
          </p:nvSpPr>
          <p:spPr>
            <a:xfrm>
              <a:off x="6349850" y="3622357"/>
              <a:ext cx="61884" cy="68940"/>
            </a:xfrm>
            <a:custGeom>
              <a:avLst/>
              <a:gdLst>
                <a:gd name="connsiteX0" fmla="*/ 115 w 61884"/>
                <a:gd name="connsiteY0" fmla="*/ 34470 h 68940"/>
                <a:gd name="connsiteX1" fmla="*/ 10295 w 61884"/>
                <a:gd name="connsiteY1" fmla="*/ 7287 h 68940"/>
                <a:gd name="connsiteX2" fmla="*/ 31000 w 61884"/>
                <a:gd name="connsiteY2" fmla="*/ 0 h 68940"/>
                <a:gd name="connsiteX3" fmla="*/ 53209 w 61884"/>
                <a:gd name="connsiteY3" fmla="*/ 8907 h 68940"/>
                <a:gd name="connsiteX4" fmla="*/ 61884 w 61884"/>
                <a:gd name="connsiteY4" fmla="*/ 33545 h 68940"/>
                <a:gd name="connsiteX5" fmla="*/ 58067 w 61884"/>
                <a:gd name="connsiteY5" fmla="*/ 53556 h 68940"/>
                <a:gd name="connsiteX6" fmla="*/ 46963 w 61884"/>
                <a:gd name="connsiteY6" fmla="*/ 64892 h 68940"/>
                <a:gd name="connsiteX7" fmla="*/ 31000 w 61884"/>
                <a:gd name="connsiteY7" fmla="*/ 68940 h 68940"/>
                <a:gd name="connsiteX8" fmla="*/ 8560 w 61884"/>
                <a:gd name="connsiteY8" fmla="*/ 60034 h 68940"/>
                <a:gd name="connsiteX9" fmla="*/ 0 w 61884"/>
                <a:gd name="connsiteY9" fmla="*/ 34470 h 68940"/>
                <a:gd name="connsiteX10" fmla="*/ 11567 w 61884"/>
                <a:gd name="connsiteY10" fmla="*/ 34470 h 68940"/>
                <a:gd name="connsiteX11" fmla="*/ 17119 w 61884"/>
                <a:gd name="connsiteY11" fmla="*/ 53440 h 68940"/>
                <a:gd name="connsiteX12" fmla="*/ 31000 w 61884"/>
                <a:gd name="connsiteY12" fmla="*/ 59686 h 68940"/>
                <a:gd name="connsiteX13" fmla="*/ 44881 w 61884"/>
                <a:gd name="connsiteY13" fmla="*/ 53325 h 68940"/>
                <a:gd name="connsiteX14" fmla="*/ 50433 w 61884"/>
                <a:gd name="connsiteY14" fmla="*/ 34007 h 68940"/>
                <a:gd name="connsiteX15" fmla="*/ 44881 w 61884"/>
                <a:gd name="connsiteY15" fmla="*/ 15500 h 68940"/>
                <a:gd name="connsiteX16" fmla="*/ 31000 w 61884"/>
                <a:gd name="connsiteY16" fmla="*/ 9138 h 68940"/>
                <a:gd name="connsiteX17" fmla="*/ 17119 w 61884"/>
                <a:gd name="connsiteY17" fmla="*/ 15384 h 68940"/>
                <a:gd name="connsiteX18" fmla="*/ 11567 w 61884"/>
                <a:gd name="connsiteY18" fmla="*/ 34354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884" h="68940">
                  <a:moveTo>
                    <a:pt x="115" y="34470"/>
                  </a:moveTo>
                  <a:cubicBezTo>
                    <a:pt x="115" y="22209"/>
                    <a:pt x="3470" y="13187"/>
                    <a:pt x="10295" y="7287"/>
                  </a:cubicBezTo>
                  <a:cubicBezTo>
                    <a:pt x="15963" y="2429"/>
                    <a:pt x="22903" y="0"/>
                    <a:pt x="31000" y="0"/>
                  </a:cubicBezTo>
                  <a:cubicBezTo>
                    <a:pt x="40022" y="0"/>
                    <a:pt x="47425" y="3008"/>
                    <a:pt x="53209" y="8907"/>
                  </a:cubicBezTo>
                  <a:cubicBezTo>
                    <a:pt x="58992" y="14806"/>
                    <a:pt x="61884" y="23019"/>
                    <a:pt x="61884" y="33545"/>
                  </a:cubicBezTo>
                  <a:cubicBezTo>
                    <a:pt x="61884" y="41989"/>
                    <a:pt x="60612" y="48698"/>
                    <a:pt x="58067" y="53556"/>
                  </a:cubicBezTo>
                  <a:cubicBezTo>
                    <a:pt x="55522" y="58414"/>
                    <a:pt x="51821" y="62231"/>
                    <a:pt x="46963" y="64892"/>
                  </a:cubicBezTo>
                  <a:cubicBezTo>
                    <a:pt x="42104" y="67552"/>
                    <a:pt x="36783" y="68940"/>
                    <a:pt x="31000" y="68940"/>
                  </a:cubicBezTo>
                  <a:cubicBezTo>
                    <a:pt x="21746" y="68940"/>
                    <a:pt x="14343" y="65933"/>
                    <a:pt x="8560" y="60034"/>
                  </a:cubicBezTo>
                  <a:cubicBezTo>
                    <a:pt x="2892" y="54134"/>
                    <a:pt x="0" y="45575"/>
                    <a:pt x="0" y="34470"/>
                  </a:cubicBezTo>
                  <a:close/>
                  <a:moveTo>
                    <a:pt x="11567" y="34470"/>
                  </a:moveTo>
                  <a:cubicBezTo>
                    <a:pt x="11567" y="42914"/>
                    <a:pt x="13418" y="49276"/>
                    <a:pt x="17119" y="53440"/>
                  </a:cubicBezTo>
                  <a:cubicBezTo>
                    <a:pt x="20821" y="57604"/>
                    <a:pt x="25448" y="59686"/>
                    <a:pt x="31000" y="59686"/>
                  </a:cubicBezTo>
                  <a:cubicBezTo>
                    <a:pt x="36552" y="59686"/>
                    <a:pt x="41179" y="57604"/>
                    <a:pt x="44881" y="53325"/>
                  </a:cubicBezTo>
                  <a:cubicBezTo>
                    <a:pt x="48582" y="49045"/>
                    <a:pt x="50433" y="42683"/>
                    <a:pt x="50433" y="34007"/>
                  </a:cubicBezTo>
                  <a:cubicBezTo>
                    <a:pt x="50433" y="25795"/>
                    <a:pt x="48582" y="19664"/>
                    <a:pt x="44881" y="15500"/>
                  </a:cubicBezTo>
                  <a:cubicBezTo>
                    <a:pt x="41179" y="11336"/>
                    <a:pt x="36552" y="9138"/>
                    <a:pt x="31000" y="9138"/>
                  </a:cubicBezTo>
                  <a:cubicBezTo>
                    <a:pt x="25448" y="9138"/>
                    <a:pt x="20821" y="11220"/>
                    <a:pt x="17119" y="15384"/>
                  </a:cubicBezTo>
                  <a:cubicBezTo>
                    <a:pt x="13418" y="19549"/>
                    <a:pt x="11567" y="25911"/>
                    <a:pt x="11567" y="34354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FB017F53-5870-FAE1-84BD-A5527FBBE259}"/>
                </a:ext>
              </a:extLst>
            </p:cNvPr>
            <p:cNvSpPr/>
            <p:nvPr/>
          </p:nvSpPr>
          <p:spPr>
            <a:xfrm>
              <a:off x="6424574" y="3598760"/>
              <a:ext cx="11220" cy="91033"/>
            </a:xfrm>
            <a:custGeom>
              <a:avLst/>
              <a:gdLst>
                <a:gd name="connsiteX0" fmla="*/ 0 w 11220"/>
                <a:gd name="connsiteY0" fmla="*/ 91034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91034 h 91033"/>
                <a:gd name="connsiteX4" fmla="*/ 0 w 11220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0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E7E436E1-A063-CF40-F3A3-D7E421CC27E1}"/>
                </a:ext>
              </a:extLst>
            </p:cNvPr>
            <p:cNvSpPr/>
            <p:nvPr/>
          </p:nvSpPr>
          <p:spPr>
            <a:xfrm>
              <a:off x="6453029" y="3598760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0 w 11220"/>
                <a:gd name="connsiteY2" fmla="*/ 0 h 91033"/>
                <a:gd name="connsiteX3" fmla="*/ 11220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0 w 11220"/>
                <a:gd name="connsiteY7" fmla="*/ 25101 h 91033"/>
                <a:gd name="connsiteX8" fmla="*/ 11220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4A8D2EA6-6F93-6577-9373-6404E55624AB}"/>
                </a:ext>
              </a:extLst>
            </p:cNvPr>
            <p:cNvSpPr/>
            <p:nvPr/>
          </p:nvSpPr>
          <p:spPr>
            <a:xfrm>
              <a:off x="6477551" y="3622241"/>
              <a:ext cx="57488" cy="69055"/>
            </a:xfrm>
            <a:custGeom>
              <a:avLst/>
              <a:gdLst>
                <a:gd name="connsiteX0" fmla="*/ 46500 w 57488"/>
                <a:gd name="connsiteY0" fmla="*/ 43377 h 69055"/>
                <a:gd name="connsiteX1" fmla="*/ 57489 w 57488"/>
                <a:gd name="connsiteY1" fmla="*/ 44765 h 69055"/>
                <a:gd name="connsiteX2" fmla="*/ 48235 w 57488"/>
                <a:gd name="connsiteY2" fmla="*/ 62578 h 69055"/>
                <a:gd name="connsiteX3" fmla="*/ 29959 w 57488"/>
                <a:gd name="connsiteY3" fmla="*/ 69056 h 69055"/>
                <a:gd name="connsiteX4" fmla="*/ 8213 w 57488"/>
                <a:gd name="connsiteY4" fmla="*/ 60149 h 69055"/>
                <a:gd name="connsiteX5" fmla="*/ 0 w 57488"/>
                <a:gd name="connsiteY5" fmla="*/ 34817 h 69055"/>
                <a:gd name="connsiteX6" fmla="*/ 3586 w 57488"/>
                <a:gd name="connsiteY6" fmla="*/ 16078 h 69055"/>
                <a:gd name="connsiteX7" fmla="*/ 14344 w 57488"/>
                <a:gd name="connsiteY7" fmla="*/ 4048 h 69055"/>
                <a:gd name="connsiteX8" fmla="*/ 30075 w 57488"/>
                <a:gd name="connsiteY8" fmla="*/ 0 h 69055"/>
                <a:gd name="connsiteX9" fmla="*/ 47657 w 57488"/>
                <a:gd name="connsiteY9" fmla="*/ 5437 h 69055"/>
                <a:gd name="connsiteX10" fmla="*/ 56448 w 57488"/>
                <a:gd name="connsiteY10" fmla="*/ 20821 h 69055"/>
                <a:gd name="connsiteX11" fmla="*/ 45575 w 57488"/>
                <a:gd name="connsiteY11" fmla="*/ 22556 h 69055"/>
                <a:gd name="connsiteX12" fmla="*/ 40023 w 57488"/>
                <a:gd name="connsiteY12" fmla="*/ 12493 h 69055"/>
                <a:gd name="connsiteX13" fmla="*/ 30422 w 57488"/>
                <a:gd name="connsiteY13" fmla="*/ 9138 h 69055"/>
                <a:gd name="connsiteX14" fmla="*/ 16657 w 57488"/>
                <a:gd name="connsiteY14" fmla="*/ 15153 h 69055"/>
                <a:gd name="connsiteX15" fmla="*/ 11336 w 57488"/>
                <a:gd name="connsiteY15" fmla="*/ 34354 h 69055"/>
                <a:gd name="connsiteX16" fmla="*/ 16426 w 57488"/>
                <a:gd name="connsiteY16" fmla="*/ 53671 h 69055"/>
                <a:gd name="connsiteX17" fmla="*/ 29728 w 57488"/>
                <a:gd name="connsiteY17" fmla="*/ 59687 h 69055"/>
                <a:gd name="connsiteX18" fmla="*/ 40717 w 57488"/>
                <a:gd name="connsiteY18" fmla="*/ 55638 h 69055"/>
                <a:gd name="connsiteX19" fmla="*/ 46269 w 57488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8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246" y="69056"/>
                    <a:pt x="29959" y="69056"/>
                  </a:cubicBezTo>
                  <a:cubicBezTo>
                    <a:pt x="20937" y="69056"/>
                    <a:pt x="13650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4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6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3" y="12493"/>
                  </a:cubicBezTo>
                  <a:cubicBezTo>
                    <a:pt x="37362" y="10179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2"/>
                    <a:pt x="11336" y="25563"/>
                    <a:pt x="11336" y="34354"/>
                  </a:cubicBezTo>
                  <a:cubicBezTo>
                    <a:pt x="11336" y="43146"/>
                    <a:pt x="13071" y="49623"/>
                    <a:pt x="16426" y="53671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9"/>
                    <a:pt x="40717" y="55638"/>
                  </a:cubicBezTo>
                  <a:cubicBezTo>
                    <a:pt x="43608" y="52977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98CB9270-8F52-C988-909C-675CD11E18C2}"/>
                </a:ext>
              </a:extLst>
            </p:cNvPr>
            <p:cNvSpPr/>
            <p:nvPr/>
          </p:nvSpPr>
          <p:spPr>
            <a:xfrm>
              <a:off x="6538279" y="3623745"/>
              <a:ext cx="60496" cy="92652"/>
            </a:xfrm>
            <a:custGeom>
              <a:avLst/>
              <a:gdLst>
                <a:gd name="connsiteX0" fmla="*/ 5784 w 60496"/>
                <a:gd name="connsiteY0" fmla="*/ 91496 h 92652"/>
                <a:gd name="connsiteX1" fmla="*/ 4511 w 60496"/>
                <a:gd name="connsiteY1" fmla="*/ 80970 h 92652"/>
                <a:gd name="connsiteX2" fmla="*/ 10873 w 60496"/>
                <a:gd name="connsiteY2" fmla="*/ 82011 h 92652"/>
                <a:gd name="connsiteX3" fmla="*/ 16888 w 60496"/>
                <a:gd name="connsiteY3" fmla="*/ 80739 h 92652"/>
                <a:gd name="connsiteX4" fmla="*/ 20590 w 60496"/>
                <a:gd name="connsiteY4" fmla="*/ 77269 h 92652"/>
                <a:gd name="connsiteX5" fmla="*/ 23944 w 60496"/>
                <a:gd name="connsiteY5" fmla="*/ 68940 h 92652"/>
                <a:gd name="connsiteX6" fmla="*/ 24985 w 60496"/>
                <a:gd name="connsiteY6" fmla="*/ 66164 h 92652"/>
                <a:gd name="connsiteX7" fmla="*/ 0 w 60496"/>
                <a:gd name="connsiteY7" fmla="*/ 116 h 92652"/>
                <a:gd name="connsiteX8" fmla="*/ 12030 w 60496"/>
                <a:gd name="connsiteY8" fmla="*/ 116 h 92652"/>
                <a:gd name="connsiteX9" fmla="*/ 25795 w 60496"/>
                <a:gd name="connsiteY9" fmla="*/ 38287 h 92652"/>
                <a:gd name="connsiteX10" fmla="*/ 30537 w 60496"/>
                <a:gd name="connsiteY10" fmla="*/ 53556 h 92652"/>
                <a:gd name="connsiteX11" fmla="*/ 35165 w 60496"/>
                <a:gd name="connsiteY11" fmla="*/ 38518 h 92652"/>
                <a:gd name="connsiteX12" fmla="*/ 49276 w 60496"/>
                <a:gd name="connsiteY12" fmla="*/ 0 h 92652"/>
                <a:gd name="connsiteX13" fmla="*/ 60497 w 60496"/>
                <a:gd name="connsiteY13" fmla="*/ 0 h 92652"/>
                <a:gd name="connsiteX14" fmla="*/ 35395 w 60496"/>
                <a:gd name="connsiteY14" fmla="*/ 67089 h 92652"/>
                <a:gd name="connsiteX15" fmla="*/ 29149 w 60496"/>
                <a:gd name="connsiteY15" fmla="*/ 82011 h 92652"/>
                <a:gd name="connsiteX16" fmla="*/ 22325 w 60496"/>
                <a:gd name="connsiteY16" fmla="*/ 90108 h 92652"/>
                <a:gd name="connsiteX17" fmla="*/ 13187 w 60496"/>
                <a:gd name="connsiteY17" fmla="*/ 92653 h 92652"/>
                <a:gd name="connsiteX18" fmla="*/ 6015 w 60496"/>
                <a:gd name="connsiteY18" fmla="*/ 91265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2">
                  <a:moveTo>
                    <a:pt x="5784" y="91496"/>
                  </a:moveTo>
                  <a:lnTo>
                    <a:pt x="4511" y="80970"/>
                  </a:lnTo>
                  <a:cubicBezTo>
                    <a:pt x="6940" y="81664"/>
                    <a:pt x="9138" y="82011"/>
                    <a:pt x="10873" y="82011"/>
                  </a:cubicBezTo>
                  <a:cubicBezTo>
                    <a:pt x="13303" y="82011"/>
                    <a:pt x="15385" y="81548"/>
                    <a:pt x="16888" y="80739"/>
                  </a:cubicBezTo>
                  <a:cubicBezTo>
                    <a:pt x="18392" y="79929"/>
                    <a:pt x="19549" y="78772"/>
                    <a:pt x="20590" y="77269"/>
                  </a:cubicBezTo>
                  <a:cubicBezTo>
                    <a:pt x="21284" y="76112"/>
                    <a:pt x="22440" y="73336"/>
                    <a:pt x="23944" y="68940"/>
                  </a:cubicBezTo>
                  <a:cubicBezTo>
                    <a:pt x="24176" y="68362"/>
                    <a:pt x="24522" y="67436"/>
                    <a:pt x="24985" y="66164"/>
                  </a:cubicBezTo>
                  <a:lnTo>
                    <a:pt x="0" y="116"/>
                  </a:lnTo>
                  <a:lnTo>
                    <a:pt x="12030" y="116"/>
                  </a:lnTo>
                  <a:lnTo>
                    <a:pt x="25795" y="38287"/>
                  </a:lnTo>
                  <a:cubicBezTo>
                    <a:pt x="27530" y="43145"/>
                    <a:pt x="29149" y="48235"/>
                    <a:pt x="30537" y="53556"/>
                  </a:cubicBezTo>
                  <a:cubicBezTo>
                    <a:pt x="31810" y="48466"/>
                    <a:pt x="33313" y="43377"/>
                    <a:pt x="35165" y="38518"/>
                  </a:cubicBezTo>
                  <a:lnTo>
                    <a:pt x="49276" y="0"/>
                  </a:lnTo>
                  <a:lnTo>
                    <a:pt x="60497" y="0"/>
                  </a:lnTo>
                  <a:lnTo>
                    <a:pt x="35395" y="67089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70" y="88373"/>
                    <a:pt x="22325" y="90108"/>
                  </a:cubicBezTo>
                  <a:cubicBezTo>
                    <a:pt x="19780" y="91843"/>
                    <a:pt x="16657" y="92653"/>
                    <a:pt x="13187" y="92653"/>
                  </a:cubicBezTo>
                  <a:cubicBezTo>
                    <a:pt x="10989" y="92653"/>
                    <a:pt x="8675" y="92190"/>
                    <a:pt x="6015" y="91265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D4DF3997-9CB3-BDCB-9EBD-799482F92B2B}"/>
                </a:ext>
              </a:extLst>
            </p:cNvPr>
            <p:cNvSpPr/>
            <p:nvPr/>
          </p:nvSpPr>
          <p:spPr>
            <a:xfrm>
              <a:off x="6610227" y="3677069"/>
              <a:ext cx="13417" cy="30768"/>
            </a:xfrm>
            <a:custGeom>
              <a:avLst/>
              <a:gdLst>
                <a:gd name="connsiteX0" fmla="*/ 694 w 13417"/>
                <a:gd name="connsiteY0" fmla="*/ 12724 h 30768"/>
                <a:gd name="connsiteX1" fmla="*/ 694 w 13417"/>
                <a:gd name="connsiteY1" fmla="*/ 0 h 30768"/>
                <a:gd name="connsiteX2" fmla="*/ 13418 w 13417"/>
                <a:gd name="connsiteY2" fmla="*/ 0 h 30768"/>
                <a:gd name="connsiteX3" fmla="*/ 13418 w 13417"/>
                <a:gd name="connsiteY3" fmla="*/ 12724 h 30768"/>
                <a:gd name="connsiteX4" fmla="*/ 10988 w 13417"/>
                <a:gd name="connsiteY4" fmla="*/ 24060 h 30768"/>
                <a:gd name="connsiteX5" fmla="*/ 3123 w 13417"/>
                <a:gd name="connsiteY5" fmla="*/ 30769 h 30768"/>
                <a:gd name="connsiteX6" fmla="*/ 0 w 13417"/>
                <a:gd name="connsiteY6" fmla="*/ 26026 h 30768"/>
                <a:gd name="connsiteX7" fmla="*/ 5205 w 13417"/>
                <a:gd name="connsiteY7" fmla="*/ 21399 h 30768"/>
                <a:gd name="connsiteX8" fmla="*/ 7056 w 13417"/>
                <a:gd name="connsiteY8" fmla="*/ 12724 h 30768"/>
                <a:gd name="connsiteX9" fmla="*/ 694 w 13417"/>
                <a:gd name="connsiteY9" fmla="*/ 12724 h 3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7" h="30768">
                  <a:moveTo>
                    <a:pt x="694" y="12724"/>
                  </a:moveTo>
                  <a:lnTo>
                    <a:pt x="694" y="0"/>
                  </a:lnTo>
                  <a:lnTo>
                    <a:pt x="13418" y="0"/>
                  </a:lnTo>
                  <a:lnTo>
                    <a:pt x="13418" y="12724"/>
                  </a:lnTo>
                  <a:cubicBezTo>
                    <a:pt x="13418" y="17351"/>
                    <a:pt x="12608" y="21168"/>
                    <a:pt x="10988" y="24060"/>
                  </a:cubicBezTo>
                  <a:cubicBezTo>
                    <a:pt x="9369" y="26952"/>
                    <a:pt x="6708" y="29149"/>
                    <a:pt x="3123" y="30769"/>
                  </a:cubicBezTo>
                  <a:lnTo>
                    <a:pt x="0" y="26026"/>
                  </a:lnTo>
                  <a:cubicBezTo>
                    <a:pt x="2313" y="24985"/>
                    <a:pt x="4048" y="23481"/>
                    <a:pt x="5205" y="21399"/>
                  </a:cubicBezTo>
                  <a:cubicBezTo>
                    <a:pt x="6362" y="19317"/>
                    <a:pt x="6940" y="16541"/>
                    <a:pt x="7056" y="12724"/>
                  </a:cubicBezTo>
                  <a:lnTo>
                    <a:pt x="694" y="1272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A91B2C95-ED6F-226B-8473-BDE6C54A190B}"/>
                </a:ext>
              </a:extLst>
            </p:cNvPr>
            <p:cNvSpPr/>
            <p:nvPr/>
          </p:nvSpPr>
          <p:spPr>
            <a:xfrm>
              <a:off x="6671301" y="3597256"/>
              <a:ext cx="38518" cy="92653"/>
            </a:xfrm>
            <a:custGeom>
              <a:avLst/>
              <a:gdLst>
                <a:gd name="connsiteX0" fmla="*/ 9833 w 38518"/>
                <a:gd name="connsiteY0" fmla="*/ 92537 h 92653"/>
                <a:gd name="connsiteX1" fmla="*/ 9833 w 38518"/>
                <a:gd name="connsiteY1" fmla="*/ 35280 h 92653"/>
                <a:gd name="connsiteX2" fmla="*/ 0 w 38518"/>
                <a:gd name="connsiteY2" fmla="*/ 35280 h 92653"/>
                <a:gd name="connsiteX3" fmla="*/ 0 w 38518"/>
                <a:gd name="connsiteY3" fmla="*/ 26605 h 92653"/>
                <a:gd name="connsiteX4" fmla="*/ 9833 w 38518"/>
                <a:gd name="connsiteY4" fmla="*/ 26605 h 92653"/>
                <a:gd name="connsiteX5" fmla="*/ 9833 w 38518"/>
                <a:gd name="connsiteY5" fmla="*/ 19549 h 92653"/>
                <a:gd name="connsiteX6" fmla="*/ 10989 w 38518"/>
                <a:gd name="connsiteY6" fmla="*/ 9716 h 92653"/>
                <a:gd name="connsiteX7" fmla="*/ 16657 w 38518"/>
                <a:gd name="connsiteY7" fmla="*/ 2660 h 92653"/>
                <a:gd name="connsiteX8" fmla="*/ 28108 w 38518"/>
                <a:gd name="connsiteY8" fmla="*/ 0 h 92653"/>
                <a:gd name="connsiteX9" fmla="*/ 38519 w 38518"/>
                <a:gd name="connsiteY9" fmla="*/ 1157 h 92653"/>
                <a:gd name="connsiteX10" fmla="*/ 36899 w 38518"/>
                <a:gd name="connsiteY10" fmla="*/ 10873 h 92653"/>
                <a:gd name="connsiteX11" fmla="*/ 30306 w 38518"/>
                <a:gd name="connsiteY11" fmla="*/ 10295 h 92653"/>
                <a:gd name="connsiteX12" fmla="*/ 23134 w 38518"/>
                <a:gd name="connsiteY12" fmla="*/ 12493 h 92653"/>
                <a:gd name="connsiteX13" fmla="*/ 21052 w 38518"/>
                <a:gd name="connsiteY13" fmla="*/ 20590 h 92653"/>
                <a:gd name="connsiteX14" fmla="*/ 21052 w 38518"/>
                <a:gd name="connsiteY14" fmla="*/ 26720 h 92653"/>
                <a:gd name="connsiteX15" fmla="*/ 33892 w 38518"/>
                <a:gd name="connsiteY15" fmla="*/ 26720 h 92653"/>
                <a:gd name="connsiteX16" fmla="*/ 33892 w 38518"/>
                <a:gd name="connsiteY16" fmla="*/ 35395 h 92653"/>
                <a:gd name="connsiteX17" fmla="*/ 21052 w 38518"/>
                <a:gd name="connsiteY17" fmla="*/ 35395 h 92653"/>
                <a:gd name="connsiteX18" fmla="*/ 21052 w 38518"/>
                <a:gd name="connsiteY18" fmla="*/ 92653 h 92653"/>
                <a:gd name="connsiteX19" fmla="*/ 9948 w 38518"/>
                <a:gd name="connsiteY19" fmla="*/ 9265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518" h="92653">
                  <a:moveTo>
                    <a:pt x="9833" y="92537"/>
                  </a:moveTo>
                  <a:lnTo>
                    <a:pt x="9833" y="35280"/>
                  </a:lnTo>
                  <a:lnTo>
                    <a:pt x="0" y="35280"/>
                  </a:lnTo>
                  <a:lnTo>
                    <a:pt x="0" y="26605"/>
                  </a:lnTo>
                  <a:lnTo>
                    <a:pt x="9833" y="26605"/>
                  </a:lnTo>
                  <a:lnTo>
                    <a:pt x="9833" y="19549"/>
                  </a:lnTo>
                  <a:cubicBezTo>
                    <a:pt x="9833" y="15153"/>
                    <a:pt x="10179" y="11799"/>
                    <a:pt x="10989" y="9716"/>
                  </a:cubicBezTo>
                  <a:cubicBezTo>
                    <a:pt x="12030" y="6825"/>
                    <a:pt x="13997" y="4511"/>
                    <a:pt x="16657" y="2660"/>
                  </a:cubicBezTo>
                  <a:cubicBezTo>
                    <a:pt x="19317" y="810"/>
                    <a:pt x="23134" y="0"/>
                    <a:pt x="28108" y="0"/>
                  </a:cubicBezTo>
                  <a:cubicBezTo>
                    <a:pt x="31231" y="0"/>
                    <a:pt x="34701" y="347"/>
                    <a:pt x="38519" y="1157"/>
                  </a:cubicBezTo>
                  <a:lnTo>
                    <a:pt x="36899" y="10873"/>
                  </a:lnTo>
                  <a:cubicBezTo>
                    <a:pt x="34586" y="10410"/>
                    <a:pt x="32388" y="10295"/>
                    <a:pt x="30306" y="10295"/>
                  </a:cubicBezTo>
                  <a:cubicBezTo>
                    <a:pt x="26952" y="10295"/>
                    <a:pt x="24522" y="10989"/>
                    <a:pt x="23134" y="12493"/>
                  </a:cubicBezTo>
                  <a:cubicBezTo>
                    <a:pt x="21746" y="13881"/>
                    <a:pt x="21052" y="16657"/>
                    <a:pt x="21052" y="20590"/>
                  </a:cubicBezTo>
                  <a:lnTo>
                    <a:pt x="21052" y="26720"/>
                  </a:lnTo>
                  <a:lnTo>
                    <a:pt x="33892" y="26720"/>
                  </a:lnTo>
                  <a:lnTo>
                    <a:pt x="33892" y="35395"/>
                  </a:lnTo>
                  <a:lnTo>
                    <a:pt x="21052" y="35395"/>
                  </a:lnTo>
                  <a:lnTo>
                    <a:pt x="21052" y="92653"/>
                  </a:lnTo>
                  <a:lnTo>
                    <a:pt x="9948" y="9265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024A1C9D-1E4E-C134-4404-AFE0B7C49AA2}"/>
                </a:ext>
              </a:extLst>
            </p:cNvPr>
            <p:cNvSpPr/>
            <p:nvPr/>
          </p:nvSpPr>
          <p:spPr>
            <a:xfrm>
              <a:off x="6713752" y="3598760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151DC991-5A3B-326A-E00A-1C5C04749DBE}"/>
                </a:ext>
              </a:extLst>
            </p:cNvPr>
            <p:cNvSpPr/>
            <p:nvPr/>
          </p:nvSpPr>
          <p:spPr>
            <a:xfrm>
              <a:off x="6741745" y="3622357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7" y="0"/>
                    <a:pt x="31116" y="0"/>
                  </a:cubicBezTo>
                  <a:cubicBezTo>
                    <a:pt x="35048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59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696A26CB-3DA6-E963-F744-FD81CDEBF8FE}"/>
                </a:ext>
              </a:extLst>
            </p:cNvPr>
            <p:cNvSpPr/>
            <p:nvPr/>
          </p:nvSpPr>
          <p:spPr>
            <a:xfrm>
              <a:off x="6808719" y="3622357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20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39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20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7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39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0" y="59571"/>
                  </a:cubicBezTo>
                  <a:cubicBezTo>
                    <a:pt x="58183" y="62347"/>
                    <a:pt x="59108" y="65008"/>
                    <a:pt x="60496" y="67437"/>
                  </a:cubicBezTo>
                  <a:lnTo>
                    <a:pt x="48814" y="67437"/>
                  </a:lnTo>
                  <a:cubicBezTo>
                    <a:pt x="47657" y="65123"/>
                    <a:pt x="46847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E3C51D34-7B96-DDA8-6525-4131EBCA946B}"/>
                </a:ext>
              </a:extLst>
            </p:cNvPr>
            <p:cNvSpPr/>
            <p:nvPr/>
          </p:nvSpPr>
          <p:spPr>
            <a:xfrm>
              <a:off x="6882980" y="3622357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4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2 w 53671"/>
                <a:gd name="connsiteY10" fmla="*/ 67552 h 67667"/>
                <a:gd name="connsiteX11" fmla="*/ 42452 w 53671"/>
                <a:gd name="connsiteY11" fmla="*/ 27414 h 67667"/>
                <a:gd name="connsiteX12" fmla="*/ 41179 w 53671"/>
                <a:gd name="connsiteY12" fmla="*/ 17235 h 67667"/>
                <a:gd name="connsiteX13" fmla="*/ 36553 w 53671"/>
                <a:gd name="connsiteY13" fmla="*/ 11799 h 67667"/>
                <a:gd name="connsiteX14" fmla="*/ 28803 w 53671"/>
                <a:gd name="connsiteY14" fmla="*/ 9832 h 67667"/>
                <a:gd name="connsiteX15" fmla="*/ 16426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8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60" y="3586"/>
                    <a:pt x="47888" y="5552"/>
                    <a:pt x="49624" y="7866"/>
                  </a:cubicBezTo>
                  <a:cubicBezTo>
                    <a:pt x="51243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2" y="67552"/>
                  </a:lnTo>
                  <a:lnTo>
                    <a:pt x="42452" y="27414"/>
                  </a:lnTo>
                  <a:cubicBezTo>
                    <a:pt x="42452" y="22903"/>
                    <a:pt x="41989" y="19433"/>
                    <a:pt x="41179" y="17235"/>
                  </a:cubicBezTo>
                  <a:cubicBezTo>
                    <a:pt x="40254" y="14922"/>
                    <a:pt x="38750" y="13187"/>
                    <a:pt x="36553" y="11799"/>
                  </a:cubicBezTo>
                  <a:cubicBezTo>
                    <a:pt x="34355" y="10411"/>
                    <a:pt x="31695" y="9832"/>
                    <a:pt x="28803" y="9832"/>
                  </a:cubicBezTo>
                  <a:cubicBezTo>
                    <a:pt x="24060" y="9832"/>
                    <a:pt x="19896" y="11336"/>
                    <a:pt x="16426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BB36AB8E-ACF0-973F-C6C8-2A0A8816EDA2}"/>
                </a:ext>
              </a:extLst>
            </p:cNvPr>
            <p:cNvSpPr/>
            <p:nvPr/>
          </p:nvSpPr>
          <p:spPr>
            <a:xfrm>
              <a:off x="6950301" y="3622241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6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3 w 57489"/>
                <a:gd name="connsiteY7" fmla="*/ 4048 h 69055"/>
                <a:gd name="connsiteX8" fmla="*/ 30075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556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6 w 57489"/>
                <a:gd name="connsiteY16" fmla="*/ 53671 h 69055"/>
                <a:gd name="connsiteX17" fmla="*/ 29728 w 57489"/>
                <a:gd name="connsiteY17" fmla="*/ 59687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6" y="62578"/>
                  </a:cubicBezTo>
                  <a:cubicBezTo>
                    <a:pt x="43261" y="66858"/>
                    <a:pt x="37247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7" y="0"/>
                    <a:pt x="43146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3" y="12493"/>
                  </a:cubicBezTo>
                  <a:cubicBezTo>
                    <a:pt x="37362" y="10179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2"/>
                    <a:pt x="11336" y="25563"/>
                    <a:pt x="11336" y="34354"/>
                  </a:cubicBezTo>
                  <a:cubicBezTo>
                    <a:pt x="11336" y="43146"/>
                    <a:pt x="13071" y="49623"/>
                    <a:pt x="16426" y="53671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9"/>
                    <a:pt x="40717" y="55638"/>
                  </a:cubicBezTo>
                  <a:cubicBezTo>
                    <a:pt x="43608" y="52977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EE76E387-1368-4313-BF8A-B8EA43068263}"/>
                </a:ext>
              </a:extLst>
            </p:cNvPr>
            <p:cNvSpPr/>
            <p:nvPr/>
          </p:nvSpPr>
          <p:spPr>
            <a:xfrm>
              <a:off x="7013458" y="3622473"/>
              <a:ext cx="60843" cy="68824"/>
            </a:xfrm>
            <a:custGeom>
              <a:avLst/>
              <a:gdLst>
                <a:gd name="connsiteX0" fmla="*/ 48929 w 60843"/>
                <a:gd name="connsiteY0" fmla="*/ 46153 h 68824"/>
                <a:gd name="connsiteX1" fmla="*/ 60496 w 60843"/>
                <a:gd name="connsiteY1" fmla="*/ 47541 h 68824"/>
                <a:gd name="connsiteX2" fmla="*/ 50317 w 60843"/>
                <a:gd name="connsiteY2" fmla="*/ 63272 h 68824"/>
                <a:gd name="connsiteX3" fmla="*/ 31462 w 60843"/>
                <a:gd name="connsiteY3" fmla="*/ 68825 h 68824"/>
                <a:gd name="connsiteX4" fmla="*/ 8444 w 60843"/>
                <a:gd name="connsiteY4" fmla="*/ 59918 h 68824"/>
                <a:gd name="connsiteX5" fmla="*/ 0 w 60843"/>
                <a:gd name="connsiteY5" fmla="*/ 34933 h 68824"/>
                <a:gd name="connsiteX6" fmla="*/ 8560 w 60843"/>
                <a:gd name="connsiteY6" fmla="*/ 9138 h 68824"/>
                <a:gd name="connsiteX7" fmla="*/ 30768 w 60843"/>
                <a:gd name="connsiteY7" fmla="*/ 0 h 68824"/>
                <a:gd name="connsiteX8" fmla="*/ 52399 w 60843"/>
                <a:gd name="connsiteY8" fmla="*/ 9022 h 68824"/>
                <a:gd name="connsiteX9" fmla="*/ 60843 w 60843"/>
                <a:gd name="connsiteY9" fmla="*/ 34354 h 68824"/>
                <a:gd name="connsiteX10" fmla="*/ 60843 w 60843"/>
                <a:gd name="connsiteY10" fmla="*/ 37362 h 68824"/>
                <a:gd name="connsiteX11" fmla="*/ 11683 w 60843"/>
                <a:gd name="connsiteY11" fmla="*/ 37362 h 68824"/>
                <a:gd name="connsiteX12" fmla="*/ 17813 w 60843"/>
                <a:gd name="connsiteY12" fmla="*/ 54019 h 68824"/>
                <a:gd name="connsiteX13" fmla="*/ 31578 w 60843"/>
                <a:gd name="connsiteY13" fmla="*/ 59802 h 68824"/>
                <a:gd name="connsiteX14" fmla="*/ 42105 w 60843"/>
                <a:gd name="connsiteY14" fmla="*/ 56563 h 68824"/>
                <a:gd name="connsiteX15" fmla="*/ 49045 w 60843"/>
                <a:gd name="connsiteY15" fmla="*/ 46268 h 68824"/>
                <a:gd name="connsiteX16" fmla="*/ 12261 w 60843"/>
                <a:gd name="connsiteY16" fmla="*/ 28108 h 68824"/>
                <a:gd name="connsiteX17" fmla="*/ 49160 w 60843"/>
                <a:gd name="connsiteY17" fmla="*/ 28108 h 68824"/>
                <a:gd name="connsiteX18" fmla="*/ 44881 w 60843"/>
                <a:gd name="connsiteY18" fmla="*/ 15616 h 68824"/>
                <a:gd name="connsiteX19" fmla="*/ 31000 w 60843"/>
                <a:gd name="connsiteY19" fmla="*/ 9138 h 68824"/>
                <a:gd name="connsiteX20" fmla="*/ 18045 w 60843"/>
                <a:gd name="connsiteY20" fmla="*/ 14343 h 68824"/>
                <a:gd name="connsiteX21" fmla="*/ 12261 w 60843"/>
                <a:gd name="connsiteY21" fmla="*/ 28108 h 6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843" h="68824">
                  <a:moveTo>
                    <a:pt x="48929" y="46153"/>
                  </a:moveTo>
                  <a:lnTo>
                    <a:pt x="60496" y="47541"/>
                  </a:lnTo>
                  <a:cubicBezTo>
                    <a:pt x="58646" y="54250"/>
                    <a:pt x="55291" y="59571"/>
                    <a:pt x="50317" y="63272"/>
                  </a:cubicBezTo>
                  <a:cubicBezTo>
                    <a:pt x="45343" y="66974"/>
                    <a:pt x="39097" y="68825"/>
                    <a:pt x="31462" y="68825"/>
                  </a:cubicBezTo>
                  <a:cubicBezTo>
                    <a:pt x="21862" y="68825"/>
                    <a:pt x="14112" y="65817"/>
                    <a:pt x="8444" y="59918"/>
                  </a:cubicBezTo>
                  <a:cubicBezTo>
                    <a:pt x="2776" y="54019"/>
                    <a:pt x="0" y="45690"/>
                    <a:pt x="0" y="34933"/>
                  </a:cubicBezTo>
                  <a:cubicBezTo>
                    <a:pt x="0" y="24175"/>
                    <a:pt x="2892" y="15269"/>
                    <a:pt x="8560" y="9138"/>
                  </a:cubicBezTo>
                  <a:cubicBezTo>
                    <a:pt x="14227" y="3007"/>
                    <a:pt x="21631" y="0"/>
                    <a:pt x="30768" y="0"/>
                  </a:cubicBezTo>
                  <a:cubicBezTo>
                    <a:pt x="39907" y="0"/>
                    <a:pt x="46847" y="3007"/>
                    <a:pt x="52399" y="9022"/>
                  </a:cubicBezTo>
                  <a:cubicBezTo>
                    <a:pt x="57952" y="15037"/>
                    <a:pt x="60843" y="23481"/>
                    <a:pt x="60843" y="34354"/>
                  </a:cubicBezTo>
                  <a:cubicBezTo>
                    <a:pt x="60843" y="35048"/>
                    <a:pt x="60843" y="35974"/>
                    <a:pt x="60843" y="37362"/>
                  </a:cubicBezTo>
                  <a:lnTo>
                    <a:pt x="11683" y="37362"/>
                  </a:lnTo>
                  <a:cubicBezTo>
                    <a:pt x="12145" y="44649"/>
                    <a:pt x="14112" y="50201"/>
                    <a:pt x="17813" y="54019"/>
                  </a:cubicBezTo>
                  <a:cubicBezTo>
                    <a:pt x="21515" y="57836"/>
                    <a:pt x="26142" y="59802"/>
                    <a:pt x="31578" y="59802"/>
                  </a:cubicBezTo>
                  <a:cubicBezTo>
                    <a:pt x="35627" y="59802"/>
                    <a:pt x="39213" y="58761"/>
                    <a:pt x="42105" y="56563"/>
                  </a:cubicBezTo>
                  <a:cubicBezTo>
                    <a:pt x="44996" y="54366"/>
                    <a:pt x="47309" y="51011"/>
                    <a:pt x="49045" y="46268"/>
                  </a:cubicBezTo>
                  <a:close/>
                  <a:moveTo>
                    <a:pt x="12261" y="28108"/>
                  </a:moveTo>
                  <a:lnTo>
                    <a:pt x="49160" y="28108"/>
                  </a:lnTo>
                  <a:cubicBezTo>
                    <a:pt x="48698" y="22556"/>
                    <a:pt x="47194" y="18392"/>
                    <a:pt x="44881" y="15616"/>
                  </a:cubicBezTo>
                  <a:cubicBezTo>
                    <a:pt x="41295" y="11336"/>
                    <a:pt x="36668" y="9138"/>
                    <a:pt x="31000" y="9138"/>
                  </a:cubicBezTo>
                  <a:cubicBezTo>
                    <a:pt x="25910" y="9138"/>
                    <a:pt x="21515" y="10873"/>
                    <a:pt x="18045" y="14343"/>
                  </a:cubicBezTo>
                  <a:cubicBezTo>
                    <a:pt x="14575" y="17813"/>
                    <a:pt x="12608" y="22325"/>
                    <a:pt x="12261" y="2810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92EB8112-8C8B-2325-DB53-D21AEA6CCD90}"/>
                </a:ext>
              </a:extLst>
            </p:cNvPr>
            <p:cNvSpPr/>
            <p:nvPr/>
          </p:nvSpPr>
          <p:spPr>
            <a:xfrm>
              <a:off x="7119298" y="3622357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2 w 60496"/>
                <a:gd name="connsiteY1" fmla="*/ 66743 h 68940"/>
                <a:gd name="connsiteX2" fmla="*/ 22555 w 60496"/>
                <a:gd name="connsiteY2" fmla="*/ 68940 h 68940"/>
                <a:gd name="connsiteX3" fmla="*/ 5784 w 60496"/>
                <a:gd name="connsiteY3" fmla="*/ 63620 h 68940"/>
                <a:gd name="connsiteX4" fmla="*/ 0 w 60496"/>
                <a:gd name="connsiteY4" fmla="*/ 50086 h 68940"/>
                <a:gd name="connsiteX5" fmla="*/ 2197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8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8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7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39 h 68940"/>
                <a:gd name="connsiteX28" fmla="*/ 45921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1 w 60496"/>
                <a:gd name="connsiteY34" fmla="*/ 60149 h 68940"/>
                <a:gd name="connsiteX35" fmla="*/ 36783 w 60496"/>
                <a:gd name="connsiteY35" fmla="*/ 57373 h 68940"/>
                <a:gd name="connsiteX36" fmla="*/ 44186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2" y="62810"/>
                    <a:pt x="38750" y="65355"/>
                    <a:pt x="34932" y="66743"/>
                  </a:cubicBezTo>
                  <a:cubicBezTo>
                    <a:pt x="31115" y="68131"/>
                    <a:pt x="26951" y="68940"/>
                    <a:pt x="22555" y="68940"/>
                  </a:cubicBezTo>
                  <a:cubicBezTo>
                    <a:pt x="15268" y="68940"/>
                    <a:pt x="9716" y="67205"/>
                    <a:pt x="5784" y="63620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7" y="41179"/>
                  </a:cubicBezTo>
                  <a:cubicBezTo>
                    <a:pt x="3701" y="38519"/>
                    <a:pt x="5552" y="36321"/>
                    <a:pt x="7981" y="34701"/>
                  </a:cubicBezTo>
                  <a:cubicBezTo>
                    <a:pt x="10410" y="33082"/>
                    <a:pt x="13070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0" y="14922"/>
                    <a:pt x="42798" y="13071"/>
                  </a:cubicBezTo>
                  <a:cubicBezTo>
                    <a:pt x="39906" y="10526"/>
                    <a:pt x="35742" y="9254"/>
                    <a:pt x="30074" y="9254"/>
                  </a:cubicBezTo>
                  <a:cubicBezTo>
                    <a:pt x="24753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616"/>
                    <a:pt x="4511" y="11914"/>
                    <a:pt x="6708" y="9022"/>
                  </a:cubicBezTo>
                  <a:cubicBezTo>
                    <a:pt x="8906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7" y="3239"/>
                    <a:pt x="51358" y="4974"/>
                    <a:pt x="52977" y="6940"/>
                  </a:cubicBezTo>
                  <a:cubicBezTo>
                    <a:pt x="54597" y="8907"/>
                    <a:pt x="55753" y="11452"/>
                    <a:pt x="56447" y="14575"/>
                  </a:cubicBezTo>
                  <a:cubicBezTo>
                    <a:pt x="56794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7" y="56795"/>
                    <a:pt x="57720" y="59571"/>
                  </a:cubicBezTo>
                  <a:cubicBezTo>
                    <a:pt x="58182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79" y="40022"/>
                    <a:pt x="17929" y="40832"/>
                  </a:cubicBezTo>
                  <a:cubicBezTo>
                    <a:pt x="15962" y="41642"/>
                    <a:pt x="14574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1" y="60149"/>
                  </a:cubicBezTo>
                  <a:cubicBezTo>
                    <a:pt x="29727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6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C0700F30-83BB-5A2F-294A-69FA709F92CF}"/>
                </a:ext>
              </a:extLst>
            </p:cNvPr>
            <p:cNvSpPr/>
            <p:nvPr/>
          </p:nvSpPr>
          <p:spPr>
            <a:xfrm>
              <a:off x="7193674" y="3622357"/>
              <a:ext cx="53671" cy="67667"/>
            </a:xfrm>
            <a:custGeom>
              <a:avLst/>
              <a:gdLst>
                <a:gd name="connsiteX0" fmla="*/ 115 w 53671"/>
                <a:gd name="connsiteY0" fmla="*/ 67437 h 67667"/>
                <a:gd name="connsiteX1" fmla="*/ 115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4 w 53671"/>
                <a:gd name="connsiteY5" fmla="*/ 2198 h 67667"/>
                <a:gd name="connsiteX6" fmla="*/ 49623 w 53671"/>
                <a:gd name="connsiteY6" fmla="*/ 7866 h 67667"/>
                <a:gd name="connsiteX7" fmla="*/ 53093 w 53671"/>
                <a:gd name="connsiteY7" fmla="*/ 16078 h 67667"/>
                <a:gd name="connsiteX8" fmla="*/ 53671 w 53671"/>
                <a:gd name="connsiteY8" fmla="*/ 26952 h 67667"/>
                <a:gd name="connsiteX9" fmla="*/ 53671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0 w 53671"/>
                <a:gd name="connsiteY16" fmla="*/ 31578 h 67667"/>
                <a:gd name="connsiteX17" fmla="*/ 11220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5" y="67437"/>
                  </a:moveTo>
                  <a:lnTo>
                    <a:pt x="115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7" y="0"/>
                    <a:pt x="31116" y="0"/>
                  </a:cubicBezTo>
                  <a:cubicBezTo>
                    <a:pt x="35048" y="0"/>
                    <a:pt x="38750" y="694"/>
                    <a:pt x="42104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399" y="12955"/>
                    <a:pt x="53093" y="16078"/>
                  </a:cubicBezTo>
                  <a:cubicBezTo>
                    <a:pt x="53556" y="18161"/>
                    <a:pt x="53671" y="21746"/>
                    <a:pt x="53671" y="26952"/>
                  </a:cubicBezTo>
                  <a:lnTo>
                    <a:pt x="53671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4" y="10411"/>
                    <a:pt x="31694" y="9832"/>
                    <a:pt x="28802" y="9832"/>
                  </a:cubicBezTo>
                  <a:cubicBezTo>
                    <a:pt x="24059" y="9832"/>
                    <a:pt x="19895" y="11336"/>
                    <a:pt x="16425" y="14343"/>
                  </a:cubicBezTo>
                  <a:cubicBezTo>
                    <a:pt x="12955" y="17351"/>
                    <a:pt x="11220" y="23134"/>
                    <a:pt x="11220" y="31578"/>
                  </a:cubicBezTo>
                  <a:lnTo>
                    <a:pt x="11220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79FA7CA3-4AB8-B7BD-1474-7CA97A243FEA}"/>
                </a:ext>
              </a:extLst>
            </p:cNvPr>
            <p:cNvSpPr/>
            <p:nvPr/>
          </p:nvSpPr>
          <p:spPr>
            <a:xfrm>
              <a:off x="7260301" y="3598644"/>
              <a:ext cx="57141" cy="92653"/>
            </a:xfrm>
            <a:custGeom>
              <a:avLst/>
              <a:gdLst>
                <a:gd name="connsiteX0" fmla="*/ 46848 w 57141"/>
                <a:gd name="connsiteY0" fmla="*/ 91149 h 92653"/>
                <a:gd name="connsiteX1" fmla="*/ 46848 w 57141"/>
                <a:gd name="connsiteY1" fmla="*/ 82821 h 92653"/>
                <a:gd name="connsiteX2" fmla="*/ 28340 w 57141"/>
                <a:gd name="connsiteY2" fmla="*/ 92653 h 92653"/>
                <a:gd name="connsiteX3" fmla="*/ 13881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9 w 57141"/>
                <a:gd name="connsiteY6" fmla="*/ 40254 h 92653"/>
                <a:gd name="connsiteX7" fmla="*/ 13071 w 57141"/>
                <a:gd name="connsiteY7" fmla="*/ 27877 h 92653"/>
                <a:gd name="connsiteX8" fmla="*/ 27761 w 57141"/>
                <a:gd name="connsiteY8" fmla="*/ 23597 h 92653"/>
                <a:gd name="connsiteX9" fmla="*/ 38403 w 57141"/>
                <a:gd name="connsiteY9" fmla="*/ 26142 h 92653"/>
                <a:gd name="connsiteX10" fmla="*/ 46038 w 57141"/>
                <a:gd name="connsiteY10" fmla="*/ 32735 h 92653"/>
                <a:gd name="connsiteX11" fmla="*/ 46038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2 w 57141"/>
                <a:gd name="connsiteY14" fmla="*/ 91034 h 92653"/>
                <a:gd name="connsiteX15" fmla="*/ 11452 w 57141"/>
                <a:gd name="connsiteY15" fmla="*/ 58183 h 92653"/>
                <a:gd name="connsiteX16" fmla="*/ 16773 w 57141"/>
                <a:gd name="connsiteY16" fmla="*/ 77153 h 92653"/>
                <a:gd name="connsiteX17" fmla="*/ 29381 w 57141"/>
                <a:gd name="connsiteY17" fmla="*/ 83399 h 92653"/>
                <a:gd name="connsiteX18" fmla="*/ 41874 w 57141"/>
                <a:gd name="connsiteY18" fmla="*/ 77384 h 92653"/>
                <a:gd name="connsiteX19" fmla="*/ 46963 w 57141"/>
                <a:gd name="connsiteY19" fmla="*/ 59108 h 92653"/>
                <a:gd name="connsiteX20" fmla="*/ 41758 w 57141"/>
                <a:gd name="connsiteY20" fmla="*/ 39213 h 92653"/>
                <a:gd name="connsiteX21" fmla="*/ 28918 w 57141"/>
                <a:gd name="connsiteY21" fmla="*/ 32851 h 92653"/>
                <a:gd name="connsiteX22" fmla="*/ 16426 w 57141"/>
                <a:gd name="connsiteY22" fmla="*/ 38981 h 92653"/>
                <a:gd name="connsiteX23" fmla="*/ 11452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848" y="91149"/>
                  </a:moveTo>
                  <a:lnTo>
                    <a:pt x="46848" y="82821"/>
                  </a:lnTo>
                  <a:cubicBezTo>
                    <a:pt x="42683" y="89414"/>
                    <a:pt x="36553" y="92653"/>
                    <a:pt x="28340" y="92653"/>
                  </a:cubicBezTo>
                  <a:cubicBezTo>
                    <a:pt x="23134" y="92653"/>
                    <a:pt x="18276" y="91265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5" y="23597"/>
                    <a:pt x="35280" y="24407"/>
                    <a:pt x="38403" y="26142"/>
                  </a:cubicBezTo>
                  <a:cubicBezTo>
                    <a:pt x="41526" y="27761"/>
                    <a:pt x="44072" y="29959"/>
                    <a:pt x="46038" y="32735"/>
                  </a:cubicBezTo>
                  <a:lnTo>
                    <a:pt x="46038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2" y="91034"/>
                  </a:lnTo>
                  <a:close/>
                  <a:moveTo>
                    <a:pt x="11452" y="58183"/>
                  </a:moveTo>
                  <a:cubicBezTo>
                    <a:pt x="11452" y="66627"/>
                    <a:pt x="13187" y="72989"/>
                    <a:pt x="16773" y="77153"/>
                  </a:cubicBezTo>
                  <a:cubicBezTo>
                    <a:pt x="20358" y="81317"/>
                    <a:pt x="24523" y="83399"/>
                    <a:pt x="29381" y="83399"/>
                  </a:cubicBezTo>
                  <a:cubicBezTo>
                    <a:pt x="34239" y="83399"/>
                    <a:pt x="38403" y="81433"/>
                    <a:pt x="41874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3"/>
                    <a:pt x="41758" y="39213"/>
                  </a:cubicBezTo>
                  <a:cubicBezTo>
                    <a:pt x="38288" y="34933"/>
                    <a:pt x="34007" y="32851"/>
                    <a:pt x="28918" y="32851"/>
                  </a:cubicBezTo>
                  <a:cubicBezTo>
                    <a:pt x="23829" y="32851"/>
                    <a:pt x="19780" y="34933"/>
                    <a:pt x="16426" y="38981"/>
                  </a:cubicBezTo>
                  <a:cubicBezTo>
                    <a:pt x="13071" y="43030"/>
                    <a:pt x="11452" y="49392"/>
                    <a:pt x="11452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AE2A2FFC-9D63-3BB0-EB0D-E07892B791CA}"/>
                </a:ext>
              </a:extLst>
            </p:cNvPr>
            <p:cNvSpPr/>
            <p:nvPr/>
          </p:nvSpPr>
          <p:spPr>
            <a:xfrm>
              <a:off x="7368222" y="3597140"/>
              <a:ext cx="80507" cy="94156"/>
            </a:xfrm>
            <a:custGeom>
              <a:avLst/>
              <a:gdLst>
                <a:gd name="connsiteX0" fmla="*/ 68477 w 80507"/>
                <a:gd name="connsiteY0" fmla="*/ 60727 h 94156"/>
                <a:gd name="connsiteX1" fmla="*/ 80508 w 80507"/>
                <a:gd name="connsiteY1" fmla="*/ 63735 h 94156"/>
                <a:gd name="connsiteX2" fmla="*/ 66859 w 80507"/>
                <a:gd name="connsiteY2" fmla="*/ 86407 h 94156"/>
                <a:gd name="connsiteX3" fmla="*/ 42799 w 80507"/>
                <a:gd name="connsiteY3" fmla="*/ 94157 h 94156"/>
                <a:gd name="connsiteX4" fmla="*/ 18855 w 80507"/>
                <a:gd name="connsiteY4" fmla="*/ 88142 h 94156"/>
                <a:gd name="connsiteX5" fmla="*/ 4858 w 80507"/>
                <a:gd name="connsiteY5" fmla="*/ 70791 h 94156"/>
                <a:gd name="connsiteX6" fmla="*/ 0 w 80507"/>
                <a:gd name="connsiteY6" fmla="*/ 46384 h 94156"/>
                <a:gd name="connsiteX7" fmla="*/ 5437 w 80507"/>
                <a:gd name="connsiteY7" fmla="*/ 21515 h 94156"/>
                <a:gd name="connsiteX8" fmla="*/ 20937 w 80507"/>
                <a:gd name="connsiteY8" fmla="*/ 5437 h 94156"/>
                <a:gd name="connsiteX9" fmla="*/ 43030 w 80507"/>
                <a:gd name="connsiteY9" fmla="*/ 0 h 94156"/>
                <a:gd name="connsiteX10" fmla="*/ 66049 w 80507"/>
                <a:gd name="connsiteY10" fmla="*/ 6940 h 94156"/>
                <a:gd name="connsiteX11" fmla="*/ 79004 w 80507"/>
                <a:gd name="connsiteY11" fmla="*/ 26489 h 94156"/>
                <a:gd name="connsiteX12" fmla="*/ 67089 w 80507"/>
                <a:gd name="connsiteY12" fmla="*/ 29265 h 94156"/>
                <a:gd name="connsiteX13" fmla="*/ 57952 w 80507"/>
                <a:gd name="connsiteY13" fmla="*/ 14806 h 94156"/>
                <a:gd name="connsiteX14" fmla="*/ 42799 w 80507"/>
                <a:gd name="connsiteY14" fmla="*/ 10295 h 94156"/>
                <a:gd name="connsiteX15" fmla="*/ 25216 w 80507"/>
                <a:gd name="connsiteY15" fmla="*/ 15384 h 94156"/>
                <a:gd name="connsiteX16" fmla="*/ 15269 w 80507"/>
                <a:gd name="connsiteY16" fmla="*/ 28918 h 94156"/>
                <a:gd name="connsiteX17" fmla="*/ 12377 w 80507"/>
                <a:gd name="connsiteY17" fmla="*/ 46384 h 94156"/>
                <a:gd name="connsiteX18" fmla="*/ 15731 w 80507"/>
                <a:gd name="connsiteY18" fmla="*/ 66627 h 94156"/>
                <a:gd name="connsiteX19" fmla="*/ 26258 w 80507"/>
                <a:gd name="connsiteY19" fmla="*/ 79582 h 94156"/>
                <a:gd name="connsiteX20" fmla="*/ 41757 w 80507"/>
                <a:gd name="connsiteY20" fmla="*/ 83862 h 94156"/>
                <a:gd name="connsiteX21" fmla="*/ 58877 w 80507"/>
                <a:gd name="connsiteY21" fmla="*/ 78078 h 94156"/>
                <a:gd name="connsiteX22" fmla="*/ 68362 w 80507"/>
                <a:gd name="connsiteY22" fmla="*/ 60727 h 9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0507" h="94156">
                  <a:moveTo>
                    <a:pt x="68477" y="60727"/>
                  </a:moveTo>
                  <a:lnTo>
                    <a:pt x="80508" y="63735"/>
                  </a:lnTo>
                  <a:cubicBezTo>
                    <a:pt x="77963" y="73683"/>
                    <a:pt x="73452" y="81202"/>
                    <a:pt x="66859" y="86407"/>
                  </a:cubicBezTo>
                  <a:cubicBezTo>
                    <a:pt x="60265" y="91612"/>
                    <a:pt x="52284" y="94157"/>
                    <a:pt x="42799" y="94157"/>
                  </a:cubicBezTo>
                  <a:cubicBezTo>
                    <a:pt x="33313" y="94157"/>
                    <a:pt x="24985" y="92190"/>
                    <a:pt x="18855" y="88142"/>
                  </a:cubicBezTo>
                  <a:cubicBezTo>
                    <a:pt x="12724" y="84093"/>
                    <a:pt x="7981" y="78310"/>
                    <a:pt x="4858" y="70791"/>
                  </a:cubicBezTo>
                  <a:cubicBezTo>
                    <a:pt x="1620" y="63157"/>
                    <a:pt x="0" y="55060"/>
                    <a:pt x="0" y="46384"/>
                  </a:cubicBezTo>
                  <a:cubicBezTo>
                    <a:pt x="0" y="36899"/>
                    <a:pt x="1851" y="28571"/>
                    <a:pt x="5437" y="21515"/>
                  </a:cubicBezTo>
                  <a:cubicBezTo>
                    <a:pt x="9023" y="14459"/>
                    <a:pt x="14228" y="9138"/>
                    <a:pt x="20937" y="5437"/>
                  </a:cubicBezTo>
                  <a:cubicBezTo>
                    <a:pt x="27646" y="1735"/>
                    <a:pt x="34933" y="0"/>
                    <a:pt x="43030" y="0"/>
                  </a:cubicBezTo>
                  <a:cubicBezTo>
                    <a:pt x="52168" y="0"/>
                    <a:pt x="59802" y="2313"/>
                    <a:pt x="66049" y="6940"/>
                  </a:cubicBezTo>
                  <a:cubicBezTo>
                    <a:pt x="72295" y="11567"/>
                    <a:pt x="76575" y="18045"/>
                    <a:pt x="79004" y="26489"/>
                  </a:cubicBezTo>
                  <a:lnTo>
                    <a:pt x="67089" y="29265"/>
                  </a:lnTo>
                  <a:cubicBezTo>
                    <a:pt x="65007" y="22672"/>
                    <a:pt x="61885" y="17813"/>
                    <a:pt x="57952" y="14806"/>
                  </a:cubicBezTo>
                  <a:cubicBezTo>
                    <a:pt x="54018" y="11798"/>
                    <a:pt x="48930" y="10295"/>
                    <a:pt x="42799" y="10295"/>
                  </a:cubicBezTo>
                  <a:cubicBezTo>
                    <a:pt x="35743" y="10295"/>
                    <a:pt x="29959" y="12030"/>
                    <a:pt x="25216" y="15384"/>
                  </a:cubicBezTo>
                  <a:cubicBezTo>
                    <a:pt x="20474" y="18739"/>
                    <a:pt x="17235" y="23250"/>
                    <a:pt x="15269" y="28918"/>
                  </a:cubicBezTo>
                  <a:cubicBezTo>
                    <a:pt x="13303" y="34586"/>
                    <a:pt x="12377" y="40369"/>
                    <a:pt x="12377" y="46384"/>
                  </a:cubicBezTo>
                  <a:cubicBezTo>
                    <a:pt x="12377" y="54134"/>
                    <a:pt x="13533" y="60843"/>
                    <a:pt x="15731" y="66627"/>
                  </a:cubicBezTo>
                  <a:cubicBezTo>
                    <a:pt x="18045" y="72410"/>
                    <a:pt x="21515" y="76690"/>
                    <a:pt x="26258" y="79582"/>
                  </a:cubicBezTo>
                  <a:cubicBezTo>
                    <a:pt x="31000" y="82474"/>
                    <a:pt x="36205" y="83862"/>
                    <a:pt x="41757" y="83862"/>
                  </a:cubicBezTo>
                  <a:cubicBezTo>
                    <a:pt x="48466" y="83862"/>
                    <a:pt x="54250" y="81896"/>
                    <a:pt x="58877" y="78078"/>
                  </a:cubicBezTo>
                  <a:cubicBezTo>
                    <a:pt x="63619" y="74145"/>
                    <a:pt x="66743" y="68362"/>
                    <a:pt x="68362" y="60727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794A00EA-E6D6-581D-1631-C08FEDDD2572}"/>
                </a:ext>
              </a:extLst>
            </p:cNvPr>
            <p:cNvSpPr/>
            <p:nvPr/>
          </p:nvSpPr>
          <p:spPr>
            <a:xfrm>
              <a:off x="7458215" y="3622357"/>
              <a:ext cx="60496" cy="68940"/>
            </a:xfrm>
            <a:custGeom>
              <a:avLst/>
              <a:gdLst>
                <a:gd name="connsiteX0" fmla="*/ 46847 w 60496"/>
                <a:gd name="connsiteY0" fmla="*/ 59339 h 68940"/>
                <a:gd name="connsiteX1" fmla="*/ 34932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20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8 w 60496"/>
                <a:gd name="connsiteY7" fmla="*/ 31000 h 68940"/>
                <a:gd name="connsiteX8" fmla="*/ 26026 w 60496"/>
                <a:gd name="connsiteY8" fmla="*/ 29381 h 68940"/>
                <a:gd name="connsiteX9" fmla="*/ 45921 w 60496"/>
                <a:gd name="connsiteY9" fmla="*/ 25564 h 68940"/>
                <a:gd name="connsiteX10" fmla="*/ 45921 w 60496"/>
                <a:gd name="connsiteY10" fmla="*/ 22672 h 68940"/>
                <a:gd name="connsiteX11" fmla="*/ 42799 w 60496"/>
                <a:gd name="connsiteY11" fmla="*/ 13071 h 68940"/>
                <a:gd name="connsiteX12" fmla="*/ 30074 w 60496"/>
                <a:gd name="connsiteY12" fmla="*/ 9254 h 68940"/>
                <a:gd name="connsiteX13" fmla="*/ 18391 w 60496"/>
                <a:gd name="connsiteY13" fmla="*/ 12030 h 68940"/>
                <a:gd name="connsiteX14" fmla="*/ 12839 w 60496"/>
                <a:gd name="connsiteY14" fmla="*/ 21862 h 68940"/>
                <a:gd name="connsiteX15" fmla="*/ 1850 w 60496"/>
                <a:gd name="connsiteY15" fmla="*/ 20358 h 68940"/>
                <a:gd name="connsiteX16" fmla="*/ 6708 w 60496"/>
                <a:gd name="connsiteY16" fmla="*/ 9022 h 68940"/>
                <a:gd name="connsiteX17" fmla="*/ 16541 w 60496"/>
                <a:gd name="connsiteY17" fmla="*/ 2313 h 68940"/>
                <a:gd name="connsiteX18" fmla="*/ 31462 w 60496"/>
                <a:gd name="connsiteY18" fmla="*/ 0 h 68940"/>
                <a:gd name="connsiteX19" fmla="*/ 45227 w 60496"/>
                <a:gd name="connsiteY19" fmla="*/ 1966 h 68940"/>
                <a:gd name="connsiteX20" fmla="*/ 52977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0 w 60496"/>
                <a:gd name="connsiteY24" fmla="*/ 59571 h 68940"/>
                <a:gd name="connsiteX25" fmla="*/ 60496 w 60496"/>
                <a:gd name="connsiteY25" fmla="*/ 67437 h 68940"/>
                <a:gd name="connsiteX26" fmla="*/ 48813 w 60496"/>
                <a:gd name="connsiteY26" fmla="*/ 67437 h 68940"/>
                <a:gd name="connsiteX27" fmla="*/ 46615 w 60496"/>
                <a:gd name="connsiteY27" fmla="*/ 59339 h 68940"/>
                <a:gd name="connsiteX28" fmla="*/ 45921 w 60496"/>
                <a:gd name="connsiteY28" fmla="*/ 34354 h 68940"/>
                <a:gd name="connsiteX29" fmla="*/ 27645 w 60496"/>
                <a:gd name="connsiteY29" fmla="*/ 38634 h 68940"/>
                <a:gd name="connsiteX30" fmla="*/ 17929 w 60496"/>
                <a:gd name="connsiteY30" fmla="*/ 40832 h 68940"/>
                <a:gd name="connsiteX31" fmla="*/ 13533 w 60496"/>
                <a:gd name="connsiteY31" fmla="*/ 44418 h 68940"/>
                <a:gd name="connsiteX32" fmla="*/ 12030 w 60496"/>
                <a:gd name="connsiteY32" fmla="*/ 49739 h 68940"/>
                <a:gd name="connsiteX33" fmla="*/ 15384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7 w 60496"/>
                <a:gd name="connsiteY37" fmla="*/ 38403 h 68940"/>
                <a:gd name="connsiteX38" fmla="*/ 46037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7" y="59339"/>
                  </a:moveTo>
                  <a:cubicBezTo>
                    <a:pt x="42683" y="62810"/>
                    <a:pt x="38750" y="65355"/>
                    <a:pt x="34932" y="66743"/>
                  </a:cubicBezTo>
                  <a:cubicBezTo>
                    <a:pt x="31116" y="68131"/>
                    <a:pt x="26951" y="68940"/>
                    <a:pt x="22556" y="68940"/>
                  </a:cubicBezTo>
                  <a:cubicBezTo>
                    <a:pt x="15269" y="68940"/>
                    <a:pt x="9716" y="67205"/>
                    <a:pt x="5784" y="63620"/>
                  </a:cubicBezTo>
                  <a:cubicBezTo>
                    <a:pt x="1850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2" y="36321"/>
                    <a:pt x="7981" y="34701"/>
                  </a:cubicBezTo>
                  <a:cubicBezTo>
                    <a:pt x="10410" y="33082"/>
                    <a:pt x="13071" y="31810"/>
                    <a:pt x="16078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8" y="28340"/>
                    <a:pt x="41757" y="27067"/>
                    <a:pt x="45921" y="25564"/>
                  </a:cubicBezTo>
                  <a:cubicBezTo>
                    <a:pt x="45921" y="24060"/>
                    <a:pt x="45921" y="23019"/>
                    <a:pt x="45921" y="22672"/>
                  </a:cubicBezTo>
                  <a:cubicBezTo>
                    <a:pt x="45921" y="18161"/>
                    <a:pt x="44881" y="14922"/>
                    <a:pt x="42799" y="13071"/>
                  </a:cubicBezTo>
                  <a:cubicBezTo>
                    <a:pt x="39907" y="10526"/>
                    <a:pt x="35742" y="9254"/>
                    <a:pt x="30074" y="9254"/>
                  </a:cubicBezTo>
                  <a:cubicBezTo>
                    <a:pt x="24753" y="9254"/>
                    <a:pt x="20937" y="10179"/>
                    <a:pt x="18391" y="12030"/>
                  </a:cubicBezTo>
                  <a:cubicBezTo>
                    <a:pt x="15847" y="13881"/>
                    <a:pt x="13996" y="17119"/>
                    <a:pt x="12839" y="21862"/>
                  </a:cubicBezTo>
                  <a:lnTo>
                    <a:pt x="1850" y="20358"/>
                  </a:lnTo>
                  <a:cubicBezTo>
                    <a:pt x="2892" y="15616"/>
                    <a:pt x="4511" y="11914"/>
                    <a:pt x="6708" y="9022"/>
                  </a:cubicBezTo>
                  <a:cubicBezTo>
                    <a:pt x="8906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2" y="0"/>
                  </a:cubicBezTo>
                  <a:cubicBezTo>
                    <a:pt x="37130" y="0"/>
                    <a:pt x="41641" y="694"/>
                    <a:pt x="45227" y="1966"/>
                  </a:cubicBezTo>
                  <a:cubicBezTo>
                    <a:pt x="48697" y="3239"/>
                    <a:pt x="51358" y="4974"/>
                    <a:pt x="52977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4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0" y="59571"/>
                  </a:cubicBezTo>
                  <a:cubicBezTo>
                    <a:pt x="58182" y="62347"/>
                    <a:pt x="59108" y="65008"/>
                    <a:pt x="60496" y="67437"/>
                  </a:cubicBezTo>
                  <a:lnTo>
                    <a:pt x="48813" y="67437"/>
                  </a:lnTo>
                  <a:cubicBezTo>
                    <a:pt x="47657" y="65123"/>
                    <a:pt x="46847" y="62347"/>
                    <a:pt x="46615" y="59339"/>
                  </a:cubicBezTo>
                  <a:close/>
                  <a:moveTo>
                    <a:pt x="45921" y="34354"/>
                  </a:moveTo>
                  <a:cubicBezTo>
                    <a:pt x="41873" y="35974"/>
                    <a:pt x="35742" y="37478"/>
                    <a:pt x="27645" y="38634"/>
                  </a:cubicBezTo>
                  <a:cubicBezTo>
                    <a:pt x="23019" y="39328"/>
                    <a:pt x="19779" y="40022"/>
                    <a:pt x="17929" y="40832"/>
                  </a:cubicBezTo>
                  <a:cubicBezTo>
                    <a:pt x="15963" y="41642"/>
                    <a:pt x="14575" y="42914"/>
                    <a:pt x="13533" y="44418"/>
                  </a:cubicBezTo>
                  <a:cubicBezTo>
                    <a:pt x="12492" y="46037"/>
                    <a:pt x="12030" y="47772"/>
                    <a:pt x="12030" y="49739"/>
                  </a:cubicBezTo>
                  <a:cubicBezTo>
                    <a:pt x="12030" y="52746"/>
                    <a:pt x="13186" y="55175"/>
                    <a:pt x="15384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3" y="47078"/>
                    <a:pt x="46037" y="43377"/>
                    <a:pt x="46037" y="38403"/>
                  </a:cubicBezTo>
                  <a:lnTo>
                    <a:pt x="46037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B3B25F63-A05F-D6C5-9C4C-A50C2679BA35}"/>
                </a:ext>
              </a:extLst>
            </p:cNvPr>
            <p:cNvSpPr/>
            <p:nvPr/>
          </p:nvSpPr>
          <p:spPr>
            <a:xfrm>
              <a:off x="7532592" y="3622357"/>
              <a:ext cx="57257" cy="92768"/>
            </a:xfrm>
            <a:custGeom>
              <a:avLst/>
              <a:gdLst>
                <a:gd name="connsiteX0" fmla="*/ 0 w 57257"/>
                <a:gd name="connsiteY0" fmla="*/ 92769 h 92768"/>
                <a:gd name="connsiteX1" fmla="*/ 0 w 57257"/>
                <a:gd name="connsiteY1" fmla="*/ 1504 h 92768"/>
                <a:gd name="connsiteX2" fmla="*/ 10179 w 57257"/>
                <a:gd name="connsiteY2" fmla="*/ 1504 h 92768"/>
                <a:gd name="connsiteX3" fmla="*/ 10179 w 57257"/>
                <a:gd name="connsiteY3" fmla="*/ 10064 h 92768"/>
                <a:gd name="connsiteX4" fmla="*/ 18276 w 57257"/>
                <a:gd name="connsiteY4" fmla="*/ 2545 h 92768"/>
                <a:gd name="connsiteX5" fmla="*/ 29265 w 57257"/>
                <a:gd name="connsiteY5" fmla="*/ 0 h 92768"/>
                <a:gd name="connsiteX6" fmla="*/ 44187 w 57257"/>
                <a:gd name="connsiteY6" fmla="*/ 4396 h 92768"/>
                <a:gd name="connsiteX7" fmla="*/ 53903 w 57257"/>
                <a:gd name="connsiteY7" fmla="*/ 16657 h 92768"/>
                <a:gd name="connsiteX8" fmla="*/ 57258 w 57257"/>
                <a:gd name="connsiteY8" fmla="*/ 34007 h 92768"/>
                <a:gd name="connsiteX9" fmla="*/ 53672 w 57257"/>
                <a:gd name="connsiteY9" fmla="*/ 52284 h 92768"/>
                <a:gd name="connsiteX10" fmla="*/ 43145 w 57257"/>
                <a:gd name="connsiteY10" fmla="*/ 64661 h 92768"/>
                <a:gd name="connsiteX11" fmla="*/ 28571 w 57257"/>
                <a:gd name="connsiteY11" fmla="*/ 68940 h 92768"/>
                <a:gd name="connsiteX12" fmla="*/ 18507 w 57257"/>
                <a:gd name="connsiteY12" fmla="*/ 66627 h 92768"/>
                <a:gd name="connsiteX13" fmla="*/ 11220 w 57257"/>
                <a:gd name="connsiteY13" fmla="*/ 60612 h 92768"/>
                <a:gd name="connsiteX14" fmla="*/ 11220 w 57257"/>
                <a:gd name="connsiteY14" fmla="*/ 92769 h 92768"/>
                <a:gd name="connsiteX15" fmla="*/ 0 w 57257"/>
                <a:gd name="connsiteY15" fmla="*/ 92769 h 92768"/>
                <a:gd name="connsiteX16" fmla="*/ 10179 w 57257"/>
                <a:gd name="connsiteY16" fmla="*/ 34817 h 92768"/>
                <a:gd name="connsiteX17" fmla="*/ 15385 w 57257"/>
                <a:gd name="connsiteY17" fmla="*/ 53672 h 92768"/>
                <a:gd name="connsiteX18" fmla="*/ 27877 w 57257"/>
                <a:gd name="connsiteY18" fmla="*/ 59802 h 92768"/>
                <a:gd name="connsiteX19" fmla="*/ 40601 w 57257"/>
                <a:gd name="connsiteY19" fmla="*/ 53556 h 92768"/>
                <a:gd name="connsiteX20" fmla="*/ 45921 w 57257"/>
                <a:gd name="connsiteY20" fmla="*/ 34007 h 92768"/>
                <a:gd name="connsiteX21" fmla="*/ 40717 w 57257"/>
                <a:gd name="connsiteY21" fmla="*/ 15153 h 92768"/>
                <a:gd name="connsiteX22" fmla="*/ 28340 w 57257"/>
                <a:gd name="connsiteY22" fmla="*/ 8907 h 92768"/>
                <a:gd name="connsiteX23" fmla="*/ 15731 w 57257"/>
                <a:gd name="connsiteY23" fmla="*/ 15616 h 92768"/>
                <a:gd name="connsiteX24" fmla="*/ 10179 w 57257"/>
                <a:gd name="connsiteY24" fmla="*/ 35048 h 9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257" h="92768">
                  <a:moveTo>
                    <a:pt x="0" y="92769"/>
                  </a:moveTo>
                  <a:lnTo>
                    <a:pt x="0" y="1504"/>
                  </a:lnTo>
                  <a:lnTo>
                    <a:pt x="10179" y="1504"/>
                  </a:lnTo>
                  <a:lnTo>
                    <a:pt x="10179" y="10064"/>
                  </a:lnTo>
                  <a:cubicBezTo>
                    <a:pt x="12608" y="6709"/>
                    <a:pt x="15269" y="4164"/>
                    <a:pt x="18276" y="2545"/>
                  </a:cubicBezTo>
                  <a:cubicBezTo>
                    <a:pt x="21283" y="810"/>
                    <a:pt x="24985" y="0"/>
                    <a:pt x="29265" y="0"/>
                  </a:cubicBezTo>
                  <a:cubicBezTo>
                    <a:pt x="34933" y="0"/>
                    <a:pt x="39907" y="1388"/>
                    <a:pt x="44187" y="4396"/>
                  </a:cubicBezTo>
                  <a:cubicBezTo>
                    <a:pt x="48466" y="7287"/>
                    <a:pt x="51705" y="11336"/>
                    <a:pt x="53903" y="16657"/>
                  </a:cubicBezTo>
                  <a:cubicBezTo>
                    <a:pt x="56100" y="21978"/>
                    <a:pt x="57258" y="27761"/>
                    <a:pt x="57258" y="34007"/>
                  </a:cubicBezTo>
                  <a:cubicBezTo>
                    <a:pt x="57258" y="40716"/>
                    <a:pt x="55985" y="46847"/>
                    <a:pt x="53672" y="52284"/>
                  </a:cubicBezTo>
                  <a:cubicBezTo>
                    <a:pt x="51242" y="57720"/>
                    <a:pt x="47772" y="61884"/>
                    <a:pt x="43145" y="64661"/>
                  </a:cubicBezTo>
                  <a:cubicBezTo>
                    <a:pt x="38519" y="67437"/>
                    <a:pt x="33660" y="68940"/>
                    <a:pt x="28571" y="68940"/>
                  </a:cubicBezTo>
                  <a:cubicBezTo>
                    <a:pt x="24869" y="68940"/>
                    <a:pt x="21515" y="68131"/>
                    <a:pt x="18507" y="66627"/>
                  </a:cubicBezTo>
                  <a:cubicBezTo>
                    <a:pt x="15500" y="65123"/>
                    <a:pt x="13071" y="63041"/>
                    <a:pt x="11220" y="60612"/>
                  </a:cubicBezTo>
                  <a:lnTo>
                    <a:pt x="11220" y="92769"/>
                  </a:lnTo>
                  <a:lnTo>
                    <a:pt x="0" y="92769"/>
                  </a:lnTo>
                  <a:close/>
                  <a:moveTo>
                    <a:pt x="10179" y="34817"/>
                  </a:moveTo>
                  <a:cubicBezTo>
                    <a:pt x="10179" y="43261"/>
                    <a:pt x="11914" y="49623"/>
                    <a:pt x="15385" y="53672"/>
                  </a:cubicBezTo>
                  <a:cubicBezTo>
                    <a:pt x="18855" y="57720"/>
                    <a:pt x="23019" y="59802"/>
                    <a:pt x="27877" y="59802"/>
                  </a:cubicBezTo>
                  <a:cubicBezTo>
                    <a:pt x="32735" y="59802"/>
                    <a:pt x="37130" y="57720"/>
                    <a:pt x="40601" y="53556"/>
                  </a:cubicBezTo>
                  <a:cubicBezTo>
                    <a:pt x="44187" y="49392"/>
                    <a:pt x="45921" y="42798"/>
                    <a:pt x="45921" y="34007"/>
                  </a:cubicBezTo>
                  <a:cubicBezTo>
                    <a:pt x="45921" y="25217"/>
                    <a:pt x="44187" y="19317"/>
                    <a:pt x="40717" y="15153"/>
                  </a:cubicBezTo>
                  <a:cubicBezTo>
                    <a:pt x="37246" y="10989"/>
                    <a:pt x="33082" y="8907"/>
                    <a:pt x="28340" y="8907"/>
                  </a:cubicBezTo>
                  <a:cubicBezTo>
                    <a:pt x="23597" y="8907"/>
                    <a:pt x="19317" y="11105"/>
                    <a:pt x="15731" y="15616"/>
                  </a:cubicBezTo>
                  <a:cubicBezTo>
                    <a:pt x="12030" y="20011"/>
                    <a:pt x="10179" y="26489"/>
                    <a:pt x="10179" y="3504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AA455589-7F9E-E2DA-6E42-617ED7F91B90}"/>
                </a:ext>
              </a:extLst>
            </p:cNvPr>
            <p:cNvSpPr/>
            <p:nvPr/>
          </p:nvSpPr>
          <p:spPr>
            <a:xfrm>
              <a:off x="7599450" y="3622357"/>
              <a:ext cx="60496" cy="68940"/>
            </a:xfrm>
            <a:custGeom>
              <a:avLst/>
              <a:gdLst>
                <a:gd name="connsiteX0" fmla="*/ 46848 w 60496"/>
                <a:gd name="connsiteY0" fmla="*/ 59339 h 68940"/>
                <a:gd name="connsiteX1" fmla="*/ 34933 w 60496"/>
                <a:gd name="connsiteY1" fmla="*/ 66743 h 68940"/>
                <a:gd name="connsiteX2" fmla="*/ 22556 w 60496"/>
                <a:gd name="connsiteY2" fmla="*/ 68940 h 68940"/>
                <a:gd name="connsiteX3" fmla="*/ 5784 w 60496"/>
                <a:gd name="connsiteY3" fmla="*/ 63620 h 68940"/>
                <a:gd name="connsiteX4" fmla="*/ 0 w 60496"/>
                <a:gd name="connsiteY4" fmla="*/ 50086 h 68940"/>
                <a:gd name="connsiteX5" fmla="*/ 2198 w 60496"/>
                <a:gd name="connsiteY5" fmla="*/ 41179 h 68940"/>
                <a:gd name="connsiteX6" fmla="*/ 7981 w 60496"/>
                <a:gd name="connsiteY6" fmla="*/ 34701 h 68940"/>
                <a:gd name="connsiteX7" fmla="*/ 16079 w 60496"/>
                <a:gd name="connsiteY7" fmla="*/ 31000 h 68940"/>
                <a:gd name="connsiteX8" fmla="*/ 26026 w 60496"/>
                <a:gd name="connsiteY8" fmla="*/ 29381 h 68940"/>
                <a:gd name="connsiteX9" fmla="*/ 45922 w 60496"/>
                <a:gd name="connsiteY9" fmla="*/ 25564 h 68940"/>
                <a:gd name="connsiteX10" fmla="*/ 45922 w 60496"/>
                <a:gd name="connsiteY10" fmla="*/ 22672 h 68940"/>
                <a:gd name="connsiteX11" fmla="*/ 42799 w 60496"/>
                <a:gd name="connsiteY11" fmla="*/ 13071 h 68940"/>
                <a:gd name="connsiteX12" fmla="*/ 30075 w 60496"/>
                <a:gd name="connsiteY12" fmla="*/ 9254 h 68940"/>
                <a:gd name="connsiteX13" fmla="*/ 18392 w 60496"/>
                <a:gd name="connsiteY13" fmla="*/ 12030 h 68940"/>
                <a:gd name="connsiteX14" fmla="*/ 12840 w 60496"/>
                <a:gd name="connsiteY14" fmla="*/ 21862 h 68940"/>
                <a:gd name="connsiteX15" fmla="*/ 1851 w 60496"/>
                <a:gd name="connsiteY15" fmla="*/ 20358 h 68940"/>
                <a:gd name="connsiteX16" fmla="*/ 6709 w 60496"/>
                <a:gd name="connsiteY16" fmla="*/ 9022 h 68940"/>
                <a:gd name="connsiteX17" fmla="*/ 16541 w 60496"/>
                <a:gd name="connsiteY17" fmla="*/ 2313 h 68940"/>
                <a:gd name="connsiteX18" fmla="*/ 31463 w 60496"/>
                <a:gd name="connsiteY18" fmla="*/ 0 h 68940"/>
                <a:gd name="connsiteX19" fmla="*/ 45228 w 60496"/>
                <a:gd name="connsiteY19" fmla="*/ 1966 h 68940"/>
                <a:gd name="connsiteX20" fmla="*/ 52978 w 60496"/>
                <a:gd name="connsiteY20" fmla="*/ 6940 h 68940"/>
                <a:gd name="connsiteX21" fmla="*/ 56448 w 60496"/>
                <a:gd name="connsiteY21" fmla="*/ 14575 h 68940"/>
                <a:gd name="connsiteX22" fmla="*/ 57026 w 60496"/>
                <a:gd name="connsiteY22" fmla="*/ 24870 h 68940"/>
                <a:gd name="connsiteX23" fmla="*/ 57026 w 60496"/>
                <a:gd name="connsiteY23" fmla="*/ 39791 h 68940"/>
                <a:gd name="connsiteX24" fmla="*/ 57721 w 60496"/>
                <a:gd name="connsiteY24" fmla="*/ 59571 h 68940"/>
                <a:gd name="connsiteX25" fmla="*/ 60497 w 60496"/>
                <a:gd name="connsiteY25" fmla="*/ 67437 h 68940"/>
                <a:gd name="connsiteX26" fmla="*/ 48814 w 60496"/>
                <a:gd name="connsiteY26" fmla="*/ 67437 h 68940"/>
                <a:gd name="connsiteX27" fmla="*/ 46616 w 60496"/>
                <a:gd name="connsiteY27" fmla="*/ 59339 h 68940"/>
                <a:gd name="connsiteX28" fmla="*/ 45922 w 60496"/>
                <a:gd name="connsiteY28" fmla="*/ 34354 h 68940"/>
                <a:gd name="connsiteX29" fmla="*/ 27646 w 60496"/>
                <a:gd name="connsiteY29" fmla="*/ 38634 h 68940"/>
                <a:gd name="connsiteX30" fmla="*/ 17930 w 60496"/>
                <a:gd name="connsiteY30" fmla="*/ 40832 h 68940"/>
                <a:gd name="connsiteX31" fmla="*/ 13534 w 60496"/>
                <a:gd name="connsiteY31" fmla="*/ 44418 h 68940"/>
                <a:gd name="connsiteX32" fmla="*/ 12030 w 60496"/>
                <a:gd name="connsiteY32" fmla="*/ 49739 h 68940"/>
                <a:gd name="connsiteX33" fmla="*/ 15385 w 60496"/>
                <a:gd name="connsiteY33" fmla="*/ 57142 h 68940"/>
                <a:gd name="connsiteX34" fmla="*/ 25332 w 60496"/>
                <a:gd name="connsiteY34" fmla="*/ 60149 h 68940"/>
                <a:gd name="connsiteX35" fmla="*/ 36783 w 60496"/>
                <a:gd name="connsiteY35" fmla="*/ 57373 h 68940"/>
                <a:gd name="connsiteX36" fmla="*/ 44187 w 60496"/>
                <a:gd name="connsiteY36" fmla="*/ 49623 h 68940"/>
                <a:gd name="connsiteX37" fmla="*/ 46038 w 60496"/>
                <a:gd name="connsiteY37" fmla="*/ 38403 h 68940"/>
                <a:gd name="connsiteX38" fmla="*/ 46038 w 60496"/>
                <a:gd name="connsiteY38" fmla="*/ 34239 h 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96" h="68940">
                  <a:moveTo>
                    <a:pt x="46848" y="59339"/>
                  </a:moveTo>
                  <a:cubicBezTo>
                    <a:pt x="42683" y="62810"/>
                    <a:pt x="38750" y="65355"/>
                    <a:pt x="34933" y="66743"/>
                  </a:cubicBezTo>
                  <a:cubicBezTo>
                    <a:pt x="31116" y="68131"/>
                    <a:pt x="26952" y="68940"/>
                    <a:pt x="22556" y="68940"/>
                  </a:cubicBezTo>
                  <a:cubicBezTo>
                    <a:pt x="15269" y="68940"/>
                    <a:pt x="9717" y="67205"/>
                    <a:pt x="5784" y="63620"/>
                  </a:cubicBezTo>
                  <a:cubicBezTo>
                    <a:pt x="1851" y="60034"/>
                    <a:pt x="0" y="55522"/>
                    <a:pt x="0" y="50086"/>
                  </a:cubicBezTo>
                  <a:cubicBezTo>
                    <a:pt x="0" y="46847"/>
                    <a:pt x="694" y="43955"/>
                    <a:pt x="2198" y="41179"/>
                  </a:cubicBezTo>
                  <a:cubicBezTo>
                    <a:pt x="3702" y="38519"/>
                    <a:pt x="5553" y="36321"/>
                    <a:pt x="7981" y="34701"/>
                  </a:cubicBezTo>
                  <a:cubicBezTo>
                    <a:pt x="10411" y="33082"/>
                    <a:pt x="13071" y="31810"/>
                    <a:pt x="16079" y="31000"/>
                  </a:cubicBezTo>
                  <a:cubicBezTo>
                    <a:pt x="18276" y="30422"/>
                    <a:pt x="21631" y="29843"/>
                    <a:pt x="26026" y="29381"/>
                  </a:cubicBezTo>
                  <a:cubicBezTo>
                    <a:pt x="35049" y="28340"/>
                    <a:pt x="41758" y="27067"/>
                    <a:pt x="45922" y="25564"/>
                  </a:cubicBezTo>
                  <a:cubicBezTo>
                    <a:pt x="45922" y="24060"/>
                    <a:pt x="45922" y="23019"/>
                    <a:pt x="45922" y="22672"/>
                  </a:cubicBezTo>
                  <a:cubicBezTo>
                    <a:pt x="45922" y="18161"/>
                    <a:pt x="44881" y="14922"/>
                    <a:pt x="42799" y="13071"/>
                  </a:cubicBezTo>
                  <a:cubicBezTo>
                    <a:pt x="39907" y="10526"/>
                    <a:pt x="35743" y="9254"/>
                    <a:pt x="30075" y="9254"/>
                  </a:cubicBezTo>
                  <a:cubicBezTo>
                    <a:pt x="24754" y="9254"/>
                    <a:pt x="20937" y="10179"/>
                    <a:pt x="18392" y="12030"/>
                  </a:cubicBezTo>
                  <a:cubicBezTo>
                    <a:pt x="15847" y="13881"/>
                    <a:pt x="13997" y="17119"/>
                    <a:pt x="12840" y="21862"/>
                  </a:cubicBezTo>
                  <a:lnTo>
                    <a:pt x="1851" y="20358"/>
                  </a:lnTo>
                  <a:cubicBezTo>
                    <a:pt x="2892" y="15616"/>
                    <a:pt x="4511" y="11914"/>
                    <a:pt x="6709" y="9022"/>
                  </a:cubicBezTo>
                  <a:cubicBezTo>
                    <a:pt x="8907" y="6131"/>
                    <a:pt x="12261" y="3933"/>
                    <a:pt x="16541" y="2313"/>
                  </a:cubicBezTo>
                  <a:cubicBezTo>
                    <a:pt x="20821" y="810"/>
                    <a:pt x="25795" y="0"/>
                    <a:pt x="31463" y="0"/>
                  </a:cubicBezTo>
                  <a:cubicBezTo>
                    <a:pt x="37131" y="0"/>
                    <a:pt x="41642" y="694"/>
                    <a:pt x="45228" y="1966"/>
                  </a:cubicBezTo>
                  <a:cubicBezTo>
                    <a:pt x="48698" y="3239"/>
                    <a:pt x="51358" y="4974"/>
                    <a:pt x="52978" y="6940"/>
                  </a:cubicBezTo>
                  <a:cubicBezTo>
                    <a:pt x="54597" y="8907"/>
                    <a:pt x="55754" y="11452"/>
                    <a:pt x="56448" y="14575"/>
                  </a:cubicBezTo>
                  <a:cubicBezTo>
                    <a:pt x="56795" y="16425"/>
                    <a:pt x="57026" y="19896"/>
                    <a:pt x="57026" y="24870"/>
                  </a:cubicBezTo>
                  <a:lnTo>
                    <a:pt x="57026" y="39791"/>
                  </a:lnTo>
                  <a:cubicBezTo>
                    <a:pt x="57026" y="50202"/>
                    <a:pt x="57258" y="56795"/>
                    <a:pt x="57721" y="59571"/>
                  </a:cubicBezTo>
                  <a:cubicBezTo>
                    <a:pt x="58183" y="62347"/>
                    <a:pt x="59109" y="65008"/>
                    <a:pt x="60497" y="67437"/>
                  </a:cubicBezTo>
                  <a:lnTo>
                    <a:pt x="48814" y="67437"/>
                  </a:lnTo>
                  <a:cubicBezTo>
                    <a:pt x="47657" y="65123"/>
                    <a:pt x="46848" y="62347"/>
                    <a:pt x="46616" y="59339"/>
                  </a:cubicBezTo>
                  <a:close/>
                  <a:moveTo>
                    <a:pt x="45922" y="34354"/>
                  </a:moveTo>
                  <a:cubicBezTo>
                    <a:pt x="41873" y="35974"/>
                    <a:pt x="35743" y="37478"/>
                    <a:pt x="27646" y="38634"/>
                  </a:cubicBezTo>
                  <a:cubicBezTo>
                    <a:pt x="23019" y="39328"/>
                    <a:pt x="19780" y="40022"/>
                    <a:pt x="17930" y="40832"/>
                  </a:cubicBezTo>
                  <a:cubicBezTo>
                    <a:pt x="15963" y="41642"/>
                    <a:pt x="14575" y="42914"/>
                    <a:pt x="13534" y="44418"/>
                  </a:cubicBezTo>
                  <a:cubicBezTo>
                    <a:pt x="12493" y="46037"/>
                    <a:pt x="12030" y="47772"/>
                    <a:pt x="12030" y="49739"/>
                  </a:cubicBezTo>
                  <a:cubicBezTo>
                    <a:pt x="12030" y="52746"/>
                    <a:pt x="13187" y="55175"/>
                    <a:pt x="15385" y="57142"/>
                  </a:cubicBezTo>
                  <a:cubicBezTo>
                    <a:pt x="17582" y="59108"/>
                    <a:pt x="20937" y="60149"/>
                    <a:pt x="25332" y="60149"/>
                  </a:cubicBezTo>
                  <a:cubicBezTo>
                    <a:pt x="29728" y="60149"/>
                    <a:pt x="33429" y="59224"/>
                    <a:pt x="36783" y="57373"/>
                  </a:cubicBezTo>
                  <a:cubicBezTo>
                    <a:pt x="40138" y="55522"/>
                    <a:pt x="42567" y="52862"/>
                    <a:pt x="44187" y="49623"/>
                  </a:cubicBezTo>
                  <a:cubicBezTo>
                    <a:pt x="45344" y="47078"/>
                    <a:pt x="46038" y="43377"/>
                    <a:pt x="46038" y="38403"/>
                  </a:cubicBezTo>
                  <a:lnTo>
                    <a:pt x="46038" y="34239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8E287F94-DE38-5CB0-9A18-9D7A0328F8A2}"/>
                </a:ext>
              </a:extLst>
            </p:cNvPr>
            <p:cNvSpPr/>
            <p:nvPr/>
          </p:nvSpPr>
          <p:spPr>
            <a:xfrm>
              <a:off x="7670472" y="3622241"/>
              <a:ext cx="57489" cy="69055"/>
            </a:xfrm>
            <a:custGeom>
              <a:avLst/>
              <a:gdLst>
                <a:gd name="connsiteX0" fmla="*/ 46500 w 57489"/>
                <a:gd name="connsiteY0" fmla="*/ 43377 h 69055"/>
                <a:gd name="connsiteX1" fmla="*/ 57489 w 57489"/>
                <a:gd name="connsiteY1" fmla="*/ 44765 h 69055"/>
                <a:gd name="connsiteX2" fmla="*/ 48235 w 57489"/>
                <a:gd name="connsiteY2" fmla="*/ 62578 h 69055"/>
                <a:gd name="connsiteX3" fmla="*/ 29959 w 57489"/>
                <a:gd name="connsiteY3" fmla="*/ 69056 h 69055"/>
                <a:gd name="connsiteX4" fmla="*/ 8213 w 57489"/>
                <a:gd name="connsiteY4" fmla="*/ 60149 h 69055"/>
                <a:gd name="connsiteX5" fmla="*/ 0 w 57489"/>
                <a:gd name="connsiteY5" fmla="*/ 34817 h 69055"/>
                <a:gd name="connsiteX6" fmla="*/ 3586 w 57489"/>
                <a:gd name="connsiteY6" fmla="*/ 16078 h 69055"/>
                <a:gd name="connsiteX7" fmla="*/ 14343 w 57489"/>
                <a:gd name="connsiteY7" fmla="*/ 4048 h 69055"/>
                <a:gd name="connsiteX8" fmla="*/ 30075 w 57489"/>
                <a:gd name="connsiteY8" fmla="*/ 0 h 69055"/>
                <a:gd name="connsiteX9" fmla="*/ 47657 w 57489"/>
                <a:gd name="connsiteY9" fmla="*/ 5437 h 69055"/>
                <a:gd name="connsiteX10" fmla="*/ 56448 w 57489"/>
                <a:gd name="connsiteY10" fmla="*/ 20821 h 69055"/>
                <a:gd name="connsiteX11" fmla="*/ 45575 w 57489"/>
                <a:gd name="connsiteY11" fmla="*/ 22556 h 69055"/>
                <a:gd name="connsiteX12" fmla="*/ 40023 w 57489"/>
                <a:gd name="connsiteY12" fmla="*/ 12493 h 69055"/>
                <a:gd name="connsiteX13" fmla="*/ 30422 w 57489"/>
                <a:gd name="connsiteY13" fmla="*/ 9138 h 69055"/>
                <a:gd name="connsiteX14" fmla="*/ 16657 w 57489"/>
                <a:gd name="connsiteY14" fmla="*/ 15153 h 69055"/>
                <a:gd name="connsiteX15" fmla="*/ 11336 w 57489"/>
                <a:gd name="connsiteY15" fmla="*/ 34354 h 69055"/>
                <a:gd name="connsiteX16" fmla="*/ 16425 w 57489"/>
                <a:gd name="connsiteY16" fmla="*/ 53671 h 69055"/>
                <a:gd name="connsiteX17" fmla="*/ 29728 w 57489"/>
                <a:gd name="connsiteY17" fmla="*/ 59687 h 69055"/>
                <a:gd name="connsiteX18" fmla="*/ 40717 w 57489"/>
                <a:gd name="connsiteY18" fmla="*/ 55638 h 69055"/>
                <a:gd name="connsiteX19" fmla="*/ 46269 w 57489"/>
                <a:gd name="connsiteY19" fmla="*/ 43261 h 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489" h="69055">
                  <a:moveTo>
                    <a:pt x="46500" y="43377"/>
                  </a:moveTo>
                  <a:lnTo>
                    <a:pt x="57489" y="44765"/>
                  </a:lnTo>
                  <a:cubicBezTo>
                    <a:pt x="56332" y="52399"/>
                    <a:pt x="53209" y="58299"/>
                    <a:pt x="48235" y="62578"/>
                  </a:cubicBezTo>
                  <a:cubicBezTo>
                    <a:pt x="43261" y="66858"/>
                    <a:pt x="37247" y="69056"/>
                    <a:pt x="29959" y="69056"/>
                  </a:cubicBezTo>
                  <a:cubicBezTo>
                    <a:pt x="20937" y="69056"/>
                    <a:pt x="13649" y="66164"/>
                    <a:pt x="8213" y="60149"/>
                  </a:cubicBezTo>
                  <a:cubicBezTo>
                    <a:pt x="2776" y="54250"/>
                    <a:pt x="0" y="45806"/>
                    <a:pt x="0" y="34817"/>
                  </a:cubicBezTo>
                  <a:cubicBezTo>
                    <a:pt x="0" y="27646"/>
                    <a:pt x="1157" y="21399"/>
                    <a:pt x="3586" y="16078"/>
                  </a:cubicBezTo>
                  <a:cubicBezTo>
                    <a:pt x="5899" y="10757"/>
                    <a:pt x="9485" y="6709"/>
                    <a:pt x="14343" y="4048"/>
                  </a:cubicBezTo>
                  <a:cubicBezTo>
                    <a:pt x="19202" y="1388"/>
                    <a:pt x="24407" y="0"/>
                    <a:pt x="30075" y="0"/>
                  </a:cubicBezTo>
                  <a:cubicBezTo>
                    <a:pt x="37247" y="0"/>
                    <a:pt x="43145" y="1851"/>
                    <a:pt x="47657" y="5437"/>
                  </a:cubicBezTo>
                  <a:cubicBezTo>
                    <a:pt x="52168" y="9022"/>
                    <a:pt x="55176" y="14228"/>
                    <a:pt x="56448" y="20821"/>
                  </a:cubicBezTo>
                  <a:lnTo>
                    <a:pt x="45575" y="22556"/>
                  </a:lnTo>
                  <a:cubicBezTo>
                    <a:pt x="44534" y="18160"/>
                    <a:pt x="42683" y="14806"/>
                    <a:pt x="40023" y="12493"/>
                  </a:cubicBezTo>
                  <a:cubicBezTo>
                    <a:pt x="37362" y="10179"/>
                    <a:pt x="34239" y="9138"/>
                    <a:pt x="30422" y="9138"/>
                  </a:cubicBezTo>
                  <a:cubicBezTo>
                    <a:pt x="24754" y="9138"/>
                    <a:pt x="20243" y="11104"/>
                    <a:pt x="16657" y="15153"/>
                  </a:cubicBezTo>
                  <a:cubicBezTo>
                    <a:pt x="13187" y="19202"/>
                    <a:pt x="11336" y="25563"/>
                    <a:pt x="11336" y="34354"/>
                  </a:cubicBezTo>
                  <a:cubicBezTo>
                    <a:pt x="11336" y="43146"/>
                    <a:pt x="13071" y="49623"/>
                    <a:pt x="16425" y="53671"/>
                  </a:cubicBezTo>
                  <a:cubicBezTo>
                    <a:pt x="19780" y="57720"/>
                    <a:pt x="24291" y="59687"/>
                    <a:pt x="29728" y="59687"/>
                  </a:cubicBezTo>
                  <a:cubicBezTo>
                    <a:pt x="34123" y="59687"/>
                    <a:pt x="37825" y="58299"/>
                    <a:pt x="40717" y="55638"/>
                  </a:cubicBezTo>
                  <a:cubicBezTo>
                    <a:pt x="43608" y="52977"/>
                    <a:pt x="45575" y="48813"/>
                    <a:pt x="46269" y="43261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1D319740-CAD9-1B96-B580-347276FAAD18}"/>
                </a:ext>
              </a:extLst>
            </p:cNvPr>
            <p:cNvSpPr/>
            <p:nvPr/>
          </p:nvSpPr>
          <p:spPr>
            <a:xfrm>
              <a:off x="7737446" y="3598760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EA624155-26DA-4C9B-FB43-550CFBB14322}"/>
                </a:ext>
              </a:extLst>
            </p:cNvPr>
            <p:cNvSpPr/>
            <p:nvPr/>
          </p:nvSpPr>
          <p:spPr>
            <a:xfrm>
              <a:off x="7759308" y="3600842"/>
              <a:ext cx="32272" cy="89876"/>
            </a:xfrm>
            <a:custGeom>
              <a:avLst/>
              <a:gdLst>
                <a:gd name="connsiteX0" fmla="*/ 30653 w 32272"/>
                <a:gd name="connsiteY0" fmla="*/ 79004 h 89876"/>
                <a:gd name="connsiteX1" fmla="*/ 32273 w 32272"/>
                <a:gd name="connsiteY1" fmla="*/ 88836 h 89876"/>
                <a:gd name="connsiteX2" fmla="*/ 23828 w 32272"/>
                <a:gd name="connsiteY2" fmla="*/ 89877 h 89876"/>
                <a:gd name="connsiteX3" fmla="*/ 14343 w 32272"/>
                <a:gd name="connsiteY3" fmla="*/ 87910 h 89876"/>
                <a:gd name="connsiteX4" fmla="*/ 9601 w 32272"/>
                <a:gd name="connsiteY4" fmla="*/ 82821 h 89876"/>
                <a:gd name="connsiteX5" fmla="*/ 8213 w 32272"/>
                <a:gd name="connsiteY5" fmla="*/ 69634 h 89876"/>
                <a:gd name="connsiteX6" fmla="*/ 8213 w 32272"/>
                <a:gd name="connsiteY6" fmla="*/ 31694 h 89876"/>
                <a:gd name="connsiteX7" fmla="*/ 0 w 32272"/>
                <a:gd name="connsiteY7" fmla="*/ 31694 h 89876"/>
                <a:gd name="connsiteX8" fmla="*/ 0 w 32272"/>
                <a:gd name="connsiteY8" fmla="*/ 23019 h 89876"/>
                <a:gd name="connsiteX9" fmla="*/ 8213 w 32272"/>
                <a:gd name="connsiteY9" fmla="*/ 23019 h 89876"/>
                <a:gd name="connsiteX10" fmla="*/ 8213 w 32272"/>
                <a:gd name="connsiteY10" fmla="*/ 6709 h 89876"/>
                <a:gd name="connsiteX11" fmla="*/ 19318 w 32272"/>
                <a:gd name="connsiteY11" fmla="*/ 0 h 89876"/>
                <a:gd name="connsiteX12" fmla="*/ 19318 w 32272"/>
                <a:gd name="connsiteY12" fmla="*/ 23019 h 89876"/>
                <a:gd name="connsiteX13" fmla="*/ 30537 w 32272"/>
                <a:gd name="connsiteY13" fmla="*/ 23019 h 89876"/>
                <a:gd name="connsiteX14" fmla="*/ 30537 w 32272"/>
                <a:gd name="connsiteY14" fmla="*/ 31694 h 89876"/>
                <a:gd name="connsiteX15" fmla="*/ 19318 w 32272"/>
                <a:gd name="connsiteY15" fmla="*/ 31694 h 89876"/>
                <a:gd name="connsiteX16" fmla="*/ 19318 w 32272"/>
                <a:gd name="connsiteY16" fmla="*/ 70213 h 89876"/>
                <a:gd name="connsiteX17" fmla="*/ 19896 w 32272"/>
                <a:gd name="connsiteY17" fmla="*/ 76343 h 89876"/>
                <a:gd name="connsiteX18" fmla="*/ 21862 w 32272"/>
                <a:gd name="connsiteY18" fmla="*/ 78541 h 89876"/>
                <a:gd name="connsiteX19" fmla="*/ 25679 w 32272"/>
                <a:gd name="connsiteY19" fmla="*/ 79351 h 89876"/>
                <a:gd name="connsiteX20" fmla="*/ 30537 w 32272"/>
                <a:gd name="connsiteY20" fmla="*/ 78888 h 8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272" h="89876">
                  <a:moveTo>
                    <a:pt x="30653" y="79004"/>
                  </a:moveTo>
                  <a:lnTo>
                    <a:pt x="32273" y="88836"/>
                  </a:lnTo>
                  <a:cubicBezTo>
                    <a:pt x="29149" y="89530"/>
                    <a:pt x="26258" y="89877"/>
                    <a:pt x="23828" y="89877"/>
                  </a:cubicBezTo>
                  <a:cubicBezTo>
                    <a:pt x="19780" y="89877"/>
                    <a:pt x="16657" y="89183"/>
                    <a:pt x="14343" y="87910"/>
                  </a:cubicBezTo>
                  <a:cubicBezTo>
                    <a:pt x="12145" y="86638"/>
                    <a:pt x="10527" y="84903"/>
                    <a:pt x="9601" y="82821"/>
                  </a:cubicBezTo>
                  <a:cubicBezTo>
                    <a:pt x="8675" y="80739"/>
                    <a:pt x="8213" y="76343"/>
                    <a:pt x="8213" y="69634"/>
                  </a:cubicBezTo>
                  <a:lnTo>
                    <a:pt x="8213" y="31694"/>
                  </a:lnTo>
                  <a:lnTo>
                    <a:pt x="0" y="31694"/>
                  </a:lnTo>
                  <a:lnTo>
                    <a:pt x="0" y="23019"/>
                  </a:lnTo>
                  <a:lnTo>
                    <a:pt x="8213" y="23019"/>
                  </a:lnTo>
                  <a:lnTo>
                    <a:pt x="8213" y="6709"/>
                  </a:lnTo>
                  <a:lnTo>
                    <a:pt x="19318" y="0"/>
                  </a:lnTo>
                  <a:lnTo>
                    <a:pt x="19318" y="23019"/>
                  </a:lnTo>
                  <a:lnTo>
                    <a:pt x="30537" y="23019"/>
                  </a:lnTo>
                  <a:lnTo>
                    <a:pt x="30537" y="31694"/>
                  </a:lnTo>
                  <a:lnTo>
                    <a:pt x="19318" y="31694"/>
                  </a:lnTo>
                  <a:lnTo>
                    <a:pt x="19318" y="70213"/>
                  </a:lnTo>
                  <a:cubicBezTo>
                    <a:pt x="19318" y="73452"/>
                    <a:pt x="19549" y="75418"/>
                    <a:pt x="19896" y="76343"/>
                  </a:cubicBezTo>
                  <a:cubicBezTo>
                    <a:pt x="20243" y="77269"/>
                    <a:pt x="20937" y="77963"/>
                    <a:pt x="21862" y="78541"/>
                  </a:cubicBezTo>
                  <a:cubicBezTo>
                    <a:pt x="22788" y="79119"/>
                    <a:pt x="24060" y="79351"/>
                    <a:pt x="25679" y="79351"/>
                  </a:cubicBezTo>
                  <a:cubicBezTo>
                    <a:pt x="26952" y="79351"/>
                    <a:pt x="28571" y="79235"/>
                    <a:pt x="30537" y="78888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4" name="Freeform: Shape 733">
              <a:extLst>
                <a:ext uri="{FF2B5EF4-FFF2-40B4-BE49-F238E27FC236}">
                  <a16:creationId xmlns:a16="http://schemas.microsoft.com/office/drawing/2014/main" id="{B0F9FAC4-0778-9AE7-2F33-CD3B2CC8E145}"/>
                </a:ext>
              </a:extLst>
            </p:cNvPr>
            <p:cNvSpPr/>
            <p:nvPr/>
          </p:nvSpPr>
          <p:spPr>
            <a:xfrm>
              <a:off x="7794473" y="3623745"/>
              <a:ext cx="60496" cy="92652"/>
            </a:xfrm>
            <a:custGeom>
              <a:avLst/>
              <a:gdLst>
                <a:gd name="connsiteX0" fmla="*/ 5784 w 60496"/>
                <a:gd name="connsiteY0" fmla="*/ 91496 h 92652"/>
                <a:gd name="connsiteX1" fmla="*/ 4511 w 60496"/>
                <a:gd name="connsiteY1" fmla="*/ 80970 h 92652"/>
                <a:gd name="connsiteX2" fmla="*/ 10873 w 60496"/>
                <a:gd name="connsiteY2" fmla="*/ 82011 h 92652"/>
                <a:gd name="connsiteX3" fmla="*/ 16888 w 60496"/>
                <a:gd name="connsiteY3" fmla="*/ 80739 h 92652"/>
                <a:gd name="connsiteX4" fmla="*/ 20589 w 60496"/>
                <a:gd name="connsiteY4" fmla="*/ 77269 h 92652"/>
                <a:gd name="connsiteX5" fmla="*/ 23943 w 60496"/>
                <a:gd name="connsiteY5" fmla="*/ 68940 h 92652"/>
                <a:gd name="connsiteX6" fmla="*/ 24985 w 60496"/>
                <a:gd name="connsiteY6" fmla="*/ 66164 h 92652"/>
                <a:gd name="connsiteX7" fmla="*/ 0 w 60496"/>
                <a:gd name="connsiteY7" fmla="*/ 116 h 92652"/>
                <a:gd name="connsiteX8" fmla="*/ 12030 w 60496"/>
                <a:gd name="connsiteY8" fmla="*/ 116 h 92652"/>
                <a:gd name="connsiteX9" fmla="*/ 25795 w 60496"/>
                <a:gd name="connsiteY9" fmla="*/ 38287 h 92652"/>
                <a:gd name="connsiteX10" fmla="*/ 30537 w 60496"/>
                <a:gd name="connsiteY10" fmla="*/ 53556 h 92652"/>
                <a:gd name="connsiteX11" fmla="*/ 35164 w 60496"/>
                <a:gd name="connsiteY11" fmla="*/ 38518 h 92652"/>
                <a:gd name="connsiteX12" fmla="*/ 49276 w 60496"/>
                <a:gd name="connsiteY12" fmla="*/ 0 h 92652"/>
                <a:gd name="connsiteX13" fmla="*/ 60496 w 60496"/>
                <a:gd name="connsiteY13" fmla="*/ 0 h 92652"/>
                <a:gd name="connsiteX14" fmla="*/ 35395 w 60496"/>
                <a:gd name="connsiteY14" fmla="*/ 67089 h 92652"/>
                <a:gd name="connsiteX15" fmla="*/ 29149 w 60496"/>
                <a:gd name="connsiteY15" fmla="*/ 82011 h 92652"/>
                <a:gd name="connsiteX16" fmla="*/ 22325 w 60496"/>
                <a:gd name="connsiteY16" fmla="*/ 90108 h 92652"/>
                <a:gd name="connsiteX17" fmla="*/ 13186 w 60496"/>
                <a:gd name="connsiteY17" fmla="*/ 92653 h 92652"/>
                <a:gd name="connsiteX18" fmla="*/ 6014 w 60496"/>
                <a:gd name="connsiteY18" fmla="*/ 91265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96" h="92652">
                  <a:moveTo>
                    <a:pt x="5784" y="91496"/>
                  </a:moveTo>
                  <a:lnTo>
                    <a:pt x="4511" y="80970"/>
                  </a:lnTo>
                  <a:cubicBezTo>
                    <a:pt x="6940" y="81664"/>
                    <a:pt x="9138" y="82011"/>
                    <a:pt x="10873" y="82011"/>
                  </a:cubicBezTo>
                  <a:cubicBezTo>
                    <a:pt x="13302" y="82011"/>
                    <a:pt x="15384" y="81548"/>
                    <a:pt x="16888" y="80739"/>
                  </a:cubicBezTo>
                  <a:cubicBezTo>
                    <a:pt x="18391" y="79929"/>
                    <a:pt x="19549" y="78772"/>
                    <a:pt x="20589" y="77269"/>
                  </a:cubicBezTo>
                  <a:cubicBezTo>
                    <a:pt x="21283" y="76112"/>
                    <a:pt x="22440" y="73336"/>
                    <a:pt x="23943" y="68940"/>
                  </a:cubicBezTo>
                  <a:cubicBezTo>
                    <a:pt x="24175" y="68362"/>
                    <a:pt x="24522" y="67436"/>
                    <a:pt x="24985" y="66164"/>
                  </a:cubicBezTo>
                  <a:lnTo>
                    <a:pt x="0" y="116"/>
                  </a:lnTo>
                  <a:lnTo>
                    <a:pt x="12030" y="116"/>
                  </a:lnTo>
                  <a:lnTo>
                    <a:pt x="25795" y="38287"/>
                  </a:lnTo>
                  <a:cubicBezTo>
                    <a:pt x="27530" y="43145"/>
                    <a:pt x="29149" y="48235"/>
                    <a:pt x="30537" y="53556"/>
                  </a:cubicBezTo>
                  <a:cubicBezTo>
                    <a:pt x="31810" y="48466"/>
                    <a:pt x="33313" y="43377"/>
                    <a:pt x="35164" y="38518"/>
                  </a:cubicBezTo>
                  <a:lnTo>
                    <a:pt x="49276" y="0"/>
                  </a:lnTo>
                  <a:lnTo>
                    <a:pt x="60496" y="0"/>
                  </a:lnTo>
                  <a:lnTo>
                    <a:pt x="35395" y="67089"/>
                  </a:lnTo>
                  <a:cubicBezTo>
                    <a:pt x="32735" y="74377"/>
                    <a:pt x="30653" y="79351"/>
                    <a:pt x="29149" y="82011"/>
                  </a:cubicBezTo>
                  <a:cubicBezTo>
                    <a:pt x="27183" y="85713"/>
                    <a:pt x="24869" y="88373"/>
                    <a:pt x="22325" y="90108"/>
                  </a:cubicBezTo>
                  <a:cubicBezTo>
                    <a:pt x="19779" y="91843"/>
                    <a:pt x="16657" y="92653"/>
                    <a:pt x="13186" y="92653"/>
                  </a:cubicBezTo>
                  <a:cubicBezTo>
                    <a:pt x="10988" y="92653"/>
                    <a:pt x="8675" y="92190"/>
                    <a:pt x="6014" y="91265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847EF20F-C709-EE2A-BA35-5F215B70BA55}"/>
                </a:ext>
              </a:extLst>
            </p:cNvPr>
            <p:cNvSpPr/>
            <p:nvPr/>
          </p:nvSpPr>
          <p:spPr>
            <a:xfrm>
              <a:off x="7900428" y="3598760"/>
              <a:ext cx="68708" cy="91033"/>
            </a:xfrm>
            <a:custGeom>
              <a:avLst/>
              <a:gdLst>
                <a:gd name="connsiteX0" fmla="*/ 0 w 68708"/>
                <a:gd name="connsiteY0" fmla="*/ 91034 h 91033"/>
                <a:gd name="connsiteX1" fmla="*/ 0 w 68708"/>
                <a:gd name="connsiteY1" fmla="*/ 0 h 91033"/>
                <a:gd name="connsiteX2" fmla="*/ 34123 w 68708"/>
                <a:gd name="connsiteY2" fmla="*/ 0 h 91033"/>
                <a:gd name="connsiteX3" fmla="*/ 50896 w 68708"/>
                <a:gd name="connsiteY3" fmla="*/ 2776 h 91033"/>
                <a:gd name="connsiteX4" fmla="*/ 60728 w 68708"/>
                <a:gd name="connsiteY4" fmla="*/ 11336 h 91033"/>
                <a:gd name="connsiteX5" fmla="*/ 64313 w 68708"/>
                <a:gd name="connsiteY5" fmla="*/ 23366 h 91033"/>
                <a:gd name="connsiteX6" fmla="*/ 61190 w 68708"/>
                <a:gd name="connsiteY6" fmla="*/ 34354 h 91033"/>
                <a:gd name="connsiteX7" fmla="*/ 51590 w 68708"/>
                <a:gd name="connsiteY7" fmla="*/ 42683 h 91033"/>
                <a:gd name="connsiteX8" fmla="*/ 64313 w 68708"/>
                <a:gd name="connsiteY8" fmla="*/ 50895 h 91033"/>
                <a:gd name="connsiteX9" fmla="*/ 68709 w 68708"/>
                <a:gd name="connsiteY9" fmla="*/ 64660 h 91033"/>
                <a:gd name="connsiteX10" fmla="*/ 66049 w 68708"/>
                <a:gd name="connsiteY10" fmla="*/ 76575 h 91033"/>
                <a:gd name="connsiteX11" fmla="*/ 59340 w 68708"/>
                <a:gd name="connsiteY11" fmla="*/ 85019 h 91033"/>
                <a:gd name="connsiteX12" fmla="*/ 49392 w 68708"/>
                <a:gd name="connsiteY12" fmla="*/ 89530 h 91033"/>
                <a:gd name="connsiteX13" fmla="*/ 34701 w 68708"/>
                <a:gd name="connsiteY13" fmla="*/ 91034 h 91033"/>
                <a:gd name="connsiteX14" fmla="*/ 0 w 68708"/>
                <a:gd name="connsiteY14" fmla="*/ 91034 h 91033"/>
                <a:gd name="connsiteX15" fmla="*/ 12030 w 68708"/>
                <a:gd name="connsiteY15" fmla="*/ 38172 h 91033"/>
                <a:gd name="connsiteX16" fmla="*/ 31694 w 68708"/>
                <a:gd name="connsiteY16" fmla="*/ 38172 h 91033"/>
                <a:gd name="connsiteX17" fmla="*/ 43145 w 68708"/>
                <a:gd name="connsiteY17" fmla="*/ 37130 h 91033"/>
                <a:gd name="connsiteX18" fmla="*/ 50086 w 68708"/>
                <a:gd name="connsiteY18" fmla="*/ 32619 h 91033"/>
                <a:gd name="connsiteX19" fmla="*/ 52400 w 68708"/>
                <a:gd name="connsiteY19" fmla="*/ 24638 h 91033"/>
                <a:gd name="connsiteX20" fmla="*/ 50202 w 68708"/>
                <a:gd name="connsiteY20" fmla="*/ 16657 h 91033"/>
                <a:gd name="connsiteX21" fmla="*/ 43955 w 68708"/>
                <a:gd name="connsiteY21" fmla="*/ 11914 h 91033"/>
                <a:gd name="connsiteX22" fmla="*/ 30074 w 68708"/>
                <a:gd name="connsiteY22" fmla="*/ 10642 h 91033"/>
                <a:gd name="connsiteX23" fmla="*/ 11915 w 68708"/>
                <a:gd name="connsiteY23" fmla="*/ 10642 h 91033"/>
                <a:gd name="connsiteX24" fmla="*/ 11915 w 68708"/>
                <a:gd name="connsiteY24" fmla="*/ 38172 h 91033"/>
                <a:gd name="connsiteX25" fmla="*/ 12030 w 68708"/>
                <a:gd name="connsiteY25" fmla="*/ 80276 h 91033"/>
                <a:gd name="connsiteX26" fmla="*/ 34701 w 68708"/>
                <a:gd name="connsiteY26" fmla="*/ 80276 h 91033"/>
                <a:gd name="connsiteX27" fmla="*/ 42914 w 68708"/>
                <a:gd name="connsiteY27" fmla="*/ 79813 h 91033"/>
                <a:gd name="connsiteX28" fmla="*/ 49854 w 68708"/>
                <a:gd name="connsiteY28" fmla="*/ 77384 h 91033"/>
                <a:gd name="connsiteX29" fmla="*/ 54482 w 68708"/>
                <a:gd name="connsiteY29" fmla="*/ 72295 h 91033"/>
                <a:gd name="connsiteX30" fmla="*/ 56332 w 68708"/>
                <a:gd name="connsiteY30" fmla="*/ 64660 h 91033"/>
                <a:gd name="connsiteX31" fmla="*/ 53672 w 68708"/>
                <a:gd name="connsiteY31" fmla="*/ 55869 h 91033"/>
                <a:gd name="connsiteX32" fmla="*/ 46384 w 68708"/>
                <a:gd name="connsiteY32" fmla="*/ 50548 h 91033"/>
                <a:gd name="connsiteX33" fmla="*/ 33082 w 68708"/>
                <a:gd name="connsiteY33" fmla="*/ 49045 h 91033"/>
                <a:gd name="connsiteX34" fmla="*/ 12030 w 68708"/>
                <a:gd name="connsiteY34" fmla="*/ 49045 h 91033"/>
                <a:gd name="connsiteX35" fmla="*/ 12030 w 68708"/>
                <a:gd name="connsiteY35" fmla="*/ 80392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8708" h="91033">
                  <a:moveTo>
                    <a:pt x="0" y="91034"/>
                  </a:moveTo>
                  <a:lnTo>
                    <a:pt x="0" y="0"/>
                  </a:lnTo>
                  <a:lnTo>
                    <a:pt x="34123" y="0"/>
                  </a:lnTo>
                  <a:cubicBezTo>
                    <a:pt x="41063" y="0"/>
                    <a:pt x="46616" y="925"/>
                    <a:pt x="50896" y="2776"/>
                  </a:cubicBezTo>
                  <a:cubicBezTo>
                    <a:pt x="55176" y="4627"/>
                    <a:pt x="58414" y="7403"/>
                    <a:pt x="60728" y="11336"/>
                  </a:cubicBezTo>
                  <a:cubicBezTo>
                    <a:pt x="63041" y="15269"/>
                    <a:pt x="64313" y="19202"/>
                    <a:pt x="64313" y="23366"/>
                  </a:cubicBezTo>
                  <a:cubicBezTo>
                    <a:pt x="64313" y="27299"/>
                    <a:pt x="63273" y="30884"/>
                    <a:pt x="61190" y="34354"/>
                  </a:cubicBezTo>
                  <a:cubicBezTo>
                    <a:pt x="59108" y="37824"/>
                    <a:pt x="55870" y="40601"/>
                    <a:pt x="51590" y="42683"/>
                  </a:cubicBezTo>
                  <a:cubicBezTo>
                    <a:pt x="57142" y="44302"/>
                    <a:pt x="61306" y="47078"/>
                    <a:pt x="64313" y="50895"/>
                  </a:cubicBezTo>
                  <a:cubicBezTo>
                    <a:pt x="67321" y="54828"/>
                    <a:pt x="68709" y="59340"/>
                    <a:pt x="68709" y="64660"/>
                  </a:cubicBezTo>
                  <a:cubicBezTo>
                    <a:pt x="68709" y="68940"/>
                    <a:pt x="67783" y="72873"/>
                    <a:pt x="66049" y="76575"/>
                  </a:cubicBezTo>
                  <a:cubicBezTo>
                    <a:pt x="64198" y="80276"/>
                    <a:pt x="62000" y="83052"/>
                    <a:pt x="59340" y="85019"/>
                  </a:cubicBezTo>
                  <a:cubicBezTo>
                    <a:pt x="56679" y="86985"/>
                    <a:pt x="53324" y="88489"/>
                    <a:pt x="49392" y="89530"/>
                  </a:cubicBezTo>
                  <a:cubicBezTo>
                    <a:pt x="45459" y="90571"/>
                    <a:pt x="40485" y="91034"/>
                    <a:pt x="34701" y="91034"/>
                  </a:cubicBezTo>
                  <a:lnTo>
                    <a:pt x="0" y="91034"/>
                  </a:lnTo>
                  <a:close/>
                  <a:moveTo>
                    <a:pt x="12030" y="38172"/>
                  </a:moveTo>
                  <a:lnTo>
                    <a:pt x="31694" y="38172"/>
                  </a:lnTo>
                  <a:cubicBezTo>
                    <a:pt x="37015" y="38172"/>
                    <a:pt x="40832" y="37824"/>
                    <a:pt x="43145" y="37130"/>
                  </a:cubicBezTo>
                  <a:cubicBezTo>
                    <a:pt x="46153" y="36205"/>
                    <a:pt x="48466" y="34701"/>
                    <a:pt x="50086" y="32619"/>
                  </a:cubicBezTo>
                  <a:cubicBezTo>
                    <a:pt x="51590" y="30537"/>
                    <a:pt x="52400" y="27877"/>
                    <a:pt x="52400" y="24638"/>
                  </a:cubicBezTo>
                  <a:cubicBezTo>
                    <a:pt x="52400" y="21399"/>
                    <a:pt x="51706" y="18970"/>
                    <a:pt x="50202" y="16657"/>
                  </a:cubicBezTo>
                  <a:cubicBezTo>
                    <a:pt x="48814" y="14343"/>
                    <a:pt x="46731" y="12840"/>
                    <a:pt x="43955" y="11914"/>
                  </a:cubicBezTo>
                  <a:cubicBezTo>
                    <a:pt x="41179" y="10989"/>
                    <a:pt x="36668" y="10642"/>
                    <a:pt x="30074" y="10642"/>
                  </a:cubicBezTo>
                  <a:lnTo>
                    <a:pt x="11915" y="10642"/>
                  </a:lnTo>
                  <a:lnTo>
                    <a:pt x="11915" y="38172"/>
                  </a:lnTo>
                  <a:close/>
                  <a:moveTo>
                    <a:pt x="12030" y="80276"/>
                  </a:moveTo>
                  <a:lnTo>
                    <a:pt x="34701" y="80276"/>
                  </a:lnTo>
                  <a:cubicBezTo>
                    <a:pt x="38635" y="80276"/>
                    <a:pt x="41295" y="80160"/>
                    <a:pt x="42914" y="79813"/>
                  </a:cubicBezTo>
                  <a:cubicBezTo>
                    <a:pt x="45690" y="79351"/>
                    <a:pt x="48004" y="78541"/>
                    <a:pt x="49854" y="77384"/>
                  </a:cubicBezTo>
                  <a:cubicBezTo>
                    <a:pt x="51706" y="76228"/>
                    <a:pt x="53209" y="74493"/>
                    <a:pt x="54482" y="72295"/>
                  </a:cubicBezTo>
                  <a:cubicBezTo>
                    <a:pt x="55638" y="70097"/>
                    <a:pt x="56332" y="67552"/>
                    <a:pt x="56332" y="64660"/>
                  </a:cubicBezTo>
                  <a:cubicBezTo>
                    <a:pt x="56332" y="61306"/>
                    <a:pt x="55406" y="58298"/>
                    <a:pt x="53672" y="55869"/>
                  </a:cubicBezTo>
                  <a:cubicBezTo>
                    <a:pt x="51936" y="53440"/>
                    <a:pt x="49508" y="51589"/>
                    <a:pt x="46384" y="50548"/>
                  </a:cubicBezTo>
                  <a:cubicBezTo>
                    <a:pt x="43261" y="49507"/>
                    <a:pt x="38865" y="49045"/>
                    <a:pt x="33082" y="49045"/>
                  </a:cubicBezTo>
                  <a:lnTo>
                    <a:pt x="12030" y="49045"/>
                  </a:lnTo>
                  <a:lnTo>
                    <a:pt x="12030" y="80392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81929589-094B-D318-57BE-88C9580F6691}"/>
                </a:ext>
              </a:extLst>
            </p:cNvPr>
            <p:cNvSpPr/>
            <p:nvPr/>
          </p:nvSpPr>
          <p:spPr>
            <a:xfrm>
              <a:off x="7983943" y="3623745"/>
              <a:ext cx="53671" cy="67552"/>
            </a:xfrm>
            <a:custGeom>
              <a:avLst/>
              <a:gdLst>
                <a:gd name="connsiteX0" fmla="*/ 43492 w 53671"/>
                <a:gd name="connsiteY0" fmla="*/ 66048 h 67552"/>
                <a:gd name="connsiteX1" fmla="*/ 43492 w 53671"/>
                <a:gd name="connsiteY1" fmla="*/ 56332 h 67552"/>
                <a:gd name="connsiteX2" fmla="*/ 22555 w 53671"/>
                <a:gd name="connsiteY2" fmla="*/ 67552 h 67552"/>
                <a:gd name="connsiteX3" fmla="*/ 11682 w 53671"/>
                <a:gd name="connsiteY3" fmla="*/ 65354 h 67552"/>
                <a:gd name="connsiteX4" fmla="*/ 4164 w 53671"/>
                <a:gd name="connsiteY4" fmla="*/ 59687 h 67552"/>
                <a:gd name="connsiteX5" fmla="*/ 694 w 53671"/>
                <a:gd name="connsiteY5" fmla="*/ 51358 h 67552"/>
                <a:gd name="connsiteX6" fmla="*/ 0 w 53671"/>
                <a:gd name="connsiteY6" fmla="*/ 40947 h 67552"/>
                <a:gd name="connsiteX7" fmla="*/ 0 w 53671"/>
                <a:gd name="connsiteY7" fmla="*/ 116 h 67552"/>
                <a:gd name="connsiteX8" fmla="*/ 11220 w 53671"/>
                <a:gd name="connsiteY8" fmla="*/ 116 h 67552"/>
                <a:gd name="connsiteX9" fmla="*/ 11220 w 53671"/>
                <a:gd name="connsiteY9" fmla="*/ 36668 h 67552"/>
                <a:gd name="connsiteX10" fmla="*/ 11914 w 53671"/>
                <a:gd name="connsiteY10" fmla="*/ 48466 h 67552"/>
                <a:gd name="connsiteX11" fmla="*/ 16425 w 53671"/>
                <a:gd name="connsiteY11" fmla="*/ 55406 h 67552"/>
                <a:gd name="connsiteX12" fmla="*/ 24869 w 53671"/>
                <a:gd name="connsiteY12" fmla="*/ 57951 h 67552"/>
                <a:gd name="connsiteX13" fmla="*/ 34354 w 53671"/>
                <a:gd name="connsiteY13" fmla="*/ 55406 h 67552"/>
                <a:gd name="connsiteX14" fmla="*/ 40600 w 53671"/>
                <a:gd name="connsiteY14" fmla="*/ 48351 h 67552"/>
                <a:gd name="connsiteX15" fmla="*/ 42451 w 53671"/>
                <a:gd name="connsiteY15" fmla="*/ 35395 h 67552"/>
                <a:gd name="connsiteX16" fmla="*/ 42451 w 53671"/>
                <a:gd name="connsiteY16" fmla="*/ 0 h 67552"/>
                <a:gd name="connsiteX17" fmla="*/ 53671 w 53671"/>
                <a:gd name="connsiteY17" fmla="*/ 0 h 67552"/>
                <a:gd name="connsiteX18" fmla="*/ 53671 w 53671"/>
                <a:gd name="connsiteY18" fmla="*/ 65933 h 67552"/>
                <a:gd name="connsiteX19" fmla="*/ 43608 w 53671"/>
                <a:gd name="connsiteY19" fmla="*/ 65933 h 6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671" h="67552">
                  <a:moveTo>
                    <a:pt x="43492" y="66048"/>
                  </a:moveTo>
                  <a:lnTo>
                    <a:pt x="43492" y="56332"/>
                  </a:lnTo>
                  <a:cubicBezTo>
                    <a:pt x="38402" y="63735"/>
                    <a:pt x="31347" y="67552"/>
                    <a:pt x="22555" y="67552"/>
                  </a:cubicBezTo>
                  <a:cubicBezTo>
                    <a:pt x="18623" y="67552"/>
                    <a:pt x="15037" y="66858"/>
                    <a:pt x="11682" y="65354"/>
                  </a:cubicBezTo>
                  <a:cubicBezTo>
                    <a:pt x="8328" y="63851"/>
                    <a:pt x="5784" y="62000"/>
                    <a:pt x="4164" y="59687"/>
                  </a:cubicBezTo>
                  <a:cubicBezTo>
                    <a:pt x="2544" y="57373"/>
                    <a:pt x="1388" y="54712"/>
                    <a:pt x="694" y="51358"/>
                  </a:cubicBezTo>
                  <a:cubicBezTo>
                    <a:pt x="231" y="49160"/>
                    <a:pt x="0" y="45690"/>
                    <a:pt x="0" y="40947"/>
                  </a:cubicBezTo>
                  <a:lnTo>
                    <a:pt x="0" y="116"/>
                  </a:lnTo>
                  <a:lnTo>
                    <a:pt x="11220" y="116"/>
                  </a:lnTo>
                  <a:lnTo>
                    <a:pt x="11220" y="36668"/>
                  </a:lnTo>
                  <a:cubicBezTo>
                    <a:pt x="11220" y="42567"/>
                    <a:pt x="11451" y="46500"/>
                    <a:pt x="11914" y="48466"/>
                  </a:cubicBezTo>
                  <a:cubicBezTo>
                    <a:pt x="12608" y="51358"/>
                    <a:pt x="14112" y="53671"/>
                    <a:pt x="16425" y="55406"/>
                  </a:cubicBezTo>
                  <a:cubicBezTo>
                    <a:pt x="18739" y="57026"/>
                    <a:pt x="21515" y="57951"/>
                    <a:pt x="24869" y="57951"/>
                  </a:cubicBezTo>
                  <a:cubicBezTo>
                    <a:pt x="28223" y="57951"/>
                    <a:pt x="31347" y="57026"/>
                    <a:pt x="34354" y="55406"/>
                  </a:cubicBezTo>
                  <a:cubicBezTo>
                    <a:pt x="37362" y="53787"/>
                    <a:pt x="39328" y="51358"/>
                    <a:pt x="40600" y="48351"/>
                  </a:cubicBezTo>
                  <a:cubicBezTo>
                    <a:pt x="41873" y="45343"/>
                    <a:pt x="42451" y="41063"/>
                    <a:pt x="42451" y="35395"/>
                  </a:cubicBezTo>
                  <a:lnTo>
                    <a:pt x="42451" y="0"/>
                  </a:lnTo>
                  <a:lnTo>
                    <a:pt x="53671" y="0"/>
                  </a:lnTo>
                  <a:lnTo>
                    <a:pt x="53671" y="65933"/>
                  </a:lnTo>
                  <a:lnTo>
                    <a:pt x="43608" y="65933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7" name="Freeform: Shape 736">
              <a:extLst>
                <a:ext uri="{FF2B5EF4-FFF2-40B4-BE49-F238E27FC236}">
                  <a16:creationId xmlns:a16="http://schemas.microsoft.com/office/drawing/2014/main" id="{55102FC0-611A-F684-5618-010D9D838D27}"/>
                </a:ext>
              </a:extLst>
            </p:cNvPr>
            <p:cNvSpPr/>
            <p:nvPr/>
          </p:nvSpPr>
          <p:spPr>
            <a:xfrm>
              <a:off x="8054965" y="3598760"/>
              <a:ext cx="11220" cy="91033"/>
            </a:xfrm>
            <a:custGeom>
              <a:avLst/>
              <a:gdLst>
                <a:gd name="connsiteX0" fmla="*/ 0 w 11220"/>
                <a:gd name="connsiteY0" fmla="*/ 12840 h 91033"/>
                <a:gd name="connsiteX1" fmla="*/ 0 w 11220"/>
                <a:gd name="connsiteY1" fmla="*/ 0 h 91033"/>
                <a:gd name="connsiteX2" fmla="*/ 11221 w 11220"/>
                <a:gd name="connsiteY2" fmla="*/ 0 h 91033"/>
                <a:gd name="connsiteX3" fmla="*/ 11221 w 11220"/>
                <a:gd name="connsiteY3" fmla="*/ 12840 h 91033"/>
                <a:gd name="connsiteX4" fmla="*/ 0 w 11220"/>
                <a:gd name="connsiteY4" fmla="*/ 12840 h 91033"/>
                <a:gd name="connsiteX5" fmla="*/ 0 w 11220"/>
                <a:gd name="connsiteY5" fmla="*/ 91034 h 91033"/>
                <a:gd name="connsiteX6" fmla="*/ 0 w 11220"/>
                <a:gd name="connsiteY6" fmla="*/ 25101 h 91033"/>
                <a:gd name="connsiteX7" fmla="*/ 11221 w 11220"/>
                <a:gd name="connsiteY7" fmla="*/ 25101 h 91033"/>
                <a:gd name="connsiteX8" fmla="*/ 11221 w 11220"/>
                <a:gd name="connsiteY8" fmla="*/ 91034 h 91033"/>
                <a:gd name="connsiteX9" fmla="*/ 0 w 11220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20" h="91033">
                  <a:moveTo>
                    <a:pt x="0" y="12840"/>
                  </a:moveTo>
                  <a:lnTo>
                    <a:pt x="0" y="0"/>
                  </a:lnTo>
                  <a:lnTo>
                    <a:pt x="11221" y="0"/>
                  </a:lnTo>
                  <a:lnTo>
                    <a:pt x="11221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1" y="25101"/>
                  </a:lnTo>
                  <a:lnTo>
                    <a:pt x="11221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79B0B899-6F2D-736D-4F76-D79AC9FEB565}"/>
                </a:ext>
              </a:extLst>
            </p:cNvPr>
            <p:cNvSpPr/>
            <p:nvPr/>
          </p:nvSpPr>
          <p:spPr>
            <a:xfrm>
              <a:off x="8082726" y="3598760"/>
              <a:ext cx="11219" cy="91033"/>
            </a:xfrm>
            <a:custGeom>
              <a:avLst/>
              <a:gdLst>
                <a:gd name="connsiteX0" fmla="*/ 0 w 11219"/>
                <a:gd name="connsiteY0" fmla="*/ 91034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91034 h 91033"/>
                <a:gd name="connsiteX4" fmla="*/ 0 w 11219"/>
                <a:gd name="connsiteY4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9" h="91033">
                  <a:moveTo>
                    <a:pt x="0" y="91034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9" name="Freeform: Shape 738">
              <a:extLst>
                <a:ext uri="{FF2B5EF4-FFF2-40B4-BE49-F238E27FC236}">
                  <a16:creationId xmlns:a16="http://schemas.microsoft.com/office/drawing/2014/main" id="{B1A81510-B45B-552C-7EAB-5FF2A2CADC1F}"/>
                </a:ext>
              </a:extLst>
            </p:cNvPr>
            <p:cNvSpPr/>
            <p:nvPr/>
          </p:nvSpPr>
          <p:spPr>
            <a:xfrm>
              <a:off x="8107133" y="3598644"/>
              <a:ext cx="57141" cy="92653"/>
            </a:xfrm>
            <a:custGeom>
              <a:avLst/>
              <a:gdLst>
                <a:gd name="connsiteX0" fmla="*/ 46847 w 57141"/>
                <a:gd name="connsiteY0" fmla="*/ 91149 h 92653"/>
                <a:gd name="connsiteX1" fmla="*/ 46847 w 57141"/>
                <a:gd name="connsiteY1" fmla="*/ 82821 h 92653"/>
                <a:gd name="connsiteX2" fmla="*/ 28340 w 57141"/>
                <a:gd name="connsiteY2" fmla="*/ 92653 h 92653"/>
                <a:gd name="connsiteX3" fmla="*/ 13881 w 57141"/>
                <a:gd name="connsiteY3" fmla="*/ 88257 h 92653"/>
                <a:gd name="connsiteX4" fmla="*/ 3586 w 57141"/>
                <a:gd name="connsiteY4" fmla="*/ 76112 h 92653"/>
                <a:gd name="connsiteX5" fmla="*/ 0 w 57141"/>
                <a:gd name="connsiteY5" fmla="*/ 58183 h 92653"/>
                <a:gd name="connsiteX6" fmla="*/ 3239 w 57141"/>
                <a:gd name="connsiteY6" fmla="*/ 40254 h 92653"/>
                <a:gd name="connsiteX7" fmla="*/ 13071 w 57141"/>
                <a:gd name="connsiteY7" fmla="*/ 27877 h 92653"/>
                <a:gd name="connsiteX8" fmla="*/ 27761 w 57141"/>
                <a:gd name="connsiteY8" fmla="*/ 23597 h 92653"/>
                <a:gd name="connsiteX9" fmla="*/ 38403 w 57141"/>
                <a:gd name="connsiteY9" fmla="*/ 26142 h 92653"/>
                <a:gd name="connsiteX10" fmla="*/ 46037 w 57141"/>
                <a:gd name="connsiteY10" fmla="*/ 32735 h 92653"/>
                <a:gd name="connsiteX11" fmla="*/ 46037 w 57141"/>
                <a:gd name="connsiteY11" fmla="*/ 0 h 92653"/>
                <a:gd name="connsiteX12" fmla="*/ 57142 w 57141"/>
                <a:gd name="connsiteY12" fmla="*/ 0 h 92653"/>
                <a:gd name="connsiteX13" fmla="*/ 57142 w 57141"/>
                <a:gd name="connsiteY13" fmla="*/ 91034 h 92653"/>
                <a:gd name="connsiteX14" fmla="*/ 46731 w 57141"/>
                <a:gd name="connsiteY14" fmla="*/ 91034 h 92653"/>
                <a:gd name="connsiteX15" fmla="*/ 11451 w 57141"/>
                <a:gd name="connsiteY15" fmla="*/ 58183 h 92653"/>
                <a:gd name="connsiteX16" fmla="*/ 16773 w 57141"/>
                <a:gd name="connsiteY16" fmla="*/ 77153 h 92653"/>
                <a:gd name="connsiteX17" fmla="*/ 29380 w 57141"/>
                <a:gd name="connsiteY17" fmla="*/ 83399 h 92653"/>
                <a:gd name="connsiteX18" fmla="*/ 41873 w 57141"/>
                <a:gd name="connsiteY18" fmla="*/ 77384 h 92653"/>
                <a:gd name="connsiteX19" fmla="*/ 46963 w 57141"/>
                <a:gd name="connsiteY19" fmla="*/ 59108 h 92653"/>
                <a:gd name="connsiteX20" fmla="*/ 41757 w 57141"/>
                <a:gd name="connsiteY20" fmla="*/ 39213 h 92653"/>
                <a:gd name="connsiteX21" fmla="*/ 28918 w 57141"/>
                <a:gd name="connsiteY21" fmla="*/ 32851 h 92653"/>
                <a:gd name="connsiteX22" fmla="*/ 16425 w 57141"/>
                <a:gd name="connsiteY22" fmla="*/ 38981 h 92653"/>
                <a:gd name="connsiteX23" fmla="*/ 11451 w 57141"/>
                <a:gd name="connsiteY23" fmla="*/ 58183 h 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41" h="92653">
                  <a:moveTo>
                    <a:pt x="46847" y="91149"/>
                  </a:moveTo>
                  <a:lnTo>
                    <a:pt x="46847" y="82821"/>
                  </a:lnTo>
                  <a:cubicBezTo>
                    <a:pt x="42683" y="89414"/>
                    <a:pt x="36553" y="92653"/>
                    <a:pt x="28340" y="92653"/>
                  </a:cubicBezTo>
                  <a:cubicBezTo>
                    <a:pt x="23134" y="92653"/>
                    <a:pt x="18276" y="91265"/>
                    <a:pt x="13881" y="88257"/>
                  </a:cubicBezTo>
                  <a:cubicBezTo>
                    <a:pt x="9485" y="85366"/>
                    <a:pt x="6015" y="81317"/>
                    <a:pt x="3586" y="76112"/>
                  </a:cubicBezTo>
                  <a:cubicBezTo>
                    <a:pt x="1157" y="70907"/>
                    <a:pt x="0" y="64892"/>
                    <a:pt x="0" y="58183"/>
                  </a:cubicBezTo>
                  <a:cubicBezTo>
                    <a:pt x="0" y="51474"/>
                    <a:pt x="1041" y="45575"/>
                    <a:pt x="3239" y="40254"/>
                  </a:cubicBezTo>
                  <a:cubicBezTo>
                    <a:pt x="5437" y="34933"/>
                    <a:pt x="8675" y="30769"/>
                    <a:pt x="13071" y="27877"/>
                  </a:cubicBezTo>
                  <a:cubicBezTo>
                    <a:pt x="17467" y="24985"/>
                    <a:pt x="22325" y="23597"/>
                    <a:pt x="27761" y="23597"/>
                  </a:cubicBezTo>
                  <a:cubicBezTo>
                    <a:pt x="31694" y="23597"/>
                    <a:pt x="35280" y="24407"/>
                    <a:pt x="38403" y="26142"/>
                  </a:cubicBezTo>
                  <a:cubicBezTo>
                    <a:pt x="41526" y="27761"/>
                    <a:pt x="44071" y="29959"/>
                    <a:pt x="46037" y="32735"/>
                  </a:cubicBezTo>
                  <a:lnTo>
                    <a:pt x="46037" y="0"/>
                  </a:lnTo>
                  <a:lnTo>
                    <a:pt x="57142" y="0"/>
                  </a:lnTo>
                  <a:lnTo>
                    <a:pt x="57142" y="91034"/>
                  </a:lnTo>
                  <a:lnTo>
                    <a:pt x="46731" y="91034"/>
                  </a:lnTo>
                  <a:close/>
                  <a:moveTo>
                    <a:pt x="11451" y="58183"/>
                  </a:moveTo>
                  <a:cubicBezTo>
                    <a:pt x="11451" y="66627"/>
                    <a:pt x="13187" y="72989"/>
                    <a:pt x="16773" y="77153"/>
                  </a:cubicBezTo>
                  <a:cubicBezTo>
                    <a:pt x="20358" y="81317"/>
                    <a:pt x="24522" y="83399"/>
                    <a:pt x="29380" y="83399"/>
                  </a:cubicBezTo>
                  <a:cubicBezTo>
                    <a:pt x="34239" y="83399"/>
                    <a:pt x="38403" y="81433"/>
                    <a:pt x="41873" y="77384"/>
                  </a:cubicBezTo>
                  <a:cubicBezTo>
                    <a:pt x="45228" y="73336"/>
                    <a:pt x="46963" y="67321"/>
                    <a:pt x="46963" y="59108"/>
                  </a:cubicBezTo>
                  <a:cubicBezTo>
                    <a:pt x="46963" y="50086"/>
                    <a:pt x="45228" y="43493"/>
                    <a:pt x="41757" y="39213"/>
                  </a:cubicBezTo>
                  <a:cubicBezTo>
                    <a:pt x="38287" y="34933"/>
                    <a:pt x="34007" y="32851"/>
                    <a:pt x="28918" y="32851"/>
                  </a:cubicBezTo>
                  <a:cubicBezTo>
                    <a:pt x="23828" y="32851"/>
                    <a:pt x="19780" y="34933"/>
                    <a:pt x="16425" y="38981"/>
                  </a:cubicBezTo>
                  <a:cubicBezTo>
                    <a:pt x="13071" y="43030"/>
                    <a:pt x="11451" y="49392"/>
                    <a:pt x="11451" y="58183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0" name="Freeform: Shape 739">
              <a:extLst>
                <a:ext uri="{FF2B5EF4-FFF2-40B4-BE49-F238E27FC236}">
                  <a16:creationId xmlns:a16="http://schemas.microsoft.com/office/drawing/2014/main" id="{56661D69-E36D-9B0D-59E3-732FB6EBB99E}"/>
                </a:ext>
              </a:extLst>
            </p:cNvPr>
            <p:cNvSpPr/>
            <p:nvPr/>
          </p:nvSpPr>
          <p:spPr>
            <a:xfrm>
              <a:off x="8181857" y="3598760"/>
              <a:ext cx="11219" cy="91033"/>
            </a:xfrm>
            <a:custGeom>
              <a:avLst/>
              <a:gdLst>
                <a:gd name="connsiteX0" fmla="*/ 0 w 11219"/>
                <a:gd name="connsiteY0" fmla="*/ 12840 h 91033"/>
                <a:gd name="connsiteX1" fmla="*/ 0 w 11219"/>
                <a:gd name="connsiteY1" fmla="*/ 0 h 91033"/>
                <a:gd name="connsiteX2" fmla="*/ 11220 w 11219"/>
                <a:gd name="connsiteY2" fmla="*/ 0 h 91033"/>
                <a:gd name="connsiteX3" fmla="*/ 11220 w 11219"/>
                <a:gd name="connsiteY3" fmla="*/ 12840 h 91033"/>
                <a:gd name="connsiteX4" fmla="*/ 0 w 11219"/>
                <a:gd name="connsiteY4" fmla="*/ 12840 h 91033"/>
                <a:gd name="connsiteX5" fmla="*/ 0 w 11219"/>
                <a:gd name="connsiteY5" fmla="*/ 91034 h 91033"/>
                <a:gd name="connsiteX6" fmla="*/ 0 w 11219"/>
                <a:gd name="connsiteY6" fmla="*/ 25101 h 91033"/>
                <a:gd name="connsiteX7" fmla="*/ 11220 w 11219"/>
                <a:gd name="connsiteY7" fmla="*/ 25101 h 91033"/>
                <a:gd name="connsiteX8" fmla="*/ 11220 w 11219"/>
                <a:gd name="connsiteY8" fmla="*/ 91034 h 91033"/>
                <a:gd name="connsiteX9" fmla="*/ 0 w 11219"/>
                <a:gd name="connsiteY9" fmla="*/ 91034 h 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9" h="91033">
                  <a:moveTo>
                    <a:pt x="0" y="12840"/>
                  </a:moveTo>
                  <a:lnTo>
                    <a:pt x="0" y="0"/>
                  </a:lnTo>
                  <a:lnTo>
                    <a:pt x="11220" y="0"/>
                  </a:lnTo>
                  <a:lnTo>
                    <a:pt x="11220" y="12840"/>
                  </a:lnTo>
                  <a:lnTo>
                    <a:pt x="0" y="12840"/>
                  </a:lnTo>
                  <a:close/>
                  <a:moveTo>
                    <a:pt x="0" y="91034"/>
                  </a:moveTo>
                  <a:lnTo>
                    <a:pt x="0" y="25101"/>
                  </a:lnTo>
                  <a:lnTo>
                    <a:pt x="11220" y="25101"/>
                  </a:lnTo>
                  <a:lnTo>
                    <a:pt x="11220" y="91034"/>
                  </a:lnTo>
                  <a:lnTo>
                    <a:pt x="0" y="91034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1" name="Freeform: Shape 740">
              <a:extLst>
                <a:ext uri="{FF2B5EF4-FFF2-40B4-BE49-F238E27FC236}">
                  <a16:creationId xmlns:a16="http://schemas.microsoft.com/office/drawing/2014/main" id="{CC48A42F-01FB-1B99-7E71-6CE8911C76CA}"/>
                </a:ext>
              </a:extLst>
            </p:cNvPr>
            <p:cNvSpPr/>
            <p:nvPr/>
          </p:nvSpPr>
          <p:spPr>
            <a:xfrm>
              <a:off x="8209849" y="3622357"/>
              <a:ext cx="53671" cy="67667"/>
            </a:xfrm>
            <a:custGeom>
              <a:avLst/>
              <a:gdLst>
                <a:gd name="connsiteX0" fmla="*/ 116 w 53671"/>
                <a:gd name="connsiteY0" fmla="*/ 67437 h 67667"/>
                <a:gd name="connsiteX1" fmla="*/ 116 w 53671"/>
                <a:gd name="connsiteY1" fmla="*/ 1504 h 67667"/>
                <a:gd name="connsiteX2" fmla="*/ 10179 w 53671"/>
                <a:gd name="connsiteY2" fmla="*/ 1504 h 67667"/>
                <a:gd name="connsiteX3" fmla="*/ 10179 w 53671"/>
                <a:gd name="connsiteY3" fmla="*/ 10873 h 67667"/>
                <a:gd name="connsiteX4" fmla="*/ 31116 w 53671"/>
                <a:gd name="connsiteY4" fmla="*/ 0 h 67667"/>
                <a:gd name="connsiteX5" fmla="*/ 42105 w 53671"/>
                <a:gd name="connsiteY5" fmla="*/ 2198 h 67667"/>
                <a:gd name="connsiteX6" fmla="*/ 49623 w 53671"/>
                <a:gd name="connsiteY6" fmla="*/ 7866 h 67667"/>
                <a:gd name="connsiteX7" fmla="*/ 53094 w 53671"/>
                <a:gd name="connsiteY7" fmla="*/ 16078 h 67667"/>
                <a:gd name="connsiteX8" fmla="*/ 53672 w 53671"/>
                <a:gd name="connsiteY8" fmla="*/ 26952 h 67667"/>
                <a:gd name="connsiteX9" fmla="*/ 53672 w 53671"/>
                <a:gd name="connsiteY9" fmla="*/ 67552 h 67667"/>
                <a:gd name="connsiteX10" fmla="*/ 42451 w 53671"/>
                <a:gd name="connsiteY10" fmla="*/ 67552 h 67667"/>
                <a:gd name="connsiteX11" fmla="*/ 42451 w 53671"/>
                <a:gd name="connsiteY11" fmla="*/ 27414 h 67667"/>
                <a:gd name="connsiteX12" fmla="*/ 41179 w 53671"/>
                <a:gd name="connsiteY12" fmla="*/ 17235 h 67667"/>
                <a:gd name="connsiteX13" fmla="*/ 36552 w 53671"/>
                <a:gd name="connsiteY13" fmla="*/ 11799 h 67667"/>
                <a:gd name="connsiteX14" fmla="*/ 28802 w 53671"/>
                <a:gd name="connsiteY14" fmla="*/ 9832 h 67667"/>
                <a:gd name="connsiteX15" fmla="*/ 16425 w 53671"/>
                <a:gd name="connsiteY15" fmla="*/ 14343 h 67667"/>
                <a:gd name="connsiteX16" fmla="*/ 11221 w 53671"/>
                <a:gd name="connsiteY16" fmla="*/ 31578 h 67667"/>
                <a:gd name="connsiteX17" fmla="*/ 11221 w 53671"/>
                <a:gd name="connsiteY17" fmla="*/ 67668 h 67667"/>
                <a:gd name="connsiteX18" fmla="*/ 0 w 53671"/>
                <a:gd name="connsiteY18" fmla="*/ 67668 h 6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671" h="67667">
                  <a:moveTo>
                    <a:pt x="116" y="67437"/>
                  </a:moveTo>
                  <a:lnTo>
                    <a:pt x="116" y="1504"/>
                  </a:lnTo>
                  <a:lnTo>
                    <a:pt x="10179" y="1504"/>
                  </a:lnTo>
                  <a:lnTo>
                    <a:pt x="10179" y="10873"/>
                  </a:lnTo>
                  <a:cubicBezTo>
                    <a:pt x="15037" y="3586"/>
                    <a:pt x="21978" y="0"/>
                    <a:pt x="31116" y="0"/>
                  </a:cubicBezTo>
                  <a:cubicBezTo>
                    <a:pt x="35049" y="0"/>
                    <a:pt x="38750" y="694"/>
                    <a:pt x="42105" y="2198"/>
                  </a:cubicBezTo>
                  <a:cubicBezTo>
                    <a:pt x="45459" y="3586"/>
                    <a:pt x="47888" y="5552"/>
                    <a:pt x="49623" y="7866"/>
                  </a:cubicBezTo>
                  <a:cubicBezTo>
                    <a:pt x="51242" y="10179"/>
                    <a:pt x="52400" y="12955"/>
                    <a:pt x="53094" y="16078"/>
                  </a:cubicBezTo>
                  <a:cubicBezTo>
                    <a:pt x="53556" y="18161"/>
                    <a:pt x="53672" y="21746"/>
                    <a:pt x="53672" y="26952"/>
                  </a:cubicBezTo>
                  <a:lnTo>
                    <a:pt x="53672" y="67552"/>
                  </a:lnTo>
                  <a:lnTo>
                    <a:pt x="42451" y="67552"/>
                  </a:lnTo>
                  <a:lnTo>
                    <a:pt x="42451" y="27414"/>
                  </a:lnTo>
                  <a:cubicBezTo>
                    <a:pt x="42451" y="22903"/>
                    <a:pt x="41989" y="19433"/>
                    <a:pt x="41179" y="17235"/>
                  </a:cubicBezTo>
                  <a:cubicBezTo>
                    <a:pt x="40253" y="14922"/>
                    <a:pt x="38750" y="13187"/>
                    <a:pt x="36552" y="11799"/>
                  </a:cubicBezTo>
                  <a:cubicBezTo>
                    <a:pt x="34355" y="10411"/>
                    <a:pt x="31694" y="9832"/>
                    <a:pt x="28802" y="9832"/>
                  </a:cubicBezTo>
                  <a:cubicBezTo>
                    <a:pt x="24060" y="9832"/>
                    <a:pt x="19896" y="11336"/>
                    <a:pt x="16425" y="14343"/>
                  </a:cubicBezTo>
                  <a:cubicBezTo>
                    <a:pt x="12955" y="17351"/>
                    <a:pt x="11221" y="23134"/>
                    <a:pt x="11221" y="31578"/>
                  </a:cubicBezTo>
                  <a:lnTo>
                    <a:pt x="11221" y="67668"/>
                  </a:lnTo>
                  <a:lnTo>
                    <a:pt x="0" y="67668"/>
                  </a:ln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2" name="Freeform: Shape 741">
              <a:extLst>
                <a:ext uri="{FF2B5EF4-FFF2-40B4-BE49-F238E27FC236}">
                  <a16:creationId xmlns:a16="http://schemas.microsoft.com/office/drawing/2014/main" id="{F2AADB9B-28D1-6C13-C689-BD70A09248FA}"/>
                </a:ext>
              </a:extLst>
            </p:cNvPr>
            <p:cNvSpPr/>
            <p:nvPr/>
          </p:nvSpPr>
          <p:spPr>
            <a:xfrm>
              <a:off x="8276360" y="3622241"/>
              <a:ext cx="58298" cy="94272"/>
            </a:xfrm>
            <a:custGeom>
              <a:avLst/>
              <a:gdLst>
                <a:gd name="connsiteX0" fmla="*/ 2198 w 58298"/>
                <a:gd name="connsiteY0" fmla="*/ 73105 h 94272"/>
                <a:gd name="connsiteX1" fmla="*/ 13071 w 58298"/>
                <a:gd name="connsiteY1" fmla="*/ 74724 h 94272"/>
                <a:gd name="connsiteX2" fmla="*/ 16888 w 58298"/>
                <a:gd name="connsiteY2" fmla="*/ 82011 h 94272"/>
                <a:gd name="connsiteX3" fmla="*/ 28224 w 58298"/>
                <a:gd name="connsiteY3" fmla="*/ 85134 h 94272"/>
                <a:gd name="connsiteX4" fmla="*/ 40253 w 58298"/>
                <a:gd name="connsiteY4" fmla="*/ 82011 h 94272"/>
                <a:gd name="connsiteX5" fmla="*/ 45922 w 58298"/>
                <a:gd name="connsiteY5" fmla="*/ 73336 h 94272"/>
                <a:gd name="connsiteX6" fmla="*/ 46731 w 58298"/>
                <a:gd name="connsiteY6" fmla="*/ 58993 h 94272"/>
                <a:gd name="connsiteX7" fmla="*/ 28455 w 58298"/>
                <a:gd name="connsiteY7" fmla="*/ 67668 h 94272"/>
                <a:gd name="connsiteX8" fmla="*/ 7403 w 58298"/>
                <a:gd name="connsiteY8" fmla="*/ 57836 h 94272"/>
                <a:gd name="connsiteX9" fmla="*/ 0 w 58298"/>
                <a:gd name="connsiteY9" fmla="*/ 34239 h 94272"/>
                <a:gd name="connsiteX10" fmla="*/ 3470 w 58298"/>
                <a:gd name="connsiteY10" fmla="*/ 16772 h 94272"/>
                <a:gd name="connsiteX11" fmla="*/ 13418 w 58298"/>
                <a:gd name="connsiteY11" fmla="*/ 4396 h 94272"/>
                <a:gd name="connsiteX12" fmla="*/ 28686 w 58298"/>
                <a:gd name="connsiteY12" fmla="*/ 0 h 94272"/>
                <a:gd name="connsiteX13" fmla="*/ 48004 w 58298"/>
                <a:gd name="connsiteY13" fmla="*/ 9485 h 94272"/>
                <a:gd name="connsiteX14" fmla="*/ 48004 w 58298"/>
                <a:gd name="connsiteY14" fmla="*/ 1504 h 94272"/>
                <a:gd name="connsiteX15" fmla="*/ 58298 w 58298"/>
                <a:gd name="connsiteY15" fmla="*/ 1504 h 94272"/>
                <a:gd name="connsiteX16" fmla="*/ 58298 w 58298"/>
                <a:gd name="connsiteY16" fmla="*/ 58530 h 94272"/>
                <a:gd name="connsiteX17" fmla="*/ 55176 w 58298"/>
                <a:gd name="connsiteY17" fmla="*/ 80392 h 94272"/>
                <a:gd name="connsiteX18" fmla="*/ 45227 w 58298"/>
                <a:gd name="connsiteY18" fmla="*/ 90571 h 94272"/>
                <a:gd name="connsiteX19" fmla="*/ 28455 w 58298"/>
                <a:gd name="connsiteY19" fmla="*/ 94272 h 94272"/>
                <a:gd name="connsiteX20" fmla="*/ 9369 w 58298"/>
                <a:gd name="connsiteY20" fmla="*/ 88951 h 94272"/>
                <a:gd name="connsiteX21" fmla="*/ 2314 w 58298"/>
                <a:gd name="connsiteY21" fmla="*/ 72989 h 94272"/>
                <a:gd name="connsiteX22" fmla="*/ 11451 w 58298"/>
                <a:gd name="connsiteY22" fmla="*/ 33429 h 94272"/>
                <a:gd name="connsiteX23" fmla="*/ 16657 w 58298"/>
                <a:gd name="connsiteY23" fmla="*/ 52399 h 94272"/>
                <a:gd name="connsiteX24" fmla="*/ 29612 w 58298"/>
                <a:gd name="connsiteY24" fmla="*/ 58414 h 94272"/>
                <a:gd name="connsiteX25" fmla="*/ 42567 w 58298"/>
                <a:gd name="connsiteY25" fmla="*/ 52515 h 94272"/>
                <a:gd name="connsiteX26" fmla="*/ 47772 w 58298"/>
                <a:gd name="connsiteY26" fmla="*/ 33892 h 94272"/>
                <a:gd name="connsiteX27" fmla="*/ 42451 w 58298"/>
                <a:gd name="connsiteY27" fmla="*/ 15616 h 94272"/>
                <a:gd name="connsiteX28" fmla="*/ 29496 w 58298"/>
                <a:gd name="connsiteY28" fmla="*/ 9485 h 94272"/>
                <a:gd name="connsiteX29" fmla="*/ 16773 w 58298"/>
                <a:gd name="connsiteY29" fmla="*/ 15500 h 94272"/>
                <a:gd name="connsiteX30" fmla="*/ 11567 w 58298"/>
                <a:gd name="connsiteY30" fmla="*/ 33429 h 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98" h="94272">
                  <a:moveTo>
                    <a:pt x="2198" y="73105"/>
                  </a:moveTo>
                  <a:lnTo>
                    <a:pt x="13071" y="74724"/>
                  </a:lnTo>
                  <a:cubicBezTo>
                    <a:pt x="13533" y="78078"/>
                    <a:pt x="14806" y="80507"/>
                    <a:pt x="16888" y="82011"/>
                  </a:cubicBezTo>
                  <a:cubicBezTo>
                    <a:pt x="19664" y="84093"/>
                    <a:pt x="23482" y="85134"/>
                    <a:pt x="28224" y="85134"/>
                  </a:cubicBezTo>
                  <a:cubicBezTo>
                    <a:pt x="33429" y="85134"/>
                    <a:pt x="37362" y="84093"/>
                    <a:pt x="40253" y="82011"/>
                  </a:cubicBezTo>
                  <a:cubicBezTo>
                    <a:pt x="43145" y="79929"/>
                    <a:pt x="44996" y="77037"/>
                    <a:pt x="45922" y="73336"/>
                  </a:cubicBezTo>
                  <a:cubicBezTo>
                    <a:pt x="46500" y="71022"/>
                    <a:pt x="46731" y="66280"/>
                    <a:pt x="46731" y="58993"/>
                  </a:cubicBezTo>
                  <a:cubicBezTo>
                    <a:pt x="41873" y="64776"/>
                    <a:pt x="35743" y="67668"/>
                    <a:pt x="28455" y="67668"/>
                  </a:cubicBezTo>
                  <a:cubicBezTo>
                    <a:pt x="19317" y="67668"/>
                    <a:pt x="12377" y="64429"/>
                    <a:pt x="7403" y="57836"/>
                  </a:cubicBezTo>
                  <a:cubicBezTo>
                    <a:pt x="2429" y="51242"/>
                    <a:pt x="0" y="43493"/>
                    <a:pt x="0" y="34239"/>
                  </a:cubicBezTo>
                  <a:cubicBezTo>
                    <a:pt x="0" y="27993"/>
                    <a:pt x="1156" y="22093"/>
                    <a:pt x="3470" y="16772"/>
                  </a:cubicBezTo>
                  <a:cubicBezTo>
                    <a:pt x="5784" y="11451"/>
                    <a:pt x="9023" y="7287"/>
                    <a:pt x="13418" y="4396"/>
                  </a:cubicBezTo>
                  <a:cubicBezTo>
                    <a:pt x="17813" y="1504"/>
                    <a:pt x="22788" y="0"/>
                    <a:pt x="28686" y="0"/>
                  </a:cubicBezTo>
                  <a:cubicBezTo>
                    <a:pt x="36437" y="0"/>
                    <a:pt x="42914" y="3123"/>
                    <a:pt x="48004" y="9485"/>
                  </a:cubicBezTo>
                  <a:lnTo>
                    <a:pt x="48004" y="1504"/>
                  </a:lnTo>
                  <a:lnTo>
                    <a:pt x="58298" y="1504"/>
                  </a:lnTo>
                  <a:lnTo>
                    <a:pt x="58298" y="58530"/>
                  </a:lnTo>
                  <a:cubicBezTo>
                    <a:pt x="58298" y="68825"/>
                    <a:pt x="57258" y="76112"/>
                    <a:pt x="55176" y="80392"/>
                  </a:cubicBezTo>
                  <a:cubicBezTo>
                    <a:pt x="53094" y="84672"/>
                    <a:pt x="49739" y="88026"/>
                    <a:pt x="45227" y="90571"/>
                  </a:cubicBezTo>
                  <a:cubicBezTo>
                    <a:pt x="40717" y="93000"/>
                    <a:pt x="35164" y="94272"/>
                    <a:pt x="28455" y="94272"/>
                  </a:cubicBezTo>
                  <a:cubicBezTo>
                    <a:pt x="20590" y="94272"/>
                    <a:pt x="14227" y="92537"/>
                    <a:pt x="9369" y="88951"/>
                  </a:cubicBezTo>
                  <a:cubicBezTo>
                    <a:pt x="4511" y="85366"/>
                    <a:pt x="2198" y="80045"/>
                    <a:pt x="2314" y="72989"/>
                  </a:cubicBezTo>
                  <a:close/>
                  <a:moveTo>
                    <a:pt x="11451" y="33429"/>
                  </a:moveTo>
                  <a:cubicBezTo>
                    <a:pt x="11451" y="42104"/>
                    <a:pt x="13187" y="48351"/>
                    <a:pt x="16657" y="52399"/>
                  </a:cubicBezTo>
                  <a:cubicBezTo>
                    <a:pt x="20127" y="56448"/>
                    <a:pt x="24407" y="58414"/>
                    <a:pt x="29612" y="58414"/>
                  </a:cubicBezTo>
                  <a:cubicBezTo>
                    <a:pt x="34817" y="58414"/>
                    <a:pt x="39097" y="56448"/>
                    <a:pt x="42567" y="52515"/>
                  </a:cubicBezTo>
                  <a:cubicBezTo>
                    <a:pt x="46037" y="48582"/>
                    <a:pt x="47772" y="42336"/>
                    <a:pt x="47772" y="33892"/>
                  </a:cubicBezTo>
                  <a:cubicBezTo>
                    <a:pt x="47772" y="25448"/>
                    <a:pt x="45922" y="19780"/>
                    <a:pt x="42451" y="15616"/>
                  </a:cubicBezTo>
                  <a:cubicBezTo>
                    <a:pt x="38981" y="11451"/>
                    <a:pt x="34586" y="9485"/>
                    <a:pt x="29496" y="9485"/>
                  </a:cubicBezTo>
                  <a:cubicBezTo>
                    <a:pt x="24407" y="9485"/>
                    <a:pt x="20358" y="11451"/>
                    <a:pt x="16773" y="15500"/>
                  </a:cubicBezTo>
                  <a:cubicBezTo>
                    <a:pt x="13303" y="19549"/>
                    <a:pt x="11567" y="25563"/>
                    <a:pt x="11567" y="33429"/>
                  </a:cubicBezTo>
                  <a:close/>
                </a:path>
              </a:pathLst>
            </a:custGeom>
            <a:solidFill>
              <a:srgbClr val="1D1D1B"/>
            </a:solidFill>
            <a:ln w="11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43" name="Freeform: Shape 742">
            <a:extLst>
              <a:ext uri="{FF2B5EF4-FFF2-40B4-BE49-F238E27FC236}">
                <a16:creationId xmlns:a16="http://schemas.microsoft.com/office/drawing/2014/main" id="{453E9C42-B529-5E64-BC62-E332124EEA0C}"/>
              </a:ext>
            </a:extLst>
          </p:cNvPr>
          <p:cNvSpPr/>
          <p:nvPr/>
        </p:nvSpPr>
        <p:spPr>
          <a:xfrm>
            <a:off x="626882" y="1295738"/>
            <a:ext cx="4277536" cy="4229069"/>
          </a:xfrm>
          <a:custGeom>
            <a:avLst/>
            <a:gdLst>
              <a:gd name="connsiteX0" fmla="*/ 2594051 w 4277536"/>
              <a:gd name="connsiteY0" fmla="*/ 4229070 h 4229069"/>
              <a:gd name="connsiteX1" fmla="*/ 2590234 w 4277536"/>
              <a:gd name="connsiteY1" fmla="*/ 4211488 h 4229069"/>
              <a:gd name="connsiteX2" fmla="*/ 4259491 w 4277536"/>
              <a:gd name="connsiteY2" fmla="*/ 2138884 h 4229069"/>
              <a:gd name="connsiteX3" fmla="*/ 4225715 w 4277536"/>
              <a:gd name="connsiteY3" fmla="*/ 1759712 h 4229069"/>
              <a:gd name="connsiteX4" fmla="*/ 4243529 w 4277536"/>
              <a:gd name="connsiteY4" fmla="*/ 1756473 h 4229069"/>
              <a:gd name="connsiteX5" fmla="*/ 4277536 w 4277536"/>
              <a:gd name="connsiteY5" fmla="*/ 2138768 h 4229069"/>
              <a:gd name="connsiteX6" fmla="*/ 3796689 w 4277536"/>
              <a:gd name="connsiteY6" fmla="*/ 3490044 h 4229069"/>
              <a:gd name="connsiteX7" fmla="*/ 2594051 w 4277536"/>
              <a:gd name="connsiteY7" fmla="*/ 4229070 h 4229069"/>
              <a:gd name="connsiteX8" fmla="*/ 1181933 w 4277536"/>
              <a:gd name="connsiteY8" fmla="*/ 4052208 h 4229069"/>
              <a:gd name="connsiteX9" fmla="*/ 0 w 4277536"/>
              <a:gd name="connsiteY9" fmla="*/ 2138884 h 4229069"/>
              <a:gd name="connsiteX10" fmla="*/ 65586 w 4277536"/>
              <a:gd name="connsiteY10" fmla="*/ 1611190 h 4229069"/>
              <a:gd name="connsiteX11" fmla="*/ 83052 w 4277536"/>
              <a:gd name="connsiteY11" fmla="*/ 1615585 h 4229069"/>
              <a:gd name="connsiteX12" fmla="*/ 18045 w 4277536"/>
              <a:gd name="connsiteY12" fmla="*/ 2138768 h 4229069"/>
              <a:gd name="connsiteX13" fmla="*/ 1190145 w 4277536"/>
              <a:gd name="connsiteY13" fmla="*/ 4036014 h 4229069"/>
              <a:gd name="connsiteX14" fmla="*/ 1182048 w 4277536"/>
              <a:gd name="connsiteY14" fmla="*/ 4052208 h 4229069"/>
              <a:gd name="connsiteX15" fmla="*/ 3525902 w 4277536"/>
              <a:gd name="connsiteY15" fmla="*/ 534518 h 4229069"/>
              <a:gd name="connsiteX16" fmla="*/ 2138768 w 4277536"/>
              <a:gd name="connsiteY16" fmla="*/ 18045 h 4229069"/>
              <a:gd name="connsiteX17" fmla="*/ 866496 w 4277536"/>
              <a:gd name="connsiteY17" fmla="*/ 441981 h 4229069"/>
              <a:gd name="connsiteX18" fmla="*/ 855623 w 4277536"/>
              <a:gd name="connsiteY18" fmla="*/ 427522 h 4229069"/>
              <a:gd name="connsiteX19" fmla="*/ 2138768 w 4277536"/>
              <a:gd name="connsiteY19" fmla="*/ 0 h 4229069"/>
              <a:gd name="connsiteX20" fmla="*/ 3537700 w 4277536"/>
              <a:gd name="connsiteY20" fmla="*/ 520869 h 4229069"/>
              <a:gd name="connsiteX21" fmla="*/ 3525902 w 4277536"/>
              <a:gd name="connsiteY21" fmla="*/ 534518 h 422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7536" h="4229069">
                <a:moveTo>
                  <a:pt x="2594051" y="4229070"/>
                </a:moveTo>
                <a:lnTo>
                  <a:pt x="2590234" y="4211488"/>
                </a:lnTo>
                <a:cubicBezTo>
                  <a:pt x="3557480" y="4001775"/>
                  <a:pt x="4259491" y="3130074"/>
                  <a:pt x="4259491" y="2138884"/>
                </a:cubicBezTo>
                <a:cubicBezTo>
                  <a:pt x="4259491" y="2011645"/>
                  <a:pt x="4248156" y="1884059"/>
                  <a:pt x="4225715" y="1759712"/>
                </a:cubicBezTo>
                <a:lnTo>
                  <a:pt x="4243529" y="1756473"/>
                </a:lnTo>
                <a:cubicBezTo>
                  <a:pt x="4266085" y="1881861"/>
                  <a:pt x="4277652" y="2010488"/>
                  <a:pt x="4277536" y="2138768"/>
                </a:cubicBezTo>
                <a:cubicBezTo>
                  <a:pt x="4277536" y="2630141"/>
                  <a:pt x="4106805" y="3110063"/>
                  <a:pt x="3796689" y="3490044"/>
                </a:cubicBezTo>
                <a:cubicBezTo>
                  <a:pt x="3490969" y="3864704"/>
                  <a:pt x="3063910" y="4127163"/>
                  <a:pt x="2594051" y="4229070"/>
                </a:cubicBezTo>
                <a:close/>
                <a:moveTo>
                  <a:pt x="1181933" y="4052208"/>
                </a:moveTo>
                <a:cubicBezTo>
                  <a:pt x="452854" y="3686917"/>
                  <a:pt x="0" y="2953790"/>
                  <a:pt x="0" y="2138884"/>
                </a:cubicBezTo>
                <a:cubicBezTo>
                  <a:pt x="0" y="1960171"/>
                  <a:pt x="22093" y="1782615"/>
                  <a:pt x="65586" y="1611190"/>
                </a:cubicBezTo>
                <a:lnTo>
                  <a:pt x="83052" y="1615585"/>
                </a:lnTo>
                <a:cubicBezTo>
                  <a:pt x="39907" y="1785623"/>
                  <a:pt x="18045" y="1961559"/>
                  <a:pt x="18045" y="2138768"/>
                </a:cubicBezTo>
                <a:cubicBezTo>
                  <a:pt x="18045" y="2946850"/>
                  <a:pt x="467198" y="3673846"/>
                  <a:pt x="1190145" y="4036014"/>
                </a:cubicBezTo>
                <a:lnTo>
                  <a:pt x="1182048" y="4052208"/>
                </a:lnTo>
                <a:close/>
                <a:moveTo>
                  <a:pt x="3525902" y="534518"/>
                </a:moveTo>
                <a:cubicBezTo>
                  <a:pt x="3141062" y="201500"/>
                  <a:pt x="2648417" y="18045"/>
                  <a:pt x="2138768" y="18045"/>
                </a:cubicBezTo>
                <a:cubicBezTo>
                  <a:pt x="1675735" y="18045"/>
                  <a:pt x="1235720" y="164716"/>
                  <a:pt x="866496" y="441981"/>
                </a:cubicBezTo>
                <a:lnTo>
                  <a:pt x="855623" y="427522"/>
                </a:lnTo>
                <a:cubicBezTo>
                  <a:pt x="1228085" y="147828"/>
                  <a:pt x="1671686" y="116"/>
                  <a:pt x="2138768" y="0"/>
                </a:cubicBezTo>
                <a:cubicBezTo>
                  <a:pt x="2652697" y="0"/>
                  <a:pt x="3149507" y="184959"/>
                  <a:pt x="3537700" y="520869"/>
                </a:cubicBezTo>
                <a:lnTo>
                  <a:pt x="3525902" y="534518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4" name="Freeform: Shape 743">
            <a:extLst>
              <a:ext uri="{FF2B5EF4-FFF2-40B4-BE49-F238E27FC236}">
                <a16:creationId xmlns:a16="http://schemas.microsoft.com/office/drawing/2014/main" id="{7D5938CF-1EED-82D5-153C-8AE92EBE3C1D}"/>
              </a:ext>
            </a:extLst>
          </p:cNvPr>
          <p:cNvSpPr/>
          <p:nvPr/>
        </p:nvSpPr>
        <p:spPr>
          <a:xfrm>
            <a:off x="906922" y="1577514"/>
            <a:ext cx="3717453" cy="3715834"/>
          </a:xfrm>
          <a:custGeom>
            <a:avLst/>
            <a:gdLst>
              <a:gd name="connsiteX0" fmla="*/ 1858727 w 3717453"/>
              <a:gd name="connsiteY0" fmla="*/ 3715835 h 3715834"/>
              <a:gd name="connsiteX1" fmla="*/ 1832585 w 3717453"/>
              <a:gd name="connsiteY1" fmla="*/ 3715604 h 3715834"/>
              <a:gd name="connsiteX2" fmla="*/ 1833626 w 3717453"/>
              <a:gd name="connsiteY2" fmla="*/ 3643309 h 3715834"/>
              <a:gd name="connsiteX3" fmla="*/ 1858843 w 3717453"/>
              <a:gd name="connsiteY3" fmla="*/ 3643540 h 3715834"/>
              <a:gd name="connsiteX4" fmla="*/ 3645391 w 3717453"/>
              <a:gd name="connsiteY4" fmla="*/ 1857108 h 3715834"/>
              <a:gd name="connsiteX5" fmla="*/ 1934261 w 3717453"/>
              <a:gd name="connsiteY5" fmla="*/ 72179 h 3715834"/>
              <a:gd name="connsiteX6" fmla="*/ 1937268 w 3717453"/>
              <a:gd name="connsiteY6" fmla="*/ 0 h 3715834"/>
              <a:gd name="connsiteX7" fmla="*/ 3717454 w 3717453"/>
              <a:gd name="connsiteY7" fmla="*/ 1857108 h 3715834"/>
              <a:gd name="connsiteX8" fmla="*/ 1858727 w 3717453"/>
              <a:gd name="connsiteY8" fmla="*/ 3715835 h 3715834"/>
              <a:gd name="connsiteX9" fmla="*/ 516936 w 3717453"/>
              <a:gd name="connsiteY9" fmla="*/ 3143376 h 3715834"/>
              <a:gd name="connsiteX10" fmla="*/ 0 w 3717453"/>
              <a:gd name="connsiteY10" fmla="*/ 1857108 h 3715834"/>
              <a:gd name="connsiteX11" fmla="*/ 591545 w 3717453"/>
              <a:gd name="connsiteY11" fmla="*/ 497272 h 3715834"/>
              <a:gd name="connsiteX12" fmla="*/ 640821 w 3717453"/>
              <a:gd name="connsiteY12" fmla="*/ 550134 h 3715834"/>
              <a:gd name="connsiteX13" fmla="*/ 72295 w 3717453"/>
              <a:gd name="connsiteY13" fmla="*/ 1857108 h 3715834"/>
              <a:gd name="connsiteX14" fmla="*/ 569104 w 3717453"/>
              <a:gd name="connsiteY14" fmla="*/ 3093290 h 3715834"/>
              <a:gd name="connsiteX15" fmla="*/ 516936 w 3717453"/>
              <a:gd name="connsiteY15" fmla="*/ 3143260 h 371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17453" h="3715834">
                <a:moveTo>
                  <a:pt x="1858727" y="3715835"/>
                </a:moveTo>
                <a:lnTo>
                  <a:pt x="1832585" y="3715604"/>
                </a:lnTo>
                <a:lnTo>
                  <a:pt x="1833626" y="3643309"/>
                </a:lnTo>
                <a:lnTo>
                  <a:pt x="1858843" y="3643540"/>
                </a:lnTo>
                <a:cubicBezTo>
                  <a:pt x="2843902" y="3643540"/>
                  <a:pt x="3645391" y="2842167"/>
                  <a:pt x="3645391" y="1857108"/>
                </a:cubicBezTo>
                <a:cubicBezTo>
                  <a:pt x="3645391" y="872048"/>
                  <a:pt x="2893757" y="112086"/>
                  <a:pt x="1934261" y="72179"/>
                </a:cubicBezTo>
                <a:lnTo>
                  <a:pt x="1937268" y="0"/>
                </a:lnTo>
                <a:cubicBezTo>
                  <a:pt x="2935514" y="41526"/>
                  <a:pt x="3717454" y="857242"/>
                  <a:pt x="3717454" y="1857108"/>
                </a:cubicBezTo>
                <a:cubicBezTo>
                  <a:pt x="3717454" y="2856973"/>
                  <a:pt x="2883578" y="3715835"/>
                  <a:pt x="1858727" y="3715835"/>
                </a:cubicBezTo>
                <a:close/>
                <a:moveTo>
                  <a:pt x="516936" y="3143376"/>
                </a:moveTo>
                <a:cubicBezTo>
                  <a:pt x="183571" y="2795783"/>
                  <a:pt x="0" y="2338996"/>
                  <a:pt x="0" y="1857108"/>
                </a:cubicBezTo>
                <a:cubicBezTo>
                  <a:pt x="0" y="1343410"/>
                  <a:pt x="215612" y="847757"/>
                  <a:pt x="591545" y="497272"/>
                </a:cubicBezTo>
                <a:lnTo>
                  <a:pt x="640821" y="550134"/>
                </a:lnTo>
                <a:cubicBezTo>
                  <a:pt x="279463" y="886970"/>
                  <a:pt x="72295" y="1363421"/>
                  <a:pt x="72295" y="1857108"/>
                </a:cubicBezTo>
                <a:cubicBezTo>
                  <a:pt x="72295" y="2320141"/>
                  <a:pt x="248694" y="2759231"/>
                  <a:pt x="569104" y="3093290"/>
                </a:cubicBezTo>
                <a:lnTo>
                  <a:pt x="516936" y="314326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5" name="Freeform: Shape 744">
            <a:extLst>
              <a:ext uri="{FF2B5EF4-FFF2-40B4-BE49-F238E27FC236}">
                <a16:creationId xmlns:a16="http://schemas.microsoft.com/office/drawing/2014/main" id="{58D42625-005A-6481-A96E-A4057BA76D20}"/>
              </a:ext>
            </a:extLst>
          </p:cNvPr>
          <p:cNvSpPr/>
          <p:nvPr/>
        </p:nvSpPr>
        <p:spPr>
          <a:xfrm rot="20103600">
            <a:off x="1715273" y="4771132"/>
            <a:ext cx="1034104" cy="1034104"/>
          </a:xfrm>
          <a:custGeom>
            <a:avLst/>
            <a:gdLst>
              <a:gd name="connsiteX0" fmla="*/ 1034104 w 1034104"/>
              <a:gd name="connsiteY0" fmla="*/ 517052 h 1034104"/>
              <a:gd name="connsiteX1" fmla="*/ 517052 w 1034104"/>
              <a:gd name="connsiteY1" fmla="*/ 1034105 h 1034104"/>
              <a:gd name="connsiteX2" fmla="*/ 0 w 1034104"/>
              <a:gd name="connsiteY2" fmla="*/ 517052 h 1034104"/>
              <a:gd name="connsiteX3" fmla="*/ 517052 w 1034104"/>
              <a:gd name="connsiteY3" fmla="*/ 0 h 1034104"/>
              <a:gd name="connsiteX4" fmla="*/ 1034104 w 1034104"/>
              <a:gd name="connsiteY4" fmla="*/ 517052 h 103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4104" h="1034104">
                <a:moveTo>
                  <a:pt x="1034104" y="517052"/>
                </a:moveTo>
                <a:cubicBezTo>
                  <a:pt x="1034104" y="802612"/>
                  <a:pt x="802612" y="1034105"/>
                  <a:pt x="517052" y="1034105"/>
                </a:cubicBezTo>
                <a:cubicBezTo>
                  <a:pt x="231492" y="1034105"/>
                  <a:pt x="0" y="802612"/>
                  <a:pt x="0" y="517052"/>
                </a:cubicBezTo>
                <a:cubicBezTo>
                  <a:pt x="0" y="231492"/>
                  <a:pt x="231492" y="0"/>
                  <a:pt x="517052" y="0"/>
                </a:cubicBezTo>
                <a:cubicBezTo>
                  <a:pt x="802612" y="0"/>
                  <a:pt x="1034104" y="231492"/>
                  <a:pt x="1034104" y="517052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1496400" scaled="1"/>
          </a:gradFill>
          <a:ln w="11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6" name="Freeform: Shape 745">
            <a:extLst>
              <a:ext uri="{FF2B5EF4-FFF2-40B4-BE49-F238E27FC236}">
                <a16:creationId xmlns:a16="http://schemas.microsoft.com/office/drawing/2014/main" id="{5FD69077-3422-904A-FD4A-359A545F45DB}"/>
              </a:ext>
            </a:extLst>
          </p:cNvPr>
          <p:cNvSpPr/>
          <p:nvPr/>
        </p:nvSpPr>
        <p:spPr>
          <a:xfrm>
            <a:off x="5000425" y="1295738"/>
            <a:ext cx="4277651" cy="4229069"/>
          </a:xfrm>
          <a:custGeom>
            <a:avLst/>
            <a:gdLst>
              <a:gd name="connsiteX0" fmla="*/ 480847 w 4277651"/>
              <a:gd name="connsiteY0" fmla="*/ 3490044 h 4229069"/>
              <a:gd name="connsiteX1" fmla="*/ 0 w 4277651"/>
              <a:gd name="connsiteY1" fmla="*/ 2138768 h 4229069"/>
              <a:gd name="connsiteX2" fmla="*/ 34007 w 4277651"/>
              <a:gd name="connsiteY2" fmla="*/ 1756473 h 4229069"/>
              <a:gd name="connsiteX3" fmla="*/ 51821 w 4277651"/>
              <a:gd name="connsiteY3" fmla="*/ 1759712 h 4229069"/>
              <a:gd name="connsiteX4" fmla="*/ 18045 w 4277651"/>
              <a:gd name="connsiteY4" fmla="*/ 2138884 h 4229069"/>
              <a:gd name="connsiteX5" fmla="*/ 1687301 w 4277651"/>
              <a:gd name="connsiteY5" fmla="*/ 4211488 h 4229069"/>
              <a:gd name="connsiteX6" fmla="*/ 1683485 w 4277651"/>
              <a:gd name="connsiteY6" fmla="*/ 4229070 h 4229069"/>
              <a:gd name="connsiteX7" fmla="*/ 480847 w 4277651"/>
              <a:gd name="connsiteY7" fmla="*/ 3490044 h 4229069"/>
              <a:gd name="connsiteX8" fmla="*/ 3087507 w 4277651"/>
              <a:gd name="connsiteY8" fmla="*/ 4036014 h 4229069"/>
              <a:gd name="connsiteX9" fmla="*/ 4259607 w 4277651"/>
              <a:gd name="connsiteY9" fmla="*/ 2138768 h 4229069"/>
              <a:gd name="connsiteX10" fmla="*/ 4194599 w 4277651"/>
              <a:gd name="connsiteY10" fmla="*/ 1615585 h 4229069"/>
              <a:gd name="connsiteX11" fmla="*/ 4212066 w 4277651"/>
              <a:gd name="connsiteY11" fmla="*/ 1611190 h 4229069"/>
              <a:gd name="connsiteX12" fmla="*/ 4277651 w 4277651"/>
              <a:gd name="connsiteY12" fmla="*/ 2138884 h 4229069"/>
              <a:gd name="connsiteX13" fmla="*/ 3095603 w 4277651"/>
              <a:gd name="connsiteY13" fmla="*/ 4052208 h 4229069"/>
              <a:gd name="connsiteX14" fmla="*/ 3087507 w 4277651"/>
              <a:gd name="connsiteY14" fmla="*/ 4036014 h 4229069"/>
              <a:gd name="connsiteX15" fmla="*/ 739951 w 4277651"/>
              <a:gd name="connsiteY15" fmla="*/ 520869 h 4229069"/>
              <a:gd name="connsiteX16" fmla="*/ 2138884 w 4277651"/>
              <a:gd name="connsiteY16" fmla="*/ 0 h 4229069"/>
              <a:gd name="connsiteX17" fmla="*/ 3422029 w 4277651"/>
              <a:gd name="connsiteY17" fmla="*/ 427522 h 4229069"/>
              <a:gd name="connsiteX18" fmla="*/ 3411156 w 4277651"/>
              <a:gd name="connsiteY18" fmla="*/ 441981 h 4229069"/>
              <a:gd name="connsiteX19" fmla="*/ 2138884 w 4277651"/>
              <a:gd name="connsiteY19" fmla="*/ 18045 h 4229069"/>
              <a:gd name="connsiteX20" fmla="*/ 751750 w 4277651"/>
              <a:gd name="connsiteY20" fmla="*/ 534518 h 4229069"/>
              <a:gd name="connsiteX21" fmla="*/ 739951 w 4277651"/>
              <a:gd name="connsiteY21" fmla="*/ 520869 h 422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7651" h="4229069">
                <a:moveTo>
                  <a:pt x="480847" y="3490044"/>
                </a:moveTo>
                <a:cubicBezTo>
                  <a:pt x="170847" y="3110063"/>
                  <a:pt x="0" y="2630141"/>
                  <a:pt x="0" y="2138768"/>
                </a:cubicBezTo>
                <a:cubicBezTo>
                  <a:pt x="0" y="2010488"/>
                  <a:pt x="11451" y="1881861"/>
                  <a:pt x="34007" y="1756473"/>
                </a:cubicBezTo>
                <a:lnTo>
                  <a:pt x="51821" y="1759712"/>
                </a:lnTo>
                <a:cubicBezTo>
                  <a:pt x="29381" y="1884059"/>
                  <a:pt x="17929" y="2011645"/>
                  <a:pt x="18045" y="2138884"/>
                </a:cubicBezTo>
                <a:cubicBezTo>
                  <a:pt x="18045" y="3130074"/>
                  <a:pt x="720056" y="4001775"/>
                  <a:pt x="1687301" y="4211488"/>
                </a:cubicBezTo>
                <a:lnTo>
                  <a:pt x="1683485" y="4229070"/>
                </a:lnTo>
                <a:cubicBezTo>
                  <a:pt x="1213626" y="4127163"/>
                  <a:pt x="786567" y="3864820"/>
                  <a:pt x="480847" y="3490044"/>
                </a:cubicBezTo>
                <a:close/>
                <a:moveTo>
                  <a:pt x="3087507" y="4036014"/>
                </a:moveTo>
                <a:cubicBezTo>
                  <a:pt x="3810454" y="3673846"/>
                  <a:pt x="4259607" y="2946850"/>
                  <a:pt x="4259607" y="2138768"/>
                </a:cubicBezTo>
                <a:cubicBezTo>
                  <a:pt x="4259607" y="1961559"/>
                  <a:pt x="4237745" y="1785507"/>
                  <a:pt x="4194599" y="1615585"/>
                </a:cubicBezTo>
                <a:lnTo>
                  <a:pt x="4212066" y="1611190"/>
                </a:lnTo>
                <a:cubicBezTo>
                  <a:pt x="4255559" y="1782615"/>
                  <a:pt x="4277651" y="1960171"/>
                  <a:pt x="4277651" y="2138884"/>
                </a:cubicBezTo>
                <a:cubicBezTo>
                  <a:pt x="4277651" y="2953790"/>
                  <a:pt x="3824797" y="3686917"/>
                  <a:pt x="3095603" y="4052208"/>
                </a:cubicBezTo>
                <a:lnTo>
                  <a:pt x="3087507" y="4036014"/>
                </a:lnTo>
                <a:close/>
                <a:moveTo>
                  <a:pt x="739951" y="520869"/>
                </a:moveTo>
                <a:cubicBezTo>
                  <a:pt x="1128145" y="185075"/>
                  <a:pt x="1624955" y="0"/>
                  <a:pt x="2138884" y="0"/>
                </a:cubicBezTo>
                <a:cubicBezTo>
                  <a:pt x="2605966" y="0"/>
                  <a:pt x="3049682" y="147828"/>
                  <a:pt x="3422029" y="427522"/>
                </a:cubicBezTo>
                <a:lnTo>
                  <a:pt x="3411156" y="441981"/>
                </a:lnTo>
                <a:cubicBezTo>
                  <a:pt x="3041932" y="164716"/>
                  <a:pt x="2601917" y="18045"/>
                  <a:pt x="2138884" y="18045"/>
                </a:cubicBezTo>
                <a:cubicBezTo>
                  <a:pt x="1629350" y="18045"/>
                  <a:pt x="1136705" y="201500"/>
                  <a:pt x="751750" y="534518"/>
                </a:cubicBezTo>
                <a:lnTo>
                  <a:pt x="739951" y="520869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7" name="Freeform: Shape 746">
            <a:extLst>
              <a:ext uri="{FF2B5EF4-FFF2-40B4-BE49-F238E27FC236}">
                <a16:creationId xmlns:a16="http://schemas.microsoft.com/office/drawing/2014/main" id="{6D47C51E-220E-956A-7CE2-FF9CD4376DF9}"/>
              </a:ext>
            </a:extLst>
          </p:cNvPr>
          <p:cNvSpPr/>
          <p:nvPr/>
        </p:nvSpPr>
        <p:spPr>
          <a:xfrm>
            <a:off x="5280582" y="1577514"/>
            <a:ext cx="3717454" cy="3715834"/>
          </a:xfrm>
          <a:custGeom>
            <a:avLst/>
            <a:gdLst>
              <a:gd name="connsiteX0" fmla="*/ 0 w 3717454"/>
              <a:gd name="connsiteY0" fmla="*/ 1857108 h 3715834"/>
              <a:gd name="connsiteX1" fmla="*/ 1780186 w 3717454"/>
              <a:gd name="connsiteY1" fmla="*/ 0 h 3715834"/>
              <a:gd name="connsiteX2" fmla="*/ 1783193 w 3717454"/>
              <a:gd name="connsiteY2" fmla="*/ 72179 h 3715834"/>
              <a:gd name="connsiteX3" fmla="*/ 72295 w 3717454"/>
              <a:gd name="connsiteY3" fmla="*/ 1857108 h 3715834"/>
              <a:gd name="connsiteX4" fmla="*/ 1858843 w 3717454"/>
              <a:gd name="connsiteY4" fmla="*/ 3643540 h 3715834"/>
              <a:gd name="connsiteX5" fmla="*/ 1884059 w 3717454"/>
              <a:gd name="connsiteY5" fmla="*/ 3643309 h 3715834"/>
              <a:gd name="connsiteX6" fmla="*/ 1885100 w 3717454"/>
              <a:gd name="connsiteY6" fmla="*/ 3715604 h 3715834"/>
              <a:gd name="connsiteX7" fmla="*/ 1858959 w 3717454"/>
              <a:gd name="connsiteY7" fmla="*/ 3715835 h 3715834"/>
              <a:gd name="connsiteX8" fmla="*/ 231 w 3717454"/>
              <a:gd name="connsiteY8" fmla="*/ 1857108 h 3715834"/>
              <a:gd name="connsiteX9" fmla="*/ 3148350 w 3717454"/>
              <a:gd name="connsiteY9" fmla="*/ 3093290 h 3715834"/>
              <a:gd name="connsiteX10" fmla="*/ 3645159 w 3717454"/>
              <a:gd name="connsiteY10" fmla="*/ 1857108 h 3715834"/>
              <a:gd name="connsiteX11" fmla="*/ 3076633 w 3717454"/>
              <a:gd name="connsiteY11" fmla="*/ 550134 h 3715834"/>
              <a:gd name="connsiteX12" fmla="*/ 3125909 w 3717454"/>
              <a:gd name="connsiteY12" fmla="*/ 497272 h 3715834"/>
              <a:gd name="connsiteX13" fmla="*/ 3717454 w 3717454"/>
              <a:gd name="connsiteY13" fmla="*/ 1857108 h 3715834"/>
              <a:gd name="connsiteX14" fmla="*/ 3200518 w 3717454"/>
              <a:gd name="connsiteY14" fmla="*/ 3143376 h 3715834"/>
              <a:gd name="connsiteX15" fmla="*/ 3148350 w 3717454"/>
              <a:gd name="connsiteY15" fmla="*/ 3093406 h 371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17454" h="3715834">
                <a:moveTo>
                  <a:pt x="0" y="1857108"/>
                </a:moveTo>
                <a:cubicBezTo>
                  <a:pt x="0" y="857242"/>
                  <a:pt x="781940" y="41526"/>
                  <a:pt x="1780186" y="0"/>
                </a:cubicBezTo>
                <a:lnTo>
                  <a:pt x="1783193" y="72179"/>
                </a:lnTo>
                <a:cubicBezTo>
                  <a:pt x="823813" y="112086"/>
                  <a:pt x="72295" y="896108"/>
                  <a:pt x="72295" y="1857108"/>
                </a:cubicBezTo>
                <a:cubicBezTo>
                  <a:pt x="72295" y="2842167"/>
                  <a:pt x="873668" y="3643540"/>
                  <a:pt x="1858843" y="3643540"/>
                </a:cubicBezTo>
                <a:lnTo>
                  <a:pt x="1884059" y="3643309"/>
                </a:lnTo>
                <a:lnTo>
                  <a:pt x="1885100" y="3715604"/>
                </a:lnTo>
                <a:lnTo>
                  <a:pt x="1858959" y="3715835"/>
                </a:lnTo>
                <a:cubicBezTo>
                  <a:pt x="833992" y="3715835"/>
                  <a:pt x="231" y="2881958"/>
                  <a:pt x="231" y="1857108"/>
                </a:cubicBezTo>
                <a:close/>
                <a:moveTo>
                  <a:pt x="3148350" y="3093290"/>
                </a:moveTo>
                <a:cubicBezTo>
                  <a:pt x="3468760" y="2759231"/>
                  <a:pt x="3645159" y="2320141"/>
                  <a:pt x="3645159" y="1857108"/>
                </a:cubicBezTo>
                <a:cubicBezTo>
                  <a:pt x="3645159" y="1363421"/>
                  <a:pt x="3437991" y="886970"/>
                  <a:pt x="3076633" y="550134"/>
                </a:cubicBezTo>
                <a:lnTo>
                  <a:pt x="3125909" y="497272"/>
                </a:lnTo>
                <a:cubicBezTo>
                  <a:pt x="3501842" y="847757"/>
                  <a:pt x="3717454" y="1343410"/>
                  <a:pt x="3717454" y="1857108"/>
                </a:cubicBezTo>
                <a:cubicBezTo>
                  <a:pt x="3717454" y="2338880"/>
                  <a:pt x="3533883" y="2795667"/>
                  <a:pt x="3200518" y="3143376"/>
                </a:cubicBezTo>
                <a:lnTo>
                  <a:pt x="3148350" y="3093406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8" name="Freeform: Shape 747">
            <a:extLst>
              <a:ext uri="{FF2B5EF4-FFF2-40B4-BE49-F238E27FC236}">
                <a16:creationId xmlns:a16="http://schemas.microsoft.com/office/drawing/2014/main" id="{B9303214-F56D-5C49-BF94-FDDD99D4D5E8}"/>
              </a:ext>
            </a:extLst>
          </p:cNvPr>
          <p:cNvSpPr/>
          <p:nvPr/>
        </p:nvSpPr>
        <p:spPr>
          <a:xfrm rot="17696400">
            <a:off x="7155036" y="4770454"/>
            <a:ext cx="1034104" cy="1034104"/>
          </a:xfrm>
          <a:custGeom>
            <a:avLst/>
            <a:gdLst>
              <a:gd name="connsiteX0" fmla="*/ 1034104 w 1034104"/>
              <a:gd name="connsiteY0" fmla="*/ 517052 h 1034104"/>
              <a:gd name="connsiteX1" fmla="*/ 517052 w 1034104"/>
              <a:gd name="connsiteY1" fmla="*/ 1034104 h 1034104"/>
              <a:gd name="connsiteX2" fmla="*/ -1 w 1034104"/>
              <a:gd name="connsiteY2" fmla="*/ 517052 h 1034104"/>
              <a:gd name="connsiteX3" fmla="*/ 517052 w 1034104"/>
              <a:gd name="connsiteY3" fmla="*/ 0 h 1034104"/>
              <a:gd name="connsiteX4" fmla="*/ 1034104 w 1034104"/>
              <a:gd name="connsiteY4" fmla="*/ 517052 h 103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4104" h="1034104">
                <a:moveTo>
                  <a:pt x="1034104" y="517052"/>
                </a:moveTo>
                <a:cubicBezTo>
                  <a:pt x="1034104" y="802612"/>
                  <a:pt x="802612" y="1034104"/>
                  <a:pt x="517052" y="1034104"/>
                </a:cubicBezTo>
                <a:cubicBezTo>
                  <a:pt x="231492" y="1034104"/>
                  <a:pt x="-1" y="802612"/>
                  <a:pt x="-1" y="517052"/>
                </a:cubicBezTo>
                <a:cubicBezTo>
                  <a:pt x="-1" y="231492"/>
                  <a:pt x="231492" y="0"/>
                  <a:pt x="517052" y="0"/>
                </a:cubicBezTo>
                <a:cubicBezTo>
                  <a:pt x="802612" y="0"/>
                  <a:pt x="1034104" y="231492"/>
                  <a:pt x="1034104" y="517052"/>
                </a:cubicBez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3903600" scaled="1"/>
          </a:gradFill>
          <a:ln w="11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9" name="TextBox 748">
            <a:extLst>
              <a:ext uri="{FF2B5EF4-FFF2-40B4-BE49-F238E27FC236}">
                <a16:creationId xmlns:a16="http://schemas.microsoft.com/office/drawing/2014/main" id="{970DF09C-A3FF-7BB8-6A32-0C1794D89EC9}"/>
              </a:ext>
            </a:extLst>
          </p:cNvPr>
          <p:cNvSpPr txBox="1"/>
          <p:nvPr/>
        </p:nvSpPr>
        <p:spPr>
          <a:xfrm>
            <a:off x="7273081" y="5156797"/>
            <a:ext cx="726536" cy="2302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TEI-Water</a:t>
            </a:r>
          </a:p>
        </p:txBody>
      </p:sp>
      <p:sp>
        <p:nvSpPr>
          <p:cNvPr id="750" name="TextBox 749">
            <a:extLst>
              <a:ext uri="{FF2B5EF4-FFF2-40B4-BE49-F238E27FC236}">
                <a16:creationId xmlns:a16="http://schemas.microsoft.com/office/drawing/2014/main" id="{E689BF6D-F5DC-36AD-EAB0-156B83B092CC}"/>
              </a:ext>
            </a:extLst>
          </p:cNvPr>
          <p:cNvSpPr txBox="1"/>
          <p:nvPr/>
        </p:nvSpPr>
        <p:spPr>
          <a:xfrm>
            <a:off x="1667360" y="5084482"/>
            <a:ext cx="13534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NWFE – Water</a:t>
            </a:r>
            <a:endParaRPr lang="ar-EG" sz="1100" spc="0" baseline="0" dirty="0">
              <a:ln/>
              <a:solidFill>
                <a:srgbClr val="FFFFFF"/>
              </a:solidFill>
              <a:latin typeface="Arial"/>
              <a:cs typeface="Arial"/>
              <a:sym typeface="Arial"/>
              <a:rtl val="0"/>
            </a:endParaRPr>
          </a:p>
          <a:p>
            <a:r>
              <a:rPr lang="en-US" sz="11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&amp; Agriculture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A69856-A275-E153-4C34-A1C4A60545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361BDA-9739-0066-16CE-F03179429C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55179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A3FD98C-B8BA-E480-EF11-EC0318793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EB1A7F-1690-FA4E-62A1-F0507F31BA6B}"/>
              </a:ext>
            </a:extLst>
          </p:cNvPr>
          <p:cNvSpPr/>
          <p:nvPr/>
        </p:nvSpPr>
        <p:spPr>
          <a:xfrm>
            <a:off x="2291260" y="1599609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267BC79-A923-3D55-FC76-F8A076990AB8}"/>
              </a:ext>
            </a:extLst>
          </p:cNvPr>
          <p:cNvSpPr/>
          <p:nvPr/>
        </p:nvSpPr>
        <p:spPr>
          <a:xfrm>
            <a:off x="2291260" y="1017069"/>
            <a:ext cx="1674384" cy="495464"/>
          </a:xfrm>
          <a:custGeom>
            <a:avLst/>
            <a:gdLst>
              <a:gd name="connsiteX0" fmla="*/ 0 w 1674384"/>
              <a:gd name="connsiteY0" fmla="*/ 0 h 495464"/>
              <a:gd name="connsiteX1" fmla="*/ 1674385 w 1674384"/>
              <a:gd name="connsiteY1" fmla="*/ 0 h 495464"/>
              <a:gd name="connsiteX2" fmla="*/ 1674385 w 1674384"/>
              <a:gd name="connsiteY2" fmla="*/ 495465 h 495464"/>
              <a:gd name="connsiteX3" fmla="*/ 0 w 1674384"/>
              <a:gd name="connsiteY3" fmla="*/ 495465 h 49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495464">
                <a:moveTo>
                  <a:pt x="0" y="0"/>
                </a:moveTo>
                <a:lnTo>
                  <a:pt x="1674385" y="0"/>
                </a:lnTo>
                <a:lnTo>
                  <a:pt x="1674385" y="495465"/>
                </a:lnTo>
                <a:lnTo>
                  <a:pt x="0" y="49546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F39CBF-16A8-519B-B442-51C89A7965C9}"/>
              </a:ext>
            </a:extLst>
          </p:cNvPr>
          <p:cNvSpPr/>
          <p:nvPr/>
        </p:nvSpPr>
        <p:spPr>
          <a:xfrm>
            <a:off x="2291260" y="746847"/>
            <a:ext cx="1674384" cy="218207"/>
          </a:xfrm>
          <a:custGeom>
            <a:avLst/>
            <a:gdLst>
              <a:gd name="connsiteX0" fmla="*/ 0 w 1674384"/>
              <a:gd name="connsiteY0" fmla="*/ 0 h 218207"/>
              <a:gd name="connsiteX1" fmla="*/ 1674385 w 1674384"/>
              <a:gd name="connsiteY1" fmla="*/ 0 h 218207"/>
              <a:gd name="connsiteX2" fmla="*/ 1674385 w 1674384"/>
              <a:gd name="connsiteY2" fmla="*/ 218207 h 218207"/>
              <a:gd name="connsiteX3" fmla="*/ 0 w 1674384"/>
              <a:gd name="connsiteY3" fmla="*/ 218207 h 2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218207">
                <a:moveTo>
                  <a:pt x="0" y="0"/>
                </a:moveTo>
                <a:lnTo>
                  <a:pt x="1674385" y="0"/>
                </a:lnTo>
                <a:lnTo>
                  <a:pt x="1674385" y="218207"/>
                </a:lnTo>
                <a:lnTo>
                  <a:pt x="0" y="218207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7710693-C26B-FA10-687E-62D94B0A229C}"/>
              </a:ext>
            </a:extLst>
          </p:cNvPr>
          <p:cNvSpPr/>
          <p:nvPr/>
        </p:nvSpPr>
        <p:spPr>
          <a:xfrm>
            <a:off x="4083283" y="746847"/>
            <a:ext cx="1674384" cy="218207"/>
          </a:xfrm>
          <a:custGeom>
            <a:avLst/>
            <a:gdLst>
              <a:gd name="connsiteX0" fmla="*/ 0 w 1674384"/>
              <a:gd name="connsiteY0" fmla="*/ 0 h 218207"/>
              <a:gd name="connsiteX1" fmla="*/ 1674385 w 1674384"/>
              <a:gd name="connsiteY1" fmla="*/ 0 h 218207"/>
              <a:gd name="connsiteX2" fmla="*/ 1674385 w 1674384"/>
              <a:gd name="connsiteY2" fmla="*/ 218207 h 218207"/>
              <a:gd name="connsiteX3" fmla="*/ 0 w 1674384"/>
              <a:gd name="connsiteY3" fmla="*/ 218207 h 2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218207">
                <a:moveTo>
                  <a:pt x="0" y="0"/>
                </a:moveTo>
                <a:lnTo>
                  <a:pt x="1674385" y="0"/>
                </a:lnTo>
                <a:lnTo>
                  <a:pt x="1674385" y="218207"/>
                </a:lnTo>
                <a:lnTo>
                  <a:pt x="0" y="218207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74266D0-6978-A475-6148-28B56F427515}"/>
              </a:ext>
            </a:extLst>
          </p:cNvPr>
          <p:cNvSpPr/>
          <p:nvPr/>
        </p:nvSpPr>
        <p:spPr>
          <a:xfrm>
            <a:off x="5875306" y="746847"/>
            <a:ext cx="1674384" cy="218207"/>
          </a:xfrm>
          <a:custGeom>
            <a:avLst/>
            <a:gdLst>
              <a:gd name="connsiteX0" fmla="*/ 0 w 1674384"/>
              <a:gd name="connsiteY0" fmla="*/ 0 h 218207"/>
              <a:gd name="connsiteX1" fmla="*/ 1674385 w 1674384"/>
              <a:gd name="connsiteY1" fmla="*/ 0 h 218207"/>
              <a:gd name="connsiteX2" fmla="*/ 1674385 w 1674384"/>
              <a:gd name="connsiteY2" fmla="*/ 218207 h 218207"/>
              <a:gd name="connsiteX3" fmla="*/ 0 w 1674384"/>
              <a:gd name="connsiteY3" fmla="*/ 218207 h 2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218207">
                <a:moveTo>
                  <a:pt x="0" y="0"/>
                </a:moveTo>
                <a:lnTo>
                  <a:pt x="1674385" y="0"/>
                </a:lnTo>
                <a:lnTo>
                  <a:pt x="1674385" y="218207"/>
                </a:lnTo>
                <a:lnTo>
                  <a:pt x="0" y="218207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5EA7FE1-5AF0-1FD3-61CE-B5BDD5E35922}"/>
              </a:ext>
            </a:extLst>
          </p:cNvPr>
          <p:cNvSpPr/>
          <p:nvPr/>
        </p:nvSpPr>
        <p:spPr>
          <a:xfrm>
            <a:off x="7667330" y="746847"/>
            <a:ext cx="1674384" cy="218207"/>
          </a:xfrm>
          <a:custGeom>
            <a:avLst/>
            <a:gdLst>
              <a:gd name="connsiteX0" fmla="*/ 0 w 1674384"/>
              <a:gd name="connsiteY0" fmla="*/ 0 h 218207"/>
              <a:gd name="connsiteX1" fmla="*/ 1674385 w 1674384"/>
              <a:gd name="connsiteY1" fmla="*/ 0 h 218207"/>
              <a:gd name="connsiteX2" fmla="*/ 1674385 w 1674384"/>
              <a:gd name="connsiteY2" fmla="*/ 218207 h 218207"/>
              <a:gd name="connsiteX3" fmla="*/ 0 w 1674384"/>
              <a:gd name="connsiteY3" fmla="*/ 218207 h 2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218207">
                <a:moveTo>
                  <a:pt x="0" y="0"/>
                </a:moveTo>
                <a:lnTo>
                  <a:pt x="1674385" y="0"/>
                </a:lnTo>
                <a:lnTo>
                  <a:pt x="1674385" y="218207"/>
                </a:lnTo>
                <a:lnTo>
                  <a:pt x="0" y="218207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8429245-4780-B4E0-9D6F-3ABF700C7CC0}"/>
              </a:ext>
            </a:extLst>
          </p:cNvPr>
          <p:cNvSpPr/>
          <p:nvPr/>
        </p:nvSpPr>
        <p:spPr>
          <a:xfrm>
            <a:off x="2291260" y="22572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9D9E550-458F-3F7B-4A44-AC1C0354495D}"/>
              </a:ext>
            </a:extLst>
          </p:cNvPr>
          <p:cNvSpPr/>
          <p:nvPr/>
        </p:nvSpPr>
        <p:spPr>
          <a:xfrm>
            <a:off x="2291260" y="29148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8E145F7-B2AF-CF66-735F-4BB478DD5A1B}"/>
              </a:ext>
            </a:extLst>
          </p:cNvPr>
          <p:cNvSpPr/>
          <p:nvPr/>
        </p:nvSpPr>
        <p:spPr>
          <a:xfrm>
            <a:off x="4083283" y="1599609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6E29411-47C7-5D7F-7211-C6FAC9CCA27B}"/>
              </a:ext>
            </a:extLst>
          </p:cNvPr>
          <p:cNvSpPr/>
          <p:nvPr/>
        </p:nvSpPr>
        <p:spPr>
          <a:xfrm>
            <a:off x="4083283" y="1017069"/>
            <a:ext cx="1674384" cy="495464"/>
          </a:xfrm>
          <a:custGeom>
            <a:avLst/>
            <a:gdLst>
              <a:gd name="connsiteX0" fmla="*/ 0 w 1674384"/>
              <a:gd name="connsiteY0" fmla="*/ 0 h 495464"/>
              <a:gd name="connsiteX1" fmla="*/ 1674385 w 1674384"/>
              <a:gd name="connsiteY1" fmla="*/ 0 h 495464"/>
              <a:gd name="connsiteX2" fmla="*/ 1674385 w 1674384"/>
              <a:gd name="connsiteY2" fmla="*/ 495465 h 495464"/>
              <a:gd name="connsiteX3" fmla="*/ 0 w 1674384"/>
              <a:gd name="connsiteY3" fmla="*/ 495465 h 49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495464">
                <a:moveTo>
                  <a:pt x="0" y="0"/>
                </a:moveTo>
                <a:lnTo>
                  <a:pt x="1674385" y="0"/>
                </a:lnTo>
                <a:lnTo>
                  <a:pt x="1674385" y="495465"/>
                </a:lnTo>
                <a:lnTo>
                  <a:pt x="0" y="49546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3AD72A0-2070-B59A-B376-4E71F525E298}"/>
              </a:ext>
            </a:extLst>
          </p:cNvPr>
          <p:cNvSpPr/>
          <p:nvPr/>
        </p:nvSpPr>
        <p:spPr>
          <a:xfrm>
            <a:off x="4083283" y="22572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664D3C3-D99A-A285-F1EF-CDB95BBE886A}"/>
              </a:ext>
            </a:extLst>
          </p:cNvPr>
          <p:cNvSpPr/>
          <p:nvPr/>
        </p:nvSpPr>
        <p:spPr>
          <a:xfrm>
            <a:off x="4083283" y="29148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13C5EBC-0ADB-6BAA-5876-8716C0D802F5}"/>
              </a:ext>
            </a:extLst>
          </p:cNvPr>
          <p:cNvSpPr/>
          <p:nvPr/>
        </p:nvSpPr>
        <p:spPr>
          <a:xfrm>
            <a:off x="5875306" y="1599609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7AE861A-B894-A9D8-0C93-07C88EF7EAD3}"/>
              </a:ext>
            </a:extLst>
          </p:cNvPr>
          <p:cNvSpPr/>
          <p:nvPr/>
        </p:nvSpPr>
        <p:spPr>
          <a:xfrm>
            <a:off x="5875306" y="1017069"/>
            <a:ext cx="1674384" cy="495464"/>
          </a:xfrm>
          <a:custGeom>
            <a:avLst/>
            <a:gdLst>
              <a:gd name="connsiteX0" fmla="*/ 0 w 1674384"/>
              <a:gd name="connsiteY0" fmla="*/ 0 h 495464"/>
              <a:gd name="connsiteX1" fmla="*/ 1674385 w 1674384"/>
              <a:gd name="connsiteY1" fmla="*/ 0 h 495464"/>
              <a:gd name="connsiteX2" fmla="*/ 1674385 w 1674384"/>
              <a:gd name="connsiteY2" fmla="*/ 495465 h 495464"/>
              <a:gd name="connsiteX3" fmla="*/ 0 w 1674384"/>
              <a:gd name="connsiteY3" fmla="*/ 495465 h 49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495464">
                <a:moveTo>
                  <a:pt x="0" y="0"/>
                </a:moveTo>
                <a:lnTo>
                  <a:pt x="1674385" y="0"/>
                </a:lnTo>
                <a:lnTo>
                  <a:pt x="1674385" y="495465"/>
                </a:lnTo>
                <a:lnTo>
                  <a:pt x="0" y="49546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FE966-4F97-6011-DD04-C8562CA9E290}"/>
              </a:ext>
            </a:extLst>
          </p:cNvPr>
          <p:cNvSpPr/>
          <p:nvPr/>
        </p:nvSpPr>
        <p:spPr>
          <a:xfrm>
            <a:off x="5875306" y="22572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988EFB8-F285-2699-75F8-CA01EC6DAAB6}"/>
              </a:ext>
            </a:extLst>
          </p:cNvPr>
          <p:cNvSpPr/>
          <p:nvPr/>
        </p:nvSpPr>
        <p:spPr>
          <a:xfrm>
            <a:off x="5875306" y="29148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260CC05-DC64-3040-187C-03E4979628D0}"/>
              </a:ext>
            </a:extLst>
          </p:cNvPr>
          <p:cNvSpPr/>
          <p:nvPr/>
        </p:nvSpPr>
        <p:spPr>
          <a:xfrm>
            <a:off x="7667330" y="1599609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C021972-4912-67E9-7340-D6582C525CEA}"/>
              </a:ext>
            </a:extLst>
          </p:cNvPr>
          <p:cNvSpPr/>
          <p:nvPr/>
        </p:nvSpPr>
        <p:spPr>
          <a:xfrm>
            <a:off x="7667330" y="1017069"/>
            <a:ext cx="1674384" cy="495464"/>
          </a:xfrm>
          <a:custGeom>
            <a:avLst/>
            <a:gdLst>
              <a:gd name="connsiteX0" fmla="*/ 0 w 1674384"/>
              <a:gd name="connsiteY0" fmla="*/ 0 h 495464"/>
              <a:gd name="connsiteX1" fmla="*/ 1674385 w 1674384"/>
              <a:gd name="connsiteY1" fmla="*/ 0 h 495464"/>
              <a:gd name="connsiteX2" fmla="*/ 1674385 w 1674384"/>
              <a:gd name="connsiteY2" fmla="*/ 495465 h 495464"/>
              <a:gd name="connsiteX3" fmla="*/ 0 w 1674384"/>
              <a:gd name="connsiteY3" fmla="*/ 495465 h 49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495464">
                <a:moveTo>
                  <a:pt x="0" y="0"/>
                </a:moveTo>
                <a:lnTo>
                  <a:pt x="1674385" y="0"/>
                </a:lnTo>
                <a:lnTo>
                  <a:pt x="1674385" y="495465"/>
                </a:lnTo>
                <a:lnTo>
                  <a:pt x="0" y="49546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BDCADAE-AFBC-C3B6-7D6C-236B5E16F20D}"/>
              </a:ext>
            </a:extLst>
          </p:cNvPr>
          <p:cNvSpPr/>
          <p:nvPr/>
        </p:nvSpPr>
        <p:spPr>
          <a:xfrm>
            <a:off x="7667330" y="22572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5396042-0FD8-2F62-5844-1090E00AB9FD}"/>
              </a:ext>
            </a:extLst>
          </p:cNvPr>
          <p:cNvSpPr/>
          <p:nvPr/>
        </p:nvSpPr>
        <p:spPr>
          <a:xfrm>
            <a:off x="7667330" y="29148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7A8D12F-495F-A04F-DA0C-CAE0E5540F94}"/>
              </a:ext>
            </a:extLst>
          </p:cNvPr>
          <p:cNvSpPr/>
          <p:nvPr/>
        </p:nvSpPr>
        <p:spPr>
          <a:xfrm>
            <a:off x="2291260" y="3572472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8FE7AA-2C9E-93A6-E72F-A93840538408}"/>
              </a:ext>
            </a:extLst>
          </p:cNvPr>
          <p:cNvSpPr/>
          <p:nvPr/>
        </p:nvSpPr>
        <p:spPr>
          <a:xfrm>
            <a:off x="2291260" y="4230208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3A31D82-ED64-7198-3249-FD061B57BAD6}"/>
              </a:ext>
            </a:extLst>
          </p:cNvPr>
          <p:cNvSpPr/>
          <p:nvPr/>
        </p:nvSpPr>
        <p:spPr>
          <a:xfrm>
            <a:off x="2291260" y="48878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7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3D46C8B-D736-B34E-195B-5E41E8BED3D1}"/>
              </a:ext>
            </a:extLst>
          </p:cNvPr>
          <p:cNvSpPr/>
          <p:nvPr/>
        </p:nvSpPr>
        <p:spPr>
          <a:xfrm>
            <a:off x="4083283" y="3572472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DF7A0EC-588A-61E2-468A-B7199B8B5DDC}"/>
              </a:ext>
            </a:extLst>
          </p:cNvPr>
          <p:cNvSpPr/>
          <p:nvPr/>
        </p:nvSpPr>
        <p:spPr>
          <a:xfrm>
            <a:off x="4083283" y="4230208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20B4A65-F419-A5E1-89C5-1F9CA5391961}"/>
              </a:ext>
            </a:extLst>
          </p:cNvPr>
          <p:cNvSpPr/>
          <p:nvPr/>
        </p:nvSpPr>
        <p:spPr>
          <a:xfrm>
            <a:off x="4083283" y="48878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7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7C31ABB-C976-FFAE-B22D-186C3115BADC}"/>
              </a:ext>
            </a:extLst>
          </p:cNvPr>
          <p:cNvSpPr/>
          <p:nvPr/>
        </p:nvSpPr>
        <p:spPr>
          <a:xfrm>
            <a:off x="5875306" y="3572472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B5651CC-8727-A13E-FB71-77250F9EF4A8}"/>
              </a:ext>
            </a:extLst>
          </p:cNvPr>
          <p:cNvSpPr/>
          <p:nvPr/>
        </p:nvSpPr>
        <p:spPr>
          <a:xfrm>
            <a:off x="5875306" y="4230208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11DE8CC-6296-0192-AE49-24D8675B515A}"/>
              </a:ext>
            </a:extLst>
          </p:cNvPr>
          <p:cNvSpPr/>
          <p:nvPr/>
        </p:nvSpPr>
        <p:spPr>
          <a:xfrm>
            <a:off x="5875306" y="48878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7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83A5D05B-E398-51B6-EF84-6AA430236EDC}"/>
              </a:ext>
            </a:extLst>
          </p:cNvPr>
          <p:cNvSpPr/>
          <p:nvPr/>
        </p:nvSpPr>
        <p:spPr>
          <a:xfrm>
            <a:off x="7667330" y="3572472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CCCDA81F-3D77-9A55-3C70-E9800469D23D}"/>
              </a:ext>
            </a:extLst>
          </p:cNvPr>
          <p:cNvSpPr/>
          <p:nvPr/>
        </p:nvSpPr>
        <p:spPr>
          <a:xfrm>
            <a:off x="7667330" y="4230208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3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87CB20A-A566-96C9-4FC7-342FF54C2435}"/>
              </a:ext>
            </a:extLst>
          </p:cNvPr>
          <p:cNvSpPr/>
          <p:nvPr/>
        </p:nvSpPr>
        <p:spPr>
          <a:xfrm>
            <a:off x="7667330" y="4887830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7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D9E2D73-0FA1-850B-1F53-6995578C16E6}"/>
              </a:ext>
            </a:extLst>
          </p:cNvPr>
          <p:cNvSpPr/>
          <p:nvPr/>
        </p:nvSpPr>
        <p:spPr>
          <a:xfrm>
            <a:off x="2291260" y="55454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9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720B8B7-0B51-D098-0091-D825453DFE0D}"/>
              </a:ext>
            </a:extLst>
          </p:cNvPr>
          <p:cNvSpPr/>
          <p:nvPr/>
        </p:nvSpPr>
        <p:spPr>
          <a:xfrm>
            <a:off x="4083283" y="55454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9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36906E8B-7C86-F688-6E93-D6FC6F891FBE}"/>
              </a:ext>
            </a:extLst>
          </p:cNvPr>
          <p:cNvSpPr/>
          <p:nvPr/>
        </p:nvSpPr>
        <p:spPr>
          <a:xfrm>
            <a:off x="5875306" y="55454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9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381A74E-5534-87A3-C44B-1109ED16C155}"/>
              </a:ext>
            </a:extLst>
          </p:cNvPr>
          <p:cNvSpPr/>
          <p:nvPr/>
        </p:nvSpPr>
        <p:spPr>
          <a:xfrm>
            <a:off x="7667330" y="5545451"/>
            <a:ext cx="1674384" cy="572044"/>
          </a:xfrm>
          <a:custGeom>
            <a:avLst/>
            <a:gdLst>
              <a:gd name="connsiteX0" fmla="*/ 0 w 1674384"/>
              <a:gd name="connsiteY0" fmla="*/ 0 h 572044"/>
              <a:gd name="connsiteX1" fmla="*/ 1674385 w 1674384"/>
              <a:gd name="connsiteY1" fmla="*/ 0 h 572044"/>
              <a:gd name="connsiteX2" fmla="*/ 1674385 w 1674384"/>
              <a:gd name="connsiteY2" fmla="*/ 572045 h 572044"/>
              <a:gd name="connsiteX3" fmla="*/ 0 w 1674384"/>
              <a:gd name="connsiteY3" fmla="*/ 572045 h 5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384" h="572044">
                <a:moveTo>
                  <a:pt x="0" y="0"/>
                </a:moveTo>
                <a:lnTo>
                  <a:pt x="1674385" y="0"/>
                </a:lnTo>
                <a:lnTo>
                  <a:pt x="1674385" y="572045"/>
                </a:lnTo>
                <a:lnTo>
                  <a:pt x="0" y="572045"/>
                </a:lnTo>
                <a:close/>
              </a:path>
            </a:pathLst>
          </a:custGeom>
          <a:solidFill>
            <a:srgbClr val="8DA9D9">
              <a:alpha val="90000"/>
            </a:srgbClr>
          </a:soli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4EF70ACF-39DB-EAFD-5BB7-880AC36E4956}"/>
              </a:ext>
            </a:extLst>
          </p:cNvPr>
          <p:cNvSpPr/>
          <p:nvPr/>
        </p:nvSpPr>
        <p:spPr>
          <a:xfrm>
            <a:off x="564630" y="1819662"/>
            <a:ext cx="1641746" cy="530525"/>
          </a:xfrm>
          <a:custGeom>
            <a:avLst/>
            <a:gdLst>
              <a:gd name="connsiteX0" fmla="*/ 1457216 w 1641746"/>
              <a:gd name="connsiteY0" fmla="*/ 115 h 530525"/>
              <a:gd name="connsiteX1" fmla="*/ 0 w 1641746"/>
              <a:gd name="connsiteY1" fmla="*/ 115 h 530525"/>
              <a:gd name="connsiteX2" fmla="*/ 0 w 1641746"/>
              <a:gd name="connsiteY2" fmla="*/ 530526 h 530525"/>
              <a:gd name="connsiteX3" fmla="*/ 1457216 w 1641746"/>
              <a:gd name="connsiteY3" fmla="*/ 530526 h 530525"/>
              <a:gd name="connsiteX4" fmla="*/ 1641746 w 1641746"/>
              <a:gd name="connsiteY4" fmla="*/ 265263 h 530525"/>
              <a:gd name="connsiteX5" fmla="*/ 1641746 w 1641746"/>
              <a:gd name="connsiteY5" fmla="*/ 265263 h 530525"/>
              <a:gd name="connsiteX6" fmla="*/ 1457216 w 1641746"/>
              <a:gd name="connsiteY6" fmla="*/ 0 h 53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1746" h="530525">
                <a:moveTo>
                  <a:pt x="1457216" y="115"/>
                </a:moveTo>
                <a:lnTo>
                  <a:pt x="0" y="115"/>
                </a:lnTo>
                <a:lnTo>
                  <a:pt x="0" y="530526"/>
                </a:lnTo>
                <a:lnTo>
                  <a:pt x="1457216" y="530526"/>
                </a:lnTo>
                <a:cubicBezTo>
                  <a:pt x="1559169" y="530526"/>
                  <a:pt x="1641746" y="411734"/>
                  <a:pt x="1641746" y="265263"/>
                </a:cubicBezTo>
                <a:lnTo>
                  <a:pt x="1641746" y="265263"/>
                </a:lnTo>
                <a:cubicBezTo>
                  <a:pt x="1641746" y="118792"/>
                  <a:pt x="1559169" y="0"/>
                  <a:pt x="1457216" y="0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8FA14B1-3F0B-63E7-DC1C-21A5C4E3C55E}"/>
              </a:ext>
            </a:extLst>
          </p:cNvPr>
          <p:cNvSpPr/>
          <p:nvPr/>
        </p:nvSpPr>
        <p:spPr>
          <a:xfrm>
            <a:off x="564630" y="4798447"/>
            <a:ext cx="1641746" cy="530525"/>
          </a:xfrm>
          <a:custGeom>
            <a:avLst/>
            <a:gdLst>
              <a:gd name="connsiteX0" fmla="*/ 1457216 w 1641746"/>
              <a:gd name="connsiteY0" fmla="*/ 115 h 530525"/>
              <a:gd name="connsiteX1" fmla="*/ 0 w 1641746"/>
              <a:gd name="connsiteY1" fmla="*/ 115 h 530525"/>
              <a:gd name="connsiteX2" fmla="*/ 0 w 1641746"/>
              <a:gd name="connsiteY2" fmla="*/ 530526 h 530525"/>
              <a:gd name="connsiteX3" fmla="*/ 1457216 w 1641746"/>
              <a:gd name="connsiteY3" fmla="*/ 530526 h 530525"/>
              <a:gd name="connsiteX4" fmla="*/ 1641746 w 1641746"/>
              <a:gd name="connsiteY4" fmla="*/ 265263 h 530525"/>
              <a:gd name="connsiteX5" fmla="*/ 1641746 w 1641746"/>
              <a:gd name="connsiteY5" fmla="*/ 265263 h 530525"/>
              <a:gd name="connsiteX6" fmla="*/ 1457216 w 1641746"/>
              <a:gd name="connsiteY6" fmla="*/ 0 h 53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1746" h="530525">
                <a:moveTo>
                  <a:pt x="1457216" y="115"/>
                </a:moveTo>
                <a:lnTo>
                  <a:pt x="0" y="115"/>
                </a:lnTo>
                <a:lnTo>
                  <a:pt x="0" y="530526"/>
                </a:lnTo>
                <a:lnTo>
                  <a:pt x="1457216" y="530526"/>
                </a:lnTo>
                <a:cubicBezTo>
                  <a:pt x="1559169" y="530526"/>
                  <a:pt x="1641746" y="411734"/>
                  <a:pt x="1641746" y="265263"/>
                </a:cubicBezTo>
                <a:lnTo>
                  <a:pt x="1641746" y="265263"/>
                </a:lnTo>
                <a:cubicBezTo>
                  <a:pt x="1641746" y="118792"/>
                  <a:pt x="1559169" y="0"/>
                  <a:pt x="1457216" y="0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FBFEE936-A3A6-FD03-0AB3-E6AF1C90860B}"/>
              </a:ext>
            </a:extLst>
          </p:cNvPr>
          <p:cNvSpPr/>
          <p:nvPr/>
        </p:nvSpPr>
        <p:spPr>
          <a:xfrm>
            <a:off x="564630" y="5535878"/>
            <a:ext cx="1641746" cy="530525"/>
          </a:xfrm>
          <a:custGeom>
            <a:avLst/>
            <a:gdLst>
              <a:gd name="connsiteX0" fmla="*/ 1457216 w 1641746"/>
              <a:gd name="connsiteY0" fmla="*/ 115 h 530525"/>
              <a:gd name="connsiteX1" fmla="*/ 0 w 1641746"/>
              <a:gd name="connsiteY1" fmla="*/ 115 h 530525"/>
              <a:gd name="connsiteX2" fmla="*/ 0 w 1641746"/>
              <a:gd name="connsiteY2" fmla="*/ 530526 h 530525"/>
              <a:gd name="connsiteX3" fmla="*/ 1457216 w 1641746"/>
              <a:gd name="connsiteY3" fmla="*/ 530526 h 530525"/>
              <a:gd name="connsiteX4" fmla="*/ 1641746 w 1641746"/>
              <a:gd name="connsiteY4" fmla="*/ 265263 h 530525"/>
              <a:gd name="connsiteX5" fmla="*/ 1641746 w 1641746"/>
              <a:gd name="connsiteY5" fmla="*/ 265263 h 530525"/>
              <a:gd name="connsiteX6" fmla="*/ 1457216 w 1641746"/>
              <a:gd name="connsiteY6" fmla="*/ 0 h 53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1746" h="530525">
                <a:moveTo>
                  <a:pt x="1457216" y="115"/>
                </a:moveTo>
                <a:lnTo>
                  <a:pt x="0" y="115"/>
                </a:lnTo>
                <a:lnTo>
                  <a:pt x="0" y="530526"/>
                </a:lnTo>
                <a:lnTo>
                  <a:pt x="1457216" y="530526"/>
                </a:lnTo>
                <a:cubicBezTo>
                  <a:pt x="1559169" y="530526"/>
                  <a:pt x="1641746" y="411734"/>
                  <a:pt x="1641746" y="265263"/>
                </a:cubicBezTo>
                <a:lnTo>
                  <a:pt x="1641746" y="265263"/>
                </a:lnTo>
                <a:cubicBezTo>
                  <a:pt x="1641746" y="118792"/>
                  <a:pt x="1559169" y="0"/>
                  <a:pt x="1457216" y="0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7E66CCC-943F-C41F-0B3C-6873B61EA83E}"/>
              </a:ext>
            </a:extLst>
          </p:cNvPr>
          <p:cNvSpPr txBox="1"/>
          <p:nvPr/>
        </p:nvSpPr>
        <p:spPr>
          <a:xfrm>
            <a:off x="6456826" y="1146883"/>
            <a:ext cx="517341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€10 Bn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345667A-7596-2FA7-F76D-BCDAF91040A4}"/>
              </a:ext>
            </a:extLst>
          </p:cNvPr>
          <p:cNvSpPr txBox="1"/>
          <p:nvPr/>
        </p:nvSpPr>
        <p:spPr>
          <a:xfrm>
            <a:off x="6419344" y="1767714"/>
            <a:ext cx="586540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€400 Mn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3ED41FE-8173-DA4C-913D-24E5797EACB1}"/>
              </a:ext>
            </a:extLst>
          </p:cNvPr>
          <p:cNvSpPr txBox="1"/>
          <p:nvPr/>
        </p:nvSpPr>
        <p:spPr>
          <a:xfrm>
            <a:off x="6419344" y="2425335"/>
            <a:ext cx="586540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€800 Mn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969A17D-BDB9-1A62-F3F7-0E4E0B1E71F5}"/>
              </a:ext>
            </a:extLst>
          </p:cNvPr>
          <p:cNvSpPr txBox="1"/>
          <p:nvPr/>
        </p:nvSpPr>
        <p:spPr>
          <a:xfrm>
            <a:off x="6419344" y="3082956"/>
            <a:ext cx="586540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€950 Mn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6449C7D-747A-04D3-60C0-48C931485871}"/>
              </a:ext>
            </a:extLst>
          </p:cNvPr>
          <p:cNvSpPr txBox="1"/>
          <p:nvPr/>
        </p:nvSpPr>
        <p:spPr>
          <a:xfrm>
            <a:off x="6448177" y="3740692"/>
            <a:ext cx="528874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€55 Mn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A9D348F-59E6-C078-217B-2289E3B119B0}"/>
              </a:ext>
            </a:extLst>
          </p:cNvPr>
          <p:cNvSpPr txBox="1"/>
          <p:nvPr/>
        </p:nvSpPr>
        <p:spPr>
          <a:xfrm>
            <a:off x="6419344" y="4398313"/>
            <a:ext cx="586540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€680 Mn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05A7CA3-FA9B-E5F3-F6DA-28ED5AABD0C2}"/>
              </a:ext>
            </a:extLst>
          </p:cNvPr>
          <p:cNvSpPr txBox="1"/>
          <p:nvPr/>
        </p:nvSpPr>
        <p:spPr>
          <a:xfrm>
            <a:off x="6183260" y="5055934"/>
            <a:ext cx="1082466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€625 Mn – €1.5 Bn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66C6423-18EC-CD88-A4F1-CBE35D984B86}"/>
              </a:ext>
            </a:extLst>
          </p:cNvPr>
          <p:cNvSpPr txBox="1"/>
          <p:nvPr/>
        </p:nvSpPr>
        <p:spPr>
          <a:xfrm>
            <a:off x="6419344" y="5713555"/>
            <a:ext cx="586540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€400 Mn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83B54DB-0C16-7D65-6FD0-5D6722ACEC88}"/>
              </a:ext>
            </a:extLst>
          </p:cNvPr>
          <p:cNvSpPr txBox="1"/>
          <p:nvPr/>
        </p:nvSpPr>
        <p:spPr>
          <a:xfrm>
            <a:off x="6256149" y="6152623"/>
            <a:ext cx="955602" cy="218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€13.9-14.8 Bn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B5AA6CE-F482-559F-5AE8-DEA525C8344D}"/>
              </a:ext>
            </a:extLst>
          </p:cNvPr>
          <p:cNvSpPr txBox="1"/>
          <p:nvPr/>
        </p:nvSpPr>
        <p:spPr>
          <a:xfrm>
            <a:off x="8223015" y="1146883"/>
            <a:ext cx="575007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National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FD7AACF-24FC-7502-11CA-9A4388DF9CC4}"/>
              </a:ext>
            </a:extLst>
          </p:cNvPr>
          <p:cNvSpPr txBox="1"/>
          <p:nvPr/>
        </p:nvSpPr>
        <p:spPr>
          <a:xfrm>
            <a:off x="8188531" y="1767714"/>
            <a:ext cx="655739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Nile Delta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CB7EA38-C429-6DC8-6B41-CB9330DE2A02}"/>
              </a:ext>
            </a:extLst>
          </p:cNvPr>
          <p:cNvSpPr txBox="1"/>
          <p:nvPr/>
        </p:nvSpPr>
        <p:spPr>
          <a:xfrm>
            <a:off x="8309399" y="4398313"/>
            <a:ext cx="390476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TBD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5CB78F4-2FE7-5C60-BD74-64788B01A0F1}"/>
              </a:ext>
            </a:extLst>
          </p:cNvPr>
          <p:cNvSpPr txBox="1"/>
          <p:nvPr/>
        </p:nvSpPr>
        <p:spPr>
          <a:xfrm>
            <a:off x="2841756" y="746452"/>
            <a:ext cx="563474" cy="218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Project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BABDC9DB-2DE1-C4CB-F635-DF50C0F875E1}"/>
              </a:ext>
            </a:extLst>
          </p:cNvPr>
          <p:cNvSpPr txBox="1"/>
          <p:nvPr/>
        </p:nvSpPr>
        <p:spPr>
          <a:xfrm>
            <a:off x="4537823" y="746452"/>
            <a:ext cx="748005" cy="218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Objectives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E8210E4-9FFC-CCC9-BF70-DF551A3DBBE1}"/>
              </a:ext>
            </a:extLst>
          </p:cNvPr>
          <p:cNvSpPr txBox="1"/>
          <p:nvPr/>
        </p:nvSpPr>
        <p:spPr>
          <a:xfrm>
            <a:off x="6206441" y="748067"/>
            <a:ext cx="990201" cy="206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Financing Needs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4A7FB7E0-43AD-A8B0-0B45-56B6BB3F26BD}"/>
              </a:ext>
            </a:extLst>
          </p:cNvPr>
          <p:cNvSpPr txBox="1"/>
          <p:nvPr/>
        </p:nvSpPr>
        <p:spPr>
          <a:xfrm>
            <a:off x="8217941" y="746452"/>
            <a:ext cx="575007" cy="218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Region</a:t>
            </a:r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4C143B5C-704F-C646-C50D-77FDE77E8F3C}"/>
              </a:ext>
            </a:extLst>
          </p:cNvPr>
          <p:cNvSpPr/>
          <p:nvPr/>
        </p:nvSpPr>
        <p:spPr>
          <a:xfrm>
            <a:off x="6132842" y="6159130"/>
            <a:ext cx="1159198" cy="217861"/>
          </a:xfrm>
          <a:custGeom>
            <a:avLst/>
            <a:gdLst>
              <a:gd name="connsiteX0" fmla="*/ 0 w 1159198"/>
              <a:gd name="connsiteY0" fmla="*/ 0 h 217861"/>
              <a:gd name="connsiteX1" fmla="*/ 1159199 w 1159198"/>
              <a:gd name="connsiteY1" fmla="*/ 0 h 217861"/>
              <a:gd name="connsiteX2" fmla="*/ 1159199 w 1159198"/>
              <a:gd name="connsiteY2" fmla="*/ 217861 h 217861"/>
              <a:gd name="connsiteX3" fmla="*/ 0 w 1159198"/>
              <a:gd name="connsiteY3" fmla="*/ 217861 h 217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198" h="217861">
                <a:moveTo>
                  <a:pt x="0" y="0"/>
                </a:moveTo>
                <a:lnTo>
                  <a:pt x="1159199" y="0"/>
                </a:lnTo>
                <a:lnTo>
                  <a:pt x="1159199" y="217861"/>
                </a:lnTo>
                <a:lnTo>
                  <a:pt x="0" y="217861"/>
                </a:lnTo>
                <a:close/>
              </a:path>
            </a:pathLst>
          </a:custGeom>
          <a:noFill/>
          <a:ln w="34583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A903A3E0-3362-F0BC-4BCE-3620F71DE75D}"/>
              </a:ext>
            </a:extLst>
          </p:cNvPr>
          <p:cNvSpPr/>
          <p:nvPr/>
        </p:nvSpPr>
        <p:spPr>
          <a:xfrm>
            <a:off x="1660165" y="1621691"/>
            <a:ext cx="542058" cy="285192"/>
          </a:xfrm>
          <a:custGeom>
            <a:avLst/>
            <a:gdLst>
              <a:gd name="connsiteX0" fmla="*/ 304937 w 542058"/>
              <a:gd name="connsiteY0" fmla="*/ 238106 h 285192"/>
              <a:gd name="connsiteX1" fmla="*/ 322929 w 542058"/>
              <a:gd name="connsiteY1" fmla="*/ 215270 h 285192"/>
              <a:gd name="connsiteX2" fmla="*/ 392012 w 542058"/>
              <a:gd name="connsiteY2" fmla="*/ 166831 h 285192"/>
              <a:gd name="connsiteX3" fmla="*/ 452331 w 542058"/>
              <a:gd name="connsiteY3" fmla="*/ 143419 h 285192"/>
              <a:gd name="connsiteX4" fmla="*/ 454407 w 542058"/>
              <a:gd name="connsiteY4" fmla="*/ 141573 h 285192"/>
              <a:gd name="connsiteX5" fmla="*/ 310012 w 542058"/>
              <a:gd name="connsiteY5" fmla="*/ 209734 h 285192"/>
              <a:gd name="connsiteX6" fmla="*/ 309204 w 542058"/>
              <a:gd name="connsiteY6" fmla="*/ 176404 h 285192"/>
              <a:gd name="connsiteX7" fmla="*/ 344726 w 542058"/>
              <a:gd name="connsiteY7" fmla="*/ 126004 h 285192"/>
              <a:gd name="connsiteX8" fmla="*/ 480587 w 542058"/>
              <a:gd name="connsiteY8" fmla="*/ 101207 h 285192"/>
              <a:gd name="connsiteX9" fmla="*/ 535370 w 542058"/>
              <a:gd name="connsiteY9" fmla="*/ 114124 h 285192"/>
              <a:gd name="connsiteX10" fmla="*/ 542059 w 542058"/>
              <a:gd name="connsiteY10" fmla="*/ 116662 h 285192"/>
              <a:gd name="connsiteX11" fmla="*/ 529949 w 542058"/>
              <a:gd name="connsiteY11" fmla="*/ 144457 h 285192"/>
              <a:gd name="connsiteX12" fmla="*/ 433301 w 542058"/>
              <a:gd name="connsiteY12" fmla="*/ 233377 h 285192"/>
              <a:gd name="connsiteX13" fmla="*/ 323505 w 542058"/>
              <a:gd name="connsiteY13" fmla="*/ 227495 h 285192"/>
              <a:gd name="connsiteX14" fmla="*/ 309896 w 542058"/>
              <a:gd name="connsiteY14" fmla="*/ 246064 h 285192"/>
              <a:gd name="connsiteX15" fmla="*/ 308166 w 542058"/>
              <a:gd name="connsiteY15" fmla="*/ 267400 h 285192"/>
              <a:gd name="connsiteX16" fmla="*/ 308974 w 542058"/>
              <a:gd name="connsiteY16" fmla="*/ 278587 h 285192"/>
              <a:gd name="connsiteX17" fmla="*/ 302630 w 542058"/>
              <a:gd name="connsiteY17" fmla="*/ 285161 h 285192"/>
              <a:gd name="connsiteX18" fmla="*/ 282563 w 542058"/>
              <a:gd name="connsiteY18" fmla="*/ 277088 h 285192"/>
              <a:gd name="connsiteX19" fmla="*/ 281871 w 542058"/>
              <a:gd name="connsiteY19" fmla="*/ 266478 h 285192"/>
              <a:gd name="connsiteX20" fmla="*/ 291789 w 542058"/>
              <a:gd name="connsiteY20" fmla="*/ 232916 h 285192"/>
              <a:gd name="connsiteX21" fmla="*/ 288099 w 542058"/>
              <a:gd name="connsiteY21" fmla="*/ 220460 h 285192"/>
              <a:gd name="connsiteX22" fmla="*/ 275989 w 542058"/>
              <a:gd name="connsiteY22" fmla="*/ 200047 h 285192"/>
              <a:gd name="connsiteX23" fmla="*/ 270337 w 542058"/>
              <a:gd name="connsiteY23" fmla="*/ 198086 h 285192"/>
              <a:gd name="connsiteX24" fmla="*/ 105528 w 542058"/>
              <a:gd name="connsiteY24" fmla="*/ 173751 h 285192"/>
              <a:gd name="connsiteX25" fmla="*/ 17992 w 542058"/>
              <a:gd name="connsiteY25" fmla="*/ 68222 h 285192"/>
              <a:gd name="connsiteX26" fmla="*/ 1038 w 542058"/>
              <a:gd name="connsiteY26" fmla="*/ 18515 h 285192"/>
              <a:gd name="connsiteX27" fmla="*/ 0 w 542058"/>
              <a:gd name="connsiteY27" fmla="*/ 11825 h 285192"/>
              <a:gd name="connsiteX28" fmla="*/ 31716 w 542058"/>
              <a:gd name="connsiteY28" fmla="*/ 4444 h 285192"/>
              <a:gd name="connsiteX29" fmla="*/ 128249 w 542058"/>
              <a:gd name="connsiteY29" fmla="*/ 2253 h 285192"/>
              <a:gd name="connsiteX30" fmla="*/ 261803 w 542058"/>
              <a:gd name="connsiteY30" fmla="*/ 52999 h 285192"/>
              <a:gd name="connsiteX31" fmla="*/ 301592 w 542058"/>
              <a:gd name="connsiteY31" fmla="*/ 157258 h 285192"/>
              <a:gd name="connsiteX32" fmla="*/ 298363 w 542058"/>
              <a:gd name="connsiteY32" fmla="*/ 170406 h 285192"/>
              <a:gd name="connsiteX33" fmla="*/ 296979 w 542058"/>
              <a:gd name="connsiteY33" fmla="*/ 173982 h 285192"/>
              <a:gd name="connsiteX34" fmla="*/ 214632 w 542058"/>
              <a:gd name="connsiteY34" fmla="*/ 98670 h 285192"/>
              <a:gd name="connsiteX35" fmla="*/ 111641 w 542058"/>
              <a:gd name="connsiteY35" fmla="*/ 58189 h 285192"/>
              <a:gd name="connsiteX36" fmla="*/ 144972 w 542058"/>
              <a:gd name="connsiteY36" fmla="*/ 74681 h 285192"/>
              <a:gd name="connsiteX37" fmla="*/ 226281 w 542058"/>
              <a:gd name="connsiteY37" fmla="*/ 123236 h 285192"/>
              <a:gd name="connsiteX38" fmla="*/ 299862 w 542058"/>
              <a:gd name="connsiteY38" fmla="*/ 217116 h 285192"/>
              <a:gd name="connsiteX39" fmla="*/ 304937 w 542058"/>
              <a:gd name="connsiteY39" fmla="*/ 237760 h 2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42058" h="285192">
                <a:moveTo>
                  <a:pt x="304937" y="238106"/>
                </a:moveTo>
                <a:cubicBezTo>
                  <a:pt x="311280" y="230033"/>
                  <a:pt x="316816" y="222421"/>
                  <a:pt x="322929" y="215270"/>
                </a:cubicBezTo>
                <a:cubicBezTo>
                  <a:pt x="341728" y="193127"/>
                  <a:pt x="364909" y="177211"/>
                  <a:pt x="392012" y="166831"/>
                </a:cubicBezTo>
                <a:cubicBezTo>
                  <a:pt x="412080" y="158988"/>
                  <a:pt x="432263" y="151261"/>
                  <a:pt x="452331" y="143419"/>
                </a:cubicBezTo>
                <a:cubicBezTo>
                  <a:pt x="453138" y="143073"/>
                  <a:pt x="453946" y="142727"/>
                  <a:pt x="454407" y="141573"/>
                </a:cubicBezTo>
                <a:cubicBezTo>
                  <a:pt x="398356" y="146879"/>
                  <a:pt x="350724" y="170291"/>
                  <a:pt x="310012" y="209734"/>
                </a:cubicBezTo>
                <a:cubicBezTo>
                  <a:pt x="307590" y="198201"/>
                  <a:pt x="307359" y="187360"/>
                  <a:pt x="309204" y="176404"/>
                </a:cubicBezTo>
                <a:cubicBezTo>
                  <a:pt x="313010" y="154029"/>
                  <a:pt x="325120" y="137306"/>
                  <a:pt x="344726" y="126004"/>
                </a:cubicBezTo>
                <a:cubicBezTo>
                  <a:pt x="387053" y="101438"/>
                  <a:pt x="432724" y="95325"/>
                  <a:pt x="480587" y="101207"/>
                </a:cubicBezTo>
                <a:cubicBezTo>
                  <a:pt x="499271" y="103514"/>
                  <a:pt x="517608" y="107781"/>
                  <a:pt x="535370" y="114124"/>
                </a:cubicBezTo>
                <a:cubicBezTo>
                  <a:pt x="537215" y="114816"/>
                  <a:pt x="539176" y="115508"/>
                  <a:pt x="542059" y="116662"/>
                </a:cubicBezTo>
                <a:cubicBezTo>
                  <a:pt x="538022" y="126119"/>
                  <a:pt x="534562" y="135576"/>
                  <a:pt x="529949" y="144457"/>
                </a:cubicBezTo>
                <a:cubicBezTo>
                  <a:pt x="508613" y="185861"/>
                  <a:pt x="476435" y="215732"/>
                  <a:pt x="433301" y="233377"/>
                </a:cubicBezTo>
                <a:cubicBezTo>
                  <a:pt x="396280" y="248486"/>
                  <a:pt x="359835" y="246410"/>
                  <a:pt x="323505" y="227495"/>
                </a:cubicBezTo>
                <a:cubicBezTo>
                  <a:pt x="319007" y="233608"/>
                  <a:pt x="314048" y="239605"/>
                  <a:pt x="309896" y="246064"/>
                </a:cubicBezTo>
                <a:cubicBezTo>
                  <a:pt x="305514" y="252753"/>
                  <a:pt x="307705" y="260250"/>
                  <a:pt x="308166" y="267400"/>
                </a:cubicBezTo>
                <a:cubicBezTo>
                  <a:pt x="308397" y="271091"/>
                  <a:pt x="308858" y="274781"/>
                  <a:pt x="308974" y="278587"/>
                </a:cubicBezTo>
                <a:cubicBezTo>
                  <a:pt x="309204" y="282970"/>
                  <a:pt x="306898" y="285507"/>
                  <a:pt x="302630" y="285161"/>
                </a:cubicBezTo>
                <a:cubicBezTo>
                  <a:pt x="295134" y="284585"/>
                  <a:pt x="288329" y="282047"/>
                  <a:pt x="282563" y="277088"/>
                </a:cubicBezTo>
                <a:cubicBezTo>
                  <a:pt x="278757" y="273859"/>
                  <a:pt x="278641" y="270745"/>
                  <a:pt x="281871" y="266478"/>
                </a:cubicBezTo>
                <a:cubicBezTo>
                  <a:pt x="289136" y="256444"/>
                  <a:pt x="293288" y="245372"/>
                  <a:pt x="291789" y="232916"/>
                </a:cubicBezTo>
                <a:cubicBezTo>
                  <a:pt x="291328" y="228649"/>
                  <a:pt x="290059" y="224266"/>
                  <a:pt x="288099" y="220460"/>
                </a:cubicBezTo>
                <a:cubicBezTo>
                  <a:pt x="284408" y="213425"/>
                  <a:pt x="280025" y="206851"/>
                  <a:pt x="275989" y="200047"/>
                </a:cubicBezTo>
                <a:cubicBezTo>
                  <a:pt x="274605" y="197625"/>
                  <a:pt x="272990" y="197163"/>
                  <a:pt x="270337" y="198086"/>
                </a:cubicBezTo>
                <a:cubicBezTo>
                  <a:pt x="210942" y="219999"/>
                  <a:pt x="156390" y="209042"/>
                  <a:pt x="105528" y="173751"/>
                </a:cubicBezTo>
                <a:cubicBezTo>
                  <a:pt x="66546" y="146763"/>
                  <a:pt x="37137" y="111587"/>
                  <a:pt x="17992" y="68222"/>
                </a:cubicBezTo>
                <a:cubicBezTo>
                  <a:pt x="10957" y="52307"/>
                  <a:pt x="6459" y="35122"/>
                  <a:pt x="1038" y="18515"/>
                </a:cubicBezTo>
                <a:cubicBezTo>
                  <a:pt x="231" y="16208"/>
                  <a:pt x="231" y="13671"/>
                  <a:pt x="0" y="11825"/>
                </a:cubicBezTo>
                <a:cubicBezTo>
                  <a:pt x="10841" y="9288"/>
                  <a:pt x="21106" y="6059"/>
                  <a:pt x="31716" y="4444"/>
                </a:cubicBezTo>
                <a:cubicBezTo>
                  <a:pt x="63778" y="-515"/>
                  <a:pt x="95956" y="-1438"/>
                  <a:pt x="128249" y="2253"/>
                </a:cubicBezTo>
                <a:cubicBezTo>
                  <a:pt x="177034" y="7904"/>
                  <a:pt x="222013" y="23589"/>
                  <a:pt x="261803" y="52999"/>
                </a:cubicBezTo>
                <a:cubicBezTo>
                  <a:pt x="297440" y="79179"/>
                  <a:pt x="309089" y="114586"/>
                  <a:pt x="301592" y="157258"/>
                </a:cubicBezTo>
                <a:cubicBezTo>
                  <a:pt x="300785" y="161641"/>
                  <a:pt x="299516" y="166024"/>
                  <a:pt x="298363" y="170406"/>
                </a:cubicBezTo>
                <a:cubicBezTo>
                  <a:pt x="298132" y="171444"/>
                  <a:pt x="297556" y="172367"/>
                  <a:pt x="296979" y="173982"/>
                </a:cubicBezTo>
                <a:cubicBezTo>
                  <a:pt x="273913" y="143765"/>
                  <a:pt x="246925" y="118161"/>
                  <a:pt x="214632" y="98670"/>
                </a:cubicBezTo>
                <a:cubicBezTo>
                  <a:pt x="182685" y="79410"/>
                  <a:pt x="149701" y="62225"/>
                  <a:pt x="111641" y="58189"/>
                </a:cubicBezTo>
                <a:cubicBezTo>
                  <a:pt x="122828" y="63609"/>
                  <a:pt x="134246" y="68568"/>
                  <a:pt x="144972" y="74681"/>
                </a:cubicBezTo>
                <a:cubicBezTo>
                  <a:pt x="172306" y="90481"/>
                  <a:pt x="200446" y="105244"/>
                  <a:pt x="226281" y="123236"/>
                </a:cubicBezTo>
                <a:cubicBezTo>
                  <a:pt x="259958" y="146763"/>
                  <a:pt x="283139" y="179748"/>
                  <a:pt x="299862" y="217116"/>
                </a:cubicBezTo>
                <a:cubicBezTo>
                  <a:pt x="302630" y="223344"/>
                  <a:pt x="303207" y="230494"/>
                  <a:pt x="304937" y="237760"/>
                </a:cubicBezTo>
                <a:close/>
              </a:path>
            </a:pathLst>
          </a:custGeom>
          <a:noFill/>
          <a:ln w="11528" cap="flat">
            <a:solidFill>
              <a:srgbClr val="ED6F2D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9" name="Graphic 2">
            <a:extLst>
              <a:ext uri="{FF2B5EF4-FFF2-40B4-BE49-F238E27FC236}">
                <a16:creationId xmlns:a16="http://schemas.microsoft.com/office/drawing/2014/main" id="{D337FF8F-A2DC-B033-E17E-08146B4E1DCB}"/>
              </a:ext>
            </a:extLst>
          </p:cNvPr>
          <p:cNvGrpSpPr/>
          <p:nvPr/>
        </p:nvGrpSpPr>
        <p:grpSpPr>
          <a:xfrm>
            <a:off x="1695341" y="4582032"/>
            <a:ext cx="471591" cy="333592"/>
            <a:chOff x="1695341" y="4582032"/>
            <a:chExt cx="471591" cy="333592"/>
          </a:xfrm>
          <a:noFill/>
        </p:grpSpPr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0FCC278F-6DE5-3959-CCDC-5E76C9074AC7}"/>
                </a:ext>
              </a:extLst>
            </p:cNvPr>
            <p:cNvSpPr/>
            <p:nvPr/>
          </p:nvSpPr>
          <p:spPr>
            <a:xfrm>
              <a:off x="1695341" y="4582032"/>
              <a:ext cx="237129" cy="145948"/>
            </a:xfrm>
            <a:custGeom>
              <a:avLst/>
              <a:gdLst>
                <a:gd name="connsiteX0" fmla="*/ 346 w 237129"/>
                <a:gd name="connsiteY0" fmla="*/ 64755 h 145948"/>
                <a:gd name="connsiteX1" fmla="*/ 2307 w 237129"/>
                <a:gd name="connsiteY1" fmla="*/ 64755 h 145948"/>
                <a:gd name="connsiteX2" fmla="*/ 61933 w 237129"/>
                <a:gd name="connsiteY2" fmla="*/ 64755 h 145948"/>
                <a:gd name="connsiteX3" fmla="*/ 64240 w 237129"/>
                <a:gd name="connsiteY3" fmla="*/ 64755 h 145948"/>
                <a:gd name="connsiteX4" fmla="*/ 64240 w 237129"/>
                <a:gd name="connsiteY4" fmla="*/ 58527 h 145948"/>
                <a:gd name="connsiteX5" fmla="*/ 64240 w 237129"/>
                <a:gd name="connsiteY5" fmla="*/ 48147 h 145948"/>
                <a:gd name="connsiteX6" fmla="*/ 72544 w 237129"/>
                <a:gd name="connsiteY6" fmla="*/ 39958 h 145948"/>
                <a:gd name="connsiteX7" fmla="*/ 92150 w 237129"/>
                <a:gd name="connsiteY7" fmla="*/ 39958 h 145948"/>
                <a:gd name="connsiteX8" fmla="*/ 94457 w 237129"/>
                <a:gd name="connsiteY8" fmla="*/ 39958 h 145948"/>
                <a:gd name="connsiteX9" fmla="*/ 94457 w 237129"/>
                <a:gd name="connsiteY9" fmla="*/ 30040 h 145948"/>
                <a:gd name="connsiteX10" fmla="*/ 93765 w 237129"/>
                <a:gd name="connsiteY10" fmla="*/ 29002 h 145948"/>
                <a:gd name="connsiteX11" fmla="*/ 92496 w 237129"/>
                <a:gd name="connsiteY11" fmla="*/ 28079 h 145948"/>
                <a:gd name="connsiteX12" fmla="*/ 85230 w 237129"/>
                <a:gd name="connsiteY12" fmla="*/ 25426 h 145948"/>
                <a:gd name="connsiteX13" fmla="*/ 43365 w 237129"/>
                <a:gd name="connsiteY13" fmla="*/ 25426 h 145948"/>
                <a:gd name="connsiteX14" fmla="*/ 40366 w 237129"/>
                <a:gd name="connsiteY14" fmla="*/ 26695 h 145948"/>
                <a:gd name="connsiteX15" fmla="*/ 22259 w 237129"/>
                <a:gd name="connsiteY15" fmla="*/ 30155 h 145948"/>
                <a:gd name="connsiteX16" fmla="*/ 13494 w 237129"/>
                <a:gd name="connsiteY16" fmla="*/ 13086 h 145948"/>
                <a:gd name="connsiteX17" fmla="*/ 26642 w 237129"/>
                <a:gd name="connsiteY17" fmla="*/ 284 h 145948"/>
                <a:gd name="connsiteX18" fmla="*/ 40712 w 237129"/>
                <a:gd name="connsiteY18" fmla="*/ 5359 h 145948"/>
                <a:gd name="connsiteX19" fmla="*/ 43249 w 237129"/>
                <a:gd name="connsiteY19" fmla="*/ 6627 h 145948"/>
                <a:gd name="connsiteX20" fmla="*/ 87998 w 237129"/>
                <a:gd name="connsiteY20" fmla="*/ 6627 h 145948"/>
                <a:gd name="connsiteX21" fmla="*/ 90420 w 237129"/>
                <a:gd name="connsiteY21" fmla="*/ 5589 h 145948"/>
                <a:gd name="connsiteX22" fmla="*/ 113486 w 237129"/>
                <a:gd name="connsiteY22" fmla="*/ 5359 h 145948"/>
                <a:gd name="connsiteX23" fmla="*/ 116716 w 237129"/>
                <a:gd name="connsiteY23" fmla="*/ 6743 h 145948"/>
                <a:gd name="connsiteX24" fmla="*/ 156159 w 237129"/>
                <a:gd name="connsiteY24" fmla="*/ 6743 h 145948"/>
                <a:gd name="connsiteX25" fmla="*/ 159388 w 237129"/>
                <a:gd name="connsiteY25" fmla="*/ 5359 h 145948"/>
                <a:gd name="connsiteX26" fmla="*/ 177611 w 237129"/>
                <a:gd name="connsiteY26" fmla="*/ 1553 h 145948"/>
                <a:gd name="connsiteX27" fmla="*/ 186491 w 237129"/>
                <a:gd name="connsiteY27" fmla="*/ 18391 h 145948"/>
                <a:gd name="connsiteX28" fmla="*/ 172997 w 237129"/>
                <a:gd name="connsiteY28" fmla="*/ 31654 h 145948"/>
                <a:gd name="connsiteX29" fmla="*/ 159388 w 237129"/>
                <a:gd name="connsiteY29" fmla="*/ 26695 h 145948"/>
                <a:gd name="connsiteX30" fmla="*/ 156736 w 237129"/>
                <a:gd name="connsiteY30" fmla="*/ 25542 h 145948"/>
                <a:gd name="connsiteX31" fmla="*/ 116254 w 237129"/>
                <a:gd name="connsiteY31" fmla="*/ 25542 h 145948"/>
                <a:gd name="connsiteX32" fmla="*/ 113371 w 237129"/>
                <a:gd name="connsiteY32" fmla="*/ 26695 h 145948"/>
                <a:gd name="connsiteX33" fmla="*/ 109911 w 237129"/>
                <a:gd name="connsiteY33" fmla="*/ 35576 h 145948"/>
                <a:gd name="connsiteX34" fmla="*/ 109911 w 237129"/>
                <a:gd name="connsiteY34" fmla="*/ 40074 h 145948"/>
                <a:gd name="connsiteX35" fmla="*/ 114640 w 237129"/>
                <a:gd name="connsiteY35" fmla="*/ 40074 h 145948"/>
                <a:gd name="connsiteX36" fmla="*/ 129748 w 237129"/>
                <a:gd name="connsiteY36" fmla="*/ 40074 h 145948"/>
                <a:gd name="connsiteX37" fmla="*/ 139205 w 237129"/>
                <a:gd name="connsiteY37" fmla="*/ 49416 h 145948"/>
                <a:gd name="connsiteX38" fmla="*/ 139321 w 237129"/>
                <a:gd name="connsiteY38" fmla="*/ 62563 h 145948"/>
                <a:gd name="connsiteX39" fmla="*/ 139321 w 237129"/>
                <a:gd name="connsiteY39" fmla="*/ 64870 h 145948"/>
                <a:gd name="connsiteX40" fmla="*/ 141743 w 237129"/>
                <a:gd name="connsiteY40" fmla="*/ 64870 h 145948"/>
                <a:gd name="connsiteX41" fmla="*/ 190874 w 237129"/>
                <a:gd name="connsiteY41" fmla="*/ 64870 h 145948"/>
                <a:gd name="connsiteX42" fmla="*/ 217054 w 237129"/>
                <a:gd name="connsiteY42" fmla="*/ 72828 h 145948"/>
                <a:gd name="connsiteX43" fmla="*/ 231471 w 237129"/>
                <a:gd name="connsiteY43" fmla="*/ 101199 h 145948"/>
                <a:gd name="connsiteX44" fmla="*/ 231471 w 237129"/>
                <a:gd name="connsiteY44" fmla="*/ 127841 h 145948"/>
                <a:gd name="connsiteX45" fmla="*/ 232509 w 237129"/>
                <a:gd name="connsiteY45" fmla="*/ 129802 h 145948"/>
                <a:gd name="connsiteX46" fmla="*/ 236776 w 237129"/>
                <a:gd name="connsiteY46" fmla="*/ 139836 h 145948"/>
                <a:gd name="connsiteX47" fmla="*/ 228011 w 237129"/>
                <a:gd name="connsiteY47" fmla="*/ 145948 h 145948"/>
                <a:gd name="connsiteX48" fmla="*/ 187414 w 237129"/>
                <a:gd name="connsiteY48" fmla="*/ 145948 h 145948"/>
                <a:gd name="connsiteX49" fmla="*/ 175881 w 237129"/>
                <a:gd name="connsiteY49" fmla="*/ 145948 h 145948"/>
                <a:gd name="connsiteX50" fmla="*/ 167462 w 237129"/>
                <a:gd name="connsiteY50" fmla="*/ 140528 h 145948"/>
                <a:gd name="connsiteX51" fmla="*/ 169883 w 237129"/>
                <a:gd name="connsiteY51" fmla="*/ 130955 h 145948"/>
                <a:gd name="connsiteX52" fmla="*/ 170576 w 237129"/>
                <a:gd name="connsiteY52" fmla="*/ 129571 h 145948"/>
                <a:gd name="connsiteX53" fmla="*/ 169076 w 237129"/>
                <a:gd name="connsiteY53" fmla="*/ 122536 h 145948"/>
                <a:gd name="connsiteX54" fmla="*/ 159965 w 237129"/>
                <a:gd name="connsiteY54" fmla="*/ 116192 h 145948"/>
                <a:gd name="connsiteX55" fmla="*/ 135399 w 237129"/>
                <a:gd name="connsiteY55" fmla="*/ 116192 h 145948"/>
                <a:gd name="connsiteX56" fmla="*/ 133093 w 237129"/>
                <a:gd name="connsiteY56" fmla="*/ 117807 h 145948"/>
                <a:gd name="connsiteX57" fmla="*/ 109450 w 237129"/>
                <a:gd name="connsiteY57" fmla="*/ 136260 h 145948"/>
                <a:gd name="connsiteX58" fmla="*/ 73697 w 237129"/>
                <a:gd name="connsiteY58" fmla="*/ 120691 h 145948"/>
                <a:gd name="connsiteX59" fmla="*/ 65508 w 237129"/>
                <a:gd name="connsiteY59" fmla="*/ 116192 h 145948"/>
                <a:gd name="connsiteX60" fmla="*/ 0 w 237129"/>
                <a:gd name="connsiteY60" fmla="*/ 116192 h 145948"/>
                <a:gd name="connsiteX61" fmla="*/ 0 w 237129"/>
                <a:gd name="connsiteY61" fmla="*/ 64755 h 14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7129" h="145948">
                  <a:moveTo>
                    <a:pt x="346" y="64755"/>
                  </a:moveTo>
                  <a:cubicBezTo>
                    <a:pt x="1038" y="64755"/>
                    <a:pt x="1615" y="64755"/>
                    <a:pt x="2307" y="64755"/>
                  </a:cubicBezTo>
                  <a:cubicBezTo>
                    <a:pt x="22144" y="64755"/>
                    <a:pt x="42096" y="64755"/>
                    <a:pt x="61933" y="64755"/>
                  </a:cubicBezTo>
                  <a:lnTo>
                    <a:pt x="64240" y="64755"/>
                  </a:lnTo>
                  <a:cubicBezTo>
                    <a:pt x="64240" y="62563"/>
                    <a:pt x="64240" y="60487"/>
                    <a:pt x="64240" y="58527"/>
                  </a:cubicBezTo>
                  <a:cubicBezTo>
                    <a:pt x="64240" y="55067"/>
                    <a:pt x="64240" y="51607"/>
                    <a:pt x="64240" y="48147"/>
                  </a:cubicBezTo>
                  <a:cubicBezTo>
                    <a:pt x="64240" y="43534"/>
                    <a:pt x="67930" y="39958"/>
                    <a:pt x="72544" y="39958"/>
                  </a:cubicBezTo>
                  <a:cubicBezTo>
                    <a:pt x="79118" y="39958"/>
                    <a:pt x="85576" y="39958"/>
                    <a:pt x="92150" y="39958"/>
                  </a:cubicBezTo>
                  <a:cubicBezTo>
                    <a:pt x="92842" y="39958"/>
                    <a:pt x="93534" y="39958"/>
                    <a:pt x="94457" y="39958"/>
                  </a:cubicBezTo>
                  <a:cubicBezTo>
                    <a:pt x="94457" y="36499"/>
                    <a:pt x="94457" y="33269"/>
                    <a:pt x="94457" y="30040"/>
                  </a:cubicBezTo>
                  <a:cubicBezTo>
                    <a:pt x="94457" y="29694"/>
                    <a:pt x="94111" y="29233"/>
                    <a:pt x="93765" y="29002"/>
                  </a:cubicBezTo>
                  <a:cubicBezTo>
                    <a:pt x="93419" y="28656"/>
                    <a:pt x="92842" y="28425"/>
                    <a:pt x="92496" y="28079"/>
                  </a:cubicBezTo>
                  <a:cubicBezTo>
                    <a:pt x="90766" y="25311"/>
                    <a:pt x="88113" y="25426"/>
                    <a:pt x="85230" y="25426"/>
                  </a:cubicBezTo>
                  <a:cubicBezTo>
                    <a:pt x="71275" y="25426"/>
                    <a:pt x="57320" y="25426"/>
                    <a:pt x="43365" y="25426"/>
                  </a:cubicBezTo>
                  <a:cubicBezTo>
                    <a:pt x="42096" y="25426"/>
                    <a:pt x="41289" y="25772"/>
                    <a:pt x="40366" y="26695"/>
                  </a:cubicBezTo>
                  <a:cubicBezTo>
                    <a:pt x="35637" y="31885"/>
                    <a:pt x="28602" y="33154"/>
                    <a:pt x="22259" y="30155"/>
                  </a:cubicBezTo>
                  <a:cubicBezTo>
                    <a:pt x="15800" y="27041"/>
                    <a:pt x="12340" y="20352"/>
                    <a:pt x="13494" y="13086"/>
                  </a:cubicBezTo>
                  <a:cubicBezTo>
                    <a:pt x="14532" y="6743"/>
                    <a:pt x="20183" y="1207"/>
                    <a:pt x="26642" y="284"/>
                  </a:cubicBezTo>
                  <a:cubicBezTo>
                    <a:pt x="32293" y="-638"/>
                    <a:pt x="36906" y="1438"/>
                    <a:pt x="40712" y="5359"/>
                  </a:cubicBezTo>
                  <a:cubicBezTo>
                    <a:pt x="41289" y="6051"/>
                    <a:pt x="42442" y="6627"/>
                    <a:pt x="43249" y="6627"/>
                  </a:cubicBezTo>
                  <a:cubicBezTo>
                    <a:pt x="58127" y="6627"/>
                    <a:pt x="73120" y="6627"/>
                    <a:pt x="87998" y="6627"/>
                  </a:cubicBezTo>
                  <a:cubicBezTo>
                    <a:pt x="88805" y="6627"/>
                    <a:pt x="89959" y="6166"/>
                    <a:pt x="90420" y="5589"/>
                  </a:cubicBezTo>
                  <a:cubicBezTo>
                    <a:pt x="96763" y="-1677"/>
                    <a:pt x="106912" y="-1907"/>
                    <a:pt x="113486" y="5359"/>
                  </a:cubicBezTo>
                  <a:cubicBezTo>
                    <a:pt x="114409" y="6397"/>
                    <a:pt x="115332" y="6743"/>
                    <a:pt x="116716" y="6743"/>
                  </a:cubicBezTo>
                  <a:cubicBezTo>
                    <a:pt x="129863" y="6743"/>
                    <a:pt x="143011" y="6743"/>
                    <a:pt x="156159" y="6743"/>
                  </a:cubicBezTo>
                  <a:cubicBezTo>
                    <a:pt x="157428" y="6743"/>
                    <a:pt x="158466" y="6397"/>
                    <a:pt x="159388" y="5359"/>
                  </a:cubicBezTo>
                  <a:cubicBezTo>
                    <a:pt x="164232" y="-62"/>
                    <a:pt x="171152" y="-1446"/>
                    <a:pt x="177611" y="1553"/>
                  </a:cubicBezTo>
                  <a:cubicBezTo>
                    <a:pt x="183954" y="4551"/>
                    <a:pt x="187529" y="11241"/>
                    <a:pt x="186491" y="18391"/>
                  </a:cubicBezTo>
                  <a:cubicBezTo>
                    <a:pt x="185569" y="24965"/>
                    <a:pt x="179802" y="30732"/>
                    <a:pt x="172997" y="31654"/>
                  </a:cubicBezTo>
                  <a:cubicBezTo>
                    <a:pt x="167692" y="32346"/>
                    <a:pt x="163079" y="30617"/>
                    <a:pt x="159388" y="26695"/>
                  </a:cubicBezTo>
                  <a:cubicBezTo>
                    <a:pt x="158812" y="26003"/>
                    <a:pt x="157658" y="25542"/>
                    <a:pt x="156736" y="25542"/>
                  </a:cubicBezTo>
                  <a:cubicBezTo>
                    <a:pt x="143242" y="25542"/>
                    <a:pt x="129748" y="25542"/>
                    <a:pt x="116254" y="25542"/>
                  </a:cubicBezTo>
                  <a:cubicBezTo>
                    <a:pt x="115101" y="25542"/>
                    <a:pt x="114294" y="26118"/>
                    <a:pt x="113371" y="26695"/>
                  </a:cubicBezTo>
                  <a:cubicBezTo>
                    <a:pt x="109796" y="28887"/>
                    <a:pt x="109680" y="32116"/>
                    <a:pt x="109911" y="35576"/>
                  </a:cubicBezTo>
                  <a:cubicBezTo>
                    <a:pt x="110026" y="36960"/>
                    <a:pt x="109911" y="38459"/>
                    <a:pt x="109911" y="40074"/>
                  </a:cubicBezTo>
                  <a:cubicBezTo>
                    <a:pt x="111641" y="40074"/>
                    <a:pt x="113140" y="40074"/>
                    <a:pt x="114640" y="40074"/>
                  </a:cubicBezTo>
                  <a:cubicBezTo>
                    <a:pt x="119714" y="40074"/>
                    <a:pt x="124673" y="40074"/>
                    <a:pt x="129748" y="40074"/>
                  </a:cubicBezTo>
                  <a:cubicBezTo>
                    <a:pt x="135630" y="40074"/>
                    <a:pt x="139090" y="43534"/>
                    <a:pt x="139205" y="49416"/>
                  </a:cubicBezTo>
                  <a:cubicBezTo>
                    <a:pt x="139205" y="53798"/>
                    <a:pt x="139205" y="58181"/>
                    <a:pt x="139321" y="62563"/>
                  </a:cubicBezTo>
                  <a:cubicBezTo>
                    <a:pt x="139321" y="63255"/>
                    <a:pt x="139321" y="63947"/>
                    <a:pt x="139321" y="64870"/>
                  </a:cubicBezTo>
                  <a:lnTo>
                    <a:pt x="141743" y="64870"/>
                  </a:lnTo>
                  <a:cubicBezTo>
                    <a:pt x="158120" y="64870"/>
                    <a:pt x="174497" y="64870"/>
                    <a:pt x="190874" y="64870"/>
                  </a:cubicBezTo>
                  <a:cubicBezTo>
                    <a:pt x="200446" y="64870"/>
                    <a:pt x="209327" y="67061"/>
                    <a:pt x="217054" y="72828"/>
                  </a:cubicBezTo>
                  <a:cubicBezTo>
                    <a:pt x="226511" y="79863"/>
                    <a:pt x="231701" y="89090"/>
                    <a:pt x="231471" y="101199"/>
                  </a:cubicBezTo>
                  <a:cubicBezTo>
                    <a:pt x="231471" y="110080"/>
                    <a:pt x="231471" y="118961"/>
                    <a:pt x="231471" y="127841"/>
                  </a:cubicBezTo>
                  <a:cubicBezTo>
                    <a:pt x="231471" y="128533"/>
                    <a:pt x="231932" y="129456"/>
                    <a:pt x="232509" y="129802"/>
                  </a:cubicBezTo>
                  <a:cubicBezTo>
                    <a:pt x="236199" y="132108"/>
                    <a:pt x="237929" y="135914"/>
                    <a:pt x="236776" y="139836"/>
                  </a:cubicBezTo>
                  <a:cubicBezTo>
                    <a:pt x="235738" y="143641"/>
                    <a:pt x="232278" y="145948"/>
                    <a:pt x="228011" y="145948"/>
                  </a:cubicBezTo>
                  <a:cubicBezTo>
                    <a:pt x="214517" y="145948"/>
                    <a:pt x="200908" y="145948"/>
                    <a:pt x="187414" y="145948"/>
                  </a:cubicBezTo>
                  <a:cubicBezTo>
                    <a:pt x="183608" y="145948"/>
                    <a:pt x="179687" y="145948"/>
                    <a:pt x="175881" y="145948"/>
                  </a:cubicBezTo>
                  <a:cubicBezTo>
                    <a:pt x="171959" y="145948"/>
                    <a:pt x="168846" y="143872"/>
                    <a:pt x="167462" y="140528"/>
                  </a:cubicBezTo>
                  <a:cubicBezTo>
                    <a:pt x="166078" y="137067"/>
                    <a:pt x="166885" y="133838"/>
                    <a:pt x="169883" y="130955"/>
                  </a:cubicBezTo>
                  <a:cubicBezTo>
                    <a:pt x="170230" y="130609"/>
                    <a:pt x="170576" y="129917"/>
                    <a:pt x="170576" y="129571"/>
                  </a:cubicBezTo>
                  <a:cubicBezTo>
                    <a:pt x="170114" y="127149"/>
                    <a:pt x="169768" y="124727"/>
                    <a:pt x="169076" y="122536"/>
                  </a:cubicBezTo>
                  <a:cubicBezTo>
                    <a:pt x="167577" y="118269"/>
                    <a:pt x="164463" y="116192"/>
                    <a:pt x="159965" y="116192"/>
                  </a:cubicBezTo>
                  <a:cubicBezTo>
                    <a:pt x="151776" y="116192"/>
                    <a:pt x="143588" y="116192"/>
                    <a:pt x="135399" y="116192"/>
                  </a:cubicBezTo>
                  <a:cubicBezTo>
                    <a:pt x="134015" y="116192"/>
                    <a:pt x="133669" y="116884"/>
                    <a:pt x="133093" y="117807"/>
                  </a:cubicBezTo>
                  <a:cubicBezTo>
                    <a:pt x="127903" y="127265"/>
                    <a:pt x="120406" y="134069"/>
                    <a:pt x="109450" y="136260"/>
                  </a:cubicBezTo>
                  <a:cubicBezTo>
                    <a:pt x="93534" y="139490"/>
                    <a:pt x="81539" y="134415"/>
                    <a:pt x="73697" y="120691"/>
                  </a:cubicBezTo>
                  <a:cubicBezTo>
                    <a:pt x="71621" y="117115"/>
                    <a:pt x="69545" y="116077"/>
                    <a:pt x="65508" y="116192"/>
                  </a:cubicBezTo>
                  <a:cubicBezTo>
                    <a:pt x="43711" y="116423"/>
                    <a:pt x="21798" y="116192"/>
                    <a:pt x="0" y="116192"/>
                  </a:cubicBezTo>
                  <a:cubicBezTo>
                    <a:pt x="0" y="99008"/>
                    <a:pt x="0" y="81939"/>
                    <a:pt x="0" y="64755"/>
                  </a:cubicBezTo>
                  <a:close/>
                </a:path>
              </a:pathLst>
            </a:custGeom>
            <a:noFill/>
            <a:ln w="11528" cap="flat">
              <a:solidFill>
                <a:srgbClr val="ED6F2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31C983E2-8E0A-ECC3-E395-B8244B59D8AA}"/>
                </a:ext>
              </a:extLst>
            </p:cNvPr>
            <p:cNvSpPr/>
            <p:nvPr/>
          </p:nvSpPr>
          <p:spPr>
            <a:xfrm>
              <a:off x="1814087" y="4755544"/>
              <a:ext cx="352845" cy="160080"/>
            </a:xfrm>
            <a:custGeom>
              <a:avLst/>
              <a:gdLst>
                <a:gd name="connsiteX0" fmla="*/ 207297 w 352845"/>
                <a:gd name="connsiteY0" fmla="*/ 87883 h 160080"/>
                <a:gd name="connsiteX1" fmla="*/ 201645 w 352845"/>
                <a:gd name="connsiteY1" fmla="*/ 82693 h 160080"/>
                <a:gd name="connsiteX2" fmla="*/ 195533 w 352845"/>
                <a:gd name="connsiteY2" fmla="*/ 88575 h 160080"/>
                <a:gd name="connsiteX3" fmla="*/ 158742 w 352845"/>
                <a:gd name="connsiteY3" fmla="*/ 124443 h 160080"/>
                <a:gd name="connsiteX4" fmla="*/ 128640 w 352845"/>
                <a:gd name="connsiteY4" fmla="*/ 125942 h 160080"/>
                <a:gd name="connsiteX5" fmla="*/ 127487 w 352845"/>
                <a:gd name="connsiteY5" fmla="*/ 92957 h 160080"/>
                <a:gd name="connsiteX6" fmla="*/ 162548 w 352845"/>
                <a:gd name="connsiteY6" fmla="*/ 58819 h 160080"/>
                <a:gd name="connsiteX7" fmla="*/ 221136 w 352845"/>
                <a:gd name="connsiteY7" fmla="*/ 1615 h 160080"/>
                <a:gd name="connsiteX8" fmla="*/ 225288 w 352845"/>
                <a:gd name="connsiteY8" fmla="*/ 0 h 160080"/>
                <a:gd name="connsiteX9" fmla="*/ 349962 w 352845"/>
                <a:gd name="connsiteY9" fmla="*/ 0 h 160080"/>
                <a:gd name="connsiteX10" fmla="*/ 352845 w 352845"/>
                <a:gd name="connsiteY10" fmla="*/ 2999 h 160080"/>
                <a:gd name="connsiteX11" fmla="*/ 352845 w 352845"/>
                <a:gd name="connsiteY11" fmla="*/ 74850 h 160080"/>
                <a:gd name="connsiteX12" fmla="*/ 352845 w 352845"/>
                <a:gd name="connsiteY12" fmla="*/ 77157 h 160080"/>
                <a:gd name="connsiteX13" fmla="*/ 350308 w 352845"/>
                <a:gd name="connsiteY13" fmla="*/ 77157 h 160080"/>
                <a:gd name="connsiteX14" fmla="*/ 298870 w 352845"/>
                <a:gd name="connsiteY14" fmla="*/ 77157 h 160080"/>
                <a:gd name="connsiteX15" fmla="*/ 295295 w 352845"/>
                <a:gd name="connsiteY15" fmla="*/ 78310 h 160080"/>
                <a:gd name="connsiteX16" fmla="*/ 194034 w 352845"/>
                <a:gd name="connsiteY16" fmla="*/ 154891 h 160080"/>
                <a:gd name="connsiteX17" fmla="*/ 178810 w 352845"/>
                <a:gd name="connsiteY17" fmla="*/ 160080 h 160080"/>
                <a:gd name="connsiteX18" fmla="*/ 23343 w 352845"/>
                <a:gd name="connsiteY18" fmla="*/ 160080 h 160080"/>
                <a:gd name="connsiteX19" fmla="*/ 392 w 352845"/>
                <a:gd name="connsiteY19" fmla="*/ 141512 h 160080"/>
                <a:gd name="connsiteX20" fmla="*/ 19421 w 352845"/>
                <a:gd name="connsiteY20" fmla="*/ 115447 h 160080"/>
                <a:gd name="connsiteX21" fmla="*/ 24727 w 352845"/>
                <a:gd name="connsiteY21" fmla="*/ 115101 h 160080"/>
                <a:gd name="connsiteX22" fmla="*/ 111456 w 352845"/>
                <a:gd name="connsiteY22" fmla="*/ 115101 h 160080"/>
                <a:gd name="connsiteX23" fmla="*/ 114224 w 352845"/>
                <a:gd name="connsiteY23" fmla="*/ 117177 h 160080"/>
                <a:gd name="connsiteX24" fmla="*/ 163009 w 352845"/>
                <a:gd name="connsiteY24" fmla="*/ 131132 h 160080"/>
                <a:gd name="connsiteX25" fmla="*/ 206951 w 352845"/>
                <a:gd name="connsiteY25" fmla="*/ 88460 h 160080"/>
                <a:gd name="connsiteX26" fmla="*/ 207297 w 352845"/>
                <a:gd name="connsiteY26" fmla="*/ 87883 h 16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52845" h="160080">
                  <a:moveTo>
                    <a:pt x="207297" y="87883"/>
                  </a:moveTo>
                  <a:cubicBezTo>
                    <a:pt x="205451" y="86153"/>
                    <a:pt x="203606" y="84423"/>
                    <a:pt x="201645" y="82693"/>
                  </a:cubicBezTo>
                  <a:cubicBezTo>
                    <a:pt x="199800" y="84538"/>
                    <a:pt x="197609" y="86499"/>
                    <a:pt x="195533" y="88575"/>
                  </a:cubicBezTo>
                  <a:cubicBezTo>
                    <a:pt x="183308" y="100569"/>
                    <a:pt x="170967" y="112564"/>
                    <a:pt x="158742" y="124443"/>
                  </a:cubicBezTo>
                  <a:cubicBezTo>
                    <a:pt x="150207" y="132747"/>
                    <a:pt x="137636" y="133323"/>
                    <a:pt x="128640" y="125942"/>
                  </a:cubicBezTo>
                  <a:cubicBezTo>
                    <a:pt x="119645" y="118561"/>
                    <a:pt x="117107" y="102991"/>
                    <a:pt x="127487" y="92957"/>
                  </a:cubicBezTo>
                  <a:cubicBezTo>
                    <a:pt x="139251" y="81655"/>
                    <a:pt x="150899" y="70237"/>
                    <a:pt x="162548" y="58819"/>
                  </a:cubicBezTo>
                  <a:cubicBezTo>
                    <a:pt x="182039" y="39790"/>
                    <a:pt x="201645" y="20760"/>
                    <a:pt x="221136" y="1615"/>
                  </a:cubicBezTo>
                  <a:cubicBezTo>
                    <a:pt x="222405" y="461"/>
                    <a:pt x="223558" y="0"/>
                    <a:pt x="225288" y="0"/>
                  </a:cubicBezTo>
                  <a:cubicBezTo>
                    <a:pt x="266808" y="0"/>
                    <a:pt x="308443" y="0"/>
                    <a:pt x="349962" y="0"/>
                  </a:cubicBezTo>
                  <a:cubicBezTo>
                    <a:pt x="351888" y="0"/>
                    <a:pt x="352845" y="1003"/>
                    <a:pt x="352845" y="2999"/>
                  </a:cubicBezTo>
                  <a:cubicBezTo>
                    <a:pt x="352845" y="26988"/>
                    <a:pt x="352845" y="50861"/>
                    <a:pt x="352845" y="74850"/>
                  </a:cubicBezTo>
                  <a:cubicBezTo>
                    <a:pt x="352845" y="75542"/>
                    <a:pt x="352845" y="76234"/>
                    <a:pt x="352845" y="77157"/>
                  </a:cubicBezTo>
                  <a:lnTo>
                    <a:pt x="350308" y="77157"/>
                  </a:lnTo>
                  <a:cubicBezTo>
                    <a:pt x="333123" y="77157"/>
                    <a:pt x="316054" y="77157"/>
                    <a:pt x="298870" y="77157"/>
                  </a:cubicBezTo>
                  <a:cubicBezTo>
                    <a:pt x="297717" y="77157"/>
                    <a:pt x="296333" y="77618"/>
                    <a:pt x="295295" y="78310"/>
                  </a:cubicBezTo>
                  <a:cubicBezTo>
                    <a:pt x="261502" y="103798"/>
                    <a:pt x="227826" y="129287"/>
                    <a:pt x="194034" y="154891"/>
                  </a:cubicBezTo>
                  <a:cubicBezTo>
                    <a:pt x="189536" y="158350"/>
                    <a:pt x="184461" y="160080"/>
                    <a:pt x="178810" y="160080"/>
                  </a:cubicBezTo>
                  <a:cubicBezTo>
                    <a:pt x="127026" y="160080"/>
                    <a:pt x="75127" y="160080"/>
                    <a:pt x="23343" y="160080"/>
                  </a:cubicBezTo>
                  <a:cubicBezTo>
                    <a:pt x="11694" y="160080"/>
                    <a:pt x="2698" y="152699"/>
                    <a:pt x="392" y="141512"/>
                  </a:cubicBezTo>
                  <a:cubicBezTo>
                    <a:pt x="-2030" y="129402"/>
                    <a:pt x="7081" y="116831"/>
                    <a:pt x="19421" y="115447"/>
                  </a:cubicBezTo>
                  <a:cubicBezTo>
                    <a:pt x="21151" y="115217"/>
                    <a:pt x="22997" y="115101"/>
                    <a:pt x="24727" y="115101"/>
                  </a:cubicBezTo>
                  <a:cubicBezTo>
                    <a:pt x="53675" y="115101"/>
                    <a:pt x="82623" y="115101"/>
                    <a:pt x="111456" y="115101"/>
                  </a:cubicBezTo>
                  <a:cubicBezTo>
                    <a:pt x="113071" y="115101"/>
                    <a:pt x="113763" y="115447"/>
                    <a:pt x="114224" y="117177"/>
                  </a:cubicBezTo>
                  <a:cubicBezTo>
                    <a:pt x="119875" y="138975"/>
                    <a:pt x="146978" y="146125"/>
                    <a:pt x="163009" y="131132"/>
                  </a:cubicBezTo>
                  <a:cubicBezTo>
                    <a:pt x="177887" y="117177"/>
                    <a:pt x="192304" y="102761"/>
                    <a:pt x="206951" y="88460"/>
                  </a:cubicBezTo>
                  <a:cubicBezTo>
                    <a:pt x="206951" y="88460"/>
                    <a:pt x="207066" y="88229"/>
                    <a:pt x="207297" y="87883"/>
                  </a:cubicBezTo>
                  <a:close/>
                </a:path>
              </a:pathLst>
            </a:custGeom>
            <a:noFill/>
            <a:ln w="11528" cap="flat">
              <a:solidFill>
                <a:srgbClr val="ED6F2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5E37807F-DB89-3C21-C505-CA77AB11BF21}"/>
                </a:ext>
              </a:extLst>
            </p:cNvPr>
            <p:cNvSpPr/>
            <p:nvPr/>
          </p:nvSpPr>
          <p:spPr>
            <a:xfrm>
              <a:off x="1871734" y="4732709"/>
              <a:ext cx="51188" cy="94251"/>
            </a:xfrm>
            <a:custGeom>
              <a:avLst/>
              <a:gdLst>
                <a:gd name="connsiteX0" fmla="*/ 25438 w 51188"/>
                <a:gd name="connsiteY0" fmla="*/ 115 h 94251"/>
                <a:gd name="connsiteX1" fmla="*/ 33857 w 51188"/>
                <a:gd name="connsiteY1" fmla="*/ 19145 h 94251"/>
                <a:gd name="connsiteX2" fmla="*/ 49888 w 51188"/>
                <a:gd name="connsiteY2" fmla="*/ 60318 h 94251"/>
                <a:gd name="connsiteX3" fmla="*/ 31204 w 51188"/>
                <a:gd name="connsiteY3" fmla="*/ 93534 h 94251"/>
                <a:gd name="connsiteX4" fmla="*/ 757 w 51188"/>
                <a:gd name="connsiteY4" fmla="*/ 73928 h 94251"/>
                <a:gd name="connsiteX5" fmla="*/ 1449 w 51188"/>
                <a:gd name="connsiteY5" fmla="*/ 58358 h 94251"/>
                <a:gd name="connsiteX6" fmla="*/ 23708 w 51188"/>
                <a:gd name="connsiteY6" fmla="*/ 3229 h 94251"/>
                <a:gd name="connsiteX7" fmla="*/ 25438 w 51188"/>
                <a:gd name="connsiteY7" fmla="*/ 0 h 9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88" h="94251">
                  <a:moveTo>
                    <a:pt x="25438" y="115"/>
                  </a:moveTo>
                  <a:cubicBezTo>
                    <a:pt x="28436" y="6805"/>
                    <a:pt x="31319" y="12917"/>
                    <a:pt x="33857" y="19145"/>
                  </a:cubicBezTo>
                  <a:cubicBezTo>
                    <a:pt x="39277" y="32870"/>
                    <a:pt x="45044" y="46479"/>
                    <a:pt x="49888" y="60318"/>
                  </a:cubicBezTo>
                  <a:cubicBezTo>
                    <a:pt x="54732" y="74389"/>
                    <a:pt x="45505" y="90074"/>
                    <a:pt x="31204" y="93534"/>
                  </a:cubicBezTo>
                  <a:cubicBezTo>
                    <a:pt x="17480" y="96879"/>
                    <a:pt x="3986" y="88229"/>
                    <a:pt x="757" y="73928"/>
                  </a:cubicBezTo>
                  <a:cubicBezTo>
                    <a:pt x="-397" y="68622"/>
                    <a:pt x="-281" y="63548"/>
                    <a:pt x="1449" y="58358"/>
                  </a:cubicBezTo>
                  <a:cubicBezTo>
                    <a:pt x="7792" y="39559"/>
                    <a:pt x="15173" y="21221"/>
                    <a:pt x="23708" y="3229"/>
                  </a:cubicBezTo>
                  <a:cubicBezTo>
                    <a:pt x="24169" y="2306"/>
                    <a:pt x="24746" y="1384"/>
                    <a:pt x="25438" y="0"/>
                  </a:cubicBezTo>
                  <a:close/>
                </a:path>
              </a:pathLst>
            </a:custGeom>
            <a:noFill/>
            <a:ln w="11528" cap="flat">
              <a:solidFill>
                <a:srgbClr val="ED6F2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3" name="Graphic 2">
            <a:extLst>
              <a:ext uri="{FF2B5EF4-FFF2-40B4-BE49-F238E27FC236}">
                <a16:creationId xmlns:a16="http://schemas.microsoft.com/office/drawing/2014/main" id="{01DB8DC5-828B-6F1D-FCAE-DDE84A8DE87C}"/>
              </a:ext>
            </a:extLst>
          </p:cNvPr>
          <p:cNvGrpSpPr/>
          <p:nvPr/>
        </p:nvGrpSpPr>
        <p:grpSpPr>
          <a:xfrm>
            <a:off x="1763440" y="5387446"/>
            <a:ext cx="335785" cy="343733"/>
            <a:chOff x="1763440" y="5387446"/>
            <a:chExt cx="335785" cy="343733"/>
          </a:xfrm>
          <a:noFill/>
        </p:grpSpPr>
        <p:grpSp>
          <p:nvGrpSpPr>
            <p:cNvPr id="134" name="Graphic 2">
              <a:extLst>
                <a:ext uri="{FF2B5EF4-FFF2-40B4-BE49-F238E27FC236}">
                  <a16:creationId xmlns:a16="http://schemas.microsoft.com/office/drawing/2014/main" id="{87F2986D-5507-4D35-9AB3-5547F07F9F03}"/>
                </a:ext>
              </a:extLst>
            </p:cNvPr>
            <p:cNvGrpSpPr/>
            <p:nvPr/>
          </p:nvGrpSpPr>
          <p:grpSpPr>
            <a:xfrm>
              <a:off x="1763440" y="5387446"/>
              <a:ext cx="335785" cy="343733"/>
              <a:chOff x="1763440" y="5387446"/>
              <a:chExt cx="335785" cy="343733"/>
            </a:xfrm>
            <a:noFill/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EC2A37A-7202-F01B-40E1-0341A3022584}"/>
                  </a:ext>
                </a:extLst>
              </p:cNvPr>
              <p:cNvSpPr/>
              <p:nvPr/>
            </p:nvSpPr>
            <p:spPr>
              <a:xfrm>
                <a:off x="1763440" y="5387446"/>
                <a:ext cx="186963" cy="343733"/>
              </a:xfrm>
              <a:custGeom>
                <a:avLst/>
                <a:gdLst>
                  <a:gd name="connsiteX0" fmla="*/ 93134 w 186963"/>
                  <a:gd name="connsiteY0" fmla="*/ 0 h 343733"/>
                  <a:gd name="connsiteX1" fmla="*/ 123813 w 186963"/>
                  <a:gd name="connsiteY1" fmla="*/ 69660 h 343733"/>
                  <a:gd name="connsiteX2" fmla="*/ 182170 w 186963"/>
                  <a:gd name="connsiteY2" fmla="*/ 220053 h 343733"/>
                  <a:gd name="connsiteX3" fmla="*/ 113894 w 186963"/>
                  <a:gd name="connsiteY3" fmla="*/ 341151 h 343733"/>
                  <a:gd name="connsiteX4" fmla="*/ 2830 w 186963"/>
                  <a:gd name="connsiteY4" fmla="*/ 269761 h 343733"/>
                  <a:gd name="connsiteX5" fmla="*/ 5482 w 186963"/>
                  <a:gd name="connsiteY5" fmla="*/ 212787 h 343733"/>
                  <a:gd name="connsiteX6" fmla="*/ 86791 w 186963"/>
                  <a:gd name="connsiteY6" fmla="*/ 11649 h 343733"/>
                  <a:gd name="connsiteX7" fmla="*/ 93250 w 186963"/>
                  <a:gd name="connsiteY7" fmla="*/ 0 h 34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963" h="343733">
                    <a:moveTo>
                      <a:pt x="93134" y="0"/>
                    </a:moveTo>
                    <a:cubicBezTo>
                      <a:pt x="103976" y="24335"/>
                      <a:pt x="114586" y="46709"/>
                      <a:pt x="123813" y="69660"/>
                    </a:cubicBezTo>
                    <a:cubicBezTo>
                      <a:pt x="143765" y="119599"/>
                      <a:pt x="164525" y="169307"/>
                      <a:pt x="182170" y="220053"/>
                    </a:cubicBezTo>
                    <a:cubicBezTo>
                      <a:pt x="199931" y="271375"/>
                      <a:pt x="166370" y="328580"/>
                      <a:pt x="113894" y="341151"/>
                    </a:cubicBezTo>
                    <a:cubicBezTo>
                      <a:pt x="63609" y="353261"/>
                      <a:pt x="14594" y="321660"/>
                      <a:pt x="2830" y="269761"/>
                    </a:cubicBezTo>
                    <a:cubicBezTo>
                      <a:pt x="-1553" y="250500"/>
                      <a:pt x="-976" y="231817"/>
                      <a:pt x="5482" y="212787"/>
                    </a:cubicBezTo>
                    <a:cubicBezTo>
                      <a:pt x="28664" y="144165"/>
                      <a:pt x="55652" y="77041"/>
                      <a:pt x="86791" y="11649"/>
                    </a:cubicBezTo>
                    <a:cubicBezTo>
                      <a:pt x="88406" y="8188"/>
                      <a:pt x="90482" y="4959"/>
                      <a:pt x="93250" y="0"/>
                    </a:cubicBezTo>
                    <a:close/>
                  </a:path>
                </a:pathLst>
              </a:custGeom>
              <a:noFill/>
              <a:ln w="11528" cap="flat">
                <a:solidFill>
                  <a:srgbClr val="ED6F2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BD722A0D-5DFF-6651-7D00-F4470EA0B331}"/>
                  </a:ext>
                </a:extLst>
              </p:cNvPr>
              <p:cNvSpPr/>
              <p:nvPr/>
            </p:nvSpPr>
            <p:spPr>
              <a:xfrm>
                <a:off x="1990913" y="5396673"/>
                <a:ext cx="108312" cy="199180"/>
              </a:xfrm>
              <a:custGeom>
                <a:avLst/>
                <a:gdLst>
                  <a:gd name="connsiteX0" fmla="*/ 53998 w 108312"/>
                  <a:gd name="connsiteY0" fmla="*/ 115 h 199180"/>
                  <a:gd name="connsiteX1" fmla="*/ 71759 w 108312"/>
                  <a:gd name="connsiteY1" fmla="*/ 40482 h 199180"/>
                  <a:gd name="connsiteX2" fmla="*/ 105551 w 108312"/>
                  <a:gd name="connsiteY2" fmla="*/ 127557 h 199180"/>
                  <a:gd name="connsiteX3" fmla="*/ 65992 w 108312"/>
                  <a:gd name="connsiteY3" fmla="*/ 197679 h 199180"/>
                  <a:gd name="connsiteX4" fmla="*/ 1637 w 108312"/>
                  <a:gd name="connsiteY4" fmla="*/ 156275 h 199180"/>
                  <a:gd name="connsiteX5" fmla="*/ 3137 w 108312"/>
                  <a:gd name="connsiteY5" fmla="*/ 123290 h 199180"/>
                  <a:gd name="connsiteX6" fmla="*/ 50192 w 108312"/>
                  <a:gd name="connsiteY6" fmla="*/ 6805 h 199180"/>
                  <a:gd name="connsiteX7" fmla="*/ 53882 w 108312"/>
                  <a:gd name="connsiteY7" fmla="*/ 0 h 19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312" h="199180">
                    <a:moveTo>
                      <a:pt x="53998" y="115"/>
                    </a:moveTo>
                    <a:cubicBezTo>
                      <a:pt x="60226" y="14186"/>
                      <a:pt x="66454" y="27218"/>
                      <a:pt x="71759" y="40482"/>
                    </a:cubicBezTo>
                    <a:cubicBezTo>
                      <a:pt x="83292" y="69430"/>
                      <a:pt x="95402" y="98147"/>
                      <a:pt x="105551" y="127557"/>
                    </a:cubicBezTo>
                    <a:cubicBezTo>
                      <a:pt x="115816" y="157313"/>
                      <a:pt x="96325" y="190413"/>
                      <a:pt x="65992" y="197679"/>
                    </a:cubicBezTo>
                    <a:cubicBezTo>
                      <a:pt x="36813" y="204714"/>
                      <a:pt x="8442" y="186376"/>
                      <a:pt x="1637" y="156275"/>
                    </a:cubicBezTo>
                    <a:cubicBezTo>
                      <a:pt x="-900" y="145087"/>
                      <a:pt x="-554" y="134246"/>
                      <a:pt x="3137" y="123290"/>
                    </a:cubicBezTo>
                    <a:cubicBezTo>
                      <a:pt x="16630" y="83500"/>
                      <a:pt x="32200" y="44749"/>
                      <a:pt x="50192" y="6805"/>
                    </a:cubicBezTo>
                    <a:cubicBezTo>
                      <a:pt x="51115" y="4844"/>
                      <a:pt x="52268" y="2999"/>
                      <a:pt x="53882" y="0"/>
                    </a:cubicBezTo>
                    <a:close/>
                  </a:path>
                </a:pathLst>
              </a:custGeom>
              <a:noFill/>
              <a:ln w="11528" cap="flat">
                <a:solidFill>
                  <a:srgbClr val="ED6F2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CD14B449-7F27-BD84-1A13-922F479C2823}"/>
                </a:ext>
              </a:extLst>
            </p:cNvPr>
            <p:cNvSpPr/>
            <p:nvPr/>
          </p:nvSpPr>
          <p:spPr>
            <a:xfrm>
              <a:off x="1814709" y="5541299"/>
              <a:ext cx="83269" cy="143011"/>
            </a:xfrm>
            <a:custGeom>
              <a:avLst/>
              <a:gdLst>
                <a:gd name="connsiteX0" fmla="*/ 37137 w 83269"/>
                <a:gd name="connsiteY0" fmla="*/ 132285 h 143011"/>
                <a:gd name="connsiteX1" fmla="*/ 0 w 83269"/>
                <a:gd name="connsiteY1" fmla="*/ 113256 h 143011"/>
                <a:gd name="connsiteX2" fmla="*/ 11764 w 83269"/>
                <a:gd name="connsiteY2" fmla="*/ 99647 h 143011"/>
                <a:gd name="connsiteX3" fmla="*/ 37137 w 83269"/>
                <a:gd name="connsiteY3" fmla="*/ 106913 h 143011"/>
                <a:gd name="connsiteX4" fmla="*/ 37137 w 83269"/>
                <a:gd name="connsiteY4" fmla="*/ 81540 h 143011"/>
                <a:gd name="connsiteX5" fmla="*/ 923 w 83269"/>
                <a:gd name="connsiteY5" fmla="*/ 48901 h 143011"/>
                <a:gd name="connsiteX6" fmla="*/ 37137 w 83269"/>
                <a:gd name="connsiteY6" fmla="*/ 11764 h 143011"/>
                <a:gd name="connsiteX7" fmla="*/ 37137 w 83269"/>
                <a:gd name="connsiteY7" fmla="*/ 4498 h 143011"/>
                <a:gd name="connsiteX8" fmla="*/ 41635 w 83269"/>
                <a:gd name="connsiteY8" fmla="*/ 0 h 143011"/>
                <a:gd name="connsiteX9" fmla="*/ 46133 w 83269"/>
                <a:gd name="connsiteY9" fmla="*/ 4498 h 143011"/>
                <a:gd name="connsiteX10" fmla="*/ 46133 w 83269"/>
                <a:gd name="connsiteY10" fmla="*/ 11764 h 143011"/>
                <a:gd name="connsiteX11" fmla="*/ 75081 w 83269"/>
                <a:gd name="connsiteY11" fmla="*/ 28948 h 143011"/>
                <a:gd name="connsiteX12" fmla="*/ 64240 w 83269"/>
                <a:gd name="connsiteY12" fmla="*/ 40712 h 143011"/>
                <a:gd name="connsiteX13" fmla="*/ 46133 w 83269"/>
                <a:gd name="connsiteY13" fmla="*/ 34369 h 143011"/>
                <a:gd name="connsiteX14" fmla="*/ 46133 w 83269"/>
                <a:gd name="connsiteY14" fmla="*/ 56974 h 143011"/>
                <a:gd name="connsiteX15" fmla="*/ 83269 w 83269"/>
                <a:gd name="connsiteY15" fmla="*/ 93188 h 143011"/>
                <a:gd name="connsiteX16" fmla="*/ 46133 w 83269"/>
                <a:gd name="connsiteY16" fmla="*/ 131247 h 143011"/>
                <a:gd name="connsiteX17" fmla="*/ 46133 w 83269"/>
                <a:gd name="connsiteY17" fmla="*/ 138513 h 143011"/>
                <a:gd name="connsiteX18" fmla="*/ 41635 w 83269"/>
                <a:gd name="connsiteY18" fmla="*/ 143011 h 143011"/>
                <a:gd name="connsiteX19" fmla="*/ 37137 w 83269"/>
                <a:gd name="connsiteY19" fmla="*/ 138513 h 143011"/>
                <a:gd name="connsiteX20" fmla="*/ 37137 w 83269"/>
                <a:gd name="connsiteY20" fmla="*/ 132170 h 143011"/>
                <a:gd name="connsiteX21" fmla="*/ 37137 w 83269"/>
                <a:gd name="connsiteY21" fmla="*/ 35407 h 143011"/>
                <a:gd name="connsiteX22" fmla="*/ 28026 w 83269"/>
                <a:gd name="connsiteY22" fmla="*/ 46248 h 143011"/>
                <a:gd name="connsiteX23" fmla="*/ 37137 w 83269"/>
                <a:gd name="connsiteY23" fmla="*/ 55359 h 143011"/>
                <a:gd name="connsiteX24" fmla="*/ 37137 w 83269"/>
                <a:gd name="connsiteY24" fmla="*/ 35407 h 143011"/>
                <a:gd name="connsiteX25" fmla="*/ 47055 w 83269"/>
                <a:gd name="connsiteY25" fmla="*/ 106913 h 143011"/>
                <a:gd name="connsiteX26" fmla="*/ 56167 w 83269"/>
                <a:gd name="connsiteY26" fmla="*/ 96071 h 143011"/>
                <a:gd name="connsiteX27" fmla="*/ 47055 w 83269"/>
                <a:gd name="connsiteY27" fmla="*/ 84307 h 143011"/>
                <a:gd name="connsiteX28" fmla="*/ 47055 w 83269"/>
                <a:gd name="connsiteY28" fmla="*/ 106913 h 14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3269" h="143011">
                  <a:moveTo>
                    <a:pt x="37137" y="132285"/>
                  </a:moveTo>
                  <a:cubicBezTo>
                    <a:pt x="26296" y="131363"/>
                    <a:pt x="0" y="128710"/>
                    <a:pt x="0" y="113256"/>
                  </a:cubicBezTo>
                  <a:cubicBezTo>
                    <a:pt x="0" y="105990"/>
                    <a:pt x="5421" y="99647"/>
                    <a:pt x="11764" y="99647"/>
                  </a:cubicBezTo>
                  <a:cubicBezTo>
                    <a:pt x="17184" y="99647"/>
                    <a:pt x="25373" y="106913"/>
                    <a:pt x="37137" y="106913"/>
                  </a:cubicBezTo>
                  <a:lnTo>
                    <a:pt x="37137" y="81540"/>
                  </a:lnTo>
                  <a:cubicBezTo>
                    <a:pt x="9919" y="73351"/>
                    <a:pt x="923" y="63432"/>
                    <a:pt x="923" y="48901"/>
                  </a:cubicBezTo>
                  <a:cubicBezTo>
                    <a:pt x="923" y="27218"/>
                    <a:pt x="17184" y="13609"/>
                    <a:pt x="37137" y="11764"/>
                  </a:cubicBezTo>
                  <a:lnTo>
                    <a:pt x="37137" y="4498"/>
                  </a:lnTo>
                  <a:cubicBezTo>
                    <a:pt x="37137" y="1730"/>
                    <a:pt x="38982" y="0"/>
                    <a:pt x="41635" y="0"/>
                  </a:cubicBezTo>
                  <a:cubicBezTo>
                    <a:pt x="45210" y="0"/>
                    <a:pt x="46133" y="1845"/>
                    <a:pt x="46133" y="4498"/>
                  </a:cubicBezTo>
                  <a:lnTo>
                    <a:pt x="46133" y="11764"/>
                  </a:lnTo>
                  <a:cubicBezTo>
                    <a:pt x="56051" y="11764"/>
                    <a:pt x="75081" y="15339"/>
                    <a:pt x="75081" y="28948"/>
                  </a:cubicBezTo>
                  <a:cubicBezTo>
                    <a:pt x="75081" y="35291"/>
                    <a:pt x="70583" y="40712"/>
                    <a:pt x="64240" y="40712"/>
                  </a:cubicBezTo>
                  <a:cubicBezTo>
                    <a:pt x="57897" y="40712"/>
                    <a:pt x="53399" y="34369"/>
                    <a:pt x="46133" y="34369"/>
                  </a:cubicBezTo>
                  <a:lnTo>
                    <a:pt x="46133" y="56974"/>
                  </a:lnTo>
                  <a:cubicBezTo>
                    <a:pt x="64240" y="62394"/>
                    <a:pt x="83269" y="70583"/>
                    <a:pt x="83269" y="93188"/>
                  </a:cubicBezTo>
                  <a:cubicBezTo>
                    <a:pt x="83269" y="118561"/>
                    <a:pt x="62394" y="130325"/>
                    <a:pt x="46133" y="131247"/>
                  </a:cubicBezTo>
                  <a:lnTo>
                    <a:pt x="46133" y="138513"/>
                  </a:lnTo>
                  <a:cubicBezTo>
                    <a:pt x="46133" y="141281"/>
                    <a:pt x="44287" y="143011"/>
                    <a:pt x="41635" y="143011"/>
                  </a:cubicBezTo>
                  <a:cubicBezTo>
                    <a:pt x="38059" y="143011"/>
                    <a:pt x="37137" y="141166"/>
                    <a:pt x="37137" y="138513"/>
                  </a:cubicBezTo>
                  <a:lnTo>
                    <a:pt x="37137" y="132170"/>
                  </a:lnTo>
                  <a:close/>
                  <a:moveTo>
                    <a:pt x="37137" y="35407"/>
                  </a:moveTo>
                  <a:cubicBezTo>
                    <a:pt x="31716" y="36329"/>
                    <a:pt x="28026" y="39905"/>
                    <a:pt x="28026" y="46248"/>
                  </a:cubicBezTo>
                  <a:cubicBezTo>
                    <a:pt x="28026" y="51669"/>
                    <a:pt x="32524" y="54437"/>
                    <a:pt x="37137" y="55359"/>
                  </a:cubicBezTo>
                  <a:lnTo>
                    <a:pt x="37137" y="35407"/>
                  </a:lnTo>
                  <a:close/>
                  <a:moveTo>
                    <a:pt x="47055" y="106913"/>
                  </a:moveTo>
                  <a:cubicBezTo>
                    <a:pt x="52476" y="106913"/>
                    <a:pt x="56167" y="101492"/>
                    <a:pt x="56167" y="96071"/>
                  </a:cubicBezTo>
                  <a:cubicBezTo>
                    <a:pt x="56167" y="88806"/>
                    <a:pt x="52591" y="86153"/>
                    <a:pt x="47055" y="84307"/>
                  </a:cubicBezTo>
                  <a:lnTo>
                    <a:pt x="47055" y="106913"/>
                  </a:lnTo>
                  <a:close/>
                </a:path>
              </a:pathLst>
            </a:custGeom>
            <a:noFill/>
            <a:ln w="11528" cap="flat">
              <a:solidFill>
                <a:srgbClr val="ED6F2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7D2E40C5-E66E-7504-5174-C6DD37E84B70}"/>
              </a:ext>
            </a:extLst>
          </p:cNvPr>
          <p:cNvSpPr txBox="1"/>
          <p:nvPr/>
        </p:nvSpPr>
        <p:spPr>
          <a:xfrm>
            <a:off x="786661" y="403802"/>
            <a:ext cx="4934544" cy="3451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spc="0" baseline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The TEI and NWFE- Potential Pipeline Projects</a:t>
            </a:r>
          </a:p>
        </p:txBody>
      </p:sp>
      <p:pic>
        <p:nvPicPr>
          <p:cNvPr id="140" name="Graphic 139">
            <a:extLst>
              <a:ext uri="{FF2B5EF4-FFF2-40B4-BE49-F238E27FC236}">
                <a16:creationId xmlns:a16="http://schemas.microsoft.com/office/drawing/2014/main" id="{27F5C817-BF71-19EE-538C-144B88B93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158" y="1865337"/>
            <a:ext cx="1197675" cy="454673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4CB3A9A5-8BFB-EAA3-97A6-A12D29D471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9697" y="4867185"/>
            <a:ext cx="1308572" cy="543390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9AE11763-8FCC-CFFD-2ECF-A3991EC4D0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7279" y="5599624"/>
            <a:ext cx="1463824" cy="576658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53DD142D-260E-77D0-245C-93F33F73FD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70801" y="1117324"/>
            <a:ext cx="1319979" cy="404510"/>
          </a:xfrm>
          <a:prstGeom prst="rect">
            <a:avLst/>
          </a:prstGeom>
        </p:spPr>
      </p:pic>
      <p:pic>
        <p:nvPicPr>
          <p:cNvPr id="148" name="Graphic 147">
            <a:extLst>
              <a:ext uri="{FF2B5EF4-FFF2-40B4-BE49-F238E27FC236}">
                <a16:creationId xmlns:a16="http://schemas.microsoft.com/office/drawing/2014/main" id="{AC43B3A4-BBA3-B591-8F47-6E9E7C376D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448095" y="1723547"/>
            <a:ext cx="1319979" cy="404510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49F9EFD3-362B-39F6-3604-8E0B035FC4B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60894" y="2355825"/>
            <a:ext cx="1319979" cy="404510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3E3A06DE-7F66-DBF3-306B-F84CD1F6A4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460126" y="3024489"/>
            <a:ext cx="1319979" cy="404510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6CF23918-8C0F-A290-F528-E11F9A7BC39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468462" y="3705536"/>
            <a:ext cx="1319979" cy="404510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4CAE236E-210C-27D4-B536-E3A7D793AF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449052" y="4300591"/>
            <a:ext cx="1394494" cy="564184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D6DC21D3-25D9-6794-FA4C-F392FE1DCF8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463852" y="4970976"/>
            <a:ext cx="1394495" cy="287415"/>
          </a:xfrm>
          <a:prstGeom prst="rect">
            <a:avLst/>
          </a:prstGeom>
        </p:spPr>
      </p:pic>
      <p:pic>
        <p:nvPicPr>
          <p:cNvPr id="160" name="Graphic 159">
            <a:extLst>
              <a:ext uri="{FF2B5EF4-FFF2-40B4-BE49-F238E27FC236}">
                <a16:creationId xmlns:a16="http://schemas.microsoft.com/office/drawing/2014/main" id="{5676234A-2765-ED20-E994-FE926AFEA43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=""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426405" y="5629958"/>
            <a:ext cx="1394495" cy="287415"/>
          </a:xfrm>
          <a:prstGeom prst="rect">
            <a:avLst/>
          </a:prstGeom>
        </p:spPr>
      </p:pic>
      <p:sp>
        <p:nvSpPr>
          <p:cNvPr id="57" name="Graphic 161">
            <a:extLst>
              <a:ext uri="{FF2B5EF4-FFF2-40B4-BE49-F238E27FC236}">
                <a16:creationId xmlns:a16="http://schemas.microsoft.com/office/drawing/2014/main" id="{3C529634-D788-F613-D35F-FEAB4412A15A}"/>
              </a:ext>
            </a:extLst>
          </p:cNvPr>
          <p:cNvSpPr txBox="1"/>
          <p:nvPr/>
        </p:nvSpPr>
        <p:spPr>
          <a:xfrm>
            <a:off x="4077009" y="1008226"/>
            <a:ext cx="15039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• Enhancing smallholder farmers </a:t>
            </a:r>
          </a:p>
        </p:txBody>
      </p:sp>
      <p:sp>
        <p:nvSpPr>
          <p:cNvPr id="58" name="Graphic 161">
            <a:extLst>
              <a:ext uri="{FF2B5EF4-FFF2-40B4-BE49-F238E27FC236}">
                <a16:creationId xmlns:a16="http://schemas.microsoft.com/office/drawing/2014/main" id="{3C529634-D788-F613-D35F-FEAB4412A15A}"/>
              </a:ext>
            </a:extLst>
          </p:cNvPr>
          <p:cNvSpPr txBox="1"/>
          <p:nvPr/>
        </p:nvSpPr>
        <p:spPr>
          <a:xfrm>
            <a:off x="4077009" y="1116805"/>
            <a:ext cx="6030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adaptation</a:t>
            </a:r>
          </a:p>
        </p:txBody>
      </p:sp>
      <p:sp>
        <p:nvSpPr>
          <p:cNvPr id="59" name="Graphic 161">
            <a:extLst>
              <a:ext uri="{FF2B5EF4-FFF2-40B4-BE49-F238E27FC236}">
                <a16:creationId xmlns:a16="http://schemas.microsoft.com/office/drawing/2014/main" id="{3C529634-D788-F613-D35F-FEAB4412A15A}"/>
              </a:ext>
            </a:extLst>
          </p:cNvPr>
          <p:cNvSpPr txBox="1"/>
          <p:nvPr/>
        </p:nvSpPr>
        <p:spPr>
          <a:xfrm>
            <a:off x="4077009" y="1225384"/>
            <a:ext cx="154561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• Increasing crop yield by 10-15% </a:t>
            </a:r>
          </a:p>
        </p:txBody>
      </p:sp>
      <p:sp>
        <p:nvSpPr>
          <p:cNvPr id="60" name="Graphic 161">
            <a:extLst>
              <a:ext uri="{FF2B5EF4-FFF2-40B4-BE49-F238E27FC236}">
                <a16:creationId xmlns:a16="http://schemas.microsoft.com/office/drawing/2014/main" id="{3C529634-D788-F613-D35F-FEAB4412A15A}"/>
              </a:ext>
            </a:extLst>
          </p:cNvPr>
          <p:cNvSpPr txBox="1"/>
          <p:nvPr/>
        </p:nvSpPr>
        <p:spPr>
          <a:xfrm>
            <a:off x="4077009" y="1333963"/>
            <a:ext cx="143500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and farmers income by 10-20%</a:t>
            </a:r>
          </a:p>
        </p:txBody>
      </p:sp>
      <p:sp>
        <p:nvSpPr>
          <p:cNvPr id="53" name="Graphic 163">
            <a:extLst>
              <a:ext uri="{FF2B5EF4-FFF2-40B4-BE49-F238E27FC236}">
                <a16:creationId xmlns:a16="http://schemas.microsoft.com/office/drawing/2014/main" id="{185FB71B-6347-9F57-EDF2-F84D1236801D}"/>
              </a:ext>
            </a:extLst>
          </p:cNvPr>
          <p:cNvSpPr txBox="1"/>
          <p:nvPr/>
        </p:nvSpPr>
        <p:spPr>
          <a:xfrm>
            <a:off x="4071686" y="1629821"/>
            <a:ext cx="15039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• Enhancing smallholder farmers </a:t>
            </a:r>
          </a:p>
        </p:txBody>
      </p:sp>
      <p:sp>
        <p:nvSpPr>
          <p:cNvPr id="54" name="Graphic 163">
            <a:extLst>
              <a:ext uri="{FF2B5EF4-FFF2-40B4-BE49-F238E27FC236}">
                <a16:creationId xmlns:a16="http://schemas.microsoft.com/office/drawing/2014/main" id="{185FB71B-6347-9F57-EDF2-F84D1236801D}"/>
              </a:ext>
            </a:extLst>
          </p:cNvPr>
          <p:cNvSpPr txBox="1"/>
          <p:nvPr/>
        </p:nvSpPr>
        <p:spPr>
          <a:xfrm>
            <a:off x="4071686" y="1738400"/>
            <a:ext cx="156966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adaptation to the risks of sea level </a:t>
            </a:r>
          </a:p>
        </p:txBody>
      </p:sp>
      <p:sp>
        <p:nvSpPr>
          <p:cNvPr id="55" name="Graphic 163">
            <a:extLst>
              <a:ext uri="{FF2B5EF4-FFF2-40B4-BE49-F238E27FC236}">
                <a16:creationId xmlns:a16="http://schemas.microsoft.com/office/drawing/2014/main" id="{185FB71B-6347-9F57-EDF2-F84D1236801D}"/>
              </a:ext>
            </a:extLst>
          </p:cNvPr>
          <p:cNvSpPr txBox="1"/>
          <p:nvPr/>
        </p:nvSpPr>
        <p:spPr>
          <a:xfrm>
            <a:off x="4071686" y="1846979"/>
            <a:ext cx="160653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rise and soil salinity in the Northern </a:t>
            </a:r>
          </a:p>
        </p:txBody>
      </p:sp>
      <p:sp>
        <p:nvSpPr>
          <p:cNvPr id="56" name="Graphic 163">
            <a:extLst>
              <a:ext uri="{FF2B5EF4-FFF2-40B4-BE49-F238E27FC236}">
                <a16:creationId xmlns:a16="http://schemas.microsoft.com/office/drawing/2014/main" id="{185FB71B-6347-9F57-EDF2-F84D1236801D}"/>
              </a:ext>
            </a:extLst>
          </p:cNvPr>
          <p:cNvSpPr txBox="1"/>
          <p:nvPr/>
        </p:nvSpPr>
        <p:spPr>
          <a:xfrm>
            <a:off x="4071686" y="1955558"/>
            <a:ext cx="39305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Delta</a:t>
            </a:r>
          </a:p>
        </p:txBody>
      </p:sp>
      <p:pic>
        <p:nvPicPr>
          <p:cNvPr id="166" name="Graphic 165">
            <a:extLst>
              <a:ext uri="{FF2B5EF4-FFF2-40B4-BE49-F238E27FC236}">
                <a16:creationId xmlns:a16="http://schemas.microsoft.com/office/drawing/2014/main" id="{953AFD28-EF65-5873-0112-1C212F0E986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163126" y="2273493"/>
            <a:ext cx="1479654" cy="457735"/>
          </a:xfrm>
          <a:prstGeom prst="rect">
            <a:avLst/>
          </a:prstGeom>
        </p:spPr>
      </p:pic>
      <p:sp>
        <p:nvSpPr>
          <p:cNvPr id="45" name="Graphic 167">
            <a:extLst>
              <a:ext uri="{FF2B5EF4-FFF2-40B4-BE49-F238E27FC236}">
                <a16:creationId xmlns:a16="http://schemas.microsoft.com/office/drawing/2014/main" id="{B2E32882-47EF-3258-F85B-2FEAB0E13D10}"/>
              </a:ext>
            </a:extLst>
          </p:cNvPr>
          <p:cNvSpPr txBox="1"/>
          <p:nvPr/>
        </p:nvSpPr>
        <p:spPr>
          <a:xfrm>
            <a:off x="4071686" y="2890607"/>
            <a:ext cx="158729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• Increase irrigation efficiency from </a:t>
            </a:r>
          </a:p>
        </p:txBody>
      </p:sp>
      <p:sp>
        <p:nvSpPr>
          <p:cNvPr id="46" name="Graphic 167">
            <a:extLst>
              <a:ext uri="{FF2B5EF4-FFF2-40B4-BE49-F238E27FC236}">
                <a16:creationId xmlns:a16="http://schemas.microsoft.com/office/drawing/2014/main" id="{B2E32882-47EF-3258-F85B-2FEAB0E13D10}"/>
              </a:ext>
            </a:extLst>
          </p:cNvPr>
          <p:cNvSpPr txBox="1"/>
          <p:nvPr/>
        </p:nvSpPr>
        <p:spPr>
          <a:xfrm>
            <a:off x="4071686" y="2999186"/>
            <a:ext cx="67037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50% to 70%</a:t>
            </a:r>
          </a:p>
        </p:txBody>
      </p:sp>
      <p:sp>
        <p:nvSpPr>
          <p:cNvPr id="47" name="Graphic 167">
            <a:extLst>
              <a:ext uri="{FF2B5EF4-FFF2-40B4-BE49-F238E27FC236}">
                <a16:creationId xmlns:a16="http://schemas.microsoft.com/office/drawing/2014/main" id="{B2E32882-47EF-3258-F85B-2FEAB0E13D10}"/>
              </a:ext>
            </a:extLst>
          </p:cNvPr>
          <p:cNvSpPr txBox="1"/>
          <p:nvPr/>
        </p:nvSpPr>
        <p:spPr>
          <a:xfrm>
            <a:off x="4071686" y="3107765"/>
            <a:ext cx="157126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• Increasing crop yield by 10-15%, </a:t>
            </a:r>
          </a:p>
        </p:txBody>
      </p:sp>
      <p:sp>
        <p:nvSpPr>
          <p:cNvPr id="48" name="Graphic 167">
            <a:extLst>
              <a:ext uri="{FF2B5EF4-FFF2-40B4-BE49-F238E27FC236}">
                <a16:creationId xmlns:a16="http://schemas.microsoft.com/office/drawing/2014/main" id="{B2E32882-47EF-3258-F85B-2FEAB0E13D10}"/>
              </a:ext>
            </a:extLst>
          </p:cNvPr>
          <p:cNvSpPr txBox="1"/>
          <p:nvPr/>
        </p:nvSpPr>
        <p:spPr>
          <a:xfrm>
            <a:off x="4071686" y="3216344"/>
            <a:ext cx="148630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farmers income by 10-20%, and </a:t>
            </a:r>
          </a:p>
        </p:txBody>
      </p:sp>
      <p:sp>
        <p:nvSpPr>
          <p:cNvPr id="49" name="Graphic 167">
            <a:extLst>
              <a:ext uri="{FF2B5EF4-FFF2-40B4-BE49-F238E27FC236}">
                <a16:creationId xmlns:a16="http://schemas.microsoft.com/office/drawing/2014/main" id="{B2E32882-47EF-3258-F85B-2FEAB0E13D10}"/>
              </a:ext>
            </a:extLst>
          </p:cNvPr>
          <p:cNvSpPr txBox="1"/>
          <p:nvPr/>
        </p:nvSpPr>
        <p:spPr>
          <a:xfrm>
            <a:off x="4071686" y="3324923"/>
            <a:ext cx="146867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decrease labor costs by 30-40%</a:t>
            </a:r>
          </a:p>
        </p:txBody>
      </p:sp>
      <p:pic>
        <p:nvPicPr>
          <p:cNvPr id="170" name="Graphic 169">
            <a:extLst>
              <a:ext uri="{FF2B5EF4-FFF2-40B4-BE49-F238E27FC236}">
                <a16:creationId xmlns:a16="http://schemas.microsoft.com/office/drawing/2014/main" id="{8945E482-756A-752D-5B5B-8C0CF0AD006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=""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176853" y="3678923"/>
            <a:ext cx="1479652" cy="319349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E59DC846-D65C-AAF5-6203-3C547976373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198902" y="4311436"/>
            <a:ext cx="1490299" cy="436445"/>
          </a:xfrm>
          <a:prstGeom prst="rect">
            <a:avLst/>
          </a:prstGeom>
        </p:spPr>
      </p:pic>
      <p:sp>
        <p:nvSpPr>
          <p:cNvPr id="50" name="Graphic 173">
            <a:extLst>
              <a:ext uri="{FF2B5EF4-FFF2-40B4-BE49-F238E27FC236}">
                <a16:creationId xmlns:a16="http://schemas.microsoft.com/office/drawing/2014/main" id="{43D72963-8DEC-C3AF-0639-FCE55FFF8590}"/>
              </a:ext>
            </a:extLst>
          </p:cNvPr>
          <p:cNvSpPr txBox="1"/>
          <p:nvPr/>
        </p:nvSpPr>
        <p:spPr>
          <a:xfrm>
            <a:off x="4066239" y="4960899"/>
            <a:ext cx="16113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Construction of 6 solar desalination </a:t>
            </a:r>
          </a:p>
        </p:txBody>
      </p:sp>
      <p:sp>
        <p:nvSpPr>
          <p:cNvPr id="51" name="Graphic 173">
            <a:extLst>
              <a:ext uri="{FF2B5EF4-FFF2-40B4-BE49-F238E27FC236}">
                <a16:creationId xmlns:a16="http://schemas.microsoft.com/office/drawing/2014/main" id="{43D72963-8DEC-C3AF-0639-FCE55FFF8590}"/>
              </a:ext>
            </a:extLst>
          </p:cNvPr>
          <p:cNvSpPr txBox="1"/>
          <p:nvPr/>
        </p:nvSpPr>
        <p:spPr>
          <a:xfrm>
            <a:off x="4066239" y="5069477"/>
            <a:ext cx="16450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plants in 4 Governorates with a total </a:t>
            </a:r>
          </a:p>
        </p:txBody>
      </p:sp>
      <p:sp>
        <p:nvSpPr>
          <p:cNvPr id="52" name="Graphic 173">
            <a:extLst>
              <a:ext uri="{FF2B5EF4-FFF2-40B4-BE49-F238E27FC236}">
                <a16:creationId xmlns:a16="http://schemas.microsoft.com/office/drawing/2014/main" id="{43D72963-8DEC-C3AF-0639-FCE55FFF8590}"/>
              </a:ext>
            </a:extLst>
          </p:cNvPr>
          <p:cNvSpPr txBox="1"/>
          <p:nvPr/>
        </p:nvSpPr>
        <p:spPr>
          <a:xfrm>
            <a:off x="4066239" y="5178056"/>
            <a:ext cx="126509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capacity of 625,000 m³/day</a:t>
            </a:r>
          </a:p>
        </p:txBody>
      </p:sp>
      <p:sp>
        <p:nvSpPr>
          <p:cNvPr id="2" name="Graphic 175">
            <a:extLst>
              <a:ext uri="{FF2B5EF4-FFF2-40B4-BE49-F238E27FC236}">
                <a16:creationId xmlns:a16="http://schemas.microsoft.com/office/drawing/2014/main" id="{0AF77E28-2401-FDC2-8C55-D7C6CA8A910D}"/>
              </a:ext>
            </a:extLst>
          </p:cNvPr>
          <p:cNvSpPr txBox="1"/>
          <p:nvPr/>
        </p:nvSpPr>
        <p:spPr>
          <a:xfrm>
            <a:off x="4080089" y="5586488"/>
            <a:ext cx="16193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Establishing agricultural forecasting </a:t>
            </a:r>
          </a:p>
        </p:txBody>
      </p:sp>
      <p:sp>
        <p:nvSpPr>
          <p:cNvPr id="3" name="Graphic 175">
            <a:extLst>
              <a:ext uri="{FF2B5EF4-FFF2-40B4-BE49-F238E27FC236}">
                <a16:creationId xmlns:a16="http://schemas.microsoft.com/office/drawing/2014/main" id="{0AF77E28-2401-FDC2-8C55-D7C6CA8A910D}"/>
              </a:ext>
            </a:extLst>
          </p:cNvPr>
          <p:cNvSpPr txBox="1"/>
          <p:nvPr/>
        </p:nvSpPr>
        <p:spPr>
          <a:xfrm>
            <a:off x="4080089" y="5695067"/>
            <a:ext cx="14558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flow and analysis Implementing </a:t>
            </a:r>
          </a:p>
        </p:txBody>
      </p:sp>
      <p:sp>
        <p:nvSpPr>
          <p:cNvPr id="5" name="Graphic 175">
            <a:extLst>
              <a:ext uri="{FF2B5EF4-FFF2-40B4-BE49-F238E27FC236}">
                <a16:creationId xmlns:a16="http://schemas.microsoft.com/office/drawing/2014/main" id="{0AF77E28-2401-FDC2-8C55-D7C6CA8A910D}"/>
              </a:ext>
            </a:extLst>
          </p:cNvPr>
          <p:cNvSpPr txBox="1"/>
          <p:nvPr/>
        </p:nvSpPr>
        <p:spPr>
          <a:xfrm>
            <a:off x="4080089" y="5803646"/>
            <a:ext cx="164660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agricultural insurance in areas at risk</a:t>
            </a:r>
          </a:p>
        </p:txBody>
      </p:sp>
      <p:pic>
        <p:nvPicPr>
          <p:cNvPr id="178" name="Graphic 177">
            <a:extLst>
              <a:ext uri="{FF2B5EF4-FFF2-40B4-BE49-F238E27FC236}">
                <a16:creationId xmlns:a16="http://schemas.microsoft.com/office/drawing/2014/main" id="{19FDEA6C-FBF3-ED5A-E846-CA4AA214845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="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984150" y="2350502"/>
            <a:ext cx="1064500" cy="41515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532224AB-A4AB-BE9C-013A-80B10A5EF85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941893" y="3138404"/>
            <a:ext cx="1170947" cy="244834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053CD472-F846-8906-5D3D-5E6038843B7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="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903081" y="3705536"/>
            <a:ext cx="1202881" cy="266124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CC44EB0E-BCD5-6486-B850-692FB5EE007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=""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966949" y="5030913"/>
            <a:ext cx="1075143" cy="298059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F0B19601-50C0-FF45-AA1D-11162EA1D2C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=""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993661" y="5711117"/>
            <a:ext cx="1021718" cy="29374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815BD13-D376-F8AF-8183-B1BBA1044AAF}"/>
              </a:ext>
            </a:extLst>
          </p:cNvPr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E805CD7-EBA2-BEDB-B512-0AF86E776E5B}"/>
              </a:ext>
            </a:extLst>
          </p:cNvPr>
          <p:cNvPicPr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01961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A3FD98C-B8BA-E480-EF11-EC0318793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57C7D5-E5DF-9116-4098-734E1070E287}"/>
              </a:ext>
            </a:extLst>
          </p:cNvPr>
          <p:cNvSpPr txBox="1"/>
          <p:nvPr/>
        </p:nvSpPr>
        <p:spPr>
          <a:xfrm>
            <a:off x="732159" y="429635"/>
            <a:ext cx="784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The draft TEI Policy Directions- Draft Key Messages – Open for Discussion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EAFE91F-2971-7B01-5F5C-41E9988217C9}"/>
              </a:ext>
            </a:extLst>
          </p:cNvPr>
          <p:cNvSpPr/>
          <p:nvPr/>
        </p:nvSpPr>
        <p:spPr>
          <a:xfrm>
            <a:off x="2665724" y="1335872"/>
            <a:ext cx="6578704" cy="906630"/>
          </a:xfrm>
          <a:custGeom>
            <a:avLst/>
            <a:gdLst>
              <a:gd name="connsiteX0" fmla="*/ 6578705 w 6578704"/>
              <a:gd name="connsiteY0" fmla="*/ 906630 h 906630"/>
              <a:gd name="connsiteX1" fmla="*/ 0 w 6578704"/>
              <a:gd name="connsiteY1" fmla="*/ 906630 h 906630"/>
              <a:gd name="connsiteX2" fmla="*/ 0 w 6578704"/>
              <a:gd name="connsiteY2" fmla="*/ 0 h 906630"/>
              <a:gd name="connsiteX3" fmla="*/ 6578705 w 6578704"/>
              <a:gd name="connsiteY3" fmla="*/ 0 h 90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704" h="906630">
                <a:moveTo>
                  <a:pt x="6578705" y="906630"/>
                </a:moveTo>
                <a:lnTo>
                  <a:pt x="0" y="906630"/>
                </a:lnTo>
                <a:lnTo>
                  <a:pt x="0" y="0"/>
                </a:lnTo>
                <a:lnTo>
                  <a:pt x="6578705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6F84B5E-3F3F-1946-0AC9-48C2D3495B09}"/>
              </a:ext>
            </a:extLst>
          </p:cNvPr>
          <p:cNvSpPr/>
          <p:nvPr/>
        </p:nvSpPr>
        <p:spPr>
          <a:xfrm>
            <a:off x="2665724" y="2278956"/>
            <a:ext cx="6578704" cy="906630"/>
          </a:xfrm>
          <a:custGeom>
            <a:avLst/>
            <a:gdLst>
              <a:gd name="connsiteX0" fmla="*/ 6578705 w 6578704"/>
              <a:gd name="connsiteY0" fmla="*/ 906630 h 906630"/>
              <a:gd name="connsiteX1" fmla="*/ 0 w 6578704"/>
              <a:gd name="connsiteY1" fmla="*/ 906630 h 906630"/>
              <a:gd name="connsiteX2" fmla="*/ 0 w 6578704"/>
              <a:gd name="connsiteY2" fmla="*/ 0 h 906630"/>
              <a:gd name="connsiteX3" fmla="*/ 6578705 w 6578704"/>
              <a:gd name="connsiteY3" fmla="*/ 0 h 90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704" h="906630">
                <a:moveTo>
                  <a:pt x="6578705" y="906630"/>
                </a:moveTo>
                <a:lnTo>
                  <a:pt x="0" y="906630"/>
                </a:lnTo>
                <a:lnTo>
                  <a:pt x="0" y="0"/>
                </a:lnTo>
                <a:lnTo>
                  <a:pt x="6578705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CB41D4E-345F-66EF-00FE-FE29C6195FE3}"/>
              </a:ext>
            </a:extLst>
          </p:cNvPr>
          <p:cNvSpPr/>
          <p:nvPr/>
        </p:nvSpPr>
        <p:spPr>
          <a:xfrm>
            <a:off x="2665724" y="3222040"/>
            <a:ext cx="6578704" cy="906515"/>
          </a:xfrm>
          <a:custGeom>
            <a:avLst/>
            <a:gdLst>
              <a:gd name="connsiteX0" fmla="*/ 6578705 w 6578704"/>
              <a:gd name="connsiteY0" fmla="*/ 906515 h 906515"/>
              <a:gd name="connsiteX1" fmla="*/ 0 w 6578704"/>
              <a:gd name="connsiteY1" fmla="*/ 906515 h 906515"/>
              <a:gd name="connsiteX2" fmla="*/ 0 w 6578704"/>
              <a:gd name="connsiteY2" fmla="*/ 0 h 906515"/>
              <a:gd name="connsiteX3" fmla="*/ 6578705 w 6578704"/>
              <a:gd name="connsiteY3" fmla="*/ 0 h 90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704" h="906515">
                <a:moveTo>
                  <a:pt x="6578705" y="906515"/>
                </a:moveTo>
                <a:lnTo>
                  <a:pt x="0" y="906515"/>
                </a:lnTo>
                <a:lnTo>
                  <a:pt x="0" y="0"/>
                </a:lnTo>
                <a:lnTo>
                  <a:pt x="6578705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8380CBD-E4EF-BAA4-2794-A95ED1034EE7}"/>
              </a:ext>
            </a:extLst>
          </p:cNvPr>
          <p:cNvSpPr/>
          <p:nvPr/>
        </p:nvSpPr>
        <p:spPr>
          <a:xfrm>
            <a:off x="2665724" y="4165009"/>
            <a:ext cx="6578704" cy="681582"/>
          </a:xfrm>
          <a:custGeom>
            <a:avLst/>
            <a:gdLst>
              <a:gd name="connsiteX0" fmla="*/ 6578705 w 6578704"/>
              <a:gd name="connsiteY0" fmla="*/ 681583 h 681582"/>
              <a:gd name="connsiteX1" fmla="*/ 0 w 6578704"/>
              <a:gd name="connsiteY1" fmla="*/ 681583 h 681582"/>
              <a:gd name="connsiteX2" fmla="*/ 0 w 6578704"/>
              <a:gd name="connsiteY2" fmla="*/ 0 h 681582"/>
              <a:gd name="connsiteX3" fmla="*/ 6578705 w 6578704"/>
              <a:gd name="connsiteY3" fmla="*/ 0 h 68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704" h="681582">
                <a:moveTo>
                  <a:pt x="6578705" y="681583"/>
                </a:moveTo>
                <a:lnTo>
                  <a:pt x="0" y="681583"/>
                </a:lnTo>
                <a:lnTo>
                  <a:pt x="0" y="0"/>
                </a:lnTo>
                <a:lnTo>
                  <a:pt x="6578705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CAC46C4-AFB4-6BC7-CAEC-136D3478EEF1}"/>
              </a:ext>
            </a:extLst>
          </p:cNvPr>
          <p:cNvSpPr/>
          <p:nvPr/>
        </p:nvSpPr>
        <p:spPr>
          <a:xfrm>
            <a:off x="2665724" y="4891209"/>
            <a:ext cx="6578704" cy="1168361"/>
          </a:xfrm>
          <a:custGeom>
            <a:avLst/>
            <a:gdLst>
              <a:gd name="connsiteX0" fmla="*/ 6578705 w 6578704"/>
              <a:gd name="connsiteY0" fmla="*/ 1168362 h 1168361"/>
              <a:gd name="connsiteX1" fmla="*/ 0 w 6578704"/>
              <a:gd name="connsiteY1" fmla="*/ 1168362 h 1168361"/>
              <a:gd name="connsiteX2" fmla="*/ 0 w 6578704"/>
              <a:gd name="connsiteY2" fmla="*/ 0 h 1168361"/>
              <a:gd name="connsiteX3" fmla="*/ 6578705 w 6578704"/>
              <a:gd name="connsiteY3" fmla="*/ 0 h 116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704" h="1168361">
                <a:moveTo>
                  <a:pt x="6578705" y="1168362"/>
                </a:moveTo>
                <a:lnTo>
                  <a:pt x="0" y="1168362"/>
                </a:lnTo>
                <a:lnTo>
                  <a:pt x="0" y="0"/>
                </a:lnTo>
                <a:lnTo>
                  <a:pt x="6578705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4188FAC-6C89-EBA5-2E7B-31C8DFB27A87}"/>
              </a:ext>
            </a:extLst>
          </p:cNvPr>
          <p:cNvSpPr/>
          <p:nvPr/>
        </p:nvSpPr>
        <p:spPr>
          <a:xfrm>
            <a:off x="657890" y="2278956"/>
            <a:ext cx="1956545" cy="906630"/>
          </a:xfrm>
          <a:custGeom>
            <a:avLst/>
            <a:gdLst>
              <a:gd name="connsiteX0" fmla="*/ 1956546 w 1956545"/>
              <a:gd name="connsiteY0" fmla="*/ 906630 h 906630"/>
              <a:gd name="connsiteX1" fmla="*/ 0 w 1956545"/>
              <a:gd name="connsiteY1" fmla="*/ 906630 h 906630"/>
              <a:gd name="connsiteX2" fmla="*/ 0 w 1956545"/>
              <a:gd name="connsiteY2" fmla="*/ 0 h 906630"/>
              <a:gd name="connsiteX3" fmla="*/ 1956546 w 1956545"/>
              <a:gd name="connsiteY3" fmla="*/ 0 h 90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6545" h="906630">
                <a:moveTo>
                  <a:pt x="1956546" y="906630"/>
                </a:moveTo>
                <a:lnTo>
                  <a:pt x="0" y="906630"/>
                </a:lnTo>
                <a:lnTo>
                  <a:pt x="0" y="0"/>
                </a:lnTo>
                <a:lnTo>
                  <a:pt x="1956546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2098EE5-79A6-AABD-5BBA-46DB1B02F6DE}"/>
              </a:ext>
            </a:extLst>
          </p:cNvPr>
          <p:cNvSpPr/>
          <p:nvPr/>
        </p:nvSpPr>
        <p:spPr>
          <a:xfrm>
            <a:off x="657890" y="3222040"/>
            <a:ext cx="1956545" cy="906515"/>
          </a:xfrm>
          <a:custGeom>
            <a:avLst/>
            <a:gdLst>
              <a:gd name="connsiteX0" fmla="*/ 1956546 w 1956545"/>
              <a:gd name="connsiteY0" fmla="*/ 906515 h 906515"/>
              <a:gd name="connsiteX1" fmla="*/ 0 w 1956545"/>
              <a:gd name="connsiteY1" fmla="*/ 906515 h 906515"/>
              <a:gd name="connsiteX2" fmla="*/ 0 w 1956545"/>
              <a:gd name="connsiteY2" fmla="*/ 0 h 906515"/>
              <a:gd name="connsiteX3" fmla="*/ 1956546 w 1956545"/>
              <a:gd name="connsiteY3" fmla="*/ 0 h 90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6545" h="906515">
                <a:moveTo>
                  <a:pt x="1956546" y="906515"/>
                </a:moveTo>
                <a:lnTo>
                  <a:pt x="0" y="906515"/>
                </a:lnTo>
                <a:lnTo>
                  <a:pt x="0" y="0"/>
                </a:lnTo>
                <a:lnTo>
                  <a:pt x="1956546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5C86568-D6DD-9DC6-9AA3-F7BDBDF2E2F3}"/>
              </a:ext>
            </a:extLst>
          </p:cNvPr>
          <p:cNvSpPr/>
          <p:nvPr/>
        </p:nvSpPr>
        <p:spPr>
          <a:xfrm>
            <a:off x="657890" y="4165009"/>
            <a:ext cx="1956545" cy="681582"/>
          </a:xfrm>
          <a:custGeom>
            <a:avLst/>
            <a:gdLst>
              <a:gd name="connsiteX0" fmla="*/ 1956546 w 1956545"/>
              <a:gd name="connsiteY0" fmla="*/ 681583 h 681582"/>
              <a:gd name="connsiteX1" fmla="*/ 0 w 1956545"/>
              <a:gd name="connsiteY1" fmla="*/ 681583 h 681582"/>
              <a:gd name="connsiteX2" fmla="*/ 0 w 1956545"/>
              <a:gd name="connsiteY2" fmla="*/ 0 h 681582"/>
              <a:gd name="connsiteX3" fmla="*/ 1956546 w 1956545"/>
              <a:gd name="connsiteY3" fmla="*/ 0 h 68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6545" h="681582">
                <a:moveTo>
                  <a:pt x="1956546" y="681583"/>
                </a:moveTo>
                <a:lnTo>
                  <a:pt x="0" y="681583"/>
                </a:lnTo>
                <a:lnTo>
                  <a:pt x="0" y="0"/>
                </a:lnTo>
                <a:lnTo>
                  <a:pt x="1956546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55904EB-FFA6-ADF7-A5EA-7BE2656AA757}"/>
              </a:ext>
            </a:extLst>
          </p:cNvPr>
          <p:cNvSpPr/>
          <p:nvPr/>
        </p:nvSpPr>
        <p:spPr>
          <a:xfrm>
            <a:off x="657890" y="4883045"/>
            <a:ext cx="1956545" cy="1168361"/>
          </a:xfrm>
          <a:custGeom>
            <a:avLst/>
            <a:gdLst>
              <a:gd name="connsiteX0" fmla="*/ 1956546 w 1956545"/>
              <a:gd name="connsiteY0" fmla="*/ 1168362 h 1168361"/>
              <a:gd name="connsiteX1" fmla="*/ 0 w 1956545"/>
              <a:gd name="connsiteY1" fmla="*/ 1168362 h 1168361"/>
              <a:gd name="connsiteX2" fmla="*/ 0 w 1956545"/>
              <a:gd name="connsiteY2" fmla="*/ 0 h 1168361"/>
              <a:gd name="connsiteX3" fmla="*/ 1956546 w 1956545"/>
              <a:gd name="connsiteY3" fmla="*/ 0 h 116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6545" h="1168361">
                <a:moveTo>
                  <a:pt x="1956546" y="1168362"/>
                </a:moveTo>
                <a:lnTo>
                  <a:pt x="0" y="1168362"/>
                </a:lnTo>
                <a:lnTo>
                  <a:pt x="0" y="0"/>
                </a:lnTo>
                <a:lnTo>
                  <a:pt x="1956546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11EC5CE-D4B3-C269-4FB2-7755B61D86B8}"/>
              </a:ext>
            </a:extLst>
          </p:cNvPr>
          <p:cNvSpPr/>
          <p:nvPr/>
        </p:nvSpPr>
        <p:spPr>
          <a:xfrm>
            <a:off x="657890" y="816779"/>
            <a:ext cx="8480972" cy="429165"/>
          </a:xfrm>
          <a:custGeom>
            <a:avLst/>
            <a:gdLst>
              <a:gd name="connsiteX0" fmla="*/ 8480973 w 8480972"/>
              <a:gd name="connsiteY0" fmla="*/ 429051 h 429165"/>
              <a:gd name="connsiteX1" fmla="*/ 713322 w 8480972"/>
              <a:gd name="connsiteY1" fmla="*/ 429051 h 429165"/>
              <a:gd name="connsiteX2" fmla="*/ 0 w 8480972"/>
              <a:gd name="connsiteY2" fmla="*/ 0 h 429165"/>
              <a:gd name="connsiteX3" fmla="*/ 0 w 8480972"/>
              <a:gd name="connsiteY3" fmla="*/ 0 h 429165"/>
              <a:gd name="connsiteX4" fmla="*/ 7767651 w 8480972"/>
              <a:gd name="connsiteY4" fmla="*/ 0 h 429165"/>
              <a:gd name="connsiteX5" fmla="*/ 8480973 w 8480972"/>
              <a:gd name="connsiteY5" fmla="*/ 429166 h 429165"/>
              <a:gd name="connsiteX6" fmla="*/ 8480973 w 8480972"/>
              <a:gd name="connsiteY6" fmla="*/ 429166 h 42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80972" h="429165">
                <a:moveTo>
                  <a:pt x="8480973" y="429051"/>
                </a:moveTo>
                <a:lnTo>
                  <a:pt x="713322" y="429051"/>
                </a:lnTo>
                <a:cubicBezTo>
                  <a:pt x="319345" y="429051"/>
                  <a:pt x="0" y="237007"/>
                  <a:pt x="0" y="0"/>
                </a:cubicBezTo>
                <a:lnTo>
                  <a:pt x="0" y="0"/>
                </a:lnTo>
                <a:cubicBezTo>
                  <a:pt x="0" y="0"/>
                  <a:pt x="7767651" y="0"/>
                  <a:pt x="7767651" y="0"/>
                </a:cubicBezTo>
                <a:cubicBezTo>
                  <a:pt x="8161628" y="0"/>
                  <a:pt x="8480973" y="192159"/>
                  <a:pt x="8480973" y="429166"/>
                </a:cubicBezTo>
                <a:lnTo>
                  <a:pt x="8480973" y="429166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303020-3F74-2799-D2B2-AF62BC3DFF7C}"/>
              </a:ext>
            </a:extLst>
          </p:cNvPr>
          <p:cNvSpPr txBox="1"/>
          <p:nvPr/>
        </p:nvSpPr>
        <p:spPr>
          <a:xfrm>
            <a:off x="844855" y="852591"/>
            <a:ext cx="1779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Cooperation Area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0C18E6-59B6-CEE3-F0B4-11601EEF796D}"/>
              </a:ext>
            </a:extLst>
          </p:cNvPr>
          <p:cNvSpPr txBox="1"/>
          <p:nvPr/>
        </p:nvSpPr>
        <p:spPr>
          <a:xfrm>
            <a:off x="5283825" y="852591"/>
            <a:ext cx="14269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Key Message</a:t>
            </a:r>
          </a:p>
        </p:txBody>
      </p:sp>
      <p:sp>
        <p:nvSpPr>
          <p:cNvPr id="593" name="Freeform: Shape 592">
            <a:extLst>
              <a:ext uri="{FF2B5EF4-FFF2-40B4-BE49-F238E27FC236}">
                <a16:creationId xmlns:a16="http://schemas.microsoft.com/office/drawing/2014/main" id="{6CF17272-1FA1-1B8D-B799-A506513349C4}"/>
              </a:ext>
            </a:extLst>
          </p:cNvPr>
          <p:cNvSpPr/>
          <p:nvPr/>
        </p:nvSpPr>
        <p:spPr>
          <a:xfrm>
            <a:off x="657890" y="1333700"/>
            <a:ext cx="1956545" cy="906630"/>
          </a:xfrm>
          <a:custGeom>
            <a:avLst/>
            <a:gdLst>
              <a:gd name="connsiteX0" fmla="*/ 6578705 w 6578704"/>
              <a:gd name="connsiteY0" fmla="*/ 906630 h 906630"/>
              <a:gd name="connsiteX1" fmla="*/ 0 w 6578704"/>
              <a:gd name="connsiteY1" fmla="*/ 906630 h 906630"/>
              <a:gd name="connsiteX2" fmla="*/ 0 w 6578704"/>
              <a:gd name="connsiteY2" fmla="*/ 0 h 906630"/>
              <a:gd name="connsiteX3" fmla="*/ 6578705 w 6578704"/>
              <a:gd name="connsiteY3" fmla="*/ 0 h 90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8704" h="906630">
                <a:moveTo>
                  <a:pt x="6578705" y="906630"/>
                </a:moveTo>
                <a:lnTo>
                  <a:pt x="0" y="906630"/>
                </a:lnTo>
                <a:lnTo>
                  <a:pt x="0" y="0"/>
                </a:lnTo>
                <a:lnTo>
                  <a:pt x="6578705" y="0"/>
                </a:lnTo>
              </a:path>
            </a:pathLst>
          </a:custGeom>
          <a:solidFill>
            <a:srgbClr val="8DA9D9">
              <a:alpha val="30000"/>
            </a:srgbClr>
          </a:solidFill>
          <a:ln w="114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95" name="Graphic 594">
            <a:extLst>
              <a:ext uri="{FF2B5EF4-FFF2-40B4-BE49-F238E27FC236}">
                <a16:creationId xmlns:a16="http://schemas.microsoft.com/office/drawing/2014/main" id="{B44F948F-DF93-2E0F-E9FA-6F7DE2F351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1456" y="1400341"/>
            <a:ext cx="1942225" cy="819552"/>
          </a:xfrm>
          <a:prstGeom prst="rect">
            <a:avLst/>
          </a:prstGeom>
        </p:spPr>
      </p:pic>
      <p:pic>
        <p:nvPicPr>
          <p:cNvPr id="597" name="Graphic 596">
            <a:extLst>
              <a:ext uri="{FF2B5EF4-FFF2-40B4-BE49-F238E27FC236}">
                <a16:creationId xmlns:a16="http://schemas.microsoft.com/office/drawing/2014/main" id="{3D107C0A-7D5A-B043-36C7-4156C1BADF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1346" y="2367353"/>
            <a:ext cx="1942225" cy="606243"/>
          </a:xfrm>
          <a:prstGeom prst="rect">
            <a:avLst/>
          </a:prstGeom>
        </p:spPr>
      </p:pic>
      <p:pic>
        <p:nvPicPr>
          <p:cNvPr id="599" name="Graphic 598">
            <a:extLst>
              <a:ext uri="{FF2B5EF4-FFF2-40B4-BE49-F238E27FC236}">
                <a16:creationId xmlns:a16="http://schemas.microsoft.com/office/drawing/2014/main" id="{999D36DD-81FE-0FE9-36DC-9E3B0C892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3496" y="3307866"/>
            <a:ext cx="1942228" cy="404163"/>
          </a:xfrm>
          <a:prstGeom prst="rect">
            <a:avLst/>
          </a:prstGeom>
        </p:spPr>
      </p:pic>
      <p:pic>
        <p:nvPicPr>
          <p:cNvPr id="601" name="Graphic 600">
            <a:extLst>
              <a:ext uri="{FF2B5EF4-FFF2-40B4-BE49-F238E27FC236}">
                <a16:creationId xmlns:a16="http://schemas.microsoft.com/office/drawing/2014/main" id="{BEA9AB70-07C0-63CE-C493-6F0012B6A2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3496" y="4246681"/>
            <a:ext cx="1942228" cy="404163"/>
          </a:xfrm>
          <a:prstGeom prst="rect">
            <a:avLst/>
          </a:prstGeom>
        </p:spPr>
      </p:pic>
      <p:pic>
        <p:nvPicPr>
          <p:cNvPr id="603" name="Graphic 602">
            <a:extLst>
              <a:ext uri="{FF2B5EF4-FFF2-40B4-BE49-F238E27FC236}">
                <a16:creationId xmlns:a16="http://schemas.microsoft.com/office/drawing/2014/main" id="{6E5901B4-5516-1F82-0954-B4D6E1FAFF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3499" y="4979380"/>
            <a:ext cx="1942228" cy="404163"/>
          </a:xfrm>
          <a:prstGeom prst="rect">
            <a:avLst/>
          </a:prstGeom>
        </p:spPr>
      </p:pic>
      <p:pic>
        <p:nvPicPr>
          <p:cNvPr id="605" name="Graphic 604">
            <a:extLst>
              <a:ext uri="{FF2B5EF4-FFF2-40B4-BE49-F238E27FC236}">
                <a16:creationId xmlns:a16="http://schemas.microsoft.com/office/drawing/2014/main" id="{A2E0A928-2AB6-FBB2-6C50-5F8D150510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763593" y="1421172"/>
            <a:ext cx="6354331" cy="785871"/>
          </a:xfrm>
          <a:prstGeom prst="rect">
            <a:avLst/>
          </a:prstGeom>
        </p:spPr>
      </p:pic>
      <p:pic>
        <p:nvPicPr>
          <p:cNvPr id="607" name="Graphic 606">
            <a:extLst>
              <a:ext uri="{FF2B5EF4-FFF2-40B4-BE49-F238E27FC236}">
                <a16:creationId xmlns:a16="http://schemas.microsoft.com/office/drawing/2014/main" id="{58F56AA4-1489-D2FA-F05B-FEBC10E1F75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24471" y="2367353"/>
            <a:ext cx="6354331" cy="785871"/>
          </a:xfrm>
          <a:prstGeom prst="rect">
            <a:avLst/>
          </a:prstGeom>
        </p:spPr>
      </p:pic>
      <p:pic>
        <p:nvPicPr>
          <p:cNvPr id="609" name="Graphic 608">
            <a:extLst>
              <a:ext uri="{FF2B5EF4-FFF2-40B4-BE49-F238E27FC236}">
                <a16:creationId xmlns:a16="http://schemas.microsoft.com/office/drawing/2014/main" id="{FFD0FFE1-8E85-3B5D-3046-7BBF354C70A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718856" y="3334520"/>
            <a:ext cx="6365559" cy="785871"/>
          </a:xfrm>
          <a:prstGeom prst="rect">
            <a:avLst/>
          </a:prstGeom>
        </p:spPr>
      </p:pic>
      <p:pic>
        <p:nvPicPr>
          <p:cNvPr id="611" name="Graphic 610">
            <a:extLst>
              <a:ext uri="{FF2B5EF4-FFF2-40B4-BE49-F238E27FC236}">
                <a16:creationId xmlns:a16="http://schemas.microsoft.com/office/drawing/2014/main" id="{8C31EB4A-F7B3-4D91-B2C7-53E18DFD5F6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717013" y="4241035"/>
            <a:ext cx="6354333" cy="561337"/>
          </a:xfrm>
          <a:prstGeom prst="rect">
            <a:avLst/>
          </a:prstGeom>
        </p:spPr>
      </p:pic>
      <p:pic>
        <p:nvPicPr>
          <p:cNvPr id="613" name="Graphic 612">
            <a:extLst>
              <a:ext uri="{FF2B5EF4-FFF2-40B4-BE49-F238E27FC236}">
                <a16:creationId xmlns:a16="http://schemas.microsoft.com/office/drawing/2014/main" id="{F7EABE4D-7F46-B186-A01F-D9976386445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717013" y="4891824"/>
            <a:ext cx="6181054" cy="172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27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A3FD98C-B8BA-E480-EF11-EC0318793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10216"/>
            <a:ext cx="9266258" cy="66006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57C7D5-E5DF-9116-4098-734E1070E287}"/>
              </a:ext>
            </a:extLst>
          </p:cNvPr>
          <p:cNvSpPr txBox="1"/>
          <p:nvPr/>
        </p:nvSpPr>
        <p:spPr>
          <a:xfrm>
            <a:off x="732159" y="429635"/>
            <a:ext cx="784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The draft TEI Policy Directions- Draft Key Messages – Open for Discussion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303020-3F74-2799-D2B2-AF62BC3DFF7C}"/>
              </a:ext>
            </a:extLst>
          </p:cNvPr>
          <p:cNvSpPr txBox="1"/>
          <p:nvPr/>
        </p:nvSpPr>
        <p:spPr>
          <a:xfrm>
            <a:off x="844855" y="852591"/>
            <a:ext cx="1779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Cooperation Area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0C18E6-59B6-CEE3-F0B4-11601EEF796D}"/>
              </a:ext>
            </a:extLst>
          </p:cNvPr>
          <p:cNvSpPr txBox="1"/>
          <p:nvPr/>
        </p:nvSpPr>
        <p:spPr>
          <a:xfrm>
            <a:off x="5283825" y="852591"/>
            <a:ext cx="14269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Key Message</a:t>
            </a:r>
          </a:p>
        </p:txBody>
      </p:sp>
      <p:graphicFrame>
        <p:nvGraphicFramePr>
          <p:cNvPr id="2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7800578"/>
              </p:ext>
            </p:extLst>
          </p:nvPr>
        </p:nvGraphicFramePr>
        <p:xfrm>
          <a:off x="517236" y="1162205"/>
          <a:ext cx="8783782" cy="4887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08741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A3FD98C-B8BA-E480-EF11-EC0318793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pic>
        <p:nvPicPr>
          <p:cNvPr id="102" name="Graphic 101">
            <a:extLst>
              <a:ext uri="{FF2B5EF4-FFF2-40B4-BE49-F238E27FC236}">
                <a16:creationId xmlns:a16="http://schemas.microsoft.com/office/drawing/2014/main" id="{46157362-CE2B-BECC-792E-805FCFE67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7134" y="1527556"/>
            <a:ext cx="7651732" cy="3802888"/>
          </a:xfrm>
          <a:prstGeom prst="rect">
            <a:avLst/>
          </a:prstGeom>
        </p:spPr>
      </p:pic>
      <p:pic>
        <p:nvPicPr>
          <p:cNvPr id="104" name="Graphic 103">
            <a:extLst>
              <a:ext uri="{FF2B5EF4-FFF2-40B4-BE49-F238E27FC236}">
                <a16:creationId xmlns:a16="http://schemas.microsoft.com/office/drawing/2014/main" id="{2FBB69FC-50D1-F2D5-03A8-2BA210B22F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0439" y="651192"/>
            <a:ext cx="8556295" cy="289635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F3790895-0B60-72AF-9ACD-2B30099DF0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5838" y="1802546"/>
            <a:ext cx="3342247" cy="451655"/>
          </a:xfrm>
          <a:prstGeom prst="rect">
            <a:avLst/>
          </a:prstGeom>
        </p:spPr>
      </p:pic>
      <p:pic>
        <p:nvPicPr>
          <p:cNvPr id="108" name="Graphic 107">
            <a:extLst>
              <a:ext uri="{FF2B5EF4-FFF2-40B4-BE49-F238E27FC236}">
                <a16:creationId xmlns:a16="http://schemas.microsoft.com/office/drawing/2014/main" id="{28F2888D-D11E-7734-1DB2-39526A533F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85265" y="3324872"/>
            <a:ext cx="3172820" cy="208255"/>
          </a:xfrm>
          <a:prstGeom prst="rect">
            <a:avLst/>
          </a:prstGeom>
        </p:spPr>
      </p:pic>
      <p:pic>
        <p:nvPicPr>
          <p:cNvPr id="110" name="Graphic 109">
            <a:extLst>
              <a:ext uri="{FF2B5EF4-FFF2-40B4-BE49-F238E27FC236}">
                <a16:creationId xmlns:a16="http://schemas.microsoft.com/office/drawing/2014/main" id="{875F2819-8F73-D0CD-982E-9277620165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78586" y="4756132"/>
            <a:ext cx="3058359" cy="219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5A3C95-AF98-4767-E81E-30B5D3B166D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384EAC0-FE9A-619D-E48C-1DF4B59852A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33605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918" y="375403"/>
            <a:ext cx="8734822" cy="578724"/>
          </a:xfrm>
          <a:prstGeom prst="rect">
            <a:avLst/>
          </a:prstGeom>
        </p:spPr>
        <p:txBody>
          <a:bodyPr vert="horz" wrap="square" lIns="0" tIns="39727" rIns="0" bIns="0" rtlCol="0">
            <a:spAutoFit/>
          </a:bodyPr>
          <a:lstStyle/>
          <a:p>
            <a:pPr marL="10319" marR="4128">
              <a:lnSpc>
                <a:spcPts val="2145"/>
              </a:lnSpc>
              <a:spcBef>
                <a:spcPts val="313"/>
              </a:spcBef>
            </a:pPr>
            <a:r>
              <a:rPr dirty="0"/>
              <a:t>By</a:t>
            </a:r>
            <a:r>
              <a:rPr spc="12" dirty="0"/>
              <a:t> </a:t>
            </a:r>
            <a:r>
              <a:rPr dirty="0"/>
              <a:t>Focusing</a:t>
            </a:r>
            <a:r>
              <a:rPr spc="-179" dirty="0"/>
              <a:t> </a:t>
            </a:r>
            <a:r>
              <a:rPr dirty="0"/>
              <a:t>on</a:t>
            </a:r>
            <a:r>
              <a:rPr spc="-8" dirty="0"/>
              <a:t> </a:t>
            </a:r>
            <a:r>
              <a:rPr dirty="0"/>
              <a:t>3</a:t>
            </a:r>
            <a:r>
              <a:rPr spc="16" dirty="0"/>
              <a:t> </a:t>
            </a:r>
            <a:r>
              <a:rPr dirty="0"/>
              <a:t>Key</a:t>
            </a:r>
            <a:r>
              <a:rPr spc="16" dirty="0"/>
              <a:t> </a:t>
            </a:r>
            <a:r>
              <a:rPr dirty="0"/>
              <a:t>Pillars,</a:t>
            </a:r>
            <a:r>
              <a:rPr spc="-61" dirty="0"/>
              <a:t> </a:t>
            </a:r>
            <a:r>
              <a:rPr dirty="0"/>
              <a:t>the</a:t>
            </a:r>
            <a:r>
              <a:rPr spc="-24" dirty="0"/>
              <a:t> </a:t>
            </a:r>
            <a:r>
              <a:rPr dirty="0"/>
              <a:t>TEI</a:t>
            </a:r>
            <a:r>
              <a:rPr spc="8" dirty="0"/>
              <a:t> </a:t>
            </a:r>
            <a:r>
              <a:rPr dirty="0"/>
              <a:t>will</a:t>
            </a:r>
            <a:r>
              <a:rPr spc="-81" dirty="0"/>
              <a:t> </a:t>
            </a:r>
            <a:r>
              <a:rPr dirty="0"/>
              <a:t>Support</a:t>
            </a:r>
            <a:r>
              <a:rPr spc="-93" dirty="0"/>
              <a:t> </a:t>
            </a:r>
            <a:r>
              <a:rPr dirty="0"/>
              <a:t>the</a:t>
            </a:r>
            <a:r>
              <a:rPr spc="-28" dirty="0"/>
              <a:t> </a:t>
            </a:r>
            <a:r>
              <a:rPr dirty="0"/>
              <a:t>Development</a:t>
            </a:r>
            <a:r>
              <a:rPr spc="-163" dirty="0"/>
              <a:t> </a:t>
            </a:r>
            <a:r>
              <a:rPr dirty="0"/>
              <a:t>of</a:t>
            </a:r>
            <a:r>
              <a:rPr spc="-33" dirty="0"/>
              <a:t> </a:t>
            </a:r>
            <a:r>
              <a:rPr dirty="0"/>
              <a:t>a</a:t>
            </a:r>
            <a:r>
              <a:rPr spc="20" dirty="0"/>
              <a:t> </a:t>
            </a:r>
            <a:r>
              <a:rPr dirty="0"/>
              <a:t>Sustainable</a:t>
            </a:r>
            <a:r>
              <a:rPr spc="-158" dirty="0"/>
              <a:t> </a:t>
            </a:r>
            <a:r>
              <a:rPr spc="-16" dirty="0"/>
              <a:t>Food </a:t>
            </a:r>
            <a:r>
              <a:rPr dirty="0"/>
              <a:t>System</a:t>
            </a:r>
            <a:r>
              <a:rPr spc="-166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dirty="0"/>
              <a:t>IWRM</a:t>
            </a:r>
            <a:r>
              <a:rPr spc="45" dirty="0"/>
              <a:t> </a:t>
            </a:r>
            <a:r>
              <a:rPr dirty="0"/>
              <a:t>in</a:t>
            </a:r>
            <a:r>
              <a:rPr spc="-37" dirty="0"/>
              <a:t> </a:t>
            </a:r>
            <a:r>
              <a:rPr spc="-8" dirty="0"/>
              <a:t>Egypt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1261865" y="1430446"/>
            <a:ext cx="8264405" cy="648862"/>
            <a:chOff x="1407478" y="1464310"/>
            <a:chExt cx="8118792" cy="614997"/>
          </a:xfrm>
        </p:grpSpPr>
        <p:sp>
          <p:nvSpPr>
            <p:cNvPr id="8" name="object 8"/>
            <p:cNvSpPr/>
            <p:nvPr/>
          </p:nvSpPr>
          <p:spPr>
            <a:xfrm>
              <a:off x="1659254" y="2079307"/>
              <a:ext cx="7849473" cy="0"/>
            </a:xfrm>
            <a:custGeom>
              <a:avLst/>
              <a:gdLst/>
              <a:ahLst/>
              <a:cxnLst/>
              <a:rect l="l" t="t" r="r" b="b"/>
              <a:pathLst>
                <a:path w="9660890">
                  <a:moveTo>
                    <a:pt x="0" y="0"/>
                  </a:moveTo>
                  <a:lnTo>
                    <a:pt x="9660331" y="0"/>
                  </a:lnTo>
                </a:path>
              </a:pathLst>
            </a:custGeom>
            <a:ln w="4064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407478" y="1464310"/>
              <a:ext cx="511810" cy="561340"/>
            </a:xfrm>
            <a:custGeom>
              <a:avLst/>
              <a:gdLst/>
              <a:ahLst/>
              <a:cxnLst/>
              <a:rect l="l" t="t" r="r" b="b"/>
              <a:pathLst>
                <a:path w="629919" h="690880">
                  <a:moveTo>
                    <a:pt x="314960" y="0"/>
                  </a:moveTo>
                  <a:lnTo>
                    <a:pt x="268416" y="3745"/>
                  </a:lnTo>
                  <a:lnTo>
                    <a:pt x="223993" y="14625"/>
                  </a:lnTo>
                  <a:lnTo>
                    <a:pt x="182178" y="32106"/>
                  </a:lnTo>
                  <a:lnTo>
                    <a:pt x="143459" y="55652"/>
                  </a:lnTo>
                  <a:lnTo>
                    <a:pt x="108321" y="84731"/>
                  </a:lnTo>
                  <a:lnTo>
                    <a:pt x="77252" y="118806"/>
                  </a:lnTo>
                  <a:lnTo>
                    <a:pt x="50740" y="157345"/>
                  </a:lnTo>
                  <a:lnTo>
                    <a:pt x="29272" y="199812"/>
                  </a:lnTo>
                  <a:lnTo>
                    <a:pt x="13334" y="245673"/>
                  </a:lnTo>
                  <a:lnTo>
                    <a:pt x="3414" y="294393"/>
                  </a:lnTo>
                  <a:lnTo>
                    <a:pt x="0" y="345439"/>
                  </a:lnTo>
                  <a:lnTo>
                    <a:pt x="3414" y="396486"/>
                  </a:lnTo>
                  <a:lnTo>
                    <a:pt x="13334" y="445206"/>
                  </a:lnTo>
                  <a:lnTo>
                    <a:pt x="29272" y="491067"/>
                  </a:lnTo>
                  <a:lnTo>
                    <a:pt x="50740" y="533534"/>
                  </a:lnTo>
                  <a:lnTo>
                    <a:pt x="77252" y="572073"/>
                  </a:lnTo>
                  <a:lnTo>
                    <a:pt x="108321" y="606148"/>
                  </a:lnTo>
                  <a:lnTo>
                    <a:pt x="143459" y="635227"/>
                  </a:lnTo>
                  <a:lnTo>
                    <a:pt x="182178" y="658773"/>
                  </a:lnTo>
                  <a:lnTo>
                    <a:pt x="223993" y="676254"/>
                  </a:lnTo>
                  <a:lnTo>
                    <a:pt x="268416" y="687134"/>
                  </a:lnTo>
                  <a:lnTo>
                    <a:pt x="314960" y="690879"/>
                  </a:lnTo>
                  <a:lnTo>
                    <a:pt x="361503" y="687134"/>
                  </a:lnTo>
                  <a:lnTo>
                    <a:pt x="405926" y="676254"/>
                  </a:lnTo>
                  <a:lnTo>
                    <a:pt x="447741" y="658773"/>
                  </a:lnTo>
                  <a:lnTo>
                    <a:pt x="486460" y="635227"/>
                  </a:lnTo>
                  <a:lnTo>
                    <a:pt x="521598" y="606148"/>
                  </a:lnTo>
                  <a:lnTo>
                    <a:pt x="552667" y="572073"/>
                  </a:lnTo>
                  <a:lnTo>
                    <a:pt x="579179" y="533534"/>
                  </a:lnTo>
                  <a:lnTo>
                    <a:pt x="600647" y="491067"/>
                  </a:lnTo>
                  <a:lnTo>
                    <a:pt x="616585" y="445206"/>
                  </a:lnTo>
                  <a:lnTo>
                    <a:pt x="626505" y="396486"/>
                  </a:lnTo>
                  <a:lnTo>
                    <a:pt x="629920" y="345439"/>
                  </a:lnTo>
                  <a:lnTo>
                    <a:pt x="626505" y="294393"/>
                  </a:lnTo>
                  <a:lnTo>
                    <a:pt x="616585" y="245673"/>
                  </a:lnTo>
                  <a:lnTo>
                    <a:pt x="600647" y="199812"/>
                  </a:lnTo>
                  <a:lnTo>
                    <a:pt x="579179" y="157345"/>
                  </a:lnTo>
                  <a:lnTo>
                    <a:pt x="552667" y="118806"/>
                  </a:lnTo>
                  <a:lnTo>
                    <a:pt x="521598" y="84731"/>
                  </a:lnTo>
                  <a:lnTo>
                    <a:pt x="486460" y="55652"/>
                  </a:lnTo>
                  <a:lnTo>
                    <a:pt x="447741" y="32106"/>
                  </a:lnTo>
                  <a:lnTo>
                    <a:pt x="405926" y="14625"/>
                  </a:lnTo>
                  <a:lnTo>
                    <a:pt x="361503" y="3745"/>
                  </a:lnTo>
                  <a:lnTo>
                    <a:pt x="3149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407478" y="1464310"/>
              <a:ext cx="511810" cy="561340"/>
            </a:xfrm>
            <a:custGeom>
              <a:avLst/>
              <a:gdLst/>
              <a:ahLst/>
              <a:cxnLst/>
              <a:rect l="l" t="t" r="r" b="b"/>
              <a:pathLst>
                <a:path w="629919" h="690880">
                  <a:moveTo>
                    <a:pt x="0" y="345439"/>
                  </a:moveTo>
                  <a:lnTo>
                    <a:pt x="3414" y="294393"/>
                  </a:lnTo>
                  <a:lnTo>
                    <a:pt x="13334" y="245673"/>
                  </a:lnTo>
                  <a:lnTo>
                    <a:pt x="29272" y="199812"/>
                  </a:lnTo>
                  <a:lnTo>
                    <a:pt x="50740" y="157345"/>
                  </a:lnTo>
                  <a:lnTo>
                    <a:pt x="77252" y="118806"/>
                  </a:lnTo>
                  <a:lnTo>
                    <a:pt x="108321" y="84731"/>
                  </a:lnTo>
                  <a:lnTo>
                    <a:pt x="143459" y="55652"/>
                  </a:lnTo>
                  <a:lnTo>
                    <a:pt x="182178" y="32106"/>
                  </a:lnTo>
                  <a:lnTo>
                    <a:pt x="223993" y="14625"/>
                  </a:lnTo>
                  <a:lnTo>
                    <a:pt x="268416" y="3745"/>
                  </a:lnTo>
                  <a:lnTo>
                    <a:pt x="314960" y="0"/>
                  </a:lnTo>
                  <a:lnTo>
                    <a:pt x="361503" y="3745"/>
                  </a:lnTo>
                  <a:lnTo>
                    <a:pt x="405926" y="14625"/>
                  </a:lnTo>
                  <a:lnTo>
                    <a:pt x="447741" y="32106"/>
                  </a:lnTo>
                  <a:lnTo>
                    <a:pt x="486460" y="55652"/>
                  </a:lnTo>
                  <a:lnTo>
                    <a:pt x="521598" y="84731"/>
                  </a:lnTo>
                  <a:lnTo>
                    <a:pt x="552667" y="118806"/>
                  </a:lnTo>
                  <a:lnTo>
                    <a:pt x="579179" y="157345"/>
                  </a:lnTo>
                  <a:lnTo>
                    <a:pt x="600647" y="199812"/>
                  </a:lnTo>
                  <a:lnTo>
                    <a:pt x="616585" y="245673"/>
                  </a:lnTo>
                  <a:lnTo>
                    <a:pt x="626505" y="294393"/>
                  </a:lnTo>
                  <a:lnTo>
                    <a:pt x="629920" y="345439"/>
                  </a:lnTo>
                  <a:lnTo>
                    <a:pt x="626505" y="396486"/>
                  </a:lnTo>
                  <a:lnTo>
                    <a:pt x="616585" y="445206"/>
                  </a:lnTo>
                  <a:lnTo>
                    <a:pt x="600647" y="491067"/>
                  </a:lnTo>
                  <a:lnTo>
                    <a:pt x="579179" y="533534"/>
                  </a:lnTo>
                  <a:lnTo>
                    <a:pt x="552667" y="572073"/>
                  </a:lnTo>
                  <a:lnTo>
                    <a:pt x="521598" y="606148"/>
                  </a:lnTo>
                  <a:lnTo>
                    <a:pt x="486460" y="635227"/>
                  </a:lnTo>
                  <a:lnTo>
                    <a:pt x="447741" y="658773"/>
                  </a:lnTo>
                  <a:lnTo>
                    <a:pt x="405926" y="676254"/>
                  </a:lnTo>
                  <a:lnTo>
                    <a:pt x="361503" y="687134"/>
                  </a:lnTo>
                  <a:lnTo>
                    <a:pt x="314960" y="690879"/>
                  </a:lnTo>
                  <a:lnTo>
                    <a:pt x="268416" y="687134"/>
                  </a:lnTo>
                  <a:lnTo>
                    <a:pt x="223993" y="676254"/>
                  </a:lnTo>
                  <a:lnTo>
                    <a:pt x="182178" y="658773"/>
                  </a:lnTo>
                  <a:lnTo>
                    <a:pt x="143459" y="635227"/>
                  </a:lnTo>
                  <a:lnTo>
                    <a:pt x="108321" y="606148"/>
                  </a:lnTo>
                  <a:lnTo>
                    <a:pt x="77252" y="572073"/>
                  </a:lnTo>
                  <a:lnTo>
                    <a:pt x="50740" y="533534"/>
                  </a:lnTo>
                  <a:lnTo>
                    <a:pt x="29272" y="491067"/>
                  </a:lnTo>
                  <a:lnTo>
                    <a:pt x="13334" y="445206"/>
                  </a:lnTo>
                  <a:lnTo>
                    <a:pt x="3414" y="396486"/>
                  </a:lnTo>
                  <a:lnTo>
                    <a:pt x="0" y="345439"/>
                  </a:lnTo>
                  <a:close/>
                </a:path>
              </a:pathLst>
            </a:custGeom>
            <a:ln w="10160">
              <a:solidFill>
                <a:srgbClr val="00562A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247198" y="1480820"/>
              <a:ext cx="511810" cy="553085"/>
            </a:xfrm>
            <a:custGeom>
              <a:avLst/>
              <a:gdLst/>
              <a:ahLst/>
              <a:cxnLst/>
              <a:rect l="l" t="t" r="r" b="b"/>
              <a:pathLst>
                <a:path w="629920" h="680719">
                  <a:moveTo>
                    <a:pt x="314960" y="0"/>
                  </a:moveTo>
                  <a:lnTo>
                    <a:pt x="268416" y="3690"/>
                  </a:lnTo>
                  <a:lnTo>
                    <a:pt x="223993" y="14410"/>
                  </a:lnTo>
                  <a:lnTo>
                    <a:pt x="182178" y="31634"/>
                  </a:lnTo>
                  <a:lnTo>
                    <a:pt x="143459" y="54834"/>
                  </a:lnTo>
                  <a:lnTo>
                    <a:pt x="108321" y="83485"/>
                  </a:lnTo>
                  <a:lnTo>
                    <a:pt x="77252" y="117060"/>
                  </a:lnTo>
                  <a:lnTo>
                    <a:pt x="50740" y="155031"/>
                  </a:lnTo>
                  <a:lnTo>
                    <a:pt x="29272" y="196874"/>
                  </a:lnTo>
                  <a:lnTo>
                    <a:pt x="13334" y="242060"/>
                  </a:lnTo>
                  <a:lnTo>
                    <a:pt x="3414" y="290064"/>
                  </a:lnTo>
                  <a:lnTo>
                    <a:pt x="0" y="340360"/>
                  </a:lnTo>
                  <a:lnTo>
                    <a:pt x="3414" y="390655"/>
                  </a:lnTo>
                  <a:lnTo>
                    <a:pt x="13334" y="438659"/>
                  </a:lnTo>
                  <a:lnTo>
                    <a:pt x="29272" y="483845"/>
                  </a:lnTo>
                  <a:lnTo>
                    <a:pt x="50740" y="525688"/>
                  </a:lnTo>
                  <a:lnTo>
                    <a:pt x="77252" y="563659"/>
                  </a:lnTo>
                  <a:lnTo>
                    <a:pt x="108321" y="597234"/>
                  </a:lnTo>
                  <a:lnTo>
                    <a:pt x="143459" y="625885"/>
                  </a:lnTo>
                  <a:lnTo>
                    <a:pt x="182178" y="649085"/>
                  </a:lnTo>
                  <a:lnTo>
                    <a:pt x="223993" y="666309"/>
                  </a:lnTo>
                  <a:lnTo>
                    <a:pt x="268416" y="677029"/>
                  </a:lnTo>
                  <a:lnTo>
                    <a:pt x="314960" y="680720"/>
                  </a:lnTo>
                  <a:lnTo>
                    <a:pt x="361503" y="677029"/>
                  </a:lnTo>
                  <a:lnTo>
                    <a:pt x="405926" y="666309"/>
                  </a:lnTo>
                  <a:lnTo>
                    <a:pt x="447741" y="649085"/>
                  </a:lnTo>
                  <a:lnTo>
                    <a:pt x="486460" y="625885"/>
                  </a:lnTo>
                  <a:lnTo>
                    <a:pt x="521598" y="597234"/>
                  </a:lnTo>
                  <a:lnTo>
                    <a:pt x="552667" y="563659"/>
                  </a:lnTo>
                  <a:lnTo>
                    <a:pt x="579179" y="525688"/>
                  </a:lnTo>
                  <a:lnTo>
                    <a:pt x="600647" y="483845"/>
                  </a:lnTo>
                  <a:lnTo>
                    <a:pt x="616585" y="438659"/>
                  </a:lnTo>
                  <a:lnTo>
                    <a:pt x="626505" y="390655"/>
                  </a:lnTo>
                  <a:lnTo>
                    <a:pt x="629920" y="340360"/>
                  </a:lnTo>
                  <a:lnTo>
                    <a:pt x="626505" y="290064"/>
                  </a:lnTo>
                  <a:lnTo>
                    <a:pt x="616585" y="242060"/>
                  </a:lnTo>
                  <a:lnTo>
                    <a:pt x="600647" y="196874"/>
                  </a:lnTo>
                  <a:lnTo>
                    <a:pt x="579179" y="155031"/>
                  </a:lnTo>
                  <a:lnTo>
                    <a:pt x="552667" y="117060"/>
                  </a:lnTo>
                  <a:lnTo>
                    <a:pt x="521598" y="83485"/>
                  </a:lnTo>
                  <a:lnTo>
                    <a:pt x="486460" y="54834"/>
                  </a:lnTo>
                  <a:lnTo>
                    <a:pt x="447741" y="31634"/>
                  </a:lnTo>
                  <a:lnTo>
                    <a:pt x="405926" y="14410"/>
                  </a:lnTo>
                  <a:lnTo>
                    <a:pt x="361503" y="3690"/>
                  </a:lnTo>
                  <a:lnTo>
                    <a:pt x="3149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247198" y="1480820"/>
              <a:ext cx="511810" cy="553085"/>
            </a:xfrm>
            <a:custGeom>
              <a:avLst/>
              <a:gdLst/>
              <a:ahLst/>
              <a:cxnLst/>
              <a:rect l="l" t="t" r="r" b="b"/>
              <a:pathLst>
                <a:path w="629920" h="680719">
                  <a:moveTo>
                    <a:pt x="0" y="340360"/>
                  </a:moveTo>
                  <a:lnTo>
                    <a:pt x="3414" y="290064"/>
                  </a:lnTo>
                  <a:lnTo>
                    <a:pt x="13334" y="242060"/>
                  </a:lnTo>
                  <a:lnTo>
                    <a:pt x="29272" y="196874"/>
                  </a:lnTo>
                  <a:lnTo>
                    <a:pt x="50740" y="155031"/>
                  </a:lnTo>
                  <a:lnTo>
                    <a:pt x="77252" y="117060"/>
                  </a:lnTo>
                  <a:lnTo>
                    <a:pt x="108321" y="83485"/>
                  </a:lnTo>
                  <a:lnTo>
                    <a:pt x="143459" y="54834"/>
                  </a:lnTo>
                  <a:lnTo>
                    <a:pt x="182178" y="31634"/>
                  </a:lnTo>
                  <a:lnTo>
                    <a:pt x="223993" y="14410"/>
                  </a:lnTo>
                  <a:lnTo>
                    <a:pt x="268416" y="3690"/>
                  </a:lnTo>
                  <a:lnTo>
                    <a:pt x="314960" y="0"/>
                  </a:lnTo>
                  <a:lnTo>
                    <a:pt x="361503" y="3690"/>
                  </a:lnTo>
                  <a:lnTo>
                    <a:pt x="405926" y="14410"/>
                  </a:lnTo>
                  <a:lnTo>
                    <a:pt x="447741" y="31634"/>
                  </a:lnTo>
                  <a:lnTo>
                    <a:pt x="486460" y="54834"/>
                  </a:lnTo>
                  <a:lnTo>
                    <a:pt x="521598" y="83485"/>
                  </a:lnTo>
                  <a:lnTo>
                    <a:pt x="552667" y="117060"/>
                  </a:lnTo>
                  <a:lnTo>
                    <a:pt x="579179" y="155031"/>
                  </a:lnTo>
                  <a:lnTo>
                    <a:pt x="600647" y="196874"/>
                  </a:lnTo>
                  <a:lnTo>
                    <a:pt x="616585" y="242060"/>
                  </a:lnTo>
                  <a:lnTo>
                    <a:pt x="626505" y="290064"/>
                  </a:lnTo>
                  <a:lnTo>
                    <a:pt x="629920" y="340360"/>
                  </a:lnTo>
                  <a:lnTo>
                    <a:pt x="626505" y="390655"/>
                  </a:lnTo>
                  <a:lnTo>
                    <a:pt x="616585" y="438659"/>
                  </a:lnTo>
                  <a:lnTo>
                    <a:pt x="600647" y="483845"/>
                  </a:lnTo>
                  <a:lnTo>
                    <a:pt x="579179" y="525688"/>
                  </a:lnTo>
                  <a:lnTo>
                    <a:pt x="552667" y="563659"/>
                  </a:lnTo>
                  <a:lnTo>
                    <a:pt x="521598" y="597234"/>
                  </a:lnTo>
                  <a:lnTo>
                    <a:pt x="486460" y="625885"/>
                  </a:lnTo>
                  <a:lnTo>
                    <a:pt x="447741" y="649085"/>
                  </a:lnTo>
                  <a:lnTo>
                    <a:pt x="405926" y="666309"/>
                  </a:lnTo>
                  <a:lnTo>
                    <a:pt x="361503" y="677029"/>
                  </a:lnTo>
                  <a:lnTo>
                    <a:pt x="314960" y="680720"/>
                  </a:lnTo>
                  <a:lnTo>
                    <a:pt x="268416" y="677029"/>
                  </a:lnTo>
                  <a:lnTo>
                    <a:pt x="223993" y="666309"/>
                  </a:lnTo>
                  <a:lnTo>
                    <a:pt x="182178" y="649085"/>
                  </a:lnTo>
                  <a:lnTo>
                    <a:pt x="143459" y="625885"/>
                  </a:lnTo>
                  <a:lnTo>
                    <a:pt x="108321" y="597234"/>
                  </a:lnTo>
                  <a:lnTo>
                    <a:pt x="77252" y="563659"/>
                  </a:lnTo>
                  <a:lnTo>
                    <a:pt x="50740" y="525688"/>
                  </a:lnTo>
                  <a:lnTo>
                    <a:pt x="29272" y="483845"/>
                  </a:lnTo>
                  <a:lnTo>
                    <a:pt x="13334" y="438659"/>
                  </a:lnTo>
                  <a:lnTo>
                    <a:pt x="3414" y="390655"/>
                  </a:lnTo>
                  <a:lnTo>
                    <a:pt x="0" y="340360"/>
                  </a:lnTo>
                  <a:close/>
                </a:path>
              </a:pathLst>
            </a:custGeom>
            <a:ln w="10160">
              <a:solidFill>
                <a:srgbClr val="00562A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7379970" y="1550987"/>
              <a:ext cx="2146300" cy="404495"/>
            </a:xfrm>
            <a:custGeom>
              <a:avLst/>
              <a:gdLst/>
              <a:ahLst/>
              <a:cxnLst/>
              <a:rect l="l" t="t" r="r" b="b"/>
              <a:pathLst>
                <a:path w="2641600" h="497840">
                  <a:moveTo>
                    <a:pt x="2641600" y="0"/>
                  </a:moveTo>
                  <a:lnTo>
                    <a:pt x="0" y="0"/>
                  </a:lnTo>
                  <a:lnTo>
                    <a:pt x="0" y="497839"/>
                  </a:lnTo>
                  <a:lnTo>
                    <a:pt x="2641600" y="497839"/>
                  </a:lnTo>
                  <a:lnTo>
                    <a:pt x="26416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00594" y="1982731"/>
            <a:ext cx="3850732" cy="3669446"/>
            <a:chOff x="468440" y="2174241"/>
            <a:chExt cx="3782885" cy="3477935"/>
          </a:xfrm>
        </p:grpSpPr>
        <p:sp>
          <p:nvSpPr>
            <p:cNvPr id="16" name="object 16"/>
            <p:cNvSpPr/>
            <p:nvPr/>
          </p:nvSpPr>
          <p:spPr>
            <a:xfrm>
              <a:off x="4230687" y="2174241"/>
              <a:ext cx="20638" cy="3477935"/>
            </a:xfrm>
            <a:custGeom>
              <a:avLst/>
              <a:gdLst/>
              <a:ahLst/>
              <a:cxnLst/>
              <a:rect l="l" t="t" r="r" b="b"/>
              <a:pathLst>
                <a:path w="25400" h="4280535">
                  <a:moveTo>
                    <a:pt x="0" y="0"/>
                  </a:moveTo>
                  <a:lnTo>
                    <a:pt x="24841" y="4280065"/>
                  </a:lnTo>
                </a:path>
              </a:pathLst>
            </a:custGeom>
            <a:ln w="10160">
              <a:solidFill>
                <a:srgbClr val="00562A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468440" y="2359977"/>
              <a:ext cx="1023620" cy="2204085"/>
            </a:xfrm>
            <a:custGeom>
              <a:avLst/>
              <a:gdLst/>
              <a:ahLst/>
              <a:cxnLst/>
              <a:rect l="l" t="t" r="r" b="b"/>
              <a:pathLst>
                <a:path w="1259839" h="2712720">
                  <a:moveTo>
                    <a:pt x="1259840" y="0"/>
                  </a:moveTo>
                  <a:lnTo>
                    <a:pt x="0" y="0"/>
                  </a:lnTo>
                  <a:lnTo>
                    <a:pt x="0" y="2712720"/>
                  </a:lnTo>
                  <a:lnTo>
                    <a:pt x="1259840" y="2712720"/>
                  </a:lnTo>
                  <a:lnTo>
                    <a:pt x="125984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294604" y="1433400"/>
            <a:ext cx="8136643" cy="592250"/>
            <a:chOff x="1294604" y="1433400"/>
            <a:chExt cx="8136643" cy="592250"/>
          </a:xfrm>
        </p:grpSpPr>
        <p:sp>
          <p:nvSpPr>
            <p:cNvPr id="3" name="object 3"/>
            <p:cNvSpPr/>
            <p:nvPr/>
          </p:nvSpPr>
          <p:spPr>
            <a:xfrm>
              <a:off x="1758314" y="1550988"/>
              <a:ext cx="2303145" cy="404495"/>
            </a:xfrm>
            <a:custGeom>
              <a:avLst/>
              <a:gdLst/>
              <a:ahLst/>
              <a:cxnLst/>
              <a:rect l="l" t="t" r="r" b="b"/>
              <a:pathLst>
                <a:path w="2834640" h="497840">
                  <a:moveTo>
                    <a:pt x="2834640" y="0"/>
                  </a:moveTo>
                  <a:lnTo>
                    <a:pt x="0" y="0"/>
                  </a:lnTo>
                  <a:lnTo>
                    <a:pt x="0" y="497839"/>
                  </a:lnTo>
                  <a:lnTo>
                    <a:pt x="2834640" y="497839"/>
                  </a:lnTo>
                  <a:lnTo>
                    <a:pt x="283464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1973691" y="1538261"/>
              <a:ext cx="1865630" cy="460543"/>
            </a:xfrm>
            <a:prstGeom prst="rect">
              <a:avLst/>
            </a:prstGeom>
          </p:spPr>
          <p:txBody>
            <a:bodyPr vert="horz" wrap="square" lIns="0" tIns="10319" rIns="0" bIns="0" rtlCol="0">
              <a:spAutoFit/>
            </a:bodyPr>
            <a:lstStyle/>
            <a:p>
              <a:pPr marL="10319" marR="4128" indent="1032" algn="ctr" defTabSz="742950">
                <a:spcBef>
                  <a:spcPts val="81"/>
                </a:spcBef>
              </a:pPr>
              <a:r>
                <a:rPr sz="975" b="1" u="heavy" kern="0" spc="-8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Pillar</a:t>
              </a:r>
              <a:r>
                <a:rPr sz="975" b="1" u="heavy" kern="0" spc="28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 </a:t>
              </a:r>
              <a:r>
                <a:rPr sz="975" b="1" u="heavy" kern="0" spc="-4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1</a:t>
              </a:r>
              <a:r>
                <a:rPr sz="975" b="1" kern="0" spc="-41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16" dirty="0">
                  <a:solidFill>
                    <a:srgbClr val="FFFFFF"/>
                  </a:solidFill>
                  <a:latin typeface="Verdana"/>
                  <a:cs typeface="Verdana"/>
                </a:rPr>
                <a:t>Irrigation/Drainage</a:t>
              </a:r>
              <a:r>
                <a:rPr sz="975" b="1" kern="0" spc="179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16" dirty="0">
                  <a:solidFill>
                    <a:srgbClr val="FFFFFF"/>
                  </a:solidFill>
                  <a:latin typeface="Verdana"/>
                  <a:cs typeface="Verdana"/>
                </a:rPr>
                <a:t>Water </a:t>
              </a:r>
              <a:r>
                <a:rPr sz="975" b="1" kern="0" dirty="0">
                  <a:solidFill>
                    <a:srgbClr val="FFFFFF"/>
                  </a:solidFill>
                  <a:latin typeface="Verdana"/>
                  <a:cs typeface="Verdana"/>
                </a:rPr>
                <a:t>and</a:t>
              </a:r>
              <a:r>
                <a:rPr sz="975" b="1" kern="0" spc="-37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dirty="0">
                  <a:solidFill>
                    <a:srgbClr val="FFFFFF"/>
                  </a:solidFill>
                  <a:latin typeface="Verdana"/>
                  <a:cs typeface="Verdana"/>
                </a:rPr>
                <a:t>Rural</a:t>
              </a:r>
              <a:r>
                <a:rPr sz="975" b="1" kern="0" spc="-20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8" dirty="0">
                  <a:solidFill>
                    <a:srgbClr val="FFFFFF"/>
                  </a:solidFill>
                  <a:latin typeface="Verdana"/>
                  <a:cs typeface="Verdana"/>
                </a:rPr>
                <a:t>Development</a:t>
              </a:r>
              <a:endParaRPr sz="975" kern="0">
                <a:solidFill>
                  <a:sysClr val="windowText" lastClr="000000"/>
                </a:solidFill>
                <a:latin typeface="Verdana"/>
                <a:cs typeface="Verdana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672329" y="1550988"/>
              <a:ext cx="2154555" cy="404495"/>
            </a:xfrm>
            <a:custGeom>
              <a:avLst/>
              <a:gdLst/>
              <a:ahLst/>
              <a:cxnLst/>
              <a:rect l="l" t="t" r="r" b="b"/>
              <a:pathLst>
                <a:path w="2651759" h="497840">
                  <a:moveTo>
                    <a:pt x="2651760" y="0"/>
                  </a:moveTo>
                  <a:lnTo>
                    <a:pt x="0" y="0"/>
                  </a:lnTo>
                  <a:lnTo>
                    <a:pt x="0" y="497839"/>
                  </a:lnTo>
                  <a:lnTo>
                    <a:pt x="2651760" y="497839"/>
                  </a:lnTo>
                  <a:lnTo>
                    <a:pt x="265176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5060657" y="1519788"/>
              <a:ext cx="1378585" cy="460543"/>
            </a:xfrm>
            <a:prstGeom prst="rect">
              <a:avLst/>
            </a:prstGeom>
          </p:spPr>
          <p:txBody>
            <a:bodyPr vert="horz" wrap="square" lIns="0" tIns="10319" rIns="0" bIns="0" rtlCol="0">
              <a:spAutoFit/>
            </a:bodyPr>
            <a:lstStyle/>
            <a:p>
              <a:pPr marL="10319" marR="4128" indent="429260" defTabSz="742950">
                <a:spcBef>
                  <a:spcPts val="81"/>
                </a:spcBef>
              </a:pPr>
              <a:r>
                <a:rPr sz="975" b="1" u="heavy" kern="0" spc="-8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Pillar</a:t>
              </a:r>
              <a:r>
                <a:rPr sz="975" b="1" u="heavy" kern="0" spc="28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 </a:t>
              </a:r>
              <a:r>
                <a:rPr sz="975" b="1" u="heavy" kern="0" spc="-4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2</a:t>
              </a:r>
              <a:r>
                <a:rPr sz="975" b="1" kern="0" spc="-41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20" dirty="0">
                  <a:solidFill>
                    <a:srgbClr val="FFFFFF"/>
                  </a:solidFill>
                  <a:latin typeface="Verdana"/>
                  <a:cs typeface="Verdana"/>
                </a:rPr>
                <a:t>Drinking</a:t>
              </a:r>
              <a:r>
                <a:rPr sz="975" b="1" kern="0" spc="138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dirty="0">
                  <a:solidFill>
                    <a:srgbClr val="FFFFFF"/>
                  </a:solidFill>
                  <a:latin typeface="Verdana"/>
                  <a:cs typeface="Verdana"/>
                </a:rPr>
                <a:t>Water</a:t>
              </a:r>
              <a:r>
                <a:rPr sz="975" b="1" kern="0" spc="-8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20" dirty="0">
                  <a:solidFill>
                    <a:srgbClr val="FFFFFF"/>
                  </a:solidFill>
                  <a:latin typeface="Verdana"/>
                  <a:cs typeface="Verdana"/>
                </a:rPr>
                <a:t>and</a:t>
              </a:r>
              <a:endParaRPr sz="975" kern="0">
                <a:solidFill>
                  <a:sysClr val="windowText" lastClr="000000"/>
                </a:solidFill>
                <a:latin typeface="Verdana"/>
                <a:cs typeface="Verdana"/>
              </a:endParaRPr>
            </a:p>
            <a:p>
              <a:pPr marL="340519" defTabSz="742950"/>
              <a:r>
                <a:rPr sz="975" b="1" kern="0" spc="-8" dirty="0">
                  <a:solidFill>
                    <a:srgbClr val="FFFFFF"/>
                  </a:solidFill>
                  <a:latin typeface="Verdana"/>
                  <a:cs typeface="Verdana"/>
                </a:rPr>
                <a:t>Sanitation</a:t>
              </a:r>
              <a:endParaRPr sz="975" kern="0">
                <a:solidFill>
                  <a:sysClr val="windowText" lastClr="000000"/>
                </a:solidFill>
                <a:latin typeface="Verdana"/>
                <a:cs typeface="Verdana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7478939" y="1519788"/>
              <a:ext cx="1952308" cy="460543"/>
            </a:xfrm>
            <a:prstGeom prst="rect">
              <a:avLst/>
            </a:prstGeom>
          </p:spPr>
          <p:txBody>
            <a:bodyPr vert="horz" wrap="square" lIns="0" tIns="10319" rIns="0" bIns="0" rtlCol="0">
              <a:spAutoFit/>
            </a:bodyPr>
            <a:lstStyle/>
            <a:p>
              <a:pPr marL="10319" marR="4128" indent="718184" defTabSz="742950">
                <a:spcBef>
                  <a:spcPts val="81"/>
                </a:spcBef>
              </a:pPr>
              <a:r>
                <a:rPr sz="975" b="1" u="heavy" kern="0" spc="-8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Pillar</a:t>
              </a:r>
              <a:r>
                <a:rPr sz="975" b="1" u="heavy" kern="0" spc="28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 </a:t>
              </a:r>
              <a:r>
                <a:rPr sz="975" b="1" u="heavy" kern="0" spc="-4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cs typeface="Verdana"/>
                </a:rPr>
                <a:t>3</a:t>
              </a:r>
              <a:r>
                <a:rPr sz="975" b="1" kern="0" spc="-41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8" dirty="0">
                  <a:solidFill>
                    <a:srgbClr val="FFFFFF"/>
                  </a:solidFill>
                  <a:latin typeface="Verdana"/>
                  <a:cs typeface="Verdana"/>
                </a:rPr>
                <a:t>Development</a:t>
              </a:r>
              <a:r>
                <a:rPr sz="975" b="1" kern="0" spc="53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16" dirty="0">
                  <a:solidFill>
                    <a:srgbClr val="FFFFFF"/>
                  </a:solidFill>
                  <a:latin typeface="Verdana"/>
                  <a:cs typeface="Verdana"/>
                </a:rPr>
                <a:t>Policy</a:t>
              </a:r>
              <a:r>
                <a:rPr sz="975" b="1" kern="0" spc="57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24" dirty="0">
                  <a:solidFill>
                    <a:srgbClr val="FFFFFF"/>
                  </a:solidFill>
                  <a:latin typeface="Verdana"/>
                  <a:cs typeface="Verdana"/>
                </a:rPr>
                <a:t>Finance</a:t>
              </a:r>
              <a:endParaRPr sz="975" kern="0">
                <a:solidFill>
                  <a:sysClr val="windowText" lastClr="000000"/>
                </a:solidFill>
                <a:latin typeface="Verdana"/>
                <a:cs typeface="Verdana"/>
              </a:endParaRPr>
            </a:p>
            <a:p>
              <a:pPr marL="241459" defTabSz="742950"/>
              <a:r>
                <a:rPr sz="975" b="1" kern="0" dirty="0">
                  <a:solidFill>
                    <a:srgbClr val="FFFFFF"/>
                  </a:solidFill>
                  <a:latin typeface="Verdana"/>
                  <a:cs typeface="Verdana"/>
                </a:rPr>
                <a:t>and</a:t>
              </a:r>
              <a:r>
                <a:rPr sz="975" b="1" kern="0" spc="-69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dirty="0">
                  <a:solidFill>
                    <a:srgbClr val="FFFFFF"/>
                  </a:solidFill>
                  <a:latin typeface="Verdana"/>
                  <a:cs typeface="Verdana"/>
                </a:rPr>
                <a:t>Capacity</a:t>
              </a:r>
              <a:r>
                <a:rPr sz="975" b="1" kern="0" spc="16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975" b="1" kern="0" spc="-8" dirty="0">
                  <a:solidFill>
                    <a:srgbClr val="FFFFFF"/>
                  </a:solidFill>
                  <a:latin typeface="Verdana"/>
                  <a:cs typeface="Verdana"/>
                </a:rPr>
                <a:t>Building</a:t>
              </a:r>
              <a:endParaRPr sz="975" kern="0">
                <a:solidFill>
                  <a:sysClr val="windowText" lastClr="000000"/>
                </a:solidFill>
                <a:latin typeface="Verdana"/>
                <a:cs typeface="Verdana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294604" y="1433400"/>
              <a:ext cx="6172044" cy="592250"/>
              <a:chOff x="1403350" y="1464310"/>
              <a:chExt cx="6063297" cy="561340"/>
            </a:xfrm>
          </p:grpSpPr>
          <p:sp>
            <p:nvSpPr>
              <p:cNvPr id="19" name="object 19"/>
              <p:cNvSpPr/>
              <p:nvPr/>
            </p:nvSpPr>
            <p:spPr>
              <a:xfrm>
                <a:off x="6963092" y="1464310"/>
                <a:ext cx="503555" cy="561340"/>
              </a:xfrm>
              <a:custGeom>
                <a:avLst/>
                <a:gdLst/>
                <a:ahLst/>
                <a:cxnLst/>
                <a:rect l="l" t="t" r="r" b="b"/>
                <a:pathLst>
                  <a:path w="619759" h="690880">
                    <a:moveTo>
                      <a:pt x="309880" y="0"/>
                    </a:moveTo>
                    <a:lnTo>
                      <a:pt x="264087" y="3745"/>
                    </a:lnTo>
                    <a:lnTo>
                      <a:pt x="220381" y="14625"/>
                    </a:lnTo>
                    <a:lnTo>
                      <a:pt x="179241" y="32106"/>
                    </a:lnTo>
                    <a:lnTo>
                      <a:pt x="141145" y="55652"/>
                    </a:lnTo>
                    <a:lnTo>
                      <a:pt x="106574" y="84731"/>
                    </a:lnTo>
                    <a:lnTo>
                      <a:pt x="76007" y="118806"/>
                    </a:lnTo>
                    <a:lnTo>
                      <a:pt x="49922" y="157345"/>
                    </a:lnTo>
                    <a:lnTo>
                      <a:pt x="28800" y="199812"/>
                    </a:lnTo>
                    <a:lnTo>
                      <a:pt x="13119" y="245673"/>
                    </a:lnTo>
                    <a:lnTo>
                      <a:pt x="3359" y="294393"/>
                    </a:lnTo>
                    <a:lnTo>
                      <a:pt x="0" y="345439"/>
                    </a:lnTo>
                    <a:lnTo>
                      <a:pt x="3359" y="396486"/>
                    </a:lnTo>
                    <a:lnTo>
                      <a:pt x="13119" y="445206"/>
                    </a:lnTo>
                    <a:lnTo>
                      <a:pt x="28800" y="491067"/>
                    </a:lnTo>
                    <a:lnTo>
                      <a:pt x="49922" y="533534"/>
                    </a:lnTo>
                    <a:lnTo>
                      <a:pt x="76007" y="572073"/>
                    </a:lnTo>
                    <a:lnTo>
                      <a:pt x="106574" y="606148"/>
                    </a:lnTo>
                    <a:lnTo>
                      <a:pt x="141145" y="635227"/>
                    </a:lnTo>
                    <a:lnTo>
                      <a:pt x="179241" y="658773"/>
                    </a:lnTo>
                    <a:lnTo>
                      <a:pt x="220381" y="676254"/>
                    </a:lnTo>
                    <a:lnTo>
                      <a:pt x="264087" y="687134"/>
                    </a:lnTo>
                    <a:lnTo>
                      <a:pt x="309880" y="690879"/>
                    </a:lnTo>
                    <a:lnTo>
                      <a:pt x="355672" y="687134"/>
                    </a:lnTo>
                    <a:lnTo>
                      <a:pt x="399378" y="676254"/>
                    </a:lnTo>
                    <a:lnTo>
                      <a:pt x="440518" y="658773"/>
                    </a:lnTo>
                    <a:lnTo>
                      <a:pt x="478614" y="635227"/>
                    </a:lnTo>
                    <a:lnTo>
                      <a:pt x="513185" y="606148"/>
                    </a:lnTo>
                    <a:lnTo>
                      <a:pt x="543752" y="572073"/>
                    </a:lnTo>
                    <a:lnTo>
                      <a:pt x="569837" y="533534"/>
                    </a:lnTo>
                    <a:lnTo>
                      <a:pt x="590959" y="491067"/>
                    </a:lnTo>
                    <a:lnTo>
                      <a:pt x="606640" y="445206"/>
                    </a:lnTo>
                    <a:lnTo>
                      <a:pt x="616400" y="396486"/>
                    </a:lnTo>
                    <a:lnTo>
                      <a:pt x="619760" y="345439"/>
                    </a:lnTo>
                    <a:lnTo>
                      <a:pt x="616400" y="294393"/>
                    </a:lnTo>
                    <a:lnTo>
                      <a:pt x="606640" y="245673"/>
                    </a:lnTo>
                    <a:lnTo>
                      <a:pt x="590959" y="199812"/>
                    </a:lnTo>
                    <a:lnTo>
                      <a:pt x="569837" y="157345"/>
                    </a:lnTo>
                    <a:lnTo>
                      <a:pt x="543752" y="118806"/>
                    </a:lnTo>
                    <a:lnTo>
                      <a:pt x="513185" y="84731"/>
                    </a:lnTo>
                    <a:lnTo>
                      <a:pt x="478614" y="55652"/>
                    </a:lnTo>
                    <a:lnTo>
                      <a:pt x="440518" y="32106"/>
                    </a:lnTo>
                    <a:lnTo>
                      <a:pt x="399378" y="14625"/>
                    </a:lnTo>
                    <a:lnTo>
                      <a:pt x="355672" y="3745"/>
                    </a:lnTo>
                    <a:lnTo>
                      <a:pt x="30988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pPr defTabSz="742950"/>
                <a:endParaRPr sz="1463" kern="0">
                  <a:solidFill>
                    <a:sysClr val="windowText" lastClr="000000"/>
                  </a:solidFill>
                  <a:latin typeface="Calibri"/>
                </a:endParaRPr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6963092" y="1464310"/>
                <a:ext cx="503555" cy="561340"/>
              </a:xfrm>
              <a:custGeom>
                <a:avLst/>
                <a:gdLst/>
                <a:ahLst/>
                <a:cxnLst/>
                <a:rect l="l" t="t" r="r" b="b"/>
                <a:pathLst>
                  <a:path w="619759" h="690880">
                    <a:moveTo>
                      <a:pt x="0" y="345439"/>
                    </a:moveTo>
                    <a:lnTo>
                      <a:pt x="3359" y="294393"/>
                    </a:lnTo>
                    <a:lnTo>
                      <a:pt x="13119" y="245673"/>
                    </a:lnTo>
                    <a:lnTo>
                      <a:pt x="28800" y="199812"/>
                    </a:lnTo>
                    <a:lnTo>
                      <a:pt x="49922" y="157345"/>
                    </a:lnTo>
                    <a:lnTo>
                      <a:pt x="76007" y="118806"/>
                    </a:lnTo>
                    <a:lnTo>
                      <a:pt x="106574" y="84731"/>
                    </a:lnTo>
                    <a:lnTo>
                      <a:pt x="141145" y="55652"/>
                    </a:lnTo>
                    <a:lnTo>
                      <a:pt x="179241" y="32106"/>
                    </a:lnTo>
                    <a:lnTo>
                      <a:pt x="220381" y="14625"/>
                    </a:lnTo>
                    <a:lnTo>
                      <a:pt x="264087" y="3745"/>
                    </a:lnTo>
                    <a:lnTo>
                      <a:pt x="309880" y="0"/>
                    </a:lnTo>
                    <a:lnTo>
                      <a:pt x="355672" y="3745"/>
                    </a:lnTo>
                    <a:lnTo>
                      <a:pt x="399378" y="14625"/>
                    </a:lnTo>
                    <a:lnTo>
                      <a:pt x="440518" y="32106"/>
                    </a:lnTo>
                    <a:lnTo>
                      <a:pt x="478614" y="55652"/>
                    </a:lnTo>
                    <a:lnTo>
                      <a:pt x="513185" y="84731"/>
                    </a:lnTo>
                    <a:lnTo>
                      <a:pt x="543752" y="118806"/>
                    </a:lnTo>
                    <a:lnTo>
                      <a:pt x="569837" y="157345"/>
                    </a:lnTo>
                    <a:lnTo>
                      <a:pt x="590959" y="199812"/>
                    </a:lnTo>
                    <a:lnTo>
                      <a:pt x="606640" y="245673"/>
                    </a:lnTo>
                    <a:lnTo>
                      <a:pt x="616400" y="294393"/>
                    </a:lnTo>
                    <a:lnTo>
                      <a:pt x="619760" y="345439"/>
                    </a:lnTo>
                    <a:lnTo>
                      <a:pt x="616400" y="396486"/>
                    </a:lnTo>
                    <a:lnTo>
                      <a:pt x="606640" y="445206"/>
                    </a:lnTo>
                    <a:lnTo>
                      <a:pt x="590959" y="491067"/>
                    </a:lnTo>
                    <a:lnTo>
                      <a:pt x="569837" y="533534"/>
                    </a:lnTo>
                    <a:lnTo>
                      <a:pt x="543752" y="572073"/>
                    </a:lnTo>
                    <a:lnTo>
                      <a:pt x="513185" y="606148"/>
                    </a:lnTo>
                    <a:lnTo>
                      <a:pt x="478614" y="635227"/>
                    </a:lnTo>
                    <a:lnTo>
                      <a:pt x="440518" y="658773"/>
                    </a:lnTo>
                    <a:lnTo>
                      <a:pt x="399378" y="676254"/>
                    </a:lnTo>
                    <a:lnTo>
                      <a:pt x="355672" y="687134"/>
                    </a:lnTo>
                    <a:lnTo>
                      <a:pt x="309880" y="690879"/>
                    </a:lnTo>
                    <a:lnTo>
                      <a:pt x="264087" y="687134"/>
                    </a:lnTo>
                    <a:lnTo>
                      <a:pt x="220381" y="676254"/>
                    </a:lnTo>
                    <a:lnTo>
                      <a:pt x="179241" y="658773"/>
                    </a:lnTo>
                    <a:lnTo>
                      <a:pt x="141145" y="635227"/>
                    </a:lnTo>
                    <a:lnTo>
                      <a:pt x="106574" y="606148"/>
                    </a:lnTo>
                    <a:lnTo>
                      <a:pt x="76007" y="572073"/>
                    </a:lnTo>
                    <a:lnTo>
                      <a:pt x="49922" y="533534"/>
                    </a:lnTo>
                    <a:lnTo>
                      <a:pt x="28800" y="491067"/>
                    </a:lnTo>
                    <a:lnTo>
                      <a:pt x="13119" y="445206"/>
                    </a:lnTo>
                    <a:lnTo>
                      <a:pt x="3359" y="396486"/>
                    </a:lnTo>
                    <a:lnTo>
                      <a:pt x="0" y="345439"/>
                    </a:lnTo>
                    <a:close/>
                  </a:path>
                </a:pathLst>
              </a:custGeom>
              <a:ln w="10160">
                <a:solidFill>
                  <a:srgbClr val="00562A"/>
                </a:solidFill>
              </a:ln>
            </p:spPr>
            <p:txBody>
              <a:bodyPr wrap="square" lIns="0" tIns="0" rIns="0" bIns="0" rtlCol="0"/>
              <a:lstStyle/>
              <a:p>
                <a:pPr defTabSz="742950"/>
                <a:endParaRPr sz="1463" kern="0">
                  <a:solidFill>
                    <a:sysClr val="windowText" lastClr="000000"/>
                  </a:solidFill>
                  <a:latin typeface="Calibri"/>
                </a:endParaRPr>
              </a:p>
            </p:txBody>
          </p:sp>
          <p:pic>
            <p:nvPicPr>
              <p:cNvPr id="21" name="object 21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403350" y="1609802"/>
                <a:ext cx="454025" cy="271382"/>
              </a:xfrm>
              <a:prstGeom prst="rect">
                <a:avLst/>
              </a:prstGeom>
            </p:spPr>
          </p:pic>
          <p:sp>
            <p:nvSpPr>
              <p:cNvPr id="22" name="object 22"/>
              <p:cNvSpPr/>
              <p:nvPr/>
            </p:nvSpPr>
            <p:spPr>
              <a:xfrm>
                <a:off x="4366895" y="1559253"/>
                <a:ext cx="2955289" cy="363220"/>
              </a:xfrm>
              <a:custGeom>
                <a:avLst/>
                <a:gdLst/>
                <a:ahLst/>
                <a:cxnLst/>
                <a:rect l="l" t="t" r="r" b="b"/>
                <a:pathLst>
                  <a:path w="3637279" h="447040">
                    <a:moveTo>
                      <a:pt x="152755" y="261061"/>
                    </a:moveTo>
                    <a:lnTo>
                      <a:pt x="135928" y="261061"/>
                    </a:lnTo>
                    <a:lnTo>
                      <a:pt x="135928" y="277164"/>
                    </a:lnTo>
                    <a:lnTo>
                      <a:pt x="132080" y="314706"/>
                    </a:lnTo>
                    <a:lnTo>
                      <a:pt x="22072" y="314706"/>
                    </a:lnTo>
                    <a:lnTo>
                      <a:pt x="17170" y="277164"/>
                    </a:lnTo>
                    <a:lnTo>
                      <a:pt x="135928" y="277164"/>
                    </a:lnTo>
                    <a:lnTo>
                      <a:pt x="135928" y="261061"/>
                    </a:lnTo>
                    <a:lnTo>
                      <a:pt x="0" y="261061"/>
                    </a:lnTo>
                    <a:lnTo>
                      <a:pt x="20675" y="447040"/>
                    </a:lnTo>
                    <a:lnTo>
                      <a:pt x="132080" y="447040"/>
                    </a:lnTo>
                    <a:lnTo>
                      <a:pt x="146786" y="314706"/>
                    </a:lnTo>
                    <a:lnTo>
                      <a:pt x="150964" y="277164"/>
                    </a:lnTo>
                    <a:lnTo>
                      <a:pt x="152755" y="261061"/>
                    </a:lnTo>
                    <a:close/>
                  </a:path>
                  <a:path w="3637279" h="447040">
                    <a:moveTo>
                      <a:pt x="335280" y="46126"/>
                    </a:moveTo>
                    <a:lnTo>
                      <a:pt x="312153" y="46126"/>
                    </a:lnTo>
                    <a:lnTo>
                      <a:pt x="308305" y="50063"/>
                    </a:lnTo>
                    <a:lnTo>
                      <a:pt x="308305" y="98704"/>
                    </a:lnTo>
                    <a:lnTo>
                      <a:pt x="241033" y="98704"/>
                    </a:lnTo>
                    <a:lnTo>
                      <a:pt x="239560" y="91363"/>
                    </a:lnTo>
                    <a:lnTo>
                      <a:pt x="235559" y="85331"/>
                    </a:lnTo>
                    <a:lnTo>
                      <a:pt x="229641" y="81241"/>
                    </a:lnTo>
                    <a:lnTo>
                      <a:pt x="222465" y="79743"/>
                    </a:lnTo>
                    <a:lnTo>
                      <a:pt x="222465" y="30035"/>
                    </a:lnTo>
                    <a:lnTo>
                      <a:pt x="279577" y="30035"/>
                    </a:lnTo>
                    <a:lnTo>
                      <a:pt x="286232" y="23241"/>
                    </a:lnTo>
                    <a:lnTo>
                      <a:pt x="286232" y="6794"/>
                    </a:lnTo>
                    <a:lnTo>
                      <a:pt x="279577" y="0"/>
                    </a:lnTo>
                    <a:lnTo>
                      <a:pt x="134886" y="0"/>
                    </a:lnTo>
                    <a:lnTo>
                      <a:pt x="128574" y="6794"/>
                    </a:lnTo>
                    <a:lnTo>
                      <a:pt x="128574" y="23241"/>
                    </a:lnTo>
                    <a:lnTo>
                      <a:pt x="134886" y="30035"/>
                    </a:lnTo>
                    <a:lnTo>
                      <a:pt x="191985" y="30035"/>
                    </a:lnTo>
                    <a:lnTo>
                      <a:pt x="191985" y="79743"/>
                    </a:lnTo>
                    <a:lnTo>
                      <a:pt x="184848" y="81241"/>
                    </a:lnTo>
                    <a:lnTo>
                      <a:pt x="179070" y="85331"/>
                    </a:lnTo>
                    <a:lnTo>
                      <a:pt x="175183" y="91363"/>
                    </a:lnTo>
                    <a:lnTo>
                      <a:pt x="173774" y="98704"/>
                    </a:lnTo>
                    <a:lnTo>
                      <a:pt x="124726" y="98704"/>
                    </a:lnTo>
                    <a:lnTo>
                      <a:pt x="98844" y="101803"/>
                    </a:lnTo>
                    <a:lnTo>
                      <a:pt x="78562" y="111125"/>
                    </a:lnTo>
                    <a:lnTo>
                      <a:pt x="63919" y="126758"/>
                    </a:lnTo>
                    <a:lnTo>
                      <a:pt x="55003" y="148767"/>
                    </a:lnTo>
                    <a:lnTo>
                      <a:pt x="55003" y="219938"/>
                    </a:lnTo>
                    <a:lnTo>
                      <a:pt x="102654" y="219938"/>
                    </a:lnTo>
                    <a:lnTo>
                      <a:pt x="102654" y="165938"/>
                    </a:lnTo>
                    <a:lnTo>
                      <a:pt x="104368" y="157340"/>
                    </a:lnTo>
                    <a:lnTo>
                      <a:pt x="109080" y="150291"/>
                    </a:lnTo>
                    <a:lnTo>
                      <a:pt x="116090" y="145516"/>
                    </a:lnTo>
                    <a:lnTo>
                      <a:pt x="124726" y="143764"/>
                    </a:lnTo>
                    <a:lnTo>
                      <a:pt x="173774" y="143764"/>
                    </a:lnTo>
                    <a:lnTo>
                      <a:pt x="175069" y="150291"/>
                    </a:lnTo>
                    <a:lnTo>
                      <a:pt x="175183" y="150888"/>
                    </a:lnTo>
                    <a:lnTo>
                      <a:pt x="179070" y="156806"/>
                    </a:lnTo>
                    <a:lnTo>
                      <a:pt x="184848" y="160858"/>
                    </a:lnTo>
                    <a:lnTo>
                      <a:pt x="191985" y="162356"/>
                    </a:lnTo>
                    <a:lnTo>
                      <a:pt x="222465" y="162356"/>
                    </a:lnTo>
                    <a:lnTo>
                      <a:pt x="229641" y="160858"/>
                    </a:lnTo>
                    <a:lnTo>
                      <a:pt x="235559" y="156806"/>
                    </a:lnTo>
                    <a:lnTo>
                      <a:pt x="239560" y="150888"/>
                    </a:lnTo>
                    <a:lnTo>
                      <a:pt x="241033" y="143764"/>
                    </a:lnTo>
                    <a:lnTo>
                      <a:pt x="308305" y="143764"/>
                    </a:lnTo>
                    <a:lnTo>
                      <a:pt x="308305" y="192049"/>
                    </a:lnTo>
                    <a:lnTo>
                      <a:pt x="312153" y="195973"/>
                    </a:lnTo>
                    <a:lnTo>
                      <a:pt x="335280" y="195973"/>
                    </a:lnTo>
                    <a:lnTo>
                      <a:pt x="335280" y="143764"/>
                    </a:lnTo>
                    <a:lnTo>
                      <a:pt x="335280" y="46126"/>
                    </a:lnTo>
                    <a:close/>
                  </a:path>
                  <a:path w="3637279" h="447040">
                    <a:moveTo>
                      <a:pt x="3637267" y="256146"/>
                    </a:moveTo>
                    <a:lnTo>
                      <a:pt x="3624059" y="200748"/>
                    </a:lnTo>
                    <a:lnTo>
                      <a:pt x="3586238" y="137401"/>
                    </a:lnTo>
                    <a:lnTo>
                      <a:pt x="3558832" y="94246"/>
                    </a:lnTo>
                    <a:lnTo>
                      <a:pt x="3532009" y="52438"/>
                    </a:lnTo>
                    <a:lnTo>
                      <a:pt x="3522942" y="38150"/>
                    </a:lnTo>
                    <a:lnTo>
                      <a:pt x="3522942" y="232016"/>
                    </a:lnTo>
                    <a:lnTo>
                      <a:pt x="3519640" y="248259"/>
                    </a:lnTo>
                    <a:lnTo>
                      <a:pt x="3510610" y="261467"/>
                    </a:lnTo>
                    <a:lnTo>
                      <a:pt x="3497173" y="270357"/>
                    </a:lnTo>
                    <a:lnTo>
                      <a:pt x="3480651" y="273608"/>
                    </a:lnTo>
                    <a:lnTo>
                      <a:pt x="3464141" y="270357"/>
                    </a:lnTo>
                    <a:lnTo>
                      <a:pt x="3450704" y="261467"/>
                    </a:lnTo>
                    <a:lnTo>
                      <a:pt x="3441674" y="248259"/>
                    </a:lnTo>
                    <a:lnTo>
                      <a:pt x="3438360" y="232016"/>
                    </a:lnTo>
                    <a:lnTo>
                      <a:pt x="3441674" y="215976"/>
                    </a:lnTo>
                    <a:lnTo>
                      <a:pt x="3480651" y="190411"/>
                    </a:lnTo>
                    <a:lnTo>
                      <a:pt x="3519640" y="215976"/>
                    </a:lnTo>
                    <a:lnTo>
                      <a:pt x="3522942" y="232016"/>
                    </a:lnTo>
                    <a:lnTo>
                      <a:pt x="3522942" y="38150"/>
                    </a:lnTo>
                    <a:lnTo>
                      <a:pt x="3505187" y="10160"/>
                    </a:lnTo>
                    <a:lnTo>
                      <a:pt x="3478377" y="52438"/>
                    </a:lnTo>
                    <a:lnTo>
                      <a:pt x="3451555" y="94246"/>
                    </a:lnTo>
                    <a:lnTo>
                      <a:pt x="3424148" y="137401"/>
                    </a:lnTo>
                    <a:lnTo>
                      <a:pt x="3395561" y="183730"/>
                    </a:lnTo>
                    <a:lnTo>
                      <a:pt x="3379254" y="218592"/>
                    </a:lnTo>
                    <a:lnTo>
                      <a:pt x="3373107" y="256146"/>
                    </a:lnTo>
                    <a:lnTo>
                      <a:pt x="3383470" y="306781"/>
                    </a:lnTo>
                    <a:lnTo>
                      <a:pt x="3411740" y="348068"/>
                    </a:lnTo>
                    <a:lnTo>
                      <a:pt x="3453727" y="375881"/>
                    </a:lnTo>
                    <a:lnTo>
                      <a:pt x="3505187" y="386080"/>
                    </a:lnTo>
                    <a:lnTo>
                      <a:pt x="3556660" y="375881"/>
                    </a:lnTo>
                    <a:lnTo>
                      <a:pt x="3598646" y="348068"/>
                    </a:lnTo>
                    <a:lnTo>
                      <a:pt x="3626916" y="306781"/>
                    </a:lnTo>
                    <a:lnTo>
                      <a:pt x="3633698" y="273608"/>
                    </a:lnTo>
                    <a:lnTo>
                      <a:pt x="3637267" y="256146"/>
                    </a:lnTo>
                    <a:close/>
                  </a:path>
                </a:pathLst>
              </a:custGeom>
              <a:solidFill>
                <a:srgbClr val="001F5F"/>
              </a:solidFill>
            </p:spPr>
            <p:txBody>
              <a:bodyPr wrap="square" lIns="0" tIns="0" rIns="0" bIns="0" rtlCol="0"/>
              <a:lstStyle/>
              <a:p>
                <a:pPr defTabSz="742950"/>
                <a:endParaRPr sz="1463" kern="0">
                  <a:solidFill>
                    <a:sysClr val="windowText" lastClr="000000"/>
                  </a:solidFill>
                  <a:latin typeface="Calibri"/>
                </a:endParaRPr>
              </a:p>
            </p:txBody>
          </p:sp>
        </p:grpSp>
      </p:grpSp>
      <p:sp>
        <p:nvSpPr>
          <p:cNvPr id="23" name="object 23"/>
          <p:cNvSpPr txBox="1"/>
          <p:nvPr/>
        </p:nvSpPr>
        <p:spPr>
          <a:xfrm>
            <a:off x="541692" y="3309944"/>
            <a:ext cx="870387" cy="310502"/>
          </a:xfrm>
          <a:prstGeom prst="rect">
            <a:avLst/>
          </a:prstGeom>
        </p:spPr>
        <p:txBody>
          <a:bodyPr vert="horz" wrap="square" lIns="0" tIns="10319" rIns="0" bIns="0" rtlCol="0">
            <a:spAutoFit/>
          </a:bodyPr>
          <a:lstStyle/>
          <a:p>
            <a:pPr marL="10319" marR="4128" indent="123825" defTabSz="742950">
              <a:spcBef>
                <a:spcPts val="81"/>
              </a:spcBef>
            </a:pPr>
            <a:r>
              <a:rPr sz="975" b="1" kern="0" spc="-8" dirty="0">
                <a:solidFill>
                  <a:srgbClr val="FFFFFF"/>
                </a:solidFill>
                <a:latin typeface="Verdana"/>
                <a:cs typeface="Verdana"/>
              </a:rPr>
              <a:t>Potential </a:t>
            </a:r>
            <a:r>
              <a:rPr sz="975" b="1" kern="0" spc="-20" dirty="0">
                <a:solidFill>
                  <a:srgbClr val="FFFFFF"/>
                </a:solidFill>
                <a:latin typeface="Verdana"/>
                <a:cs typeface="Verdana"/>
              </a:rPr>
              <a:t>Components</a:t>
            </a:r>
            <a:endParaRPr sz="975" kern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0713" y="4860580"/>
            <a:ext cx="1146994" cy="618278"/>
          </a:xfrm>
          <a:prstGeom prst="rect">
            <a:avLst/>
          </a:prstGeom>
          <a:solidFill>
            <a:srgbClr val="001F5F"/>
          </a:solidFill>
        </p:spPr>
        <p:txBody>
          <a:bodyPr vert="horz" wrap="square" lIns="0" tIns="109379" rIns="0" bIns="0" rtlCol="0">
            <a:spAutoFit/>
          </a:bodyPr>
          <a:lstStyle/>
          <a:p>
            <a:pPr defTabSz="742950">
              <a:spcBef>
                <a:spcPts val="861"/>
              </a:spcBef>
            </a:pPr>
            <a:endParaRPr sz="1100" kern="0" dirty="0">
              <a:solidFill>
                <a:sysClr val="windowText" lastClr="000000"/>
              </a:solidFill>
              <a:latin typeface="Times New Roman"/>
              <a:cs typeface="Times New Roman"/>
            </a:endParaRPr>
          </a:p>
          <a:p>
            <a:pPr marL="254873" marR="196572" indent="-58301" defTabSz="742950"/>
            <a:r>
              <a:rPr sz="1100" b="1" kern="0" spc="-20" dirty="0">
                <a:solidFill>
                  <a:srgbClr val="FFFFFF"/>
                </a:solidFill>
                <a:latin typeface="Verdana"/>
                <a:cs typeface="Verdana"/>
              </a:rPr>
              <a:t>Expected </a:t>
            </a:r>
            <a:r>
              <a:rPr sz="1100" b="1" kern="0" spc="-8" dirty="0">
                <a:solidFill>
                  <a:srgbClr val="FFFFFF"/>
                </a:solidFill>
                <a:latin typeface="Verdana"/>
                <a:cs typeface="Verdana"/>
              </a:rPr>
              <a:t>Results</a:t>
            </a:r>
            <a:endParaRPr sz="1100" kern="0" dirty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291051"/>
              </p:ext>
            </p:extLst>
          </p:nvPr>
        </p:nvGraphicFramePr>
        <p:xfrm>
          <a:off x="1617980" y="2165985"/>
          <a:ext cx="2567305" cy="19138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7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985">
                <a:tc>
                  <a:txBody>
                    <a:bodyPr/>
                    <a:lstStyle/>
                    <a:p>
                      <a:pPr marL="92075" marR="3714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EU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ZIRA3A</a:t>
                      </a:r>
                      <a:r>
                        <a:rPr sz="1000" spc="3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000" spc="-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Integrated</a:t>
                      </a:r>
                      <a:r>
                        <a:rPr sz="1000" spc="9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Rural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Development</a:t>
                      </a:r>
                      <a:r>
                        <a:rPr sz="1000" spc="6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Programme</a:t>
                      </a:r>
                      <a:r>
                        <a:rPr sz="1000" spc="-1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for</a:t>
                      </a:r>
                      <a:r>
                        <a:rPr sz="1000" spc="-5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Egypt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35084" marB="0"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979">
                <a:tc>
                  <a:txBody>
                    <a:bodyPr/>
                    <a:lstStyle/>
                    <a:p>
                      <a:pPr marL="92075" marR="560070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Support</a:t>
                      </a:r>
                      <a:r>
                        <a:rPr sz="1000" spc="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Hayat</a:t>
                      </a:r>
                      <a:r>
                        <a:rPr sz="1000" spc="-6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Karima</a:t>
                      </a:r>
                      <a:r>
                        <a:rPr sz="1000" spc="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000" spc="3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€</a:t>
                      </a:r>
                      <a:r>
                        <a:rPr sz="1000" spc="-3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60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Million</a:t>
                      </a:r>
                      <a:r>
                        <a:rPr sz="1000" spc="6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***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50562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367">
                <a:tc>
                  <a:txBody>
                    <a:bodyPr/>
                    <a:lstStyle/>
                    <a:p>
                      <a:pPr marL="92075" marR="772160"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Support</a:t>
                      </a:r>
                      <a:r>
                        <a:rPr sz="1000" spc="-1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3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000" spc="-8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National</a:t>
                      </a:r>
                      <a:r>
                        <a:rPr sz="1000" spc="4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Canal Rehabilitation</a:t>
                      </a:r>
                      <a:r>
                        <a:rPr sz="1000" spc="1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Programme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50045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979">
                <a:tc>
                  <a:txBody>
                    <a:bodyPr/>
                    <a:lstStyle/>
                    <a:p>
                      <a:pPr marL="92075" marR="168910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Credit</a:t>
                      </a:r>
                      <a:r>
                        <a:rPr sz="1000" spc="-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line</a:t>
                      </a:r>
                      <a:r>
                        <a:rPr sz="1000" spc="7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facility</a:t>
                      </a:r>
                      <a:r>
                        <a:rPr sz="1000" spc="13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10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support</a:t>
                      </a:r>
                      <a:r>
                        <a:rPr sz="1000" spc="-5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3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irrigation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modernization</a:t>
                      </a:r>
                      <a:r>
                        <a:rPr sz="1000" spc="-3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at</a:t>
                      </a:r>
                      <a:r>
                        <a:rPr sz="1000" spc="-6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farm</a:t>
                      </a:r>
                      <a:r>
                        <a:rPr sz="1000" spc="3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level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53142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6" name="object 26"/>
          <p:cNvSpPr txBox="1"/>
          <p:nvPr/>
        </p:nvSpPr>
        <p:spPr>
          <a:xfrm>
            <a:off x="1642744" y="3804602"/>
            <a:ext cx="2567305" cy="33342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33020" rIns="0" bIns="0" rtlCol="0">
            <a:spAutoFit/>
          </a:bodyPr>
          <a:lstStyle/>
          <a:p>
            <a:pPr marL="73779" marR="274479" defTabSz="742950">
              <a:spcBef>
                <a:spcPts val="260"/>
              </a:spcBef>
            </a:pP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Food</a:t>
            </a:r>
            <a:r>
              <a:rPr sz="975" kern="0" spc="-171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975" kern="0" spc="-37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Resilience</a:t>
            </a:r>
            <a:r>
              <a:rPr sz="975" kern="0" spc="186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16" dirty="0">
                <a:solidFill>
                  <a:srgbClr val="001F5F"/>
                </a:solidFill>
                <a:latin typeface="Verdana"/>
                <a:cs typeface="Verdana"/>
              </a:rPr>
              <a:t>Facility</a:t>
            </a:r>
            <a:r>
              <a:rPr sz="975" kern="0" spc="126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-</a:t>
            </a:r>
            <a:r>
              <a:rPr sz="975" kern="0" spc="-41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€</a:t>
            </a:r>
            <a:r>
              <a:rPr sz="975" kern="0" spc="-28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20" dirty="0">
                <a:solidFill>
                  <a:srgbClr val="001F5F"/>
                </a:solidFill>
                <a:latin typeface="Verdana"/>
                <a:cs typeface="Verdana"/>
              </a:rPr>
              <a:t>100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Million</a:t>
            </a:r>
            <a:r>
              <a:rPr sz="975" kern="0" spc="53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endParaRPr sz="975" kern="0" dirty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626235" y="4200842"/>
            <a:ext cx="2567305" cy="33915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38695" rIns="0" bIns="0" rtlCol="0">
            <a:spAutoFit/>
          </a:bodyPr>
          <a:lstStyle/>
          <a:p>
            <a:pPr marL="76875" marR="557213" defTabSz="742950">
              <a:spcBef>
                <a:spcPts val="305"/>
              </a:spcBef>
            </a:pP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Sustainable</a:t>
            </a:r>
            <a:r>
              <a:rPr sz="975" kern="0" spc="81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Transformation</a:t>
            </a:r>
            <a:r>
              <a:rPr sz="975" kern="0" spc="-77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20" dirty="0">
                <a:solidFill>
                  <a:srgbClr val="001F5F"/>
                </a:solidFill>
                <a:latin typeface="Verdana"/>
                <a:cs typeface="Verdana"/>
              </a:rPr>
              <a:t>for </a:t>
            </a:r>
            <a:r>
              <a:rPr sz="975" kern="0" spc="-16" dirty="0">
                <a:solidFill>
                  <a:srgbClr val="001F5F"/>
                </a:solidFill>
                <a:latin typeface="Verdana"/>
                <a:cs typeface="Verdana"/>
              </a:rPr>
              <a:t>Agricultural</a:t>
            </a:r>
            <a:r>
              <a:rPr sz="975" kern="0" spc="158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16" dirty="0">
                <a:solidFill>
                  <a:srgbClr val="001F5F"/>
                </a:solidFill>
                <a:latin typeface="Verdana"/>
                <a:cs typeface="Verdana"/>
              </a:rPr>
              <a:t>Resilience</a:t>
            </a:r>
            <a:r>
              <a:rPr sz="975" kern="0" spc="69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(STAR</a:t>
            </a:r>
            <a:r>
              <a:rPr sz="975" kern="0" spc="-8" dirty="0" smtClean="0">
                <a:solidFill>
                  <a:srgbClr val="001F5F"/>
                </a:solidFill>
                <a:latin typeface="Verdana"/>
                <a:cs typeface="Verdana"/>
              </a:rPr>
              <a:t>)</a:t>
            </a:r>
            <a:endParaRPr sz="975" kern="0" dirty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617980" y="4870012"/>
            <a:ext cx="2559050" cy="354264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53658" rIns="0" bIns="0" rtlCol="0">
            <a:spAutoFit/>
          </a:bodyPr>
          <a:lstStyle/>
          <a:p>
            <a:pPr marL="70168" marR="120213" defTabSz="742950">
              <a:spcBef>
                <a:spcPts val="422"/>
              </a:spcBef>
            </a:pP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Socio-economic</a:t>
            </a:r>
            <a:r>
              <a:rPr sz="975" kern="0" spc="-138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Development</a:t>
            </a:r>
            <a:r>
              <a:rPr sz="975" kern="0" spc="61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975" kern="0" spc="-28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16" dirty="0">
                <a:solidFill>
                  <a:srgbClr val="001F5F"/>
                </a:solidFill>
                <a:latin typeface="Verdana"/>
                <a:cs typeface="Verdana"/>
              </a:rPr>
              <a:t>Rural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Areas</a:t>
            </a:r>
            <a:endParaRPr sz="975" kern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6904665" y="2717636"/>
            <a:ext cx="2613349" cy="1846426"/>
            <a:chOff x="6950710" y="2814002"/>
            <a:chExt cx="2567304" cy="1750060"/>
          </a:xfrm>
        </p:grpSpPr>
        <p:sp>
          <p:nvSpPr>
            <p:cNvPr id="30" name="object 30"/>
            <p:cNvSpPr/>
            <p:nvPr/>
          </p:nvSpPr>
          <p:spPr>
            <a:xfrm>
              <a:off x="6975474" y="2814002"/>
              <a:ext cx="2542540" cy="569595"/>
            </a:xfrm>
            <a:custGeom>
              <a:avLst/>
              <a:gdLst/>
              <a:ahLst/>
              <a:cxnLst/>
              <a:rect l="l" t="t" r="r" b="b"/>
              <a:pathLst>
                <a:path w="3129279" h="701039">
                  <a:moveTo>
                    <a:pt x="3129279" y="0"/>
                  </a:moveTo>
                  <a:lnTo>
                    <a:pt x="0" y="0"/>
                  </a:lnTo>
                  <a:lnTo>
                    <a:pt x="0" y="701039"/>
                  </a:lnTo>
                  <a:lnTo>
                    <a:pt x="3129279" y="701039"/>
                  </a:lnTo>
                  <a:lnTo>
                    <a:pt x="312927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6950710" y="3400107"/>
              <a:ext cx="2559050" cy="1163955"/>
            </a:xfrm>
            <a:custGeom>
              <a:avLst/>
              <a:gdLst/>
              <a:ahLst/>
              <a:cxnLst/>
              <a:rect l="l" t="t" r="r" b="b"/>
              <a:pathLst>
                <a:path w="3149600" h="1432560">
                  <a:moveTo>
                    <a:pt x="3129280" y="731520"/>
                  </a:moveTo>
                  <a:lnTo>
                    <a:pt x="0" y="731520"/>
                  </a:lnTo>
                  <a:lnTo>
                    <a:pt x="0" y="1432560"/>
                  </a:lnTo>
                  <a:lnTo>
                    <a:pt x="3129280" y="1432560"/>
                  </a:lnTo>
                  <a:lnTo>
                    <a:pt x="3129280" y="731520"/>
                  </a:lnTo>
                  <a:close/>
                </a:path>
                <a:path w="3149600" h="1432560">
                  <a:moveTo>
                    <a:pt x="3149587" y="0"/>
                  </a:moveTo>
                  <a:lnTo>
                    <a:pt x="10160" y="0"/>
                  </a:lnTo>
                  <a:lnTo>
                    <a:pt x="10160" y="701040"/>
                  </a:lnTo>
                  <a:lnTo>
                    <a:pt x="3149587" y="701040"/>
                  </a:lnTo>
                  <a:lnTo>
                    <a:pt x="314958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626235" y="5216859"/>
            <a:ext cx="2567305" cy="353743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53142" rIns="0" bIns="0" rtlCol="0">
            <a:spAutoFit/>
          </a:bodyPr>
          <a:lstStyle/>
          <a:p>
            <a:pPr marL="75327" marR="701159" defTabSz="742950">
              <a:spcBef>
                <a:spcPts val="418"/>
              </a:spcBef>
            </a:pP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Improved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 Livelihood</a:t>
            </a:r>
            <a:r>
              <a:rPr sz="975" kern="0" spc="49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975" kern="0" spc="-61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16" dirty="0">
                <a:solidFill>
                  <a:srgbClr val="001F5F"/>
                </a:solidFill>
                <a:latin typeface="Verdana"/>
                <a:cs typeface="Verdana"/>
              </a:rPr>
              <a:t>Rural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Communities</a:t>
            </a:r>
            <a:endParaRPr sz="975" kern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00855" y="4786173"/>
            <a:ext cx="2575560" cy="785872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133112" rIns="0" bIns="0" rtlCol="0">
            <a:spAutoFit/>
          </a:bodyPr>
          <a:lstStyle/>
          <a:p>
            <a:pPr marL="74295" defTabSz="742950">
              <a:spcBef>
                <a:spcPts val="1048"/>
              </a:spcBef>
            </a:pPr>
            <a:r>
              <a:rPr sz="975" kern="0" dirty="0" smtClean="0">
                <a:solidFill>
                  <a:srgbClr val="001F5F"/>
                </a:solidFill>
                <a:latin typeface="Verdana"/>
                <a:cs typeface="Verdana"/>
              </a:rPr>
              <a:t>More</a:t>
            </a:r>
            <a:r>
              <a:rPr sz="975" kern="0" spc="-89" dirty="0" smtClean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 smtClean="0">
                <a:solidFill>
                  <a:srgbClr val="001F5F"/>
                </a:solidFill>
                <a:latin typeface="Verdana"/>
                <a:cs typeface="Verdana"/>
              </a:rPr>
              <a:t>efficient</a:t>
            </a:r>
            <a:r>
              <a:rPr sz="975" kern="0" spc="85" dirty="0" smtClean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 smtClean="0">
                <a:solidFill>
                  <a:srgbClr val="001F5F"/>
                </a:solidFill>
                <a:latin typeface="Verdana"/>
                <a:cs typeface="Verdana"/>
              </a:rPr>
              <a:t>infrastructure</a:t>
            </a:r>
            <a:endParaRPr sz="975" kern="0" dirty="0">
              <a:solidFill>
                <a:sysClr val="windowText" lastClr="000000"/>
              </a:solidFill>
              <a:latin typeface="Verdana"/>
              <a:cs typeface="Verdana"/>
            </a:endParaRPr>
          </a:p>
          <a:p>
            <a:pPr defTabSz="742950">
              <a:spcBef>
                <a:spcPts val="427"/>
              </a:spcBef>
            </a:pPr>
            <a:endParaRPr sz="975" kern="0" dirty="0">
              <a:solidFill>
                <a:sysClr val="windowText" lastClr="000000"/>
              </a:solidFill>
              <a:latin typeface="Verdana"/>
              <a:cs typeface="Verdana"/>
            </a:endParaRPr>
          </a:p>
          <a:p>
            <a:pPr marL="83066" marR="468987" defTabSz="742950"/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Reduced</a:t>
            </a:r>
            <a:r>
              <a:rPr sz="975" kern="0" spc="-69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Pollution</a:t>
            </a:r>
            <a:r>
              <a:rPr sz="975" kern="0" spc="2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975" kern="0" spc="-69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Improved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Water</a:t>
            </a:r>
            <a:r>
              <a:rPr sz="975" kern="0" spc="-57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Quality</a:t>
            </a:r>
            <a:endParaRPr sz="975" kern="0" dirty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958964" y="4904917"/>
            <a:ext cx="2559050" cy="284453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133112" rIns="0" bIns="0" rtlCol="0">
            <a:spAutoFit/>
          </a:bodyPr>
          <a:lstStyle/>
          <a:p>
            <a:pPr marL="71199" defTabSz="742950">
              <a:spcBef>
                <a:spcPts val="1048"/>
              </a:spcBef>
            </a:pP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Enhanced</a:t>
            </a:r>
            <a:r>
              <a:rPr sz="975" kern="0" spc="-16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regulatory</a:t>
            </a:r>
            <a:r>
              <a:rPr sz="975" kern="0" spc="-37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environment</a:t>
            </a:r>
            <a:endParaRPr sz="975" kern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967220" y="5208435"/>
            <a:ext cx="2559050" cy="352701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52110" rIns="0" bIns="0" rtlCol="0">
            <a:spAutoFit/>
          </a:bodyPr>
          <a:lstStyle/>
          <a:p>
            <a:pPr marL="71715" marR="202763" defTabSz="742950">
              <a:spcBef>
                <a:spcPts val="410"/>
              </a:spcBef>
            </a:pP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975" kern="0" spc="16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NWRP</a:t>
            </a:r>
            <a:r>
              <a:rPr sz="975" kern="0" spc="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2037</a:t>
            </a:r>
            <a:r>
              <a:rPr sz="975" kern="0" spc="-118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975" kern="0" spc="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SADS</a:t>
            </a:r>
            <a:r>
              <a:rPr sz="975" kern="0" spc="8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dirty="0">
                <a:solidFill>
                  <a:srgbClr val="001F5F"/>
                </a:solidFill>
                <a:latin typeface="Verdana"/>
                <a:cs typeface="Verdana"/>
              </a:rPr>
              <a:t>2030</a:t>
            </a:r>
            <a:r>
              <a:rPr sz="975" kern="0" spc="-69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975" kern="0" spc="-20" dirty="0">
                <a:solidFill>
                  <a:srgbClr val="001F5F"/>
                </a:solidFill>
                <a:latin typeface="Verdana"/>
                <a:cs typeface="Verdana"/>
              </a:rPr>
              <a:t>are </a:t>
            </a:r>
            <a:r>
              <a:rPr sz="975" kern="0" spc="-8" dirty="0">
                <a:solidFill>
                  <a:srgbClr val="001F5F"/>
                </a:solidFill>
                <a:latin typeface="Verdana"/>
                <a:cs typeface="Verdana"/>
              </a:rPr>
              <a:t>Implemented</a:t>
            </a:r>
            <a:endParaRPr sz="975" kern="0" dirty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graphicFrame>
        <p:nvGraphicFramePr>
          <p:cNvPr id="36" name="object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564487"/>
              </p:ext>
            </p:extLst>
          </p:nvPr>
        </p:nvGraphicFramePr>
        <p:xfrm>
          <a:off x="4309110" y="2186623"/>
          <a:ext cx="2567305" cy="23681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7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98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Wastewater</a:t>
                      </a:r>
                      <a:r>
                        <a:rPr sz="1000" spc="-10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treatment</a:t>
                      </a:r>
                      <a:r>
                        <a:rPr sz="1000" spc="-6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plants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109379" marB="0"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97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Sludge</a:t>
                      </a:r>
                      <a:r>
                        <a:rPr sz="1000" spc="3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management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124857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367">
                <a:tc>
                  <a:txBody>
                    <a:bodyPr/>
                    <a:lstStyle/>
                    <a:p>
                      <a:pPr marL="91440" marR="211454"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Support</a:t>
                      </a:r>
                      <a:r>
                        <a:rPr sz="1000" spc="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PPP</a:t>
                      </a:r>
                      <a:r>
                        <a:rPr sz="1000" spc="-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schemes</a:t>
                      </a:r>
                      <a:r>
                        <a:rPr sz="1000" spc="-6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in</a:t>
                      </a:r>
                      <a:r>
                        <a:rPr sz="1000" spc="4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000" spc="-7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water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sector</a:t>
                      </a:r>
                      <a:r>
                        <a:rPr sz="1000" spc="-13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in</a:t>
                      </a:r>
                      <a:r>
                        <a:rPr sz="1000" spc="9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Egypt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50045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367">
                <a:tc>
                  <a:txBody>
                    <a:bodyPr/>
                    <a:lstStyle/>
                    <a:p>
                      <a:pPr marL="91440" marR="30162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lang="en-US" sz="1000" dirty="0" err="1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Helwan</a:t>
                      </a:r>
                      <a:r>
                        <a:rPr lang="en-US" sz="1000" baseline="0" dirty="0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Wastewater </a:t>
                      </a:r>
                      <a:r>
                        <a:rPr lang="en-US" sz="1000" baseline="0" dirty="0" err="1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exapsnion</a:t>
                      </a:r>
                      <a:r>
                        <a:rPr lang="en-US" sz="1000" baseline="0" dirty="0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Project 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53142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72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265"/>
                        </a:spcBef>
                      </a:pPr>
                      <a:r>
                        <a:rPr lang="en-US" sz="1000" spc="-10" dirty="0" err="1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Gabal</a:t>
                      </a:r>
                      <a:r>
                        <a:rPr lang="en-US" sz="1000" spc="-10" dirty="0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lang="en-US" sz="1000" spc="-10" dirty="0" err="1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Asfar</a:t>
                      </a:r>
                      <a:r>
                        <a:rPr lang="en-US" sz="1000" spc="-10" dirty="0" smtClean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Wastewater Project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130532" marB="0">
                    <a:lnT w="5715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72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Industrial</a:t>
                      </a:r>
                      <a:r>
                        <a:rPr sz="1000" spc="1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Water</a:t>
                      </a:r>
                      <a:r>
                        <a:rPr sz="1000" spc="-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reuse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122793" marB="0">
                    <a:lnT w="28575">
                      <a:solidFill>
                        <a:srgbClr val="FFFFFF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" name="object 38"/>
          <p:cNvSpPr/>
          <p:nvPr/>
        </p:nvSpPr>
        <p:spPr>
          <a:xfrm>
            <a:off x="6829889" y="1795123"/>
            <a:ext cx="20637" cy="4396798"/>
          </a:xfrm>
          <a:custGeom>
            <a:avLst/>
            <a:gdLst/>
            <a:ahLst/>
            <a:cxnLst/>
            <a:rect l="l" t="t" r="r" b="b"/>
            <a:pathLst>
              <a:path w="25400" h="4280535">
                <a:moveTo>
                  <a:pt x="0" y="0"/>
                </a:moveTo>
                <a:lnTo>
                  <a:pt x="24841" y="4280065"/>
                </a:lnTo>
              </a:path>
            </a:pathLst>
          </a:custGeom>
          <a:ln w="10160">
            <a:solidFill>
              <a:srgbClr val="00562A"/>
            </a:solidFill>
            <a:prstDash val="sysDash"/>
          </a:ln>
        </p:spPr>
        <p:txBody>
          <a:bodyPr wrap="square" lIns="0" tIns="0" rIns="0" bIns="0" rtlCol="0"/>
          <a:lstStyle/>
          <a:p>
            <a:pPr defTabSz="742950"/>
            <a:endParaRPr sz="1463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11628" y="4797636"/>
            <a:ext cx="9019619" cy="3913"/>
          </a:xfrm>
          <a:custGeom>
            <a:avLst/>
            <a:gdLst/>
            <a:ahLst/>
            <a:cxnLst/>
            <a:rect l="l" t="t" r="r" b="b"/>
            <a:pathLst>
              <a:path w="11101070" h="3810">
                <a:moveTo>
                  <a:pt x="0" y="0"/>
                </a:moveTo>
                <a:lnTo>
                  <a:pt x="11100803" y="3670"/>
                </a:lnTo>
              </a:path>
            </a:pathLst>
          </a:custGeom>
          <a:ln w="10160">
            <a:solidFill>
              <a:srgbClr val="00562A"/>
            </a:solidFill>
            <a:prstDash val="sysDash"/>
          </a:ln>
        </p:spPr>
        <p:txBody>
          <a:bodyPr wrap="square" lIns="0" tIns="0" rIns="0" bIns="0" rtlCol="0"/>
          <a:lstStyle/>
          <a:p>
            <a:pPr defTabSz="742950"/>
            <a:endParaRPr sz="1463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51023" y="5985159"/>
            <a:ext cx="2765425" cy="803568"/>
          </a:xfrm>
          <a:custGeom>
            <a:avLst/>
            <a:gdLst/>
            <a:ahLst/>
            <a:cxnLst/>
            <a:rect l="l" t="t" r="r" b="b"/>
            <a:pathLst>
              <a:path w="3403600" h="782320">
                <a:moveTo>
                  <a:pt x="3403600" y="0"/>
                </a:moveTo>
                <a:lnTo>
                  <a:pt x="0" y="0"/>
                </a:lnTo>
                <a:lnTo>
                  <a:pt x="0" y="782319"/>
                </a:lnTo>
                <a:lnTo>
                  <a:pt x="3403600" y="782319"/>
                </a:lnTo>
                <a:lnTo>
                  <a:pt x="3403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742950"/>
            <a:endParaRPr sz="1463" kern="0">
              <a:solidFill>
                <a:sysClr val="windowText" lastClr="000000"/>
              </a:solidFill>
              <a:latin typeface="Calibri"/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712935" y="6042556"/>
            <a:ext cx="2649855" cy="688773"/>
            <a:chOff x="712935" y="6042556"/>
            <a:chExt cx="2649855" cy="688773"/>
          </a:xfrm>
        </p:grpSpPr>
        <p:pic>
          <p:nvPicPr>
            <p:cNvPr id="41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9478" y="6559136"/>
              <a:ext cx="222884" cy="156525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85350" y="6553918"/>
              <a:ext cx="231140" cy="166975"/>
            </a:xfrm>
            <a:custGeom>
              <a:avLst/>
              <a:gdLst/>
              <a:ahLst/>
              <a:cxnLst/>
              <a:rect l="l" t="t" r="r" b="b"/>
              <a:pathLst>
                <a:path w="284480" h="162559">
                  <a:moveTo>
                    <a:pt x="0" y="0"/>
                  </a:moveTo>
                  <a:lnTo>
                    <a:pt x="284480" y="0"/>
                  </a:lnTo>
                  <a:lnTo>
                    <a:pt x="284480" y="162559"/>
                  </a:lnTo>
                  <a:lnTo>
                    <a:pt x="0" y="162559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7062" y="6047773"/>
              <a:ext cx="222885" cy="166975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712935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45" name="object 4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89478" y="6047773"/>
              <a:ext cx="222885" cy="166975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985350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9478" y="6308672"/>
              <a:ext cx="222885" cy="166975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985350" y="6303455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49" name="object 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26053" y="6308672"/>
              <a:ext cx="222885" cy="166975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521925" y="6303455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51" name="object 5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53638" y="6047773"/>
              <a:ext cx="222884" cy="163401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1249510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53" name="object 5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17798" y="6047773"/>
              <a:ext cx="222885" cy="166975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1513670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55" name="object 5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54373" y="6047773"/>
              <a:ext cx="222885" cy="166975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2050245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57" name="object 5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99203" y="6548699"/>
              <a:ext cx="222885" cy="166975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2595075" y="6543481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79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59" name="object 5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7062" y="6308672"/>
              <a:ext cx="222885" cy="166975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712935" y="6303455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790213" y="6047773"/>
              <a:ext cx="222885" cy="166975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1786085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63" name="object 6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590948" y="6047773"/>
              <a:ext cx="222885" cy="166975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2586820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79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65" name="object 6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90948" y="6308672"/>
              <a:ext cx="222884" cy="154406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2586820" y="6303455"/>
              <a:ext cx="231140" cy="166975"/>
            </a:xfrm>
            <a:custGeom>
              <a:avLst/>
              <a:gdLst/>
              <a:ahLst/>
              <a:cxnLst/>
              <a:rect l="l" t="t" r="r" b="b"/>
              <a:pathLst>
                <a:path w="284479" h="162560">
                  <a:moveTo>
                    <a:pt x="0" y="0"/>
                  </a:moveTo>
                  <a:lnTo>
                    <a:pt x="284479" y="0"/>
                  </a:lnTo>
                  <a:lnTo>
                    <a:pt x="284479" y="162559"/>
                  </a:lnTo>
                  <a:lnTo>
                    <a:pt x="0" y="162559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67" name="object 6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326787" y="6047774"/>
              <a:ext cx="222884" cy="16476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2322660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69" name="object 6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53638" y="6308672"/>
              <a:ext cx="222885" cy="166975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249510" y="6303455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71" name="object 7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90213" y="6308672"/>
              <a:ext cx="222885" cy="166975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1786085" y="6303455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73" name="object 7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062628" y="6308672"/>
              <a:ext cx="222885" cy="166975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2058500" y="6303455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75" name="object 7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326788" y="6298237"/>
              <a:ext cx="222885" cy="166975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2322660" y="6293019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77" name="object 7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63363" y="6308672"/>
              <a:ext cx="222884" cy="156538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2859235" y="6303455"/>
              <a:ext cx="231140" cy="166975"/>
            </a:xfrm>
            <a:custGeom>
              <a:avLst/>
              <a:gdLst/>
              <a:ahLst/>
              <a:cxnLst/>
              <a:rect l="l" t="t" r="r" b="b"/>
              <a:pathLst>
                <a:path w="284479" h="162560">
                  <a:moveTo>
                    <a:pt x="0" y="0"/>
                  </a:moveTo>
                  <a:lnTo>
                    <a:pt x="284479" y="0"/>
                  </a:lnTo>
                  <a:lnTo>
                    <a:pt x="284479" y="162559"/>
                  </a:lnTo>
                  <a:lnTo>
                    <a:pt x="0" y="162559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79" name="object 7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17062" y="6559136"/>
              <a:ext cx="222885" cy="166975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712935" y="6553918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19"/>
                  </a:lnTo>
                  <a:lnTo>
                    <a:pt x="0" y="172719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81" name="object 8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253638" y="6559136"/>
              <a:ext cx="222885" cy="166975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1249510" y="6553918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19"/>
                  </a:lnTo>
                  <a:lnTo>
                    <a:pt x="0" y="172719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83" name="object 8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26053" y="6559136"/>
              <a:ext cx="222885" cy="166975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1521925" y="6553918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19"/>
                  </a:lnTo>
                  <a:lnTo>
                    <a:pt x="0" y="172719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85" name="object 8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90213" y="6548699"/>
              <a:ext cx="222885" cy="166975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1786085" y="6543481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87" name="object 8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326788" y="6548699"/>
              <a:ext cx="222885" cy="166975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2322660" y="6543481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89" name="object 8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062628" y="6548699"/>
              <a:ext cx="222885" cy="166975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2058500" y="6543481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80" h="172720">
                  <a:moveTo>
                    <a:pt x="0" y="0"/>
                  </a:moveTo>
                  <a:lnTo>
                    <a:pt x="284480" y="0"/>
                  </a:lnTo>
                  <a:lnTo>
                    <a:pt x="284480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91" name="object 9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63363" y="6047773"/>
              <a:ext cx="222885" cy="166975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2859235" y="6042556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79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93" name="object 9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863363" y="6548699"/>
              <a:ext cx="222885" cy="166975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2859235" y="6543481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79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95" name="object 9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35777" y="6298237"/>
              <a:ext cx="219247" cy="166974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3131650" y="6293019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79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97" name="object 9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41474" y="6571301"/>
              <a:ext cx="217186" cy="131642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3131650" y="6543481"/>
              <a:ext cx="231140" cy="177411"/>
            </a:xfrm>
            <a:custGeom>
              <a:avLst/>
              <a:gdLst/>
              <a:ahLst/>
              <a:cxnLst/>
              <a:rect l="l" t="t" r="r" b="b"/>
              <a:pathLst>
                <a:path w="284479" h="172720">
                  <a:moveTo>
                    <a:pt x="0" y="0"/>
                  </a:moveTo>
                  <a:lnTo>
                    <a:pt x="284479" y="0"/>
                  </a:lnTo>
                  <a:lnTo>
                    <a:pt x="284479" y="172720"/>
                  </a:lnTo>
                  <a:lnTo>
                    <a:pt x="0" y="172720"/>
                  </a:lnTo>
                  <a:lnTo>
                    <a:pt x="0" y="0"/>
                  </a:lnTo>
                  <a:close/>
                </a:path>
              </a:pathLst>
            </a:custGeom>
            <a:ln w="1016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defTabSz="742950"/>
              <a:endParaRPr sz="1463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3560853" y="6272992"/>
            <a:ext cx="5267722" cy="265858"/>
          </a:xfrm>
          <a:prstGeom prst="rect">
            <a:avLst/>
          </a:prstGeom>
        </p:spPr>
        <p:txBody>
          <a:bodyPr vert="horz" wrap="square" lIns="0" tIns="9287" rIns="0" bIns="0" rtlCol="0">
            <a:spAutoFit/>
          </a:bodyPr>
          <a:lstStyle/>
          <a:p>
            <a:pPr marL="10319" defTabSz="742950">
              <a:lnSpc>
                <a:spcPts val="999"/>
              </a:lnSpc>
              <a:spcBef>
                <a:spcPts val="73"/>
              </a:spcBef>
            </a:pPr>
            <a:r>
              <a:rPr sz="853" kern="0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**</a:t>
            </a:r>
            <a:r>
              <a:rPr sz="853" kern="0" spc="-12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Wheat</a:t>
            </a:r>
            <a:r>
              <a:rPr sz="853" kern="0" spc="-2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12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storage</a:t>
            </a:r>
            <a:r>
              <a:rPr sz="853" kern="0" spc="-3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increase</a:t>
            </a:r>
            <a:r>
              <a:rPr sz="853" kern="0" spc="-11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&amp;</a:t>
            </a:r>
            <a:r>
              <a:rPr sz="853" kern="0" spc="-61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productivity</a:t>
            </a:r>
            <a:r>
              <a:rPr sz="853" kern="0" spc="-89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increase</a:t>
            </a:r>
            <a:r>
              <a:rPr sz="853" kern="0" spc="-3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by</a:t>
            </a:r>
            <a:r>
              <a:rPr sz="853" kern="0" spc="-9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supporting</a:t>
            </a:r>
            <a:r>
              <a:rPr sz="853" kern="0" spc="-9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2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mechanisation</a:t>
            </a:r>
            <a:r>
              <a:rPr sz="853" kern="0" spc="-89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and</a:t>
            </a:r>
            <a:r>
              <a:rPr sz="853" kern="0" spc="146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seeds</a:t>
            </a:r>
            <a:r>
              <a:rPr sz="853" kern="0" spc="-57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improvement</a:t>
            </a:r>
            <a:endParaRPr sz="853" kern="0" dirty="0">
              <a:solidFill>
                <a:sysClr val="windowText" lastClr="000000"/>
              </a:solidFill>
              <a:latin typeface="Times New Roman"/>
              <a:cs typeface="Times New Roman"/>
            </a:endParaRPr>
          </a:p>
          <a:p>
            <a:pPr marL="10319" defTabSz="742950">
              <a:lnSpc>
                <a:spcPts val="999"/>
              </a:lnSpc>
            </a:pP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***supporting</a:t>
            </a:r>
            <a:r>
              <a:rPr sz="853" kern="0" spc="-102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2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farmers</a:t>
            </a:r>
            <a:r>
              <a:rPr sz="853" kern="0" spc="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2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in</a:t>
            </a:r>
            <a:r>
              <a:rPr sz="853" kern="0" spc="-2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16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improving</a:t>
            </a:r>
            <a:r>
              <a:rPr sz="853" kern="0" spc="-2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agriculture</a:t>
            </a:r>
            <a:r>
              <a:rPr sz="853" kern="0" spc="-41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&amp;</a:t>
            </a:r>
            <a:r>
              <a:rPr sz="853" kern="0" spc="-7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16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irrigation</a:t>
            </a:r>
            <a:r>
              <a:rPr sz="853" kern="0" spc="-2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techniques</a:t>
            </a:r>
            <a:r>
              <a:rPr sz="853" kern="0" spc="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at</a:t>
            </a:r>
            <a:r>
              <a:rPr sz="853" kern="0" spc="-3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farmlevel</a:t>
            </a:r>
            <a:r>
              <a:rPr sz="853" kern="0" spc="-11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,</a:t>
            </a:r>
            <a:r>
              <a:rPr sz="853" kern="0" spc="-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and</a:t>
            </a:r>
            <a:r>
              <a:rPr sz="853" kern="0" spc="-2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16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improve</a:t>
            </a:r>
            <a:r>
              <a:rPr sz="853" kern="0" spc="-4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food</a:t>
            </a:r>
            <a:r>
              <a:rPr sz="853" kern="0" spc="-24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security</a:t>
            </a:r>
            <a:r>
              <a:rPr sz="853" kern="0" spc="-9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at</a:t>
            </a:r>
            <a:r>
              <a:rPr sz="853" kern="0" spc="-37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local</a:t>
            </a:r>
            <a:r>
              <a:rPr sz="853" kern="0" spc="-11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sz="853" kern="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level</a:t>
            </a:r>
            <a:endParaRPr sz="853" kern="0" dirty="0">
              <a:solidFill>
                <a:sysClr val="windowText" lastClr="0000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100" name="object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215803"/>
              </p:ext>
            </p:extLst>
          </p:nvPr>
        </p:nvGraphicFramePr>
        <p:xfrm>
          <a:off x="7039071" y="2162673"/>
          <a:ext cx="2542540" cy="2588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42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4360">
                <a:tc>
                  <a:txBody>
                    <a:bodyPr/>
                    <a:lstStyle/>
                    <a:p>
                      <a:pPr marL="92075" marR="149860" algn="just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Technical</a:t>
                      </a:r>
                      <a:r>
                        <a:rPr sz="1000" spc="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assistance</a:t>
                      </a:r>
                      <a:r>
                        <a:rPr sz="1000" spc="-6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10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support</a:t>
                      </a:r>
                      <a:r>
                        <a:rPr sz="1000" spc="-5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water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sector</a:t>
                      </a:r>
                      <a:r>
                        <a:rPr sz="1000" spc="-1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modernization</a:t>
                      </a:r>
                      <a:r>
                        <a:rPr sz="1000" spc="-4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and</a:t>
                      </a:r>
                      <a:r>
                        <a:rPr sz="1000" spc="1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sustainable finance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58817" marB="0"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099">
                <a:tc>
                  <a:txBody>
                    <a:bodyPr/>
                    <a:lstStyle/>
                    <a:p>
                      <a:pPr marL="92075" marR="111760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Technical</a:t>
                      </a:r>
                      <a:r>
                        <a:rPr sz="1000" spc="9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assistance</a:t>
                      </a:r>
                      <a:r>
                        <a:rPr sz="1000" spc="-3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10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Ministry</a:t>
                      </a:r>
                      <a:r>
                        <a:rPr sz="1000" spc="114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of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Housing,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Utilities</a:t>
                      </a:r>
                      <a:r>
                        <a:rPr sz="1000" spc="15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and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Urban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Communities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87709" marB="0">
                    <a:lnT w="762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233">
                <a:tc>
                  <a:txBody>
                    <a:bodyPr/>
                    <a:lstStyle/>
                    <a:p>
                      <a:pPr marL="75565" marR="50038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Technical</a:t>
                      </a:r>
                      <a:r>
                        <a:rPr sz="1000" spc="9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assistance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1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build Industrial</a:t>
                      </a:r>
                      <a:r>
                        <a:rPr sz="1000" spc="2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Wastewater</a:t>
                      </a:r>
                      <a:r>
                        <a:rPr sz="1000" spc="-9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reuse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masterplan</a:t>
                      </a:r>
                      <a:r>
                        <a:rPr sz="1000" spc="3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and</a:t>
                      </a:r>
                      <a:r>
                        <a:rPr sz="1000" spc="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Investment</a:t>
                      </a:r>
                      <a:r>
                        <a:rPr sz="1000" spc="-3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Plan</a:t>
                      </a:r>
                      <a:endParaRPr sz="1000">
                        <a:latin typeface="Verdana"/>
                        <a:cs typeface="Verdana"/>
                      </a:endParaRPr>
                    </a:p>
                  </a:txBody>
                  <a:tcPr marL="0" marR="0" marT="71715" marB="0">
                    <a:lnT w="28575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978">
                <a:tc>
                  <a:txBody>
                    <a:bodyPr/>
                    <a:lstStyle/>
                    <a:p>
                      <a:pPr marL="64135" marR="139065">
                        <a:lnSpc>
                          <a:spcPts val="1440"/>
                        </a:lnSpc>
                      </a:pP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Technical</a:t>
                      </a:r>
                      <a:r>
                        <a:rPr sz="1000" spc="9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assistance</a:t>
                      </a:r>
                      <a:r>
                        <a:rPr sz="1000" spc="-3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000" spc="-10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Ministry</a:t>
                      </a:r>
                      <a:r>
                        <a:rPr sz="1000" spc="114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of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Water</a:t>
                      </a:r>
                      <a:r>
                        <a:rPr sz="1000" spc="-7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Resources</a:t>
                      </a:r>
                      <a:r>
                        <a:rPr sz="1000" spc="-9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and</a:t>
                      </a:r>
                      <a:r>
                        <a:rPr sz="1000" spc="4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Irrigation</a:t>
                      </a:r>
                      <a:r>
                        <a:rPr sz="1000" spc="1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2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in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green</a:t>
                      </a:r>
                      <a:r>
                        <a:rPr sz="1000" spc="-8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transition</a:t>
                      </a:r>
                      <a:r>
                        <a:rPr sz="1000" spc="4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and</a:t>
                      </a:r>
                      <a:r>
                        <a:rPr sz="1000" spc="-75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000" spc="-10" dirty="0">
                          <a:solidFill>
                            <a:srgbClr val="001F5F"/>
                          </a:solidFill>
                          <a:latin typeface="Verdana"/>
                          <a:cs typeface="Verdana"/>
                        </a:rPr>
                        <a:t>digital transformation</a:t>
                      </a:r>
                      <a:endParaRPr sz="10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FFFFFF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94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B695A46-3B09-3DA2-7871-0B7C15A49701}"/>
              </a:ext>
            </a:extLst>
          </p:cNvPr>
          <p:cNvGrpSpPr/>
          <p:nvPr/>
        </p:nvGrpSpPr>
        <p:grpSpPr>
          <a:xfrm>
            <a:off x="686057" y="6207330"/>
            <a:ext cx="2768866" cy="637171"/>
            <a:chOff x="303840" y="4768065"/>
            <a:chExt cx="2791052" cy="6422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FFB0D86-B1E2-DEEE-10C9-E91A8D6A3052}"/>
                </a:ext>
              </a:extLst>
            </p:cNvPr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42950"/>
              <a:endParaRPr lang="en-GB" sz="1786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59B2504-EC70-9F99-095C-6888302BCE04}"/>
                </a:ext>
              </a:extLst>
            </p:cNvPr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A5EC0146-0CAC-007D-9555-7925BF2B388C}"/>
                  </a:ext>
                </a:extLst>
              </p:cNvPr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666AC38C-6DFC-BD09-9BD8-CB6623F6E6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E266900A-128C-1B31-214B-AFDFC0C97C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292CFD6-4DB6-040E-5440-EF3A5887AF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4724C366-8ABA-CED6-4A40-1BEC91B8AC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2ADE6599-4413-AC7E-AA98-401687F7CA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2F808850-8747-B838-B532-D6563E43BB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8CEBDA70-89C5-08A4-BD96-1AF3C0B8A8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051C9246-9EF0-ABB9-6C96-F0029C7E6C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7A3CEE2B-51AC-9E12-B811-4E9E2A6470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C78FCEB2-89B0-BB2C-22FC-FFF1D56819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9197C5DF-9502-1060-28F7-731CC1F444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AE11A8C9-BFD2-BD1B-FAC5-8929AEF36F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EFE03A4A-BD18-7A17-87AE-3E7D300EAC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36446725-9920-1757-FFB5-AE31B1391B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AD2E976F-0887-5C34-2D08-13A77E4EEB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0FAE9C5C-1B4C-B015-AC4B-8675A60640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CBBC359F-3D38-37B7-FC72-1C37CCABD7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298136E6-FF73-7B0D-7AE1-B951AEEB2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3F07BE22-CD58-442F-302C-6E87E343B3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94A881A-2A44-0289-003F-44746628AB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3403EACE-A3CE-EDDD-3F81-BACD5D5492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F7E3580E-67A0-736E-FC31-BE325E8893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D00828D7-B59D-37CD-C3BC-02B52A9A9A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C629794E-39D4-4D48-5C9A-F55E2F9C57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DA7F9E01-2907-76AC-746E-71C784A6BB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3547B901-03E7-6A12-8136-CC8ED12332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502EAE96-852E-AA73-9B93-DB142D7C3E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AFDB9EC4-DCF5-5D93-6E31-74C0750409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A6A8856-1BE5-2413-182A-8C5B7E6AFC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  <p:grpSp>
        <p:nvGrpSpPr>
          <p:cNvPr id="2" name="Group 1"/>
          <p:cNvGrpSpPr/>
          <p:nvPr/>
        </p:nvGrpSpPr>
        <p:grpSpPr>
          <a:xfrm>
            <a:off x="206046" y="1352524"/>
            <a:ext cx="9405468" cy="3539989"/>
            <a:chOff x="310056" y="1410426"/>
            <a:chExt cx="11575960" cy="43569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6A78FEF7-EA39-A276-C1F1-0D67DA59D097}"/>
                </a:ext>
              </a:extLst>
            </p:cNvPr>
            <p:cNvGrpSpPr/>
            <p:nvPr/>
          </p:nvGrpSpPr>
          <p:grpSpPr>
            <a:xfrm>
              <a:off x="310056" y="1410426"/>
              <a:ext cx="2294703" cy="4356910"/>
              <a:chOff x="420641" y="1410426"/>
              <a:chExt cx="2294703" cy="4356910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119C088-A5CE-C095-ABFC-B900E527B305}"/>
                  </a:ext>
                </a:extLst>
              </p:cNvPr>
              <p:cNvSpPr/>
              <p:nvPr/>
            </p:nvSpPr>
            <p:spPr>
              <a:xfrm>
                <a:off x="429344" y="1410426"/>
                <a:ext cx="2286000" cy="43569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FB5AB8E-C5A4-09CD-A51C-D637D23E870E}"/>
                  </a:ext>
                </a:extLst>
              </p:cNvPr>
              <p:cNvSpPr/>
              <p:nvPr/>
            </p:nvSpPr>
            <p:spPr>
              <a:xfrm>
                <a:off x="1023704" y="1612655"/>
                <a:ext cx="1097280" cy="109728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0D21D0D-106C-5FD1-BB85-8408CD024750}"/>
                  </a:ext>
                </a:extLst>
              </p:cNvPr>
              <p:cNvSpPr/>
              <p:nvPr/>
            </p:nvSpPr>
            <p:spPr bwMode="auto">
              <a:xfrm>
                <a:off x="420641" y="2839275"/>
                <a:ext cx="2183268" cy="6845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/>
              <a:lstStyle/>
              <a:p>
                <a:pPr algn="ctr" defTabSz="742950" fontAlgn="base">
                  <a:lnSpc>
                    <a:spcPct val="90000"/>
                  </a:lnSpc>
                  <a:defRPr/>
                </a:pPr>
                <a:r>
                  <a:rPr lang="en-GB" sz="1138" b="1" kern="0" dirty="0">
                    <a:solidFill>
                      <a:srgbClr val="002060"/>
                    </a:solidFill>
                    <a:latin typeface="Calibri" panose="020F0502020204030204"/>
                    <a:cs typeface="Arial" pitchFamily="34" charset="0"/>
                  </a:rPr>
                  <a:t>Development of a communication Plan 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60FCE2AA-73AC-9E42-F727-1E16D9012FED}"/>
                  </a:ext>
                </a:extLst>
              </p:cNvPr>
              <p:cNvSpPr/>
              <p:nvPr/>
            </p:nvSpPr>
            <p:spPr>
              <a:xfrm>
                <a:off x="439840" y="3464454"/>
                <a:ext cx="2275502" cy="19234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r>
                  <a:rPr lang="en-US" sz="1138" u="sng" dirty="0">
                    <a:solidFill>
                      <a:srgbClr val="002060"/>
                    </a:solidFill>
                    <a:latin typeface="Calibri" panose="020F0502020204030204"/>
                  </a:rPr>
                  <a:t>Proposed Measures: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The Development of a Communication plan , Slogan , Visual Identity and common key messages to the TEI </a:t>
                </a: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569EDBC1-7E2A-6EEE-AD6C-B76349D08457}"/>
                </a:ext>
              </a:extLst>
            </p:cNvPr>
            <p:cNvGrpSpPr/>
            <p:nvPr/>
          </p:nvGrpSpPr>
          <p:grpSpPr>
            <a:xfrm>
              <a:off x="2637391" y="1410426"/>
              <a:ext cx="2304018" cy="4356910"/>
              <a:chOff x="2812058" y="1410426"/>
              <a:chExt cx="2304018" cy="4356910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E999E34C-1E86-EAE6-3220-8BA8FE05337B}"/>
                  </a:ext>
                </a:extLst>
              </p:cNvPr>
              <p:cNvSpPr/>
              <p:nvPr/>
            </p:nvSpPr>
            <p:spPr>
              <a:xfrm>
                <a:off x="2812058" y="1410426"/>
                <a:ext cx="2286000" cy="43569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82967EE3-69A7-5E60-38AE-781B62DE0528}"/>
                  </a:ext>
                </a:extLst>
              </p:cNvPr>
              <p:cNvSpPr/>
              <p:nvPr/>
            </p:nvSpPr>
            <p:spPr>
              <a:xfrm>
                <a:off x="3406418" y="1612655"/>
                <a:ext cx="1097280" cy="109728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83F29F33-D44D-DCC3-5BA5-9A8632D82CEA}"/>
                  </a:ext>
                </a:extLst>
              </p:cNvPr>
              <p:cNvSpPr/>
              <p:nvPr/>
            </p:nvSpPr>
            <p:spPr bwMode="auto">
              <a:xfrm>
                <a:off x="2882572" y="2879730"/>
                <a:ext cx="2183268" cy="6845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/>
              <a:lstStyle/>
              <a:p>
                <a:pPr algn="ctr" defTabSz="742950">
                  <a:defRPr/>
                </a:pPr>
                <a:r>
                  <a:rPr lang="en-US" sz="1138" b="1" dirty="0">
                    <a:solidFill>
                      <a:srgbClr val="002060"/>
                    </a:solidFill>
                    <a:latin typeface="Calibri" panose="020F0502020204030204"/>
                    <a:cs typeface="Times New Roman" pitchFamily="18" charset="0"/>
                  </a:rPr>
                  <a:t>Setup a Policy Dialogue Platform 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53D8966-769E-C1E6-843D-95EBB956647B}"/>
                  </a:ext>
                </a:extLst>
              </p:cNvPr>
              <p:cNvSpPr/>
              <p:nvPr/>
            </p:nvSpPr>
            <p:spPr>
              <a:xfrm>
                <a:off x="2840574" y="3453660"/>
                <a:ext cx="2275502" cy="19234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r>
                  <a:rPr lang="en-US" sz="1138" u="sng" dirty="0">
                    <a:solidFill>
                      <a:srgbClr val="002060"/>
                    </a:solidFill>
                    <a:latin typeface="Calibri" panose="020F0502020204030204"/>
                  </a:rPr>
                  <a:t>Proposed Measures:</a:t>
                </a:r>
              </a:p>
              <a:p>
                <a:pPr marL="146250" indent="-146250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Approve joint policy note.</a:t>
                </a:r>
              </a:p>
              <a:p>
                <a:pPr marL="146250" indent="-146250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Setup TEI policy dialogue platform with PS , GOE in both sector ( e.g., EU Water Talks , ..etc.) </a:t>
                </a:r>
              </a:p>
              <a:p>
                <a:pPr marL="146250" indent="-146250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Regular outdoor activities for related projects ( e.g., EU month ) </a:t>
                </a: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D10ACD08-F45B-F7DE-258B-DFFB46BC231B}"/>
                </a:ext>
              </a:extLst>
            </p:cNvPr>
            <p:cNvGrpSpPr/>
            <p:nvPr/>
          </p:nvGrpSpPr>
          <p:grpSpPr>
            <a:xfrm>
              <a:off x="4947788" y="1410426"/>
              <a:ext cx="2293520" cy="4356910"/>
              <a:chOff x="5153144" y="1410426"/>
              <a:chExt cx="2293520" cy="4356910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3AC652C-6F65-C825-9D05-2DA4F65F3305}"/>
                  </a:ext>
                </a:extLst>
              </p:cNvPr>
              <p:cNvSpPr/>
              <p:nvPr/>
            </p:nvSpPr>
            <p:spPr>
              <a:xfrm>
                <a:off x="5153144" y="1410426"/>
                <a:ext cx="2286000" cy="43569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E4850104-96FC-4137-BFEE-1FA2050A9C96}"/>
                  </a:ext>
                </a:extLst>
              </p:cNvPr>
              <p:cNvSpPr/>
              <p:nvPr/>
            </p:nvSpPr>
            <p:spPr>
              <a:xfrm>
                <a:off x="5755739" y="1612655"/>
                <a:ext cx="1097280" cy="109728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1AED2351-0D16-C89C-08CE-6AED1DD03784}"/>
                  </a:ext>
                </a:extLst>
              </p:cNvPr>
              <p:cNvSpPr/>
              <p:nvPr/>
            </p:nvSpPr>
            <p:spPr bwMode="auto">
              <a:xfrm>
                <a:off x="5199261" y="2839275"/>
                <a:ext cx="2183268" cy="6845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/>
              <a:lstStyle/>
              <a:p>
                <a:pPr algn="ctr" defTabSz="742950">
                  <a:defRPr/>
                </a:pPr>
                <a:r>
                  <a:rPr lang="en-US" sz="1138" b="1" dirty="0">
                    <a:solidFill>
                      <a:srgbClr val="002060"/>
                    </a:solidFill>
                    <a:latin typeface="Calibri" panose="020F0502020204030204"/>
                    <a:cs typeface="Times New Roman" pitchFamily="18" charset="0"/>
                  </a:rPr>
                  <a:t>Regular Presentation to Development Councilors Group 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FE224EC-0831-B784-AFFA-6DD349747807}"/>
                  </a:ext>
                </a:extLst>
              </p:cNvPr>
              <p:cNvSpPr/>
              <p:nvPr/>
            </p:nvSpPr>
            <p:spPr>
              <a:xfrm>
                <a:off x="5171162" y="3523807"/>
                <a:ext cx="2275502" cy="19234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r>
                  <a:rPr lang="en-US" sz="1138" u="sng" dirty="0">
                    <a:solidFill>
                      <a:srgbClr val="002060"/>
                    </a:solidFill>
                    <a:latin typeface="Calibri" panose="020F0502020204030204"/>
                  </a:rPr>
                  <a:t>Proposed Measures: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Regular presentation on progress made 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Presenting Log frame and financial /technical progress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Nominate projects to fall under TEI</a:t>
                </a: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84F539FA-E963-EE30-AF97-F142111399AA}"/>
                </a:ext>
              </a:extLst>
            </p:cNvPr>
            <p:cNvGrpSpPr/>
            <p:nvPr/>
          </p:nvGrpSpPr>
          <p:grpSpPr>
            <a:xfrm>
              <a:off x="7274656" y="1410426"/>
              <a:ext cx="2286000" cy="4356910"/>
              <a:chOff x="7316056" y="1421232"/>
              <a:chExt cx="2286000" cy="4356910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EF089B31-B7C4-6A2E-4A0E-CF7A51918ED6}"/>
                  </a:ext>
                </a:extLst>
              </p:cNvPr>
              <p:cNvSpPr/>
              <p:nvPr/>
            </p:nvSpPr>
            <p:spPr>
              <a:xfrm>
                <a:off x="7316056" y="1421232"/>
                <a:ext cx="2286000" cy="43569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3C3AC40-5412-BDAC-DE93-0367AEE8B16B}"/>
                  </a:ext>
                </a:extLst>
              </p:cNvPr>
              <p:cNvSpPr/>
              <p:nvPr/>
            </p:nvSpPr>
            <p:spPr>
              <a:xfrm>
                <a:off x="7910416" y="1623461"/>
                <a:ext cx="1097280" cy="109728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C5A7D5CA-6E88-C770-50DF-1362FF8347FF}"/>
                  </a:ext>
                </a:extLst>
              </p:cNvPr>
              <p:cNvSpPr/>
              <p:nvPr/>
            </p:nvSpPr>
            <p:spPr bwMode="auto">
              <a:xfrm>
                <a:off x="7367421" y="2890536"/>
                <a:ext cx="2183268" cy="6845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/>
              <a:lstStyle/>
              <a:p>
                <a:pPr algn="ctr" defTabSz="742950">
                  <a:defRPr/>
                </a:pPr>
                <a:r>
                  <a:rPr lang="en-US" sz="1138" b="1" dirty="0">
                    <a:solidFill>
                      <a:srgbClr val="002060"/>
                    </a:solidFill>
                    <a:latin typeface="Calibri" panose="020F0502020204030204"/>
                    <a:cs typeface="Times New Roman" pitchFamily="18" charset="0"/>
                  </a:rPr>
                  <a:t>Create Synergies with other regional TEI targeting water or food security 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0B82F277-D060-A01C-468F-F4FDAE4774A4}"/>
                  </a:ext>
                </a:extLst>
              </p:cNvPr>
              <p:cNvSpPr/>
              <p:nvPr/>
            </p:nvSpPr>
            <p:spPr>
              <a:xfrm>
                <a:off x="7325047" y="3534613"/>
                <a:ext cx="2275502" cy="19234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r>
                  <a:rPr lang="en-US" sz="1138" u="sng" dirty="0">
                    <a:solidFill>
                      <a:srgbClr val="002060"/>
                    </a:solidFill>
                    <a:latin typeface="Calibri" panose="020F0502020204030204"/>
                  </a:rPr>
                  <a:t>Proposed Measures: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  <a:defRPr/>
                </a:pP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Annual workshop for similar regional TEI to cross share ideas , lesson leant and success stories ( e.g., Water TEI in CWW , Food security TEIs on land and water days FAO,..</a:t>
                </a:r>
                <a:r>
                  <a:rPr lang="en-US" sz="1138" dirty="0" err="1">
                    <a:solidFill>
                      <a:srgbClr val="002060"/>
                    </a:solidFill>
                    <a:latin typeface="Calibri" panose="020F0502020204030204"/>
                  </a:rPr>
                  <a:t>Etc</a:t>
                </a:r>
                <a:r>
                  <a:rPr lang="en-US" sz="1138" dirty="0">
                    <a:solidFill>
                      <a:srgbClr val="002060"/>
                    </a:solidFill>
                    <a:latin typeface="Calibri" panose="020F0502020204030204"/>
                  </a:rPr>
                  <a:t>..) 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4EFA4CC3-2B27-719E-48D3-E116727BA53A}"/>
                </a:ext>
              </a:extLst>
            </p:cNvPr>
            <p:cNvGrpSpPr/>
            <p:nvPr/>
          </p:nvGrpSpPr>
          <p:grpSpPr>
            <a:xfrm>
              <a:off x="9593289" y="1410426"/>
              <a:ext cx="2292727" cy="4356910"/>
              <a:chOff x="9550690" y="1432819"/>
              <a:chExt cx="2292727" cy="4356910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180B83C8-5C13-CA9E-3C55-EF936B9C0E1A}"/>
                  </a:ext>
                </a:extLst>
              </p:cNvPr>
              <p:cNvSpPr/>
              <p:nvPr/>
            </p:nvSpPr>
            <p:spPr>
              <a:xfrm>
                <a:off x="9550690" y="1432819"/>
                <a:ext cx="2286000" cy="43569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  <a:p>
                <a:pPr defTabSz="742950"/>
                <a:endParaRPr lang="en-US" sz="975" dirty="0">
                  <a:solidFill>
                    <a:prstClr val="black">
                      <a:lumMod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4DEDE0A7-9D51-A415-6C54-E221FA0B3EE9}"/>
                  </a:ext>
                </a:extLst>
              </p:cNvPr>
              <p:cNvSpPr/>
              <p:nvPr/>
            </p:nvSpPr>
            <p:spPr>
              <a:xfrm>
                <a:off x="10145050" y="1635048"/>
                <a:ext cx="1097280" cy="109728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C5FB5CEB-124F-A927-EC04-EC44282632A1}"/>
                  </a:ext>
                </a:extLst>
              </p:cNvPr>
              <p:cNvSpPr/>
              <p:nvPr/>
            </p:nvSpPr>
            <p:spPr bwMode="auto">
              <a:xfrm>
                <a:off x="9593241" y="2902123"/>
                <a:ext cx="2183268" cy="6845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/>
              <a:lstStyle/>
              <a:p>
                <a:pPr algn="ctr" defTabSz="742950">
                  <a:defRPr/>
                </a:pPr>
                <a:r>
                  <a:rPr lang="en-US" sz="1138" b="1" dirty="0">
                    <a:solidFill>
                      <a:srgbClr val="002060"/>
                    </a:solidFill>
                    <a:latin typeface="Calibri" panose="020F0502020204030204"/>
                    <a:cs typeface="Times New Roman" pitchFamily="18" charset="0"/>
                  </a:rPr>
                  <a:t>Improvement of Climate Resilience 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68A97AC-F9FC-6E7F-AFA3-3CE3F3970E46}"/>
                  </a:ext>
                </a:extLst>
              </p:cNvPr>
              <p:cNvSpPr/>
              <p:nvPr/>
            </p:nvSpPr>
            <p:spPr>
              <a:xfrm>
                <a:off x="9567915" y="3359120"/>
                <a:ext cx="2275502" cy="192345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defTabSz="742950"/>
                <a:r>
                  <a:rPr lang="en-US" sz="1138" u="sng" dirty="0">
                    <a:solidFill>
                      <a:srgbClr val="002060"/>
                    </a:solidFill>
                    <a:latin typeface="Calibri" panose="020F0502020204030204"/>
                  </a:rPr>
                  <a:t>Proposed Measures: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  <a:defRPr/>
                </a:pPr>
                <a:r>
                  <a:rPr lang="en-GB" sz="1138" dirty="0">
                    <a:solidFill>
                      <a:srgbClr val="002060"/>
                    </a:solidFill>
                    <a:latin typeface="Calibri" panose="020F0502020204030204"/>
                  </a:rPr>
                  <a:t>Structure and establish, in close cooperation with MOIC and MOP and other champions an annual evolving calendar identifying policy influence opportunities</a:t>
                </a:r>
              </a:p>
              <a:p>
                <a:pPr marL="232172" indent="-232172" defTabSz="742950">
                  <a:buFont typeface="Arial" panose="020B0604020202020204" pitchFamily="34" charset="0"/>
                  <a:buChar char="•"/>
                  <a:defRPr/>
                </a:pPr>
                <a:r>
                  <a:rPr lang="en-GB" sz="1138" dirty="0">
                    <a:solidFill>
                      <a:srgbClr val="002060"/>
                    </a:solidFill>
                    <a:latin typeface="Calibri" panose="020F0502020204030204"/>
                  </a:rPr>
                  <a:t>Enhance Public Private dialogue via CEEBA,ECC</a:t>
                </a:r>
                <a:endParaRPr lang="en-US" sz="1138" dirty="0">
                  <a:solidFill>
                    <a:srgbClr val="002060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76BDEF6A-DBD1-53F1-F2A0-9176A36CC0FC}"/>
                </a:ext>
              </a:extLst>
            </p:cNvPr>
            <p:cNvGrpSpPr/>
            <p:nvPr/>
          </p:nvGrpSpPr>
          <p:grpSpPr>
            <a:xfrm>
              <a:off x="1113734" y="1792219"/>
              <a:ext cx="744615" cy="752198"/>
              <a:chOff x="1113734" y="1792219"/>
              <a:chExt cx="744615" cy="752198"/>
            </a:xfrm>
          </p:grpSpPr>
          <p:pic>
            <p:nvPicPr>
              <p:cNvPr id="80" name="Picture 79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457EB9A5-C544-F9AA-31DF-B606F63DC9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3734" y="1792219"/>
                <a:ext cx="744615" cy="744615"/>
              </a:xfrm>
              <a:prstGeom prst="rect">
                <a:avLst/>
              </a:prstGeom>
            </p:spPr>
          </p:pic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F2C926-92A4-0DFE-B76C-7EE3EFFA0304}"/>
                  </a:ext>
                </a:extLst>
              </p:cNvPr>
              <p:cNvSpPr/>
              <p:nvPr/>
            </p:nvSpPr>
            <p:spPr>
              <a:xfrm>
                <a:off x="1152248" y="2370174"/>
                <a:ext cx="689804" cy="1742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B955B0C-7F5A-6567-8FDE-1ACE2FFF2ED0}"/>
                </a:ext>
              </a:extLst>
            </p:cNvPr>
            <p:cNvGrpSpPr/>
            <p:nvPr/>
          </p:nvGrpSpPr>
          <p:grpSpPr>
            <a:xfrm>
              <a:off x="3408083" y="1846418"/>
              <a:ext cx="744615" cy="764260"/>
              <a:chOff x="1113734" y="1792219"/>
              <a:chExt cx="744615" cy="764260"/>
            </a:xfrm>
          </p:grpSpPr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8878BBFE-F1BE-2C26-2023-E580A5AADC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113734" y="1792219"/>
                <a:ext cx="744615" cy="744615"/>
              </a:xfrm>
              <a:prstGeom prst="rect">
                <a:avLst/>
              </a:prstGeom>
            </p:spPr>
          </p:pic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47CDBC11-831A-90C1-B0AC-26F74A59F877}"/>
                  </a:ext>
                </a:extLst>
              </p:cNvPr>
              <p:cNvSpPr/>
              <p:nvPr/>
            </p:nvSpPr>
            <p:spPr>
              <a:xfrm>
                <a:off x="1179994" y="2423182"/>
                <a:ext cx="554710" cy="13329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DC9BCD00-7BD9-DCF3-C866-29BD5C4401C8}"/>
                </a:ext>
              </a:extLst>
            </p:cNvPr>
            <p:cNvGrpSpPr/>
            <p:nvPr/>
          </p:nvGrpSpPr>
          <p:grpSpPr>
            <a:xfrm>
              <a:off x="5723692" y="1846418"/>
              <a:ext cx="744615" cy="744616"/>
              <a:chOff x="1113734" y="1792219"/>
              <a:chExt cx="744615" cy="744616"/>
            </a:xfrm>
          </p:grpSpPr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E10326F3-DB49-CFFD-4F13-0268A4FA1B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113734" y="1792219"/>
                <a:ext cx="744615" cy="744615"/>
              </a:xfrm>
              <a:prstGeom prst="rect">
                <a:avLst/>
              </a:prstGeom>
            </p:spPr>
          </p:pic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D833E618-78D6-7D0B-7BC2-AFC4DAD637BC}"/>
                  </a:ext>
                </a:extLst>
              </p:cNvPr>
              <p:cNvSpPr/>
              <p:nvPr/>
            </p:nvSpPr>
            <p:spPr>
              <a:xfrm>
                <a:off x="1181243" y="2370175"/>
                <a:ext cx="610845" cy="16666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1046148D-53A9-6762-182B-C52E7968B9A8}"/>
                </a:ext>
              </a:extLst>
            </p:cNvPr>
            <p:cNvGrpSpPr/>
            <p:nvPr/>
          </p:nvGrpSpPr>
          <p:grpSpPr>
            <a:xfrm>
              <a:off x="8045348" y="1807740"/>
              <a:ext cx="744615" cy="764260"/>
              <a:chOff x="1113734" y="1792219"/>
              <a:chExt cx="744615" cy="764260"/>
            </a:xfrm>
          </p:grpSpPr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05676C61-BD12-F9EC-2358-0FED695CEE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113734" y="1792219"/>
                <a:ext cx="744615" cy="744615"/>
              </a:xfrm>
              <a:prstGeom prst="rect">
                <a:avLst/>
              </a:prstGeom>
            </p:spPr>
          </p:pic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6AE1E3F6-384D-8A20-333A-B57E1419A41D}"/>
                  </a:ext>
                </a:extLst>
              </p:cNvPr>
              <p:cNvSpPr/>
              <p:nvPr/>
            </p:nvSpPr>
            <p:spPr>
              <a:xfrm>
                <a:off x="1179994" y="2423182"/>
                <a:ext cx="554710" cy="13329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E8C1655C-7FB3-7012-7CCB-744B7E959656}"/>
                </a:ext>
              </a:extLst>
            </p:cNvPr>
            <p:cNvGrpSpPr/>
            <p:nvPr/>
          </p:nvGrpSpPr>
          <p:grpSpPr>
            <a:xfrm>
              <a:off x="10363981" y="1811349"/>
              <a:ext cx="744615" cy="764260"/>
              <a:chOff x="1113734" y="1792219"/>
              <a:chExt cx="744615" cy="764260"/>
            </a:xfrm>
          </p:grpSpPr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C3BCB4EC-8440-F6D0-F856-F3ECC55B7A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113734" y="1792219"/>
                <a:ext cx="744615" cy="744615"/>
              </a:xfrm>
              <a:prstGeom prst="rect">
                <a:avLst/>
              </a:prstGeom>
            </p:spPr>
          </p:pic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0D002FF2-34D0-BBE2-BC0D-2D50B719866B}"/>
                  </a:ext>
                </a:extLst>
              </p:cNvPr>
              <p:cNvSpPr/>
              <p:nvPr/>
            </p:nvSpPr>
            <p:spPr>
              <a:xfrm>
                <a:off x="1113734" y="2419573"/>
                <a:ext cx="726986" cy="13690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42950"/>
                <a:endParaRPr lang="en-US" sz="1463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96" name="Title 1">
            <a:extLst>
              <a:ext uri="{FF2B5EF4-FFF2-40B4-BE49-F238E27FC236}">
                <a16:creationId xmlns:a16="http://schemas.microsoft.com/office/drawing/2014/main" id="{72297A3C-F809-11B3-304F-16F692FCF2DF}"/>
              </a:ext>
            </a:extLst>
          </p:cNvPr>
          <p:cNvSpPr txBox="1">
            <a:spLocks/>
          </p:cNvSpPr>
          <p:nvPr/>
        </p:nvSpPr>
        <p:spPr>
          <a:xfrm>
            <a:off x="294486" y="992297"/>
            <a:ext cx="9317028" cy="465648"/>
          </a:xfrm>
          <a:prstGeom prst="rect">
            <a:avLst/>
          </a:prstGeom>
        </p:spPr>
        <p:txBody>
          <a:bodyPr vert="horz" lIns="74295" tIns="37148" rIns="74295" bIns="37148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42950"/>
            <a:r>
              <a:rPr lang="en-GB" sz="3575" dirty="0">
                <a:solidFill>
                  <a:srgbClr val="002060"/>
                </a:solidFill>
                <a:latin typeface="Calibri Light" panose="020F0302020204030204"/>
              </a:rPr>
              <a:t>Draft Team Europe Action Plan Outline – for discussion</a:t>
            </a: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97C08FB9-42E9-40F3-A4CD-81BAE6AD46B5}"/>
              </a:ext>
            </a:extLst>
          </p:cNvPr>
          <p:cNvGrpSpPr/>
          <p:nvPr/>
        </p:nvGrpSpPr>
        <p:grpSpPr>
          <a:xfrm>
            <a:off x="221646" y="4691946"/>
            <a:ext cx="9389868" cy="354280"/>
            <a:chOff x="846058" y="3704174"/>
            <a:chExt cx="10499883" cy="436037"/>
          </a:xfrm>
        </p:grpSpPr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ED7CEF3D-7244-4094-B49B-33D2B1E50798}"/>
                </a:ext>
              </a:extLst>
            </p:cNvPr>
            <p:cNvSpPr/>
            <p:nvPr/>
          </p:nvSpPr>
          <p:spPr>
            <a:xfrm flipH="1">
              <a:off x="9242821" y="3704174"/>
              <a:ext cx="2103120" cy="43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42950"/>
              <a:endParaRPr lang="en-US" sz="1463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196D4E7F-96AD-473B-A519-44A1887CEBAC}"/>
                </a:ext>
              </a:extLst>
            </p:cNvPr>
            <p:cNvSpPr/>
            <p:nvPr/>
          </p:nvSpPr>
          <p:spPr>
            <a:xfrm>
              <a:off x="846058" y="3708250"/>
              <a:ext cx="2103120" cy="431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42950"/>
              <a:endParaRPr lang="en-US" sz="1463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9D07B0A1-9BB3-4749-BD67-2BC8A0DD11C9}"/>
                </a:ext>
              </a:extLst>
            </p:cNvPr>
            <p:cNvSpPr/>
            <p:nvPr/>
          </p:nvSpPr>
          <p:spPr>
            <a:xfrm flipH="1">
              <a:off x="7143631" y="3708250"/>
              <a:ext cx="2103120" cy="431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42950"/>
              <a:endParaRPr lang="en-US" sz="1463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5C26F66C-069B-477A-8741-24B41B43CFE9}"/>
                </a:ext>
              </a:extLst>
            </p:cNvPr>
            <p:cNvSpPr/>
            <p:nvPr/>
          </p:nvSpPr>
          <p:spPr>
            <a:xfrm flipH="1">
              <a:off x="5044440" y="3708250"/>
              <a:ext cx="2103120" cy="43196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42950"/>
              <a:endParaRPr lang="en-US" sz="1463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455307E3-9ACE-4559-94E5-C3D206416DAA}"/>
                </a:ext>
              </a:extLst>
            </p:cNvPr>
            <p:cNvSpPr/>
            <p:nvPr/>
          </p:nvSpPr>
          <p:spPr>
            <a:xfrm flipH="1">
              <a:off x="2945249" y="3708250"/>
              <a:ext cx="2103120" cy="43196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42950"/>
              <a:endParaRPr lang="en-US" sz="1463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42" name="Rectangle 141">
            <a:extLst>
              <a:ext uri="{FF2B5EF4-FFF2-40B4-BE49-F238E27FC236}">
                <a16:creationId xmlns:a16="http://schemas.microsoft.com/office/drawing/2014/main" id="{1188A1DE-7783-4BEE-8E50-F404B33B5DA0}"/>
              </a:ext>
            </a:extLst>
          </p:cNvPr>
          <p:cNvSpPr/>
          <p:nvPr/>
        </p:nvSpPr>
        <p:spPr>
          <a:xfrm>
            <a:off x="221646" y="4857941"/>
            <a:ext cx="9389868" cy="22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endParaRPr lang="en-US" sz="1463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395E2C5-0C21-427A-AD08-2269622F3328}"/>
              </a:ext>
            </a:extLst>
          </p:cNvPr>
          <p:cNvCxnSpPr>
            <a:cxnSpLocks/>
          </p:cNvCxnSpPr>
          <p:nvPr/>
        </p:nvCxnSpPr>
        <p:spPr>
          <a:xfrm flipV="1">
            <a:off x="4891177" y="4563143"/>
            <a:ext cx="0" cy="445770"/>
          </a:xfrm>
          <a:prstGeom prst="line">
            <a:avLst/>
          </a:prstGeom>
          <a:ln w="31750">
            <a:solidFill>
              <a:schemeClr val="accent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0302DFA8-7321-4CA1-9829-34378BF66551}"/>
              </a:ext>
            </a:extLst>
          </p:cNvPr>
          <p:cNvCxnSpPr>
            <a:cxnSpLocks/>
          </p:cNvCxnSpPr>
          <p:nvPr/>
        </p:nvCxnSpPr>
        <p:spPr>
          <a:xfrm flipV="1">
            <a:off x="8670198" y="4831067"/>
            <a:ext cx="1" cy="445770"/>
          </a:xfrm>
          <a:prstGeom prst="line">
            <a:avLst/>
          </a:prstGeom>
          <a:ln w="31750">
            <a:solidFill>
              <a:schemeClr val="accent1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 flipV="1">
            <a:off x="1134724" y="4700580"/>
            <a:ext cx="1" cy="445770"/>
          </a:xfrm>
          <a:prstGeom prst="line">
            <a:avLst/>
          </a:prstGeom>
          <a:ln w="31750">
            <a:solidFill>
              <a:schemeClr val="accent5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>
            <a:off x="1050224" y="4776508"/>
            <a:ext cx="204433" cy="185738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endParaRPr lang="ko-KR" altLang="en-US" sz="2194" dirty="0">
              <a:solidFill>
                <a:prstClr val="white"/>
              </a:solidFill>
              <a:latin typeface="Calibri" panose="020F0502020204030204"/>
              <a:ea typeface="맑은 고딕" panose="020B0503020000020004" pitchFamily="34" charset="-127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F9BBB71-C9E8-4DEC-B4F4-6E5AF3B1AABD}"/>
              </a:ext>
            </a:extLst>
          </p:cNvPr>
          <p:cNvSpPr>
            <a:spLocks noChangeAspect="1"/>
          </p:cNvSpPr>
          <p:nvPr/>
        </p:nvSpPr>
        <p:spPr>
          <a:xfrm flipH="1">
            <a:off x="8559307" y="4776508"/>
            <a:ext cx="204433" cy="18573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endParaRPr lang="ko-KR" altLang="en-US" sz="2194" dirty="0">
              <a:solidFill>
                <a:prstClr val="white"/>
              </a:solidFill>
              <a:latin typeface="Calibri" panose="020F0502020204030204"/>
              <a:ea typeface="맑은 고딕" panose="020B0503020000020004" pitchFamily="34" charset="-127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BDDDFDBA-0957-4D34-AD5B-CF14AEAC32AE}"/>
              </a:ext>
            </a:extLst>
          </p:cNvPr>
          <p:cNvSpPr>
            <a:spLocks noChangeAspect="1"/>
          </p:cNvSpPr>
          <p:nvPr/>
        </p:nvSpPr>
        <p:spPr>
          <a:xfrm flipH="1">
            <a:off x="6682037" y="4776508"/>
            <a:ext cx="204433" cy="18573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endParaRPr lang="ko-KR" altLang="en-US" sz="2194" dirty="0">
              <a:solidFill>
                <a:prstClr val="white"/>
              </a:solidFill>
              <a:latin typeface="Calibri" panose="020F0502020204030204"/>
              <a:ea typeface="맑은 고딕" panose="020B0503020000020004" pitchFamily="34" charset="-127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F7A10298-998E-453D-8733-5F1D8DE10A6D}"/>
              </a:ext>
            </a:extLst>
          </p:cNvPr>
          <p:cNvSpPr>
            <a:spLocks noChangeAspect="1"/>
          </p:cNvSpPr>
          <p:nvPr/>
        </p:nvSpPr>
        <p:spPr>
          <a:xfrm flipH="1">
            <a:off x="4804767" y="4776508"/>
            <a:ext cx="204433" cy="18573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endParaRPr lang="ko-KR" altLang="en-US" sz="2194" dirty="0">
              <a:solidFill>
                <a:prstClr val="white"/>
              </a:solidFill>
              <a:latin typeface="Calibri" panose="020F0502020204030204"/>
              <a:ea typeface="맑은 고딕" panose="020B0503020000020004" pitchFamily="34" charset="-127"/>
            </a:endParaRP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1FD007A5-7E73-48D8-9215-548E0D0D46B5}"/>
              </a:ext>
            </a:extLst>
          </p:cNvPr>
          <p:cNvSpPr>
            <a:spLocks noChangeAspect="1"/>
          </p:cNvSpPr>
          <p:nvPr/>
        </p:nvSpPr>
        <p:spPr>
          <a:xfrm flipH="1">
            <a:off x="2927495" y="4776508"/>
            <a:ext cx="204433" cy="18573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endParaRPr lang="ko-KR" altLang="en-US" sz="2194" dirty="0">
              <a:solidFill>
                <a:prstClr val="white"/>
              </a:solidFill>
              <a:latin typeface="Calibri" panose="020F0502020204030204"/>
              <a:ea typeface="맑은 고딕" panose="020B0503020000020004" pitchFamily="34" charset="-127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9560" y="5170652"/>
            <a:ext cx="1877272" cy="307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Draft : Submitted</a:t>
            </a:r>
          </a:p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Adoption : Adopted</a:t>
            </a:r>
          </a:p>
        </p:txBody>
      </p:sp>
      <p:sp>
        <p:nvSpPr>
          <p:cNvPr id="161" name="Rectangle 160"/>
          <p:cNvSpPr/>
          <p:nvPr/>
        </p:nvSpPr>
        <p:spPr>
          <a:xfrm>
            <a:off x="2091076" y="5166027"/>
            <a:ext cx="1877272" cy="307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 Talks ( October – March ) </a:t>
            </a:r>
          </a:p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Outdoor event – EU Month/May 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3970946" y="5165945"/>
            <a:ext cx="1877272" cy="307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Biannual ( June – December) </a:t>
            </a:r>
          </a:p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Technical committee ( quarterly) 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5851610" y="5171459"/>
            <a:ext cx="1877272" cy="307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Cairo Water Week- October  </a:t>
            </a:r>
          </a:p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 and Land Days 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731561" y="5122936"/>
            <a:ext cx="1877272" cy="4292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/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level meeting ( DPG-EDP- Water and Food ) every January with </a:t>
            </a:r>
            <a:r>
              <a:rPr lang="en-GB" sz="975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MOPIC</a:t>
            </a:r>
            <a:r>
              <a:rPr lang="en-GB" sz="97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Minister</a:t>
            </a:r>
          </a:p>
        </p:txBody>
      </p:sp>
    </p:spTree>
    <p:extLst>
      <p:ext uri="{BB962C8B-B14F-4D97-AF65-F5344CB8AC3E}">
        <p14:creationId xmlns:p14="http://schemas.microsoft.com/office/powerpoint/2010/main" val="613446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00723" y="1197912"/>
            <a:ext cx="4235987" cy="4801765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74295" tIns="37148" rIns="74295" bIns="37148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 defTabSz="742950"/>
            <a:r>
              <a:rPr lang="en-US" sz="4388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THANK YOU </a:t>
            </a:r>
          </a:p>
          <a:p>
            <a:pPr algn="ctr" defTabSz="742950"/>
            <a:r>
              <a:rPr lang="en-US" sz="4388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Merci</a:t>
            </a:r>
          </a:p>
          <a:p>
            <a:pPr algn="ctr" defTabSz="742950"/>
            <a:r>
              <a:rPr lang="en-US" sz="4388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Danke</a:t>
            </a:r>
            <a:endParaRPr lang="en-US" sz="4388" b="1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Calibri" panose="020F0502020204030204"/>
            </a:endParaRPr>
          </a:p>
          <a:p>
            <a:pPr algn="ctr" defTabSz="742950"/>
            <a:r>
              <a:rPr lang="en-US" sz="4388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Grazie</a:t>
            </a:r>
          </a:p>
          <a:p>
            <a:pPr algn="ctr" defTabSz="742950"/>
            <a:r>
              <a:rPr lang="en-US" sz="4388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Obrigado</a:t>
            </a:r>
          </a:p>
          <a:p>
            <a:pPr algn="ctr" defTabSz="742950"/>
            <a:r>
              <a:rPr lang="en-US" sz="4388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Gracias</a:t>
            </a:r>
          </a:p>
          <a:p>
            <a:pPr algn="ctr" defTabSz="742950"/>
            <a:endParaRPr lang="en-US" sz="4388" b="1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2657295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22AEF32-919B-9B41-A230-F9B7F626C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EA65D74-160B-6B65-CBB5-917E519EB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7250" y="1565919"/>
            <a:ext cx="8191500" cy="436498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345BDFE-D871-F202-0F48-AA90D4054B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7250" y="767508"/>
            <a:ext cx="8441531" cy="5715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A328C5D-972E-1039-6472-110489084EFE}"/>
              </a:ext>
            </a:extLst>
          </p:cNvPr>
          <p:cNvSpPr txBox="1"/>
          <p:nvPr/>
        </p:nvSpPr>
        <p:spPr>
          <a:xfrm>
            <a:off x="1258358" y="2655223"/>
            <a:ext cx="1009599" cy="2951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5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What is it?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8351F2-D275-82F0-3D25-B128EDFB4580}"/>
              </a:ext>
            </a:extLst>
          </p:cNvPr>
          <p:cNvSpPr txBox="1"/>
          <p:nvPr/>
        </p:nvSpPr>
        <p:spPr>
          <a:xfrm>
            <a:off x="1258357" y="3935221"/>
            <a:ext cx="1009599" cy="2951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5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Objectives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4715C0-9D46-E155-E116-5B9700FAB181}"/>
              </a:ext>
            </a:extLst>
          </p:cNvPr>
          <p:cNvSpPr txBox="1"/>
          <p:nvPr/>
        </p:nvSpPr>
        <p:spPr>
          <a:xfrm>
            <a:off x="1258356" y="5215219"/>
            <a:ext cx="1009599" cy="2951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5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Relevance</a:t>
            </a:r>
          </a:p>
        </p:txBody>
      </p:sp>
      <p:grpSp>
        <p:nvGrpSpPr>
          <p:cNvPr id="216" name="Graphic 21">
            <a:extLst>
              <a:ext uri="{FF2B5EF4-FFF2-40B4-BE49-F238E27FC236}">
                <a16:creationId xmlns:a16="http://schemas.microsoft.com/office/drawing/2014/main" id="{42F30ABA-3BBF-2140-B177-F8E9F9021D7A}"/>
              </a:ext>
            </a:extLst>
          </p:cNvPr>
          <p:cNvGrpSpPr/>
          <p:nvPr/>
        </p:nvGrpSpPr>
        <p:grpSpPr>
          <a:xfrm>
            <a:off x="3215494" y="5152689"/>
            <a:ext cx="2684626" cy="393564"/>
            <a:chOff x="3215494" y="5152689"/>
            <a:chExt cx="2684626" cy="393564"/>
          </a:xfrm>
          <a:solidFill>
            <a:srgbClr val="000000"/>
          </a:solidFill>
        </p:grpSpPr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7F38A987-F129-FF66-1E09-A5843E4AC441}"/>
                </a:ext>
              </a:extLst>
            </p:cNvPr>
            <p:cNvSpPr/>
            <p:nvPr/>
          </p:nvSpPr>
          <p:spPr>
            <a:xfrm>
              <a:off x="3219939" y="5152689"/>
              <a:ext cx="82975" cy="92891"/>
            </a:xfrm>
            <a:custGeom>
              <a:avLst/>
              <a:gdLst>
                <a:gd name="connsiteX0" fmla="*/ 45021 w 82975"/>
                <a:gd name="connsiteY0" fmla="*/ 56077 h 92891"/>
                <a:gd name="connsiteX1" fmla="*/ 45021 w 82975"/>
                <a:gd name="connsiteY1" fmla="*/ 45591 h 92891"/>
                <a:gd name="connsiteX2" fmla="*/ 82976 w 82975"/>
                <a:gd name="connsiteY2" fmla="*/ 45591 h 92891"/>
                <a:gd name="connsiteX3" fmla="*/ 82976 w 82975"/>
                <a:gd name="connsiteY3" fmla="*/ 78872 h 92891"/>
                <a:gd name="connsiteX4" fmla="*/ 64967 w 82975"/>
                <a:gd name="connsiteY4" fmla="*/ 89358 h 92891"/>
                <a:gd name="connsiteX5" fmla="*/ 45819 w 82975"/>
                <a:gd name="connsiteY5" fmla="*/ 92892 h 92891"/>
                <a:gd name="connsiteX6" fmla="*/ 21770 w 82975"/>
                <a:gd name="connsiteY6" fmla="*/ 87193 h 92891"/>
                <a:gd name="connsiteX7" fmla="*/ 5471 w 82975"/>
                <a:gd name="connsiteY7" fmla="*/ 70780 h 92891"/>
                <a:gd name="connsiteX8" fmla="*/ 0 w 82975"/>
                <a:gd name="connsiteY8" fmla="*/ 46845 h 92891"/>
                <a:gd name="connsiteX9" fmla="*/ 5471 w 82975"/>
                <a:gd name="connsiteY9" fmla="*/ 22340 h 92891"/>
                <a:gd name="connsiteX10" fmla="*/ 21200 w 82975"/>
                <a:gd name="connsiteY10" fmla="*/ 5471 h 92891"/>
                <a:gd name="connsiteX11" fmla="*/ 44907 w 82975"/>
                <a:gd name="connsiteY11" fmla="*/ 0 h 92891"/>
                <a:gd name="connsiteX12" fmla="*/ 62460 w 82975"/>
                <a:gd name="connsiteY12" fmla="*/ 3191 h 92891"/>
                <a:gd name="connsiteX13" fmla="*/ 74769 w 82975"/>
                <a:gd name="connsiteY13" fmla="*/ 11968 h 92891"/>
                <a:gd name="connsiteX14" fmla="*/ 81608 w 82975"/>
                <a:gd name="connsiteY14" fmla="*/ 26671 h 92891"/>
                <a:gd name="connsiteX15" fmla="*/ 70894 w 82975"/>
                <a:gd name="connsiteY15" fmla="*/ 29634 h 92891"/>
                <a:gd name="connsiteX16" fmla="*/ 65879 w 82975"/>
                <a:gd name="connsiteY16" fmla="*/ 18806 h 92891"/>
                <a:gd name="connsiteX17" fmla="*/ 57331 w 82975"/>
                <a:gd name="connsiteY17" fmla="*/ 12538 h 92891"/>
                <a:gd name="connsiteX18" fmla="*/ 45021 w 82975"/>
                <a:gd name="connsiteY18" fmla="*/ 10144 h 92891"/>
                <a:gd name="connsiteX19" fmla="*/ 30888 w 82975"/>
                <a:gd name="connsiteY19" fmla="*/ 12652 h 92891"/>
                <a:gd name="connsiteX20" fmla="*/ 21314 w 82975"/>
                <a:gd name="connsiteY20" fmla="*/ 19148 h 92891"/>
                <a:gd name="connsiteX21" fmla="*/ 15615 w 82975"/>
                <a:gd name="connsiteY21" fmla="*/ 28039 h 92891"/>
                <a:gd name="connsiteX22" fmla="*/ 12196 w 82975"/>
                <a:gd name="connsiteY22" fmla="*/ 46047 h 92891"/>
                <a:gd name="connsiteX23" fmla="*/ 16299 w 82975"/>
                <a:gd name="connsiteY23" fmla="*/ 66107 h 92891"/>
                <a:gd name="connsiteX24" fmla="*/ 28266 w 82975"/>
                <a:gd name="connsiteY24" fmla="*/ 78075 h 92891"/>
                <a:gd name="connsiteX25" fmla="*/ 45021 w 82975"/>
                <a:gd name="connsiteY25" fmla="*/ 81950 h 92891"/>
                <a:gd name="connsiteX26" fmla="*/ 60066 w 82975"/>
                <a:gd name="connsiteY26" fmla="*/ 78986 h 92891"/>
                <a:gd name="connsiteX27" fmla="*/ 71236 w 82975"/>
                <a:gd name="connsiteY27" fmla="*/ 72604 h 92891"/>
                <a:gd name="connsiteX28" fmla="*/ 71236 w 82975"/>
                <a:gd name="connsiteY28" fmla="*/ 55849 h 92891"/>
                <a:gd name="connsiteX29" fmla="*/ 44907 w 82975"/>
                <a:gd name="connsiteY29" fmla="*/ 55849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2975" h="92891">
                  <a:moveTo>
                    <a:pt x="45021" y="56077"/>
                  </a:moveTo>
                  <a:lnTo>
                    <a:pt x="45021" y="45591"/>
                  </a:lnTo>
                  <a:lnTo>
                    <a:pt x="82976" y="45591"/>
                  </a:lnTo>
                  <a:cubicBezTo>
                    <a:pt x="82976" y="45591"/>
                    <a:pt x="82976" y="78872"/>
                    <a:pt x="82976" y="78872"/>
                  </a:cubicBezTo>
                  <a:cubicBezTo>
                    <a:pt x="77163" y="83546"/>
                    <a:pt x="71122" y="87079"/>
                    <a:pt x="64967" y="89358"/>
                  </a:cubicBezTo>
                  <a:cubicBezTo>
                    <a:pt x="58812" y="91752"/>
                    <a:pt x="52430" y="92892"/>
                    <a:pt x="45819" y="92892"/>
                  </a:cubicBezTo>
                  <a:cubicBezTo>
                    <a:pt x="37043" y="92892"/>
                    <a:pt x="28950" y="90954"/>
                    <a:pt x="21770" y="87193"/>
                  </a:cubicBezTo>
                  <a:cubicBezTo>
                    <a:pt x="14589" y="83432"/>
                    <a:pt x="9118" y="77961"/>
                    <a:pt x="5471" y="70780"/>
                  </a:cubicBezTo>
                  <a:cubicBezTo>
                    <a:pt x="1824" y="63599"/>
                    <a:pt x="0" y="55621"/>
                    <a:pt x="0" y="46845"/>
                  </a:cubicBezTo>
                  <a:cubicBezTo>
                    <a:pt x="0" y="38069"/>
                    <a:pt x="1824" y="29976"/>
                    <a:pt x="5471" y="22340"/>
                  </a:cubicBezTo>
                  <a:cubicBezTo>
                    <a:pt x="9118" y="14817"/>
                    <a:pt x="14361" y="9118"/>
                    <a:pt x="21200" y="5471"/>
                  </a:cubicBezTo>
                  <a:cubicBezTo>
                    <a:pt x="28038" y="1824"/>
                    <a:pt x="35903" y="0"/>
                    <a:pt x="44907" y="0"/>
                  </a:cubicBezTo>
                  <a:cubicBezTo>
                    <a:pt x="51404" y="0"/>
                    <a:pt x="57217" y="1026"/>
                    <a:pt x="62460" y="3191"/>
                  </a:cubicBezTo>
                  <a:cubicBezTo>
                    <a:pt x="67703" y="5243"/>
                    <a:pt x="71806" y="8206"/>
                    <a:pt x="74769" y="11968"/>
                  </a:cubicBezTo>
                  <a:cubicBezTo>
                    <a:pt x="77733" y="15729"/>
                    <a:pt x="80012" y="20630"/>
                    <a:pt x="81608" y="26671"/>
                  </a:cubicBezTo>
                  <a:lnTo>
                    <a:pt x="70894" y="29634"/>
                  </a:lnTo>
                  <a:cubicBezTo>
                    <a:pt x="69526" y="25075"/>
                    <a:pt x="67817" y="21428"/>
                    <a:pt x="65879" y="18806"/>
                  </a:cubicBezTo>
                  <a:cubicBezTo>
                    <a:pt x="63827" y="16185"/>
                    <a:pt x="60978" y="14133"/>
                    <a:pt x="57331" y="12538"/>
                  </a:cubicBezTo>
                  <a:cubicBezTo>
                    <a:pt x="53569" y="10942"/>
                    <a:pt x="49466" y="10144"/>
                    <a:pt x="45021" y="10144"/>
                  </a:cubicBezTo>
                  <a:cubicBezTo>
                    <a:pt x="39550" y="10144"/>
                    <a:pt x="34877" y="10942"/>
                    <a:pt x="30888" y="12652"/>
                  </a:cubicBezTo>
                  <a:cubicBezTo>
                    <a:pt x="26899" y="14361"/>
                    <a:pt x="23707" y="16527"/>
                    <a:pt x="21314" y="19148"/>
                  </a:cubicBezTo>
                  <a:cubicBezTo>
                    <a:pt x="18920" y="21770"/>
                    <a:pt x="16983" y="24847"/>
                    <a:pt x="15615" y="28039"/>
                  </a:cubicBezTo>
                  <a:cubicBezTo>
                    <a:pt x="13335" y="33624"/>
                    <a:pt x="12196" y="39664"/>
                    <a:pt x="12196" y="46047"/>
                  </a:cubicBezTo>
                  <a:cubicBezTo>
                    <a:pt x="12196" y="54025"/>
                    <a:pt x="13563" y="60750"/>
                    <a:pt x="16299" y="66107"/>
                  </a:cubicBezTo>
                  <a:cubicBezTo>
                    <a:pt x="19034" y="71464"/>
                    <a:pt x="23023" y="75453"/>
                    <a:pt x="28266" y="78075"/>
                  </a:cubicBezTo>
                  <a:cubicBezTo>
                    <a:pt x="33509" y="80696"/>
                    <a:pt x="39094" y="81950"/>
                    <a:pt x="45021" y="81950"/>
                  </a:cubicBezTo>
                  <a:cubicBezTo>
                    <a:pt x="50150" y="81950"/>
                    <a:pt x="55165" y="80924"/>
                    <a:pt x="60066" y="78986"/>
                  </a:cubicBezTo>
                  <a:cubicBezTo>
                    <a:pt x="64967" y="77049"/>
                    <a:pt x="68728" y="74883"/>
                    <a:pt x="71236" y="72604"/>
                  </a:cubicBezTo>
                  <a:lnTo>
                    <a:pt x="71236" y="55849"/>
                  </a:lnTo>
                  <a:lnTo>
                    <a:pt x="44907" y="55849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6347F6DA-4761-4C53-D878-3003E59F663B}"/>
                </a:ext>
              </a:extLst>
            </p:cNvPr>
            <p:cNvSpPr/>
            <p:nvPr/>
          </p:nvSpPr>
          <p:spPr>
            <a:xfrm>
              <a:off x="3318644" y="5154285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FB03BB2C-4F19-8881-460F-0219932191C7}"/>
                </a:ext>
              </a:extLst>
            </p:cNvPr>
            <p:cNvSpPr/>
            <p:nvPr/>
          </p:nvSpPr>
          <p:spPr>
            <a:xfrm>
              <a:off x="3342465" y="5177422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1 h 67930"/>
                <a:gd name="connsiteX2" fmla="*/ 30546 w 60977"/>
                <a:gd name="connsiteY2" fmla="*/ 0 h 67930"/>
                <a:gd name="connsiteX3" fmla="*/ 52430 w 60977"/>
                <a:gd name="connsiteY3" fmla="*/ 8776 h 67930"/>
                <a:gd name="connsiteX4" fmla="*/ 60978 w 60977"/>
                <a:gd name="connsiteY4" fmla="*/ 33054 h 67930"/>
                <a:gd name="connsiteX5" fmla="*/ 57217 w 60977"/>
                <a:gd name="connsiteY5" fmla="*/ 52772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9 w 60977"/>
                <a:gd name="connsiteY11" fmla="*/ 52658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9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845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FD01BC87-C0E6-1BF2-97BB-B181249C1CEC}"/>
                </a:ext>
              </a:extLst>
            </p:cNvPr>
            <p:cNvSpPr/>
            <p:nvPr/>
          </p:nvSpPr>
          <p:spPr>
            <a:xfrm>
              <a:off x="3416208" y="5154285"/>
              <a:ext cx="56418" cy="91296"/>
            </a:xfrm>
            <a:custGeom>
              <a:avLst/>
              <a:gdLst>
                <a:gd name="connsiteX0" fmla="*/ 10258 w 56418"/>
                <a:gd name="connsiteY0" fmla="*/ 89700 h 91296"/>
                <a:gd name="connsiteX1" fmla="*/ 0 w 56418"/>
                <a:gd name="connsiteY1" fmla="*/ 89700 h 91296"/>
                <a:gd name="connsiteX2" fmla="*/ 0 w 56418"/>
                <a:gd name="connsiteY2" fmla="*/ 0 h 91296"/>
                <a:gd name="connsiteX3" fmla="*/ 11056 w 56418"/>
                <a:gd name="connsiteY3" fmla="*/ 0 h 91296"/>
                <a:gd name="connsiteX4" fmla="*/ 11056 w 56418"/>
                <a:gd name="connsiteY4" fmla="*/ 32028 h 91296"/>
                <a:gd name="connsiteX5" fmla="*/ 28836 w 56418"/>
                <a:gd name="connsiteY5" fmla="*/ 23252 h 91296"/>
                <a:gd name="connsiteX6" fmla="*/ 40234 w 56418"/>
                <a:gd name="connsiteY6" fmla="*/ 25645 h 91296"/>
                <a:gd name="connsiteX7" fmla="*/ 49010 w 56418"/>
                <a:gd name="connsiteY7" fmla="*/ 32484 h 91296"/>
                <a:gd name="connsiteX8" fmla="*/ 54481 w 56418"/>
                <a:gd name="connsiteY8" fmla="*/ 43083 h 91296"/>
                <a:gd name="connsiteX9" fmla="*/ 56419 w 56418"/>
                <a:gd name="connsiteY9" fmla="*/ 56305 h 91296"/>
                <a:gd name="connsiteX10" fmla="*/ 48099 w 56418"/>
                <a:gd name="connsiteY10" fmla="*/ 82178 h 91296"/>
                <a:gd name="connsiteX11" fmla="*/ 28266 w 56418"/>
                <a:gd name="connsiteY11" fmla="*/ 91296 h 91296"/>
                <a:gd name="connsiteX12" fmla="*/ 10258 w 56418"/>
                <a:gd name="connsiteY12" fmla="*/ 81722 h 91296"/>
                <a:gd name="connsiteX13" fmla="*/ 10258 w 56418"/>
                <a:gd name="connsiteY13" fmla="*/ 89814 h 91296"/>
                <a:gd name="connsiteX14" fmla="*/ 10144 w 56418"/>
                <a:gd name="connsiteY14" fmla="*/ 56647 h 91296"/>
                <a:gd name="connsiteX15" fmla="*/ 13335 w 56418"/>
                <a:gd name="connsiteY15" fmla="*/ 73516 h 91296"/>
                <a:gd name="connsiteX16" fmla="*/ 27469 w 56418"/>
                <a:gd name="connsiteY16" fmla="*/ 82064 h 91296"/>
                <a:gd name="connsiteX17" fmla="*/ 40006 w 56418"/>
                <a:gd name="connsiteY17" fmla="*/ 75795 h 91296"/>
                <a:gd name="connsiteX18" fmla="*/ 45249 w 56418"/>
                <a:gd name="connsiteY18" fmla="*/ 57103 h 91296"/>
                <a:gd name="connsiteX19" fmla="*/ 40234 w 56418"/>
                <a:gd name="connsiteY19" fmla="*/ 38296 h 91296"/>
                <a:gd name="connsiteX20" fmla="*/ 28038 w 56418"/>
                <a:gd name="connsiteY20" fmla="*/ 32256 h 91296"/>
                <a:gd name="connsiteX21" fmla="*/ 15501 w 56418"/>
                <a:gd name="connsiteY21" fmla="*/ 38524 h 91296"/>
                <a:gd name="connsiteX22" fmla="*/ 10258 w 56418"/>
                <a:gd name="connsiteY22" fmla="*/ 56647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418" h="91296">
                  <a:moveTo>
                    <a:pt x="10258" y="89700"/>
                  </a:moveTo>
                  <a:lnTo>
                    <a:pt x="0" y="89700"/>
                  </a:lnTo>
                  <a:lnTo>
                    <a:pt x="0" y="0"/>
                  </a:lnTo>
                  <a:lnTo>
                    <a:pt x="11056" y="0"/>
                  </a:lnTo>
                  <a:lnTo>
                    <a:pt x="11056" y="32028"/>
                  </a:lnTo>
                  <a:cubicBezTo>
                    <a:pt x="15729" y="26215"/>
                    <a:pt x="21656" y="23252"/>
                    <a:pt x="28836" y="23252"/>
                  </a:cubicBezTo>
                  <a:cubicBezTo>
                    <a:pt x="32826" y="23252"/>
                    <a:pt x="36587" y="24049"/>
                    <a:pt x="40234" y="25645"/>
                  </a:cubicBezTo>
                  <a:cubicBezTo>
                    <a:pt x="43767" y="27241"/>
                    <a:pt x="46731" y="29520"/>
                    <a:pt x="49010" y="32484"/>
                  </a:cubicBezTo>
                  <a:cubicBezTo>
                    <a:pt x="51290" y="35447"/>
                    <a:pt x="53114" y="38866"/>
                    <a:pt x="54481" y="43083"/>
                  </a:cubicBezTo>
                  <a:cubicBezTo>
                    <a:pt x="55735" y="47187"/>
                    <a:pt x="56419" y="51632"/>
                    <a:pt x="56419" y="56305"/>
                  </a:cubicBezTo>
                  <a:cubicBezTo>
                    <a:pt x="56419" y="67475"/>
                    <a:pt x="53683" y="76023"/>
                    <a:pt x="48099" y="82178"/>
                  </a:cubicBezTo>
                  <a:cubicBezTo>
                    <a:pt x="42514" y="88333"/>
                    <a:pt x="36017" y="91296"/>
                    <a:pt x="28266" y="91296"/>
                  </a:cubicBezTo>
                  <a:cubicBezTo>
                    <a:pt x="20516" y="91296"/>
                    <a:pt x="14589" y="88105"/>
                    <a:pt x="10258" y="81722"/>
                  </a:cubicBezTo>
                  <a:lnTo>
                    <a:pt x="10258" y="89814"/>
                  </a:lnTo>
                  <a:close/>
                  <a:moveTo>
                    <a:pt x="10144" y="56647"/>
                  </a:moveTo>
                  <a:cubicBezTo>
                    <a:pt x="10144" y="64397"/>
                    <a:pt x="11170" y="70096"/>
                    <a:pt x="13335" y="73516"/>
                  </a:cubicBezTo>
                  <a:cubicBezTo>
                    <a:pt x="16755" y="79214"/>
                    <a:pt x="21542" y="82064"/>
                    <a:pt x="27469" y="82064"/>
                  </a:cubicBezTo>
                  <a:cubicBezTo>
                    <a:pt x="32256" y="82064"/>
                    <a:pt x="36473" y="80012"/>
                    <a:pt x="40006" y="75795"/>
                  </a:cubicBezTo>
                  <a:cubicBezTo>
                    <a:pt x="43539" y="71578"/>
                    <a:pt x="45249" y="65423"/>
                    <a:pt x="45249" y="57103"/>
                  </a:cubicBezTo>
                  <a:cubicBezTo>
                    <a:pt x="45249" y="48782"/>
                    <a:pt x="43539" y="42400"/>
                    <a:pt x="40234" y="38296"/>
                  </a:cubicBezTo>
                  <a:cubicBezTo>
                    <a:pt x="36815" y="34307"/>
                    <a:pt x="32826" y="32256"/>
                    <a:pt x="28038" y="32256"/>
                  </a:cubicBezTo>
                  <a:cubicBezTo>
                    <a:pt x="23251" y="32256"/>
                    <a:pt x="19034" y="34307"/>
                    <a:pt x="15501" y="38524"/>
                  </a:cubicBezTo>
                  <a:cubicBezTo>
                    <a:pt x="11968" y="42742"/>
                    <a:pt x="10258" y="48782"/>
                    <a:pt x="10258" y="566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B629F01A-0F6F-2785-3650-8271B989C86B}"/>
                </a:ext>
              </a:extLst>
            </p:cNvPr>
            <p:cNvSpPr/>
            <p:nvPr/>
          </p:nvSpPr>
          <p:spPr>
            <a:xfrm>
              <a:off x="3482315" y="5177308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7 w 59610"/>
                <a:gd name="connsiteY29" fmla="*/ 38183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3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6" y="58471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29B5BF62-0686-3550-577D-8F3DE8A4C6F6}"/>
                </a:ext>
              </a:extLst>
            </p:cNvPr>
            <p:cNvSpPr/>
            <p:nvPr/>
          </p:nvSpPr>
          <p:spPr>
            <a:xfrm>
              <a:off x="3555261" y="5154285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C107394B-696B-FA3A-1527-0FBCD25FA404}"/>
                </a:ext>
              </a:extLst>
            </p:cNvPr>
            <p:cNvSpPr/>
            <p:nvPr/>
          </p:nvSpPr>
          <p:spPr>
            <a:xfrm>
              <a:off x="3616467" y="5152689"/>
              <a:ext cx="82975" cy="92891"/>
            </a:xfrm>
            <a:custGeom>
              <a:avLst/>
              <a:gdLst>
                <a:gd name="connsiteX0" fmla="*/ 44907 w 82975"/>
                <a:gd name="connsiteY0" fmla="*/ 56077 h 92891"/>
                <a:gd name="connsiteX1" fmla="*/ 44907 w 82975"/>
                <a:gd name="connsiteY1" fmla="*/ 45591 h 92891"/>
                <a:gd name="connsiteX2" fmla="*/ 82976 w 82975"/>
                <a:gd name="connsiteY2" fmla="*/ 45591 h 92891"/>
                <a:gd name="connsiteX3" fmla="*/ 82976 w 82975"/>
                <a:gd name="connsiteY3" fmla="*/ 78872 h 92891"/>
                <a:gd name="connsiteX4" fmla="*/ 64967 w 82975"/>
                <a:gd name="connsiteY4" fmla="*/ 89358 h 92891"/>
                <a:gd name="connsiteX5" fmla="*/ 45819 w 82975"/>
                <a:gd name="connsiteY5" fmla="*/ 92892 h 92891"/>
                <a:gd name="connsiteX6" fmla="*/ 21770 w 82975"/>
                <a:gd name="connsiteY6" fmla="*/ 87193 h 92891"/>
                <a:gd name="connsiteX7" fmla="*/ 5471 w 82975"/>
                <a:gd name="connsiteY7" fmla="*/ 70780 h 92891"/>
                <a:gd name="connsiteX8" fmla="*/ 0 w 82975"/>
                <a:gd name="connsiteY8" fmla="*/ 46845 h 92891"/>
                <a:gd name="connsiteX9" fmla="*/ 5471 w 82975"/>
                <a:gd name="connsiteY9" fmla="*/ 22340 h 92891"/>
                <a:gd name="connsiteX10" fmla="*/ 21200 w 82975"/>
                <a:gd name="connsiteY10" fmla="*/ 5471 h 92891"/>
                <a:gd name="connsiteX11" fmla="*/ 44907 w 82975"/>
                <a:gd name="connsiteY11" fmla="*/ 0 h 92891"/>
                <a:gd name="connsiteX12" fmla="*/ 62460 w 82975"/>
                <a:gd name="connsiteY12" fmla="*/ 3191 h 92891"/>
                <a:gd name="connsiteX13" fmla="*/ 74769 w 82975"/>
                <a:gd name="connsiteY13" fmla="*/ 11968 h 92891"/>
                <a:gd name="connsiteX14" fmla="*/ 81608 w 82975"/>
                <a:gd name="connsiteY14" fmla="*/ 26671 h 92891"/>
                <a:gd name="connsiteX15" fmla="*/ 70894 w 82975"/>
                <a:gd name="connsiteY15" fmla="*/ 29634 h 92891"/>
                <a:gd name="connsiteX16" fmla="*/ 65879 w 82975"/>
                <a:gd name="connsiteY16" fmla="*/ 18806 h 92891"/>
                <a:gd name="connsiteX17" fmla="*/ 57331 w 82975"/>
                <a:gd name="connsiteY17" fmla="*/ 12538 h 92891"/>
                <a:gd name="connsiteX18" fmla="*/ 45021 w 82975"/>
                <a:gd name="connsiteY18" fmla="*/ 10144 h 92891"/>
                <a:gd name="connsiteX19" fmla="*/ 30888 w 82975"/>
                <a:gd name="connsiteY19" fmla="*/ 12652 h 92891"/>
                <a:gd name="connsiteX20" fmla="*/ 21314 w 82975"/>
                <a:gd name="connsiteY20" fmla="*/ 19148 h 92891"/>
                <a:gd name="connsiteX21" fmla="*/ 15615 w 82975"/>
                <a:gd name="connsiteY21" fmla="*/ 28039 h 92891"/>
                <a:gd name="connsiteX22" fmla="*/ 12196 w 82975"/>
                <a:gd name="connsiteY22" fmla="*/ 46047 h 92891"/>
                <a:gd name="connsiteX23" fmla="*/ 16299 w 82975"/>
                <a:gd name="connsiteY23" fmla="*/ 66107 h 92891"/>
                <a:gd name="connsiteX24" fmla="*/ 28380 w 82975"/>
                <a:gd name="connsiteY24" fmla="*/ 78075 h 92891"/>
                <a:gd name="connsiteX25" fmla="*/ 45135 w 82975"/>
                <a:gd name="connsiteY25" fmla="*/ 81950 h 92891"/>
                <a:gd name="connsiteX26" fmla="*/ 60180 w 82975"/>
                <a:gd name="connsiteY26" fmla="*/ 78986 h 92891"/>
                <a:gd name="connsiteX27" fmla="*/ 71350 w 82975"/>
                <a:gd name="connsiteY27" fmla="*/ 72604 h 92891"/>
                <a:gd name="connsiteX28" fmla="*/ 71350 w 82975"/>
                <a:gd name="connsiteY28" fmla="*/ 55849 h 92891"/>
                <a:gd name="connsiteX29" fmla="*/ 44907 w 82975"/>
                <a:gd name="connsiteY29" fmla="*/ 55849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2975" h="92891">
                  <a:moveTo>
                    <a:pt x="44907" y="56077"/>
                  </a:moveTo>
                  <a:lnTo>
                    <a:pt x="44907" y="45591"/>
                  </a:lnTo>
                  <a:lnTo>
                    <a:pt x="82976" y="45591"/>
                  </a:lnTo>
                  <a:cubicBezTo>
                    <a:pt x="82976" y="45591"/>
                    <a:pt x="82976" y="78872"/>
                    <a:pt x="82976" y="78872"/>
                  </a:cubicBezTo>
                  <a:cubicBezTo>
                    <a:pt x="77163" y="83546"/>
                    <a:pt x="71122" y="87079"/>
                    <a:pt x="64967" y="89358"/>
                  </a:cubicBezTo>
                  <a:cubicBezTo>
                    <a:pt x="58812" y="91752"/>
                    <a:pt x="52430" y="92892"/>
                    <a:pt x="45819" y="92892"/>
                  </a:cubicBezTo>
                  <a:cubicBezTo>
                    <a:pt x="37043" y="92892"/>
                    <a:pt x="28950" y="90954"/>
                    <a:pt x="21770" y="87193"/>
                  </a:cubicBezTo>
                  <a:cubicBezTo>
                    <a:pt x="14589" y="83432"/>
                    <a:pt x="9118" y="77961"/>
                    <a:pt x="5471" y="70780"/>
                  </a:cubicBezTo>
                  <a:cubicBezTo>
                    <a:pt x="1824" y="63599"/>
                    <a:pt x="0" y="55621"/>
                    <a:pt x="0" y="46845"/>
                  </a:cubicBezTo>
                  <a:cubicBezTo>
                    <a:pt x="0" y="38069"/>
                    <a:pt x="1824" y="29976"/>
                    <a:pt x="5471" y="22340"/>
                  </a:cubicBezTo>
                  <a:cubicBezTo>
                    <a:pt x="9118" y="14817"/>
                    <a:pt x="14361" y="9118"/>
                    <a:pt x="21200" y="5471"/>
                  </a:cubicBezTo>
                  <a:cubicBezTo>
                    <a:pt x="28038" y="1824"/>
                    <a:pt x="35903" y="0"/>
                    <a:pt x="44907" y="0"/>
                  </a:cubicBezTo>
                  <a:cubicBezTo>
                    <a:pt x="51404" y="0"/>
                    <a:pt x="57217" y="1026"/>
                    <a:pt x="62460" y="3191"/>
                  </a:cubicBezTo>
                  <a:cubicBezTo>
                    <a:pt x="67703" y="5243"/>
                    <a:pt x="71806" y="8206"/>
                    <a:pt x="74769" y="11968"/>
                  </a:cubicBezTo>
                  <a:cubicBezTo>
                    <a:pt x="77733" y="15729"/>
                    <a:pt x="80012" y="20630"/>
                    <a:pt x="81608" y="26671"/>
                  </a:cubicBezTo>
                  <a:lnTo>
                    <a:pt x="70894" y="29634"/>
                  </a:lnTo>
                  <a:cubicBezTo>
                    <a:pt x="69526" y="25075"/>
                    <a:pt x="67931" y="21428"/>
                    <a:pt x="65879" y="18806"/>
                  </a:cubicBezTo>
                  <a:cubicBezTo>
                    <a:pt x="63941" y="16185"/>
                    <a:pt x="60978" y="14133"/>
                    <a:pt x="57331" y="12538"/>
                  </a:cubicBezTo>
                  <a:cubicBezTo>
                    <a:pt x="53569" y="10942"/>
                    <a:pt x="49466" y="10144"/>
                    <a:pt x="45021" y="10144"/>
                  </a:cubicBezTo>
                  <a:cubicBezTo>
                    <a:pt x="39550" y="10144"/>
                    <a:pt x="34877" y="10942"/>
                    <a:pt x="30888" y="12652"/>
                  </a:cubicBezTo>
                  <a:cubicBezTo>
                    <a:pt x="26899" y="14361"/>
                    <a:pt x="23707" y="16527"/>
                    <a:pt x="21314" y="19148"/>
                  </a:cubicBezTo>
                  <a:cubicBezTo>
                    <a:pt x="18920" y="21884"/>
                    <a:pt x="16983" y="24847"/>
                    <a:pt x="15615" y="28039"/>
                  </a:cubicBezTo>
                  <a:cubicBezTo>
                    <a:pt x="13335" y="33624"/>
                    <a:pt x="12196" y="39664"/>
                    <a:pt x="12196" y="46047"/>
                  </a:cubicBezTo>
                  <a:cubicBezTo>
                    <a:pt x="12196" y="54025"/>
                    <a:pt x="13563" y="60750"/>
                    <a:pt x="16299" y="66107"/>
                  </a:cubicBezTo>
                  <a:cubicBezTo>
                    <a:pt x="19034" y="71464"/>
                    <a:pt x="23023" y="75453"/>
                    <a:pt x="28380" y="78075"/>
                  </a:cubicBezTo>
                  <a:cubicBezTo>
                    <a:pt x="33737" y="80696"/>
                    <a:pt x="39208" y="81950"/>
                    <a:pt x="45135" y="81950"/>
                  </a:cubicBezTo>
                  <a:cubicBezTo>
                    <a:pt x="50264" y="81950"/>
                    <a:pt x="55279" y="80924"/>
                    <a:pt x="60180" y="78986"/>
                  </a:cubicBezTo>
                  <a:cubicBezTo>
                    <a:pt x="65081" y="77049"/>
                    <a:pt x="68728" y="74883"/>
                    <a:pt x="71350" y="72604"/>
                  </a:cubicBezTo>
                  <a:lnTo>
                    <a:pt x="71350" y="55849"/>
                  </a:lnTo>
                  <a:lnTo>
                    <a:pt x="44907" y="55849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51E95CF9-1D3A-879F-9535-6BE0DA40CC0A}"/>
                </a:ext>
              </a:extLst>
            </p:cNvPr>
            <p:cNvSpPr/>
            <p:nvPr/>
          </p:nvSpPr>
          <p:spPr>
            <a:xfrm>
              <a:off x="3711752" y="5177308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7 w 59610"/>
                <a:gd name="connsiteY29" fmla="*/ 38183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3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6" y="58471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4AAD1FB-15A6-BC4D-228E-184775E4032F}"/>
                </a:ext>
              </a:extLst>
            </p:cNvPr>
            <p:cNvSpPr/>
            <p:nvPr/>
          </p:nvSpPr>
          <p:spPr>
            <a:xfrm>
              <a:off x="3778771" y="5156222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60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58EE54B5-5522-8DDB-151E-C975B4B0555B}"/>
                </a:ext>
              </a:extLst>
            </p:cNvPr>
            <p:cNvSpPr/>
            <p:nvPr/>
          </p:nvSpPr>
          <p:spPr>
            <a:xfrm>
              <a:off x="3815928" y="5177536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7F5F939-1FFC-2EDE-AA76-F04C917D02DB}"/>
                </a:ext>
              </a:extLst>
            </p:cNvPr>
            <p:cNvSpPr/>
            <p:nvPr/>
          </p:nvSpPr>
          <p:spPr>
            <a:xfrm>
              <a:off x="3881237" y="5178904"/>
              <a:ext cx="89358" cy="65081"/>
            </a:xfrm>
            <a:custGeom>
              <a:avLst/>
              <a:gdLst>
                <a:gd name="connsiteX0" fmla="*/ 19946 w 89358"/>
                <a:gd name="connsiteY0" fmla="*/ 65081 h 65081"/>
                <a:gd name="connsiteX1" fmla="*/ 0 w 89358"/>
                <a:gd name="connsiteY1" fmla="*/ 114 h 65081"/>
                <a:gd name="connsiteX2" fmla="*/ 11398 w 89358"/>
                <a:gd name="connsiteY2" fmla="*/ 114 h 65081"/>
                <a:gd name="connsiteX3" fmla="*/ 21770 w 89358"/>
                <a:gd name="connsiteY3" fmla="*/ 37613 h 65081"/>
                <a:gd name="connsiteX4" fmla="*/ 25645 w 89358"/>
                <a:gd name="connsiteY4" fmla="*/ 51518 h 65081"/>
                <a:gd name="connsiteX5" fmla="*/ 29064 w 89358"/>
                <a:gd name="connsiteY5" fmla="*/ 38068 h 65081"/>
                <a:gd name="connsiteX6" fmla="*/ 39436 w 89358"/>
                <a:gd name="connsiteY6" fmla="*/ 0 h 65081"/>
                <a:gd name="connsiteX7" fmla="*/ 50720 w 89358"/>
                <a:gd name="connsiteY7" fmla="*/ 0 h 65081"/>
                <a:gd name="connsiteX8" fmla="*/ 60408 w 89358"/>
                <a:gd name="connsiteY8" fmla="*/ 37727 h 65081"/>
                <a:gd name="connsiteX9" fmla="*/ 63713 w 89358"/>
                <a:gd name="connsiteY9" fmla="*/ 50150 h 65081"/>
                <a:gd name="connsiteX10" fmla="*/ 67475 w 89358"/>
                <a:gd name="connsiteY10" fmla="*/ 37613 h 65081"/>
                <a:gd name="connsiteX11" fmla="*/ 78644 w 89358"/>
                <a:gd name="connsiteY11" fmla="*/ 0 h 65081"/>
                <a:gd name="connsiteX12" fmla="*/ 89358 w 89358"/>
                <a:gd name="connsiteY12" fmla="*/ 0 h 65081"/>
                <a:gd name="connsiteX13" fmla="*/ 69070 w 89358"/>
                <a:gd name="connsiteY13" fmla="*/ 64967 h 65081"/>
                <a:gd name="connsiteX14" fmla="*/ 57673 w 89358"/>
                <a:gd name="connsiteY14" fmla="*/ 64967 h 65081"/>
                <a:gd name="connsiteX15" fmla="*/ 47301 w 89358"/>
                <a:gd name="connsiteY15" fmla="*/ 25987 h 65081"/>
                <a:gd name="connsiteX16" fmla="*/ 44793 w 89358"/>
                <a:gd name="connsiteY16" fmla="*/ 14931 h 65081"/>
                <a:gd name="connsiteX17" fmla="*/ 31686 w 89358"/>
                <a:gd name="connsiteY17" fmla="*/ 64967 h 65081"/>
                <a:gd name="connsiteX18" fmla="*/ 20174 w 89358"/>
                <a:gd name="connsiteY18" fmla="*/ 64967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358" h="65081">
                  <a:moveTo>
                    <a:pt x="19946" y="65081"/>
                  </a:moveTo>
                  <a:lnTo>
                    <a:pt x="0" y="114"/>
                  </a:lnTo>
                  <a:lnTo>
                    <a:pt x="11398" y="114"/>
                  </a:lnTo>
                  <a:lnTo>
                    <a:pt x="21770" y="37613"/>
                  </a:lnTo>
                  <a:lnTo>
                    <a:pt x="25645" y="51518"/>
                  </a:lnTo>
                  <a:cubicBezTo>
                    <a:pt x="25759" y="50834"/>
                    <a:pt x="26899" y="46389"/>
                    <a:pt x="29064" y="38068"/>
                  </a:cubicBezTo>
                  <a:lnTo>
                    <a:pt x="39436" y="0"/>
                  </a:lnTo>
                  <a:lnTo>
                    <a:pt x="50720" y="0"/>
                  </a:lnTo>
                  <a:lnTo>
                    <a:pt x="60408" y="37727"/>
                  </a:lnTo>
                  <a:lnTo>
                    <a:pt x="63713" y="50150"/>
                  </a:lnTo>
                  <a:lnTo>
                    <a:pt x="67475" y="37613"/>
                  </a:lnTo>
                  <a:lnTo>
                    <a:pt x="78644" y="0"/>
                  </a:lnTo>
                  <a:lnTo>
                    <a:pt x="89358" y="0"/>
                  </a:lnTo>
                  <a:lnTo>
                    <a:pt x="69070" y="64967"/>
                  </a:lnTo>
                  <a:lnTo>
                    <a:pt x="57673" y="64967"/>
                  </a:lnTo>
                  <a:lnTo>
                    <a:pt x="47301" y="25987"/>
                  </a:lnTo>
                  <a:lnTo>
                    <a:pt x="44793" y="14931"/>
                  </a:lnTo>
                  <a:lnTo>
                    <a:pt x="31686" y="64967"/>
                  </a:lnTo>
                  <a:lnTo>
                    <a:pt x="20174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69B411AF-4D15-3035-0E4B-23B2F76169D2}"/>
                </a:ext>
              </a:extLst>
            </p:cNvPr>
            <p:cNvSpPr/>
            <p:nvPr/>
          </p:nvSpPr>
          <p:spPr>
            <a:xfrm>
              <a:off x="3976066" y="5177308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7 w 59610"/>
                <a:gd name="connsiteY29" fmla="*/ 38183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3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5" y="58471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31F4F409-00A6-8314-B0C6-8358859AB44F}"/>
                </a:ext>
              </a:extLst>
            </p:cNvPr>
            <p:cNvSpPr/>
            <p:nvPr/>
          </p:nvSpPr>
          <p:spPr>
            <a:xfrm>
              <a:off x="4043085" y="5178904"/>
              <a:ext cx="59610" cy="91295"/>
            </a:xfrm>
            <a:custGeom>
              <a:avLst/>
              <a:gdLst>
                <a:gd name="connsiteX0" fmla="*/ 5699 w 59610"/>
                <a:gd name="connsiteY0" fmla="*/ 90042 h 91295"/>
                <a:gd name="connsiteX1" fmla="*/ 4445 w 59610"/>
                <a:gd name="connsiteY1" fmla="*/ 79670 h 91295"/>
                <a:gd name="connsiteX2" fmla="*/ 10714 w 59610"/>
                <a:gd name="connsiteY2" fmla="*/ 80696 h 91295"/>
                <a:gd name="connsiteX3" fmla="*/ 16641 w 59610"/>
                <a:gd name="connsiteY3" fmla="*/ 79442 h 91295"/>
                <a:gd name="connsiteX4" fmla="*/ 20288 w 59610"/>
                <a:gd name="connsiteY4" fmla="*/ 76023 h 91295"/>
                <a:gd name="connsiteX5" fmla="*/ 23707 w 59610"/>
                <a:gd name="connsiteY5" fmla="*/ 67817 h 91295"/>
                <a:gd name="connsiteX6" fmla="*/ 24733 w 59610"/>
                <a:gd name="connsiteY6" fmla="*/ 65081 h 91295"/>
                <a:gd name="connsiteX7" fmla="*/ 0 w 59610"/>
                <a:gd name="connsiteY7" fmla="*/ 0 h 91295"/>
                <a:gd name="connsiteX8" fmla="*/ 11854 w 59610"/>
                <a:gd name="connsiteY8" fmla="*/ 0 h 91295"/>
                <a:gd name="connsiteX9" fmla="*/ 25417 w 59610"/>
                <a:gd name="connsiteY9" fmla="*/ 37613 h 91295"/>
                <a:gd name="connsiteX10" fmla="*/ 30090 w 59610"/>
                <a:gd name="connsiteY10" fmla="*/ 52658 h 91295"/>
                <a:gd name="connsiteX11" fmla="*/ 34649 w 59610"/>
                <a:gd name="connsiteY11" fmla="*/ 37841 h 91295"/>
                <a:gd name="connsiteX12" fmla="*/ 48554 w 59610"/>
                <a:gd name="connsiteY12" fmla="*/ 0 h 91295"/>
                <a:gd name="connsiteX13" fmla="*/ 59610 w 59610"/>
                <a:gd name="connsiteY13" fmla="*/ 0 h 91295"/>
                <a:gd name="connsiteX14" fmla="*/ 34877 w 59610"/>
                <a:gd name="connsiteY14" fmla="*/ 66107 h 91295"/>
                <a:gd name="connsiteX15" fmla="*/ 28722 w 59610"/>
                <a:gd name="connsiteY15" fmla="*/ 80810 h 91295"/>
                <a:gd name="connsiteX16" fmla="*/ 21998 w 59610"/>
                <a:gd name="connsiteY16" fmla="*/ 88789 h 91295"/>
                <a:gd name="connsiteX17" fmla="*/ 12993 w 59610"/>
                <a:gd name="connsiteY17" fmla="*/ 91296 h 91295"/>
                <a:gd name="connsiteX18" fmla="*/ 5927 w 59610"/>
                <a:gd name="connsiteY18" fmla="*/ 89928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610" h="91295">
                  <a:moveTo>
                    <a:pt x="5699" y="90042"/>
                  </a:moveTo>
                  <a:lnTo>
                    <a:pt x="4445" y="79670"/>
                  </a:lnTo>
                  <a:cubicBezTo>
                    <a:pt x="6839" y="80354"/>
                    <a:pt x="9004" y="80696"/>
                    <a:pt x="10714" y="80696"/>
                  </a:cubicBezTo>
                  <a:cubicBezTo>
                    <a:pt x="13107" y="80696"/>
                    <a:pt x="15159" y="80240"/>
                    <a:pt x="16641" y="79442"/>
                  </a:cubicBezTo>
                  <a:cubicBezTo>
                    <a:pt x="18122" y="78645"/>
                    <a:pt x="19262" y="77505"/>
                    <a:pt x="20288" y="76023"/>
                  </a:cubicBezTo>
                  <a:cubicBezTo>
                    <a:pt x="20972" y="74883"/>
                    <a:pt x="22112" y="72148"/>
                    <a:pt x="23707" y="67817"/>
                  </a:cubicBezTo>
                  <a:cubicBezTo>
                    <a:pt x="23935" y="67247"/>
                    <a:pt x="24277" y="66335"/>
                    <a:pt x="24733" y="65081"/>
                  </a:cubicBezTo>
                  <a:lnTo>
                    <a:pt x="0" y="0"/>
                  </a:lnTo>
                  <a:lnTo>
                    <a:pt x="11854" y="0"/>
                  </a:lnTo>
                  <a:lnTo>
                    <a:pt x="25417" y="37613"/>
                  </a:lnTo>
                  <a:cubicBezTo>
                    <a:pt x="27127" y="42400"/>
                    <a:pt x="28722" y="47415"/>
                    <a:pt x="30090" y="52658"/>
                  </a:cubicBezTo>
                  <a:cubicBezTo>
                    <a:pt x="31344" y="47643"/>
                    <a:pt x="32825" y="42628"/>
                    <a:pt x="34649" y="37841"/>
                  </a:cubicBezTo>
                  <a:lnTo>
                    <a:pt x="48554" y="0"/>
                  </a:lnTo>
                  <a:lnTo>
                    <a:pt x="59610" y="0"/>
                  </a:lnTo>
                  <a:lnTo>
                    <a:pt x="34877" y="66107"/>
                  </a:lnTo>
                  <a:cubicBezTo>
                    <a:pt x="32256" y="73288"/>
                    <a:pt x="30204" y="78189"/>
                    <a:pt x="28722" y="80810"/>
                  </a:cubicBezTo>
                  <a:cubicBezTo>
                    <a:pt x="26785" y="84457"/>
                    <a:pt x="24505" y="87079"/>
                    <a:pt x="21998" y="88789"/>
                  </a:cubicBezTo>
                  <a:cubicBezTo>
                    <a:pt x="19490" y="90498"/>
                    <a:pt x="16413" y="91296"/>
                    <a:pt x="12993" y="91296"/>
                  </a:cubicBezTo>
                  <a:cubicBezTo>
                    <a:pt x="10828" y="91296"/>
                    <a:pt x="8548" y="90840"/>
                    <a:pt x="5927" y="89928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87765711-ACBC-6C2A-7DBE-E8E342AA02DB}"/>
                </a:ext>
              </a:extLst>
            </p:cNvPr>
            <p:cNvSpPr/>
            <p:nvPr/>
          </p:nvSpPr>
          <p:spPr>
            <a:xfrm>
              <a:off x="4146348" y="5177422"/>
              <a:ext cx="56418" cy="91409"/>
            </a:xfrm>
            <a:custGeom>
              <a:avLst/>
              <a:gdLst>
                <a:gd name="connsiteX0" fmla="*/ 114 w 56418"/>
                <a:gd name="connsiteY0" fmla="*/ 91410 h 91409"/>
                <a:gd name="connsiteX1" fmla="*/ 114 w 56418"/>
                <a:gd name="connsiteY1" fmla="*/ 1482 h 91409"/>
                <a:gd name="connsiteX2" fmla="*/ 10144 w 56418"/>
                <a:gd name="connsiteY2" fmla="*/ 1482 h 91409"/>
                <a:gd name="connsiteX3" fmla="*/ 10144 w 56418"/>
                <a:gd name="connsiteY3" fmla="*/ 9916 h 91409"/>
                <a:gd name="connsiteX4" fmla="*/ 18122 w 56418"/>
                <a:gd name="connsiteY4" fmla="*/ 2508 h 91409"/>
                <a:gd name="connsiteX5" fmla="*/ 28950 w 56418"/>
                <a:gd name="connsiteY5" fmla="*/ 0 h 91409"/>
                <a:gd name="connsiteX6" fmla="*/ 43653 w 56418"/>
                <a:gd name="connsiteY6" fmla="*/ 4331 h 91409"/>
                <a:gd name="connsiteX7" fmla="*/ 53228 w 56418"/>
                <a:gd name="connsiteY7" fmla="*/ 16413 h 91409"/>
                <a:gd name="connsiteX8" fmla="*/ 56419 w 56418"/>
                <a:gd name="connsiteY8" fmla="*/ 33509 h 91409"/>
                <a:gd name="connsiteX9" fmla="*/ 52886 w 56418"/>
                <a:gd name="connsiteY9" fmla="*/ 51518 h 91409"/>
                <a:gd name="connsiteX10" fmla="*/ 42514 w 56418"/>
                <a:gd name="connsiteY10" fmla="*/ 63714 h 91409"/>
                <a:gd name="connsiteX11" fmla="*/ 28152 w 56418"/>
                <a:gd name="connsiteY11" fmla="*/ 67931 h 91409"/>
                <a:gd name="connsiteX12" fmla="*/ 18236 w 56418"/>
                <a:gd name="connsiteY12" fmla="*/ 65651 h 91409"/>
                <a:gd name="connsiteX13" fmla="*/ 11056 w 56418"/>
                <a:gd name="connsiteY13" fmla="*/ 59724 h 91409"/>
                <a:gd name="connsiteX14" fmla="*/ 11056 w 56418"/>
                <a:gd name="connsiteY14" fmla="*/ 91410 h 91409"/>
                <a:gd name="connsiteX15" fmla="*/ 0 w 56418"/>
                <a:gd name="connsiteY15" fmla="*/ 91410 h 91409"/>
                <a:gd name="connsiteX16" fmla="*/ 10144 w 56418"/>
                <a:gd name="connsiteY16" fmla="*/ 34307 h 91409"/>
                <a:gd name="connsiteX17" fmla="*/ 15273 w 56418"/>
                <a:gd name="connsiteY17" fmla="*/ 52886 h 91409"/>
                <a:gd name="connsiteX18" fmla="*/ 27583 w 56418"/>
                <a:gd name="connsiteY18" fmla="*/ 58927 h 91409"/>
                <a:gd name="connsiteX19" fmla="*/ 40120 w 56418"/>
                <a:gd name="connsiteY19" fmla="*/ 52772 h 91409"/>
                <a:gd name="connsiteX20" fmla="*/ 45363 w 56418"/>
                <a:gd name="connsiteY20" fmla="*/ 33509 h 91409"/>
                <a:gd name="connsiteX21" fmla="*/ 40234 w 56418"/>
                <a:gd name="connsiteY21" fmla="*/ 14931 h 91409"/>
                <a:gd name="connsiteX22" fmla="*/ 28038 w 56418"/>
                <a:gd name="connsiteY22" fmla="*/ 8776 h 91409"/>
                <a:gd name="connsiteX23" fmla="*/ 15615 w 56418"/>
                <a:gd name="connsiteY23" fmla="*/ 15387 h 91409"/>
                <a:gd name="connsiteX24" fmla="*/ 10144 w 56418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8" h="91409">
                  <a:moveTo>
                    <a:pt x="114" y="91410"/>
                  </a:moveTo>
                  <a:lnTo>
                    <a:pt x="114" y="1482"/>
                  </a:lnTo>
                  <a:lnTo>
                    <a:pt x="10144" y="1482"/>
                  </a:lnTo>
                  <a:lnTo>
                    <a:pt x="10144" y="9916"/>
                  </a:lnTo>
                  <a:cubicBezTo>
                    <a:pt x="12538" y="6611"/>
                    <a:pt x="15159" y="4103"/>
                    <a:pt x="18122" y="2508"/>
                  </a:cubicBezTo>
                  <a:cubicBezTo>
                    <a:pt x="21086" y="798"/>
                    <a:pt x="24733" y="0"/>
                    <a:pt x="28950" y="0"/>
                  </a:cubicBezTo>
                  <a:cubicBezTo>
                    <a:pt x="34535" y="0"/>
                    <a:pt x="39436" y="1482"/>
                    <a:pt x="43653" y="4331"/>
                  </a:cubicBezTo>
                  <a:cubicBezTo>
                    <a:pt x="47871" y="7181"/>
                    <a:pt x="51062" y="11170"/>
                    <a:pt x="53228" y="16413"/>
                  </a:cubicBezTo>
                  <a:cubicBezTo>
                    <a:pt x="55393" y="21656"/>
                    <a:pt x="56419" y="27355"/>
                    <a:pt x="56419" y="33509"/>
                  </a:cubicBezTo>
                  <a:cubicBezTo>
                    <a:pt x="56419" y="40120"/>
                    <a:pt x="55279" y="46161"/>
                    <a:pt x="52886" y="51518"/>
                  </a:cubicBezTo>
                  <a:cubicBezTo>
                    <a:pt x="50492" y="56875"/>
                    <a:pt x="47073" y="60978"/>
                    <a:pt x="42514" y="63714"/>
                  </a:cubicBezTo>
                  <a:cubicBezTo>
                    <a:pt x="37955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055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144" y="34307"/>
                  </a:moveTo>
                  <a:cubicBezTo>
                    <a:pt x="10144" y="42628"/>
                    <a:pt x="11854" y="48896"/>
                    <a:pt x="15273" y="52886"/>
                  </a:cubicBezTo>
                  <a:cubicBezTo>
                    <a:pt x="18692" y="56875"/>
                    <a:pt x="22796" y="58927"/>
                    <a:pt x="27583" y="58927"/>
                  </a:cubicBezTo>
                  <a:cubicBezTo>
                    <a:pt x="32370" y="58927"/>
                    <a:pt x="36701" y="56875"/>
                    <a:pt x="40120" y="52772"/>
                  </a:cubicBezTo>
                  <a:cubicBezTo>
                    <a:pt x="43653" y="48668"/>
                    <a:pt x="45363" y="42172"/>
                    <a:pt x="45363" y="33509"/>
                  </a:cubicBezTo>
                  <a:cubicBezTo>
                    <a:pt x="45363" y="24847"/>
                    <a:pt x="43653" y="19034"/>
                    <a:pt x="40234" y="14931"/>
                  </a:cubicBezTo>
                  <a:cubicBezTo>
                    <a:pt x="36815" y="10828"/>
                    <a:pt x="32712" y="8776"/>
                    <a:pt x="28038" y="8776"/>
                  </a:cubicBezTo>
                  <a:cubicBezTo>
                    <a:pt x="23365" y="8776"/>
                    <a:pt x="19148" y="10942"/>
                    <a:pt x="15615" y="15387"/>
                  </a:cubicBezTo>
                  <a:cubicBezTo>
                    <a:pt x="11968" y="19718"/>
                    <a:pt x="10144" y="26101"/>
                    <a:pt x="10144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922D48F-4AEB-4C3E-F45E-908D4384B841}"/>
                </a:ext>
              </a:extLst>
            </p:cNvPr>
            <p:cNvSpPr/>
            <p:nvPr/>
          </p:nvSpPr>
          <p:spPr>
            <a:xfrm>
              <a:off x="4215875" y="5177536"/>
              <a:ext cx="35333" cy="66562"/>
            </a:xfrm>
            <a:custGeom>
              <a:avLst/>
              <a:gdLst>
                <a:gd name="connsiteX0" fmla="*/ 114 w 35333"/>
                <a:gd name="connsiteY0" fmla="*/ 66449 h 66562"/>
                <a:gd name="connsiteX1" fmla="*/ 114 w 35333"/>
                <a:gd name="connsiteY1" fmla="*/ 1482 h 66562"/>
                <a:gd name="connsiteX2" fmla="*/ 10030 w 35333"/>
                <a:gd name="connsiteY2" fmla="*/ 1482 h 66562"/>
                <a:gd name="connsiteX3" fmla="*/ 10030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79 w 35333"/>
                <a:gd name="connsiteY10" fmla="*/ 19604 h 66562"/>
                <a:gd name="connsiteX11" fmla="*/ 11056 w 35333"/>
                <a:gd name="connsiteY11" fmla="*/ 32483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0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79" y="19604"/>
                  </a:cubicBezTo>
                  <a:cubicBezTo>
                    <a:pt x="11626" y="23479"/>
                    <a:pt x="11056" y="27811"/>
                    <a:pt x="11056" y="32483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B1180BD2-3C07-B4FC-F550-42A831D92CCD}"/>
                </a:ext>
              </a:extLst>
            </p:cNvPr>
            <p:cNvSpPr/>
            <p:nvPr/>
          </p:nvSpPr>
          <p:spPr>
            <a:xfrm>
              <a:off x="4253487" y="5177422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1 h 67930"/>
                <a:gd name="connsiteX2" fmla="*/ 30546 w 60977"/>
                <a:gd name="connsiteY2" fmla="*/ 0 h 67930"/>
                <a:gd name="connsiteX3" fmla="*/ 52430 w 60977"/>
                <a:gd name="connsiteY3" fmla="*/ 8776 h 67930"/>
                <a:gd name="connsiteX4" fmla="*/ 60978 w 60977"/>
                <a:gd name="connsiteY4" fmla="*/ 33054 h 67930"/>
                <a:gd name="connsiteX5" fmla="*/ 57217 w 60977"/>
                <a:gd name="connsiteY5" fmla="*/ 52772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9 w 60977"/>
                <a:gd name="connsiteY11" fmla="*/ 52658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9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735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5B459016-FAD8-EFE1-B928-8CCC0C38E4B4}"/>
                </a:ext>
              </a:extLst>
            </p:cNvPr>
            <p:cNvSpPr/>
            <p:nvPr/>
          </p:nvSpPr>
          <p:spPr>
            <a:xfrm>
              <a:off x="4313325" y="5154285"/>
              <a:ext cx="25075" cy="116257"/>
            </a:xfrm>
            <a:custGeom>
              <a:avLst/>
              <a:gdLst>
                <a:gd name="connsiteX0" fmla="*/ 0 w 25075"/>
                <a:gd name="connsiteY0" fmla="*/ 114889 h 116257"/>
                <a:gd name="connsiteX1" fmla="*/ 2052 w 25075"/>
                <a:gd name="connsiteY1" fmla="*/ 105543 h 116257"/>
                <a:gd name="connsiteX2" fmla="*/ 7295 w 25075"/>
                <a:gd name="connsiteY2" fmla="*/ 106455 h 116257"/>
                <a:gd name="connsiteX3" fmla="*/ 12310 w 25075"/>
                <a:gd name="connsiteY3" fmla="*/ 104175 h 116257"/>
                <a:gd name="connsiteX4" fmla="*/ 14019 w 25075"/>
                <a:gd name="connsiteY4" fmla="*/ 93006 h 116257"/>
                <a:gd name="connsiteX5" fmla="*/ 14019 w 25075"/>
                <a:gd name="connsiteY5" fmla="*/ 24733 h 116257"/>
                <a:gd name="connsiteX6" fmla="*/ 25075 w 25075"/>
                <a:gd name="connsiteY6" fmla="*/ 24733 h 116257"/>
                <a:gd name="connsiteX7" fmla="*/ 25075 w 25075"/>
                <a:gd name="connsiteY7" fmla="*/ 93348 h 116257"/>
                <a:gd name="connsiteX8" fmla="*/ 21998 w 25075"/>
                <a:gd name="connsiteY8" fmla="*/ 110102 h 116257"/>
                <a:gd name="connsiteX9" fmla="*/ 8776 w 25075"/>
                <a:gd name="connsiteY9" fmla="*/ 116257 h 116257"/>
                <a:gd name="connsiteX10" fmla="*/ 114 w 25075"/>
                <a:gd name="connsiteY10" fmla="*/ 115117 h 116257"/>
                <a:gd name="connsiteX11" fmla="*/ 13905 w 25075"/>
                <a:gd name="connsiteY11" fmla="*/ 12766 h 116257"/>
                <a:gd name="connsiteX12" fmla="*/ 13905 w 25075"/>
                <a:gd name="connsiteY12" fmla="*/ 0 h 116257"/>
                <a:gd name="connsiteX13" fmla="*/ 24961 w 25075"/>
                <a:gd name="connsiteY13" fmla="*/ 0 h 116257"/>
                <a:gd name="connsiteX14" fmla="*/ 24961 w 25075"/>
                <a:gd name="connsiteY14" fmla="*/ 12766 h 116257"/>
                <a:gd name="connsiteX15" fmla="*/ 13905 w 25075"/>
                <a:gd name="connsiteY15" fmla="*/ 12766 h 1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075" h="116257">
                  <a:moveTo>
                    <a:pt x="0" y="114889"/>
                  </a:moveTo>
                  <a:lnTo>
                    <a:pt x="2052" y="105543"/>
                  </a:lnTo>
                  <a:cubicBezTo>
                    <a:pt x="4217" y="106113"/>
                    <a:pt x="6041" y="106455"/>
                    <a:pt x="7295" y="106455"/>
                  </a:cubicBezTo>
                  <a:cubicBezTo>
                    <a:pt x="9574" y="106455"/>
                    <a:pt x="11170" y="105657"/>
                    <a:pt x="12310" y="104175"/>
                  </a:cubicBezTo>
                  <a:cubicBezTo>
                    <a:pt x="13449" y="102694"/>
                    <a:pt x="14019" y="98933"/>
                    <a:pt x="14019" y="93006"/>
                  </a:cubicBezTo>
                  <a:lnTo>
                    <a:pt x="14019" y="24733"/>
                  </a:lnTo>
                  <a:lnTo>
                    <a:pt x="25075" y="24733"/>
                  </a:lnTo>
                  <a:lnTo>
                    <a:pt x="25075" y="93348"/>
                  </a:lnTo>
                  <a:cubicBezTo>
                    <a:pt x="25075" y="101326"/>
                    <a:pt x="24049" y="106911"/>
                    <a:pt x="21998" y="110102"/>
                  </a:cubicBezTo>
                  <a:cubicBezTo>
                    <a:pt x="19376" y="114205"/>
                    <a:pt x="14931" y="116257"/>
                    <a:pt x="8776" y="116257"/>
                  </a:cubicBezTo>
                  <a:cubicBezTo>
                    <a:pt x="5813" y="116257"/>
                    <a:pt x="2963" y="115915"/>
                    <a:pt x="114" y="115117"/>
                  </a:cubicBezTo>
                  <a:close/>
                  <a:moveTo>
                    <a:pt x="13905" y="12766"/>
                  </a:moveTo>
                  <a:lnTo>
                    <a:pt x="13905" y="0"/>
                  </a:lnTo>
                  <a:lnTo>
                    <a:pt x="24961" y="0"/>
                  </a:lnTo>
                  <a:lnTo>
                    <a:pt x="24961" y="12766"/>
                  </a:lnTo>
                  <a:lnTo>
                    <a:pt x="13905" y="1276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FCB97130-EE23-8254-DA7A-870C8FC5DE1C}"/>
                </a:ext>
              </a:extLst>
            </p:cNvPr>
            <p:cNvSpPr/>
            <p:nvPr/>
          </p:nvSpPr>
          <p:spPr>
            <a:xfrm>
              <a:off x="4351394" y="5177536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2689F381-1BDC-504D-7A23-39C80082B7E0}"/>
                </a:ext>
              </a:extLst>
            </p:cNvPr>
            <p:cNvSpPr/>
            <p:nvPr/>
          </p:nvSpPr>
          <p:spPr>
            <a:xfrm>
              <a:off x="4421262" y="5177422"/>
              <a:ext cx="56646" cy="68044"/>
            </a:xfrm>
            <a:custGeom>
              <a:avLst/>
              <a:gdLst>
                <a:gd name="connsiteX0" fmla="*/ 45819 w 56646"/>
                <a:gd name="connsiteY0" fmla="*/ 42742 h 68044"/>
                <a:gd name="connsiteX1" fmla="*/ 56647 w 56646"/>
                <a:gd name="connsiteY1" fmla="*/ 44109 h 68044"/>
                <a:gd name="connsiteX2" fmla="*/ 47529 w 56646"/>
                <a:gd name="connsiteY2" fmla="*/ 61662 h 68044"/>
                <a:gd name="connsiteX3" fmla="*/ 29520 w 56646"/>
                <a:gd name="connsiteY3" fmla="*/ 68045 h 68044"/>
                <a:gd name="connsiteX4" fmla="*/ 8092 w 56646"/>
                <a:gd name="connsiteY4" fmla="*/ 59268 h 68044"/>
                <a:gd name="connsiteX5" fmla="*/ 0 w 56646"/>
                <a:gd name="connsiteY5" fmla="*/ 34307 h 68044"/>
                <a:gd name="connsiteX6" fmla="*/ 3533 w 56646"/>
                <a:gd name="connsiteY6" fmla="*/ 15843 h 68044"/>
                <a:gd name="connsiteX7" fmla="*/ 14133 w 56646"/>
                <a:gd name="connsiteY7" fmla="*/ 3989 h 68044"/>
                <a:gd name="connsiteX8" fmla="*/ 29634 w 56646"/>
                <a:gd name="connsiteY8" fmla="*/ 0 h 68044"/>
                <a:gd name="connsiteX9" fmla="*/ 46959 w 56646"/>
                <a:gd name="connsiteY9" fmla="*/ 5357 h 68044"/>
                <a:gd name="connsiteX10" fmla="*/ 55621 w 56646"/>
                <a:gd name="connsiteY10" fmla="*/ 20516 h 68044"/>
                <a:gd name="connsiteX11" fmla="*/ 44907 w 56646"/>
                <a:gd name="connsiteY11" fmla="*/ 22226 h 68044"/>
                <a:gd name="connsiteX12" fmla="*/ 39436 w 56646"/>
                <a:gd name="connsiteY12" fmla="*/ 12424 h 68044"/>
                <a:gd name="connsiteX13" fmla="*/ 30090 w 56646"/>
                <a:gd name="connsiteY13" fmla="*/ 9118 h 68044"/>
                <a:gd name="connsiteX14" fmla="*/ 16527 w 56646"/>
                <a:gd name="connsiteY14" fmla="*/ 15045 h 68044"/>
                <a:gd name="connsiteX15" fmla="*/ 11284 w 56646"/>
                <a:gd name="connsiteY15" fmla="*/ 33965 h 68044"/>
                <a:gd name="connsiteX16" fmla="*/ 16299 w 56646"/>
                <a:gd name="connsiteY16" fmla="*/ 53000 h 68044"/>
                <a:gd name="connsiteX17" fmla="*/ 29406 w 56646"/>
                <a:gd name="connsiteY17" fmla="*/ 58927 h 68044"/>
                <a:gd name="connsiteX18" fmla="*/ 40234 w 56646"/>
                <a:gd name="connsiteY18" fmla="*/ 54937 h 68044"/>
                <a:gd name="connsiteX19" fmla="*/ 45705 w 56646"/>
                <a:gd name="connsiteY19" fmla="*/ 42742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646" h="68044">
                  <a:moveTo>
                    <a:pt x="45819" y="42742"/>
                  </a:moveTo>
                  <a:lnTo>
                    <a:pt x="56647" y="44109"/>
                  </a:lnTo>
                  <a:cubicBezTo>
                    <a:pt x="55507" y="51632"/>
                    <a:pt x="52430" y="57445"/>
                    <a:pt x="47529" y="61662"/>
                  </a:cubicBezTo>
                  <a:cubicBezTo>
                    <a:pt x="42628" y="65879"/>
                    <a:pt x="36701" y="68045"/>
                    <a:pt x="29520" y="68045"/>
                  </a:cubicBezTo>
                  <a:cubicBezTo>
                    <a:pt x="20630" y="68045"/>
                    <a:pt x="13449" y="65195"/>
                    <a:pt x="8092" y="59268"/>
                  </a:cubicBezTo>
                  <a:cubicBezTo>
                    <a:pt x="2735" y="53455"/>
                    <a:pt x="0" y="45135"/>
                    <a:pt x="0" y="34307"/>
                  </a:cubicBezTo>
                  <a:cubicBezTo>
                    <a:pt x="0" y="27241"/>
                    <a:pt x="1140" y="21200"/>
                    <a:pt x="3533" y="15843"/>
                  </a:cubicBezTo>
                  <a:cubicBezTo>
                    <a:pt x="5927" y="10486"/>
                    <a:pt x="9346" y="6611"/>
                    <a:pt x="14133" y="3989"/>
                  </a:cubicBezTo>
                  <a:cubicBezTo>
                    <a:pt x="18920" y="1368"/>
                    <a:pt x="24049" y="0"/>
                    <a:pt x="29634" y="0"/>
                  </a:cubicBezTo>
                  <a:cubicBezTo>
                    <a:pt x="36701" y="0"/>
                    <a:pt x="42514" y="1824"/>
                    <a:pt x="46959" y="5357"/>
                  </a:cubicBezTo>
                  <a:cubicBezTo>
                    <a:pt x="51404" y="8890"/>
                    <a:pt x="54367" y="14019"/>
                    <a:pt x="55621" y="20516"/>
                  </a:cubicBezTo>
                  <a:lnTo>
                    <a:pt x="44907" y="22226"/>
                  </a:lnTo>
                  <a:cubicBezTo>
                    <a:pt x="43881" y="17895"/>
                    <a:pt x="42058" y="14589"/>
                    <a:pt x="39436" y="12424"/>
                  </a:cubicBezTo>
                  <a:cubicBezTo>
                    <a:pt x="36815" y="10258"/>
                    <a:pt x="33737" y="9118"/>
                    <a:pt x="30090" y="9118"/>
                  </a:cubicBezTo>
                  <a:cubicBezTo>
                    <a:pt x="24505" y="9118"/>
                    <a:pt x="20060" y="11056"/>
                    <a:pt x="16527" y="15045"/>
                  </a:cubicBezTo>
                  <a:cubicBezTo>
                    <a:pt x="13107" y="19034"/>
                    <a:pt x="11284" y="25303"/>
                    <a:pt x="11284" y="33965"/>
                  </a:cubicBezTo>
                  <a:cubicBezTo>
                    <a:pt x="11284" y="42628"/>
                    <a:pt x="12993" y="49010"/>
                    <a:pt x="16299" y="53000"/>
                  </a:cubicBezTo>
                  <a:cubicBezTo>
                    <a:pt x="19604" y="56989"/>
                    <a:pt x="24049" y="58927"/>
                    <a:pt x="29406" y="58927"/>
                  </a:cubicBezTo>
                  <a:cubicBezTo>
                    <a:pt x="33737" y="58927"/>
                    <a:pt x="37385" y="57559"/>
                    <a:pt x="40234" y="54937"/>
                  </a:cubicBezTo>
                  <a:cubicBezTo>
                    <a:pt x="43083" y="52316"/>
                    <a:pt x="45021" y="48213"/>
                    <a:pt x="45705" y="42742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8E72DF40-50A6-9B4F-8505-C23094E3A9E0}"/>
                </a:ext>
              </a:extLst>
            </p:cNvPr>
            <p:cNvSpPr/>
            <p:nvPr/>
          </p:nvSpPr>
          <p:spPr>
            <a:xfrm>
              <a:off x="4481100" y="5156222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60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6F1B1C89-AFF9-4F59-7259-F729E9FD767B}"/>
                </a:ext>
              </a:extLst>
            </p:cNvPr>
            <p:cNvSpPr/>
            <p:nvPr/>
          </p:nvSpPr>
          <p:spPr>
            <a:xfrm>
              <a:off x="4517573" y="5177308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1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8 h 67930"/>
                <a:gd name="connsiteX6" fmla="*/ 39550 w 54253"/>
                <a:gd name="connsiteY6" fmla="*/ 42742 h 67930"/>
                <a:gd name="connsiteX7" fmla="*/ 28266 w 54253"/>
                <a:gd name="connsiteY7" fmla="*/ 38980 h 67930"/>
                <a:gd name="connsiteX8" fmla="*/ 11512 w 54253"/>
                <a:gd name="connsiteY8" fmla="*/ 33737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6 h 67930"/>
                <a:gd name="connsiteX16" fmla="*/ 47985 w 54253"/>
                <a:gd name="connsiteY16" fmla="*/ 8092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1 w 54253"/>
                <a:gd name="connsiteY19" fmla="*/ 11740 h 67930"/>
                <a:gd name="connsiteX20" fmla="*/ 26785 w 54253"/>
                <a:gd name="connsiteY20" fmla="*/ 8890 h 67930"/>
                <a:gd name="connsiteX21" fmla="*/ 15957 w 54253"/>
                <a:gd name="connsiteY21" fmla="*/ 11398 h 67930"/>
                <a:gd name="connsiteX22" fmla="*/ 12766 w 54253"/>
                <a:gd name="connsiteY22" fmla="*/ 17325 h 67930"/>
                <a:gd name="connsiteX23" fmla="*/ 14133 w 54253"/>
                <a:gd name="connsiteY23" fmla="*/ 21200 h 67930"/>
                <a:gd name="connsiteX24" fmla="*/ 18350 w 54253"/>
                <a:gd name="connsiteY24" fmla="*/ 24163 h 67930"/>
                <a:gd name="connsiteX25" fmla="*/ 28039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7 h 67930"/>
                <a:gd name="connsiteX30" fmla="*/ 41830 w 54253"/>
                <a:gd name="connsiteY30" fmla="*/ 65309 h 67930"/>
                <a:gd name="connsiteX31" fmla="*/ 28152 w 54253"/>
                <a:gd name="connsiteY31" fmla="*/ 67931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7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550" y="42742"/>
                  </a:cubicBezTo>
                  <a:cubicBezTo>
                    <a:pt x="38069" y="41716"/>
                    <a:pt x="34307" y="40462"/>
                    <a:pt x="28266" y="38980"/>
                  </a:cubicBezTo>
                  <a:cubicBezTo>
                    <a:pt x="20174" y="36929"/>
                    <a:pt x="14589" y="35219"/>
                    <a:pt x="11512" y="33737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6" y="13221"/>
                    <a:pt x="3989" y="10714"/>
                  </a:cubicBezTo>
                  <a:cubicBezTo>
                    <a:pt x="5357" y="8206"/>
                    <a:pt x="7181" y="6155"/>
                    <a:pt x="9460" y="4559"/>
                  </a:cubicBezTo>
                  <a:cubicBezTo>
                    <a:pt x="11170" y="3305"/>
                    <a:pt x="13563" y="2166"/>
                    <a:pt x="16527" y="1368"/>
                  </a:cubicBezTo>
                  <a:cubicBezTo>
                    <a:pt x="19490" y="456"/>
                    <a:pt x="22682" y="0"/>
                    <a:pt x="25987" y="0"/>
                  </a:cubicBezTo>
                  <a:cubicBezTo>
                    <a:pt x="31116" y="0"/>
                    <a:pt x="35561" y="684"/>
                    <a:pt x="39436" y="2166"/>
                  </a:cubicBezTo>
                  <a:cubicBezTo>
                    <a:pt x="43311" y="3647"/>
                    <a:pt x="46161" y="5585"/>
                    <a:pt x="47985" y="8092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1" y="11740"/>
                  </a:cubicBezTo>
                  <a:cubicBezTo>
                    <a:pt x="34307" y="9916"/>
                    <a:pt x="31002" y="8890"/>
                    <a:pt x="26785" y="8890"/>
                  </a:cubicBezTo>
                  <a:cubicBezTo>
                    <a:pt x="21770" y="8890"/>
                    <a:pt x="18122" y="9688"/>
                    <a:pt x="15957" y="11398"/>
                  </a:cubicBezTo>
                  <a:cubicBezTo>
                    <a:pt x="13791" y="13107"/>
                    <a:pt x="12766" y="15045"/>
                    <a:pt x="12766" y="17325"/>
                  </a:cubicBezTo>
                  <a:cubicBezTo>
                    <a:pt x="12766" y="18806"/>
                    <a:pt x="13221" y="20060"/>
                    <a:pt x="14133" y="21200"/>
                  </a:cubicBezTo>
                  <a:cubicBezTo>
                    <a:pt x="15045" y="22340"/>
                    <a:pt x="16413" y="23365"/>
                    <a:pt x="18350" y="24163"/>
                  </a:cubicBezTo>
                  <a:cubicBezTo>
                    <a:pt x="19490" y="24619"/>
                    <a:pt x="22682" y="25531"/>
                    <a:pt x="28039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5" y="33509"/>
                    <a:pt x="49808" y="35447"/>
                    <a:pt x="51632" y="37955"/>
                  </a:cubicBezTo>
                  <a:cubicBezTo>
                    <a:pt x="53341" y="40462"/>
                    <a:pt x="54253" y="43653"/>
                    <a:pt x="54253" y="47415"/>
                  </a:cubicBezTo>
                  <a:cubicBezTo>
                    <a:pt x="54253" y="51176"/>
                    <a:pt x="53228" y="54595"/>
                    <a:pt x="51062" y="57787"/>
                  </a:cubicBezTo>
                  <a:cubicBezTo>
                    <a:pt x="48896" y="61092"/>
                    <a:pt x="45819" y="63486"/>
                    <a:pt x="41830" y="65309"/>
                  </a:cubicBezTo>
                  <a:cubicBezTo>
                    <a:pt x="37841" y="67133"/>
                    <a:pt x="33168" y="67931"/>
                    <a:pt x="28152" y="67931"/>
                  </a:cubicBezTo>
                  <a:cubicBezTo>
                    <a:pt x="19718" y="67931"/>
                    <a:pt x="13221" y="66221"/>
                    <a:pt x="8776" y="62688"/>
                  </a:cubicBezTo>
                  <a:cubicBezTo>
                    <a:pt x="4331" y="59154"/>
                    <a:pt x="1482" y="54025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0EE7C9D9-C172-D343-F6B4-D7A353F9DF14}"/>
                </a:ext>
              </a:extLst>
            </p:cNvPr>
            <p:cNvSpPr/>
            <p:nvPr/>
          </p:nvSpPr>
          <p:spPr>
            <a:xfrm>
              <a:off x="4611263" y="5178904"/>
              <a:ext cx="89358" cy="65081"/>
            </a:xfrm>
            <a:custGeom>
              <a:avLst/>
              <a:gdLst>
                <a:gd name="connsiteX0" fmla="*/ 19946 w 89358"/>
                <a:gd name="connsiteY0" fmla="*/ 65081 h 65081"/>
                <a:gd name="connsiteX1" fmla="*/ 0 w 89358"/>
                <a:gd name="connsiteY1" fmla="*/ 114 h 65081"/>
                <a:gd name="connsiteX2" fmla="*/ 11398 w 89358"/>
                <a:gd name="connsiteY2" fmla="*/ 114 h 65081"/>
                <a:gd name="connsiteX3" fmla="*/ 21770 w 89358"/>
                <a:gd name="connsiteY3" fmla="*/ 37613 h 65081"/>
                <a:gd name="connsiteX4" fmla="*/ 25645 w 89358"/>
                <a:gd name="connsiteY4" fmla="*/ 51518 h 65081"/>
                <a:gd name="connsiteX5" fmla="*/ 29064 w 89358"/>
                <a:gd name="connsiteY5" fmla="*/ 38068 h 65081"/>
                <a:gd name="connsiteX6" fmla="*/ 39436 w 89358"/>
                <a:gd name="connsiteY6" fmla="*/ 0 h 65081"/>
                <a:gd name="connsiteX7" fmla="*/ 50720 w 89358"/>
                <a:gd name="connsiteY7" fmla="*/ 0 h 65081"/>
                <a:gd name="connsiteX8" fmla="*/ 60408 w 89358"/>
                <a:gd name="connsiteY8" fmla="*/ 37727 h 65081"/>
                <a:gd name="connsiteX9" fmla="*/ 63713 w 89358"/>
                <a:gd name="connsiteY9" fmla="*/ 50150 h 65081"/>
                <a:gd name="connsiteX10" fmla="*/ 67475 w 89358"/>
                <a:gd name="connsiteY10" fmla="*/ 37613 h 65081"/>
                <a:gd name="connsiteX11" fmla="*/ 78645 w 89358"/>
                <a:gd name="connsiteY11" fmla="*/ 0 h 65081"/>
                <a:gd name="connsiteX12" fmla="*/ 89358 w 89358"/>
                <a:gd name="connsiteY12" fmla="*/ 0 h 65081"/>
                <a:gd name="connsiteX13" fmla="*/ 69070 w 89358"/>
                <a:gd name="connsiteY13" fmla="*/ 64967 h 65081"/>
                <a:gd name="connsiteX14" fmla="*/ 57673 w 89358"/>
                <a:gd name="connsiteY14" fmla="*/ 64967 h 65081"/>
                <a:gd name="connsiteX15" fmla="*/ 47301 w 89358"/>
                <a:gd name="connsiteY15" fmla="*/ 25987 h 65081"/>
                <a:gd name="connsiteX16" fmla="*/ 44793 w 89358"/>
                <a:gd name="connsiteY16" fmla="*/ 14931 h 65081"/>
                <a:gd name="connsiteX17" fmla="*/ 31686 w 89358"/>
                <a:gd name="connsiteY17" fmla="*/ 64967 h 65081"/>
                <a:gd name="connsiteX18" fmla="*/ 20174 w 89358"/>
                <a:gd name="connsiteY18" fmla="*/ 64967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358" h="65081">
                  <a:moveTo>
                    <a:pt x="19946" y="65081"/>
                  </a:moveTo>
                  <a:lnTo>
                    <a:pt x="0" y="114"/>
                  </a:lnTo>
                  <a:lnTo>
                    <a:pt x="11398" y="114"/>
                  </a:lnTo>
                  <a:lnTo>
                    <a:pt x="21770" y="37613"/>
                  </a:lnTo>
                  <a:lnTo>
                    <a:pt x="25645" y="51518"/>
                  </a:lnTo>
                  <a:cubicBezTo>
                    <a:pt x="25759" y="50834"/>
                    <a:pt x="26899" y="46389"/>
                    <a:pt x="29064" y="38068"/>
                  </a:cubicBezTo>
                  <a:lnTo>
                    <a:pt x="39436" y="0"/>
                  </a:lnTo>
                  <a:lnTo>
                    <a:pt x="50720" y="0"/>
                  </a:lnTo>
                  <a:lnTo>
                    <a:pt x="60408" y="37727"/>
                  </a:lnTo>
                  <a:lnTo>
                    <a:pt x="63713" y="50150"/>
                  </a:lnTo>
                  <a:lnTo>
                    <a:pt x="67475" y="37613"/>
                  </a:lnTo>
                  <a:lnTo>
                    <a:pt x="78645" y="0"/>
                  </a:lnTo>
                  <a:lnTo>
                    <a:pt x="89358" y="0"/>
                  </a:lnTo>
                  <a:lnTo>
                    <a:pt x="69070" y="64967"/>
                  </a:lnTo>
                  <a:lnTo>
                    <a:pt x="57673" y="64967"/>
                  </a:lnTo>
                  <a:lnTo>
                    <a:pt x="47301" y="25987"/>
                  </a:lnTo>
                  <a:lnTo>
                    <a:pt x="44793" y="14931"/>
                  </a:lnTo>
                  <a:lnTo>
                    <a:pt x="31686" y="64967"/>
                  </a:lnTo>
                  <a:lnTo>
                    <a:pt x="20174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7BE0A5D2-B10E-11B2-0A0C-A6E81112B347}"/>
                </a:ext>
              </a:extLst>
            </p:cNvPr>
            <p:cNvSpPr/>
            <p:nvPr/>
          </p:nvSpPr>
          <p:spPr>
            <a:xfrm>
              <a:off x="4709739" y="515417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E44A78AD-6862-7086-8E45-43E7CEC10CFB}"/>
                </a:ext>
              </a:extLst>
            </p:cNvPr>
            <p:cNvSpPr/>
            <p:nvPr/>
          </p:nvSpPr>
          <p:spPr>
            <a:xfrm>
              <a:off x="4737094" y="5154285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3C9B00E5-3F7A-CB4B-1C70-39E6F91302EB}"/>
                </a:ext>
              </a:extLst>
            </p:cNvPr>
            <p:cNvSpPr/>
            <p:nvPr/>
          </p:nvSpPr>
          <p:spPr>
            <a:xfrm>
              <a:off x="4764904" y="5154285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CFB014AE-FB17-217A-81D8-2DA2537FA228}"/>
                </a:ext>
              </a:extLst>
            </p:cNvPr>
            <p:cNvSpPr/>
            <p:nvPr/>
          </p:nvSpPr>
          <p:spPr>
            <a:xfrm>
              <a:off x="4827478" y="5154285"/>
              <a:ext cx="56304" cy="91296"/>
            </a:xfrm>
            <a:custGeom>
              <a:avLst/>
              <a:gdLst>
                <a:gd name="connsiteX0" fmla="*/ 10258 w 56304"/>
                <a:gd name="connsiteY0" fmla="*/ 89700 h 91296"/>
                <a:gd name="connsiteX1" fmla="*/ 0 w 56304"/>
                <a:gd name="connsiteY1" fmla="*/ 89700 h 91296"/>
                <a:gd name="connsiteX2" fmla="*/ 0 w 56304"/>
                <a:gd name="connsiteY2" fmla="*/ 0 h 91296"/>
                <a:gd name="connsiteX3" fmla="*/ 11056 w 56304"/>
                <a:gd name="connsiteY3" fmla="*/ 0 h 91296"/>
                <a:gd name="connsiteX4" fmla="*/ 11056 w 56304"/>
                <a:gd name="connsiteY4" fmla="*/ 32028 h 91296"/>
                <a:gd name="connsiteX5" fmla="*/ 28836 w 56304"/>
                <a:gd name="connsiteY5" fmla="*/ 23252 h 91296"/>
                <a:gd name="connsiteX6" fmla="*/ 40234 w 56304"/>
                <a:gd name="connsiteY6" fmla="*/ 25645 h 91296"/>
                <a:gd name="connsiteX7" fmla="*/ 49010 w 56304"/>
                <a:gd name="connsiteY7" fmla="*/ 32484 h 91296"/>
                <a:gd name="connsiteX8" fmla="*/ 54367 w 56304"/>
                <a:gd name="connsiteY8" fmla="*/ 43083 h 91296"/>
                <a:gd name="connsiteX9" fmla="*/ 56305 w 56304"/>
                <a:gd name="connsiteY9" fmla="*/ 56305 h 91296"/>
                <a:gd name="connsiteX10" fmla="*/ 48099 w 56304"/>
                <a:gd name="connsiteY10" fmla="*/ 82178 h 91296"/>
                <a:gd name="connsiteX11" fmla="*/ 28266 w 56304"/>
                <a:gd name="connsiteY11" fmla="*/ 91296 h 91296"/>
                <a:gd name="connsiteX12" fmla="*/ 10258 w 56304"/>
                <a:gd name="connsiteY12" fmla="*/ 81722 h 91296"/>
                <a:gd name="connsiteX13" fmla="*/ 10258 w 56304"/>
                <a:gd name="connsiteY13" fmla="*/ 89814 h 91296"/>
                <a:gd name="connsiteX14" fmla="*/ 10144 w 56304"/>
                <a:gd name="connsiteY14" fmla="*/ 56647 h 91296"/>
                <a:gd name="connsiteX15" fmla="*/ 13335 w 56304"/>
                <a:gd name="connsiteY15" fmla="*/ 73516 h 91296"/>
                <a:gd name="connsiteX16" fmla="*/ 27469 w 56304"/>
                <a:gd name="connsiteY16" fmla="*/ 82064 h 91296"/>
                <a:gd name="connsiteX17" fmla="*/ 40006 w 56304"/>
                <a:gd name="connsiteY17" fmla="*/ 75795 h 91296"/>
                <a:gd name="connsiteX18" fmla="*/ 45249 w 56304"/>
                <a:gd name="connsiteY18" fmla="*/ 57103 h 91296"/>
                <a:gd name="connsiteX19" fmla="*/ 40234 w 56304"/>
                <a:gd name="connsiteY19" fmla="*/ 38296 h 91296"/>
                <a:gd name="connsiteX20" fmla="*/ 28039 w 56304"/>
                <a:gd name="connsiteY20" fmla="*/ 32256 h 91296"/>
                <a:gd name="connsiteX21" fmla="*/ 15501 w 56304"/>
                <a:gd name="connsiteY21" fmla="*/ 38524 h 91296"/>
                <a:gd name="connsiteX22" fmla="*/ 10258 w 56304"/>
                <a:gd name="connsiteY22" fmla="*/ 56647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04" h="91296">
                  <a:moveTo>
                    <a:pt x="10258" y="89700"/>
                  </a:moveTo>
                  <a:lnTo>
                    <a:pt x="0" y="89700"/>
                  </a:lnTo>
                  <a:lnTo>
                    <a:pt x="0" y="0"/>
                  </a:lnTo>
                  <a:lnTo>
                    <a:pt x="11056" y="0"/>
                  </a:lnTo>
                  <a:lnTo>
                    <a:pt x="11056" y="32028"/>
                  </a:lnTo>
                  <a:cubicBezTo>
                    <a:pt x="15729" y="26215"/>
                    <a:pt x="21656" y="23252"/>
                    <a:pt x="28836" y="23252"/>
                  </a:cubicBezTo>
                  <a:cubicBezTo>
                    <a:pt x="32826" y="23252"/>
                    <a:pt x="36587" y="24049"/>
                    <a:pt x="40234" y="25645"/>
                  </a:cubicBezTo>
                  <a:cubicBezTo>
                    <a:pt x="43767" y="27241"/>
                    <a:pt x="46731" y="29520"/>
                    <a:pt x="49010" y="32484"/>
                  </a:cubicBezTo>
                  <a:cubicBezTo>
                    <a:pt x="51290" y="35447"/>
                    <a:pt x="53114" y="38866"/>
                    <a:pt x="54367" y="43083"/>
                  </a:cubicBezTo>
                  <a:cubicBezTo>
                    <a:pt x="55735" y="47187"/>
                    <a:pt x="56305" y="51632"/>
                    <a:pt x="56305" y="56305"/>
                  </a:cubicBezTo>
                  <a:cubicBezTo>
                    <a:pt x="56305" y="67475"/>
                    <a:pt x="53569" y="76023"/>
                    <a:pt x="48099" y="82178"/>
                  </a:cubicBezTo>
                  <a:cubicBezTo>
                    <a:pt x="42628" y="88333"/>
                    <a:pt x="36017" y="91296"/>
                    <a:pt x="28266" y="91296"/>
                  </a:cubicBezTo>
                  <a:cubicBezTo>
                    <a:pt x="20516" y="91296"/>
                    <a:pt x="14589" y="88105"/>
                    <a:pt x="10258" y="81722"/>
                  </a:cubicBezTo>
                  <a:lnTo>
                    <a:pt x="10258" y="89814"/>
                  </a:lnTo>
                  <a:close/>
                  <a:moveTo>
                    <a:pt x="10144" y="56647"/>
                  </a:moveTo>
                  <a:cubicBezTo>
                    <a:pt x="10144" y="64397"/>
                    <a:pt x="11170" y="70096"/>
                    <a:pt x="13335" y="73516"/>
                  </a:cubicBezTo>
                  <a:cubicBezTo>
                    <a:pt x="16755" y="79214"/>
                    <a:pt x="21542" y="82064"/>
                    <a:pt x="27469" y="82064"/>
                  </a:cubicBezTo>
                  <a:cubicBezTo>
                    <a:pt x="32256" y="82064"/>
                    <a:pt x="36473" y="80012"/>
                    <a:pt x="40006" y="75795"/>
                  </a:cubicBezTo>
                  <a:cubicBezTo>
                    <a:pt x="43539" y="71578"/>
                    <a:pt x="45249" y="65423"/>
                    <a:pt x="45249" y="57103"/>
                  </a:cubicBezTo>
                  <a:cubicBezTo>
                    <a:pt x="45249" y="48782"/>
                    <a:pt x="43539" y="42400"/>
                    <a:pt x="40234" y="38296"/>
                  </a:cubicBezTo>
                  <a:cubicBezTo>
                    <a:pt x="36815" y="34307"/>
                    <a:pt x="32826" y="32256"/>
                    <a:pt x="28039" y="32256"/>
                  </a:cubicBezTo>
                  <a:cubicBezTo>
                    <a:pt x="23251" y="32256"/>
                    <a:pt x="19034" y="34307"/>
                    <a:pt x="15501" y="38524"/>
                  </a:cubicBezTo>
                  <a:cubicBezTo>
                    <a:pt x="11968" y="42742"/>
                    <a:pt x="10258" y="48782"/>
                    <a:pt x="10258" y="566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FB6084FD-3357-7D83-8284-D55DAB2A63B2}"/>
                </a:ext>
              </a:extLst>
            </p:cNvPr>
            <p:cNvSpPr/>
            <p:nvPr/>
          </p:nvSpPr>
          <p:spPr>
            <a:xfrm>
              <a:off x="4893585" y="5177536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2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7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1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53E1570D-5E1F-D5B6-2A99-BEF216EA33C8}"/>
                </a:ext>
              </a:extLst>
            </p:cNvPr>
            <p:cNvSpPr/>
            <p:nvPr/>
          </p:nvSpPr>
          <p:spPr>
            <a:xfrm>
              <a:off x="5001522" y="515417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FF5EAF6E-E702-6704-5EA3-C4D38E4633CD}"/>
                </a:ext>
              </a:extLst>
            </p:cNvPr>
            <p:cNvSpPr/>
            <p:nvPr/>
          </p:nvSpPr>
          <p:spPr>
            <a:xfrm>
              <a:off x="5025229" y="5154171"/>
              <a:ext cx="56304" cy="91295"/>
            </a:xfrm>
            <a:custGeom>
              <a:avLst/>
              <a:gdLst>
                <a:gd name="connsiteX0" fmla="*/ 46161 w 56304"/>
                <a:gd name="connsiteY0" fmla="*/ 89814 h 91295"/>
                <a:gd name="connsiteX1" fmla="*/ 46161 w 56304"/>
                <a:gd name="connsiteY1" fmla="*/ 81608 h 91295"/>
                <a:gd name="connsiteX2" fmla="*/ 27924 w 56304"/>
                <a:gd name="connsiteY2" fmla="*/ 91296 h 91295"/>
                <a:gd name="connsiteX3" fmla="*/ 13677 w 56304"/>
                <a:gd name="connsiteY3" fmla="*/ 86965 h 91295"/>
                <a:gd name="connsiteX4" fmla="*/ 3533 w 56304"/>
                <a:gd name="connsiteY4" fmla="*/ 74997 h 91295"/>
                <a:gd name="connsiteX5" fmla="*/ 0 w 56304"/>
                <a:gd name="connsiteY5" fmla="*/ 57331 h 91295"/>
                <a:gd name="connsiteX6" fmla="*/ 3191 w 56304"/>
                <a:gd name="connsiteY6" fmla="*/ 39664 h 91295"/>
                <a:gd name="connsiteX7" fmla="*/ 12879 w 56304"/>
                <a:gd name="connsiteY7" fmla="*/ 27469 h 91295"/>
                <a:gd name="connsiteX8" fmla="*/ 27355 w 56304"/>
                <a:gd name="connsiteY8" fmla="*/ 23251 h 91295"/>
                <a:gd name="connsiteX9" fmla="*/ 37840 w 56304"/>
                <a:gd name="connsiteY9" fmla="*/ 25759 h 91295"/>
                <a:gd name="connsiteX10" fmla="*/ 45363 w 56304"/>
                <a:gd name="connsiteY10" fmla="*/ 32256 h 91295"/>
                <a:gd name="connsiteX11" fmla="*/ 45363 w 56304"/>
                <a:gd name="connsiteY11" fmla="*/ 0 h 91295"/>
                <a:gd name="connsiteX12" fmla="*/ 56305 w 56304"/>
                <a:gd name="connsiteY12" fmla="*/ 0 h 91295"/>
                <a:gd name="connsiteX13" fmla="*/ 56305 w 56304"/>
                <a:gd name="connsiteY13" fmla="*/ 89700 h 91295"/>
                <a:gd name="connsiteX14" fmla="*/ 46047 w 56304"/>
                <a:gd name="connsiteY14" fmla="*/ 89700 h 91295"/>
                <a:gd name="connsiteX15" fmla="*/ 11284 w 56304"/>
                <a:gd name="connsiteY15" fmla="*/ 57331 h 91295"/>
                <a:gd name="connsiteX16" fmla="*/ 16527 w 56304"/>
                <a:gd name="connsiteY16" fmla="*/ 76023 h 91295"/>
                <a:gd name="connsiteX17" fmla="*/ 28950 w 56304"/>
                <a:gd name="connsiteY17" fmla="*/ 82178 h 91295"/>
                <a:gd name="connsiteX18" fmla="*/ 41260 w 56304"/>
                <a:gd name="connsiteY18" fmla="*/ 76251 h 91295"/>
                <a:gd name="connsiteX19" fmla="*/ 46275 w 56304"/>
                <a:gd name="connsiteY19" fmla="*/ 58243 h 91295"/>
                <a:gd name="connsiteX20" fmla="*/ 41146 w 56304"/>
                <a:gd name="connsiteY20" fmla="*/ 38638 h 91295"/>
                <a:gd name="connsiteX21" fmla="*/ 28494 w 56304"/>
                <a:gd name="connsiteY21" fmla="*/ 32370 h 91295"/>
                <a:gd name="connsiteX22" fmla="*/ 16185 w 56304"/>
                <a:gd name="connsiteY22" fmla="*/ 38410 h 91295"/>
                <a:gd name="connsiteX23" fmla="*/ 11284 w 56304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5">
                  <a:moveTo>
                    <a:pt x="46161" y="89814"/>
                  </a:moveTo>
                  <a:lnTo>
                    <a:pt x="46161" y="81608"/>
                  </a:lnTo>
                  <a:cubicBezTo>
                    <a:pt x="42058" y="88105"/>
                    <a:pt x="36017" y="91296"/>
                    <a:pt x="27924" y="91296"/>
                  </a:cubicBezTo>
                  <a:cubicBezTo>
                    <a:pt x="22796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1" y="39664"/>
                  </a:cubicBezTo>
                  <a:cubicBezTo>
                    <a:pt x="5357" y="34421"/>
                    <a:pt x="8548" y="30318"/>
                    <a:pt x="12879" y="27469"/>
                  </a:cubicBezTo>
                  <a:cubicBezTo>
                    <a:pt x="17211" y="24619"/>
                    <a:pt x="21998" y="23251"/>
                    <a:pt x="27355" y="23251"/>
                  </a:cubicBezTo>
                  <a:cubicBezTo>
                    <a:pt x="31230" y="23251"/>
                    <a:pt x="34763" y="24049"/>
                    <a:pt x="37840" y="25759"/>
                  </a:cubicBezTo>
                  <a:cubicBezTo>
                    <a:pt x="40918" y="27355"/>
                    <a:pt x="43425" y="29520"/>
                    <a:pt x="45363" y="32256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3" y="71920"/>
                    <a:pt x="16527" y="76023"/>
                  </a:cubicBezTo>
                  <a:cubicBezTo>
                    <a:pt x="20060" y="80126"/>
                    <a:pt x="24163" y="82178"/>
                    <a:pt x="28950" y="82178"/>
                  </a:cubicBezTo>
                  <a:cubicBezTo>
                    <a:pt x="33737" y="82178"/>
                    <a:pt x="37840" y="80240"/>
                    <a:pt x="41260" y="76251"/>
                  </a:cubicBezTo>
                  <a:cubicBezTo>
                    <a:pt x="44565" y="72262"/>
                    <a:pt x="46275" y="66335"/>
                    <a:pt x="46275" y="58243"/>
                  </a:cubicBezTo>
                  <a:cubicBezTo>
                    <a:pt x="46275" y="49352"/>
                    <a:pt x="44565" y="42855"/>
                    <a:pt x="41146" y="38638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79" y="32370"/>
                    <a:pt x="19490" y="34421"/>
                    <a:pt x="16185" y="38410"/>
                  </a:cubicBezTo>
                  <a:cubicBezTo>
                    <a:pt x="12879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FC14AC0C-DA9D-5523-D8BF-9BDC496F4DD6}"/>
                </a:ext>
              </a:extLst>
            </p:cNvPr>
            <p:cNvSpPr/>
            <p:nvPr/>
          </p:nvSpPr>
          <p:spPr>
            <a:xfrm>
              <a:off x="5095211" y="5177536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2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6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1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0DBAD227-4650-4A3C-657B-039CD5433185}"/>
                </a:ext>
              </a:extLst>
            </p:cNvPr>
            <p:cNvSpPr/>
            <p:nvPr/>
          </p:nvSpPr>
          <p:spPr>
            <a:xfrm>
              <a:off x="5168385" y="5177536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2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1" y="17894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2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4358C555-1590-A331-E5C6-F663D16A75E1}"/>
                </a:ext>
              </a:extLst>
            </p:cNvPr>
            <p:cNvSpPr/>
            <p:nvPr/>
          </p:nvSpPr>
          <p:spPr>
            <a:xfrm>
              <a:off x="5231870" y="5156222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60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864ED414-B4D8-5E62-7F1F-906E1990F760}"/>
                </a:ext>
              </a:extLst>
            </p:cNvPr>
            <p:cNvSpPr/>
            <p:nvPr/>
          </p:nvSpPr>
          <p:spPr>
            <a:xfrm>
              <a:off x="5272788" y="515417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E890ECCA-CE20-26CA-53FB-DD82B3B2E6DE}"/>
                </a:ext>
              </a:extLst>
            </p:cNvPr>
            <p:cNvSpPr/>
            <p:nvPr/>
          </p:nvSpPr>
          <p:spPr>
            <a:xfrm>
              <a:off x="5293418" y="5152803"/>
              <a:ext cx="37954" cy="91295"/>
            </a:xfrm>
            <a:custGeom>
              <a:avLst/>
              <a:gdLst>
                <a:gd name="connsiteX0" fmla="*/ 9688 w 37954"/>
                <a:gd name="connsiteY0" fmla="*/ 91182 h 91295"/>
                <a:gd name="connsiteX1" fmla="*/ 9688 w 37954"/>
                <a:gd name="connsiteY1" fmla="*/ 34763 h 91295"/>
                <a:gd name="connsiteX2" fmla="*/ 0 w 37954"/>
                <a:gd name="connsiteY2" fmla="*/ 34763 h 91295"/>
                <a:gd name="connsiteX3" fmla="*/ 0 w 37954"/>
                <a:gd name="connsiteY3" fmla="*/ 26215 h 91295"/>
                <a:gd name="connsiteX4" fmla="*/ 9688 w 37954"/>
                <a:gd name="connsiteY4" fmla="*/ 26215 h 91295"/>
                <a:gd name="connsiteX5" fmla="*/ 9688 w 37954"/>
                <a:gd name="connsiteY5" fmla="*/ 19262 h 91295"/>
                <a:gd name="connsiteX6" fmla="*/ 10828 w 37954"/>
                <a:gd name="connsiteY6" fmla="*/ 9574 h 91295"/>
                <a:gd name="connsiteX7" fmla="*/ 16413 w 37954"/>
                <a:gd name="connsiteY7" fmla="*/ 2621 h 91295"/>
                <a:gd name="connsiteX8" fmla="*/ 27696 w 37954"/>
                <a:gd name="connsiteY8" fmla="*/ 0 h 91295"/>
                <a:gd name="connsiteX9" fmla="*/ 37955 w 37954"/>
                <a:gd name="connsiteY9" fmla="*/ 1140 h 91295"/>
                <a:gd name="connsiteX10" fmla="*/ 36245 w 37954"/>
                <a:gd name="connsiteY10" fmla="*/ 10714 h 91295"/>
                <a:gd name="connsiteX11" fmla="*/ 29748 w 37954"/>
                <a:gd name="connsiteY11" fmla="*/ 10144 h 91295"/>
                <a:gd name="connsiteX12" fmla="*/ 22681 w 37954"/>
                <a:gd name="connsiteY12" fmla="*/ 12310 h 91295"/>
                <a:gd name="connsiteX13" fmla="*/ 20630 w 37954"/>
                <a:gd name="connsiteY13" fmla="*/ 20288 h 91295"/>
                <a:gd name="connsiteX14" fmla="*/ 20630 w 37954"/>
                <a:gd name="connsiteY14" fmla="*/ 26329 h 91295"/>
                <a:gd name="connsiteX15" fmla="*/ 33281 w 37954"/>
                <a:gd name="connsiteY15" fmla="*/ 26329 h 91295"/>
                <a:gd name="connsiteX16" fmla="*/ 33281 w 37954"/>
                <a:gd name="connsiteY16" fmla="*/ 34877 h 91295"/>
                <a:gd name="connsiteX17" fmla="*/ 20630 w 37954"/>
                <a:gd name="connsiteY17" fmla="*/ 34877 h 91295"/>
                <a:gd name="connsiteX18" fmla="*/ 20630 w 37954"/>
                <a:gd name="connsiteY18" fmla="*/ 91296 h 91295"/>
                <a:gd name="connsiteX19" fmla="*/ 9688 w 37954"/>
                <a:gd name="connsiteY19" fmla="*/ 91296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954" h="91295">
                  <a:moveTo>
                    <a:pt x="9688" y="91182"/>
                  </a:moveTo>
                  <a:lnTo>
                    <a:pt x="9688" y="34763"/>
                  </a:lnTo>
                  <a:lnTo>
                    <a:pt x="0" y="34763"/>
                  </a:lnTo>
                  <a:lnTo>
                    <a:pt x="0" y="26215"/>
                  </a:lnTo>
                  <a:lnTo>
                    <a:pt x="9688" y="26215"/>
                  </a:lnTo>
                  <a:lnTo>
                    <a:pt x="9688" y="19262"/>
                  </a:lnTo>
                  <a:cubicBezTo>
                    <a:pt x="9688" y="14931"/>
                    <a:pt x="10030" y="11626"/>
                    <a:pt x="10828" y="9574"/>
                  </a:cubicBezTo>
                  <a:cubicBezTo>
                    <a:pt x="11854" y="6725"/>
                    <a:pt x="13791" y="4445"/>
                    <a:pt x="16413" y="2621"/>
                  </a:cubicBezTo>
                  <a:cubicBezTo>
                    <a:pt x="19034" y="798"/>
                    <a:pt x="22796" y="0"/>
                    <a:pt x="27696" y="0"/>
                  </a:cubicBezTo>
                  <a:cubicBezTo>
                    <a:pt x="30774" y="0"/>
                    <a:pt x="34193" y="342"/>
                    <a:pt x="37955" y="1140"/>
                  </a:cubicBezTo>
                  <a:lnTo>
                    <a:pt x="36245" y="10714"/>
                  </a:lnTo>
                  <a:cubicBezTo>
                    <a:pt x="33965" y="10258"/>
                    <a:pt x="31800" y="10144"/>
                    <a:pt x="29748" y="10144"/>
                  </a:cubicBezTo>
                  <a:cubicBezTo>
                    <a:pt x="26443" y="10144"/>
                    <a:pt x="24049" y="10828"/>
                    <a:pt x="22681" y="12310"/>
                  </a:cubicBezTo>
                  <a:cubicBezTo>
                    <a:pt x="21314" y="13791"/>
                    <a:pt x="20630" y="16413"/>
                    <a:pt x="20630" y="20288"/>
                  </a:cubicBezTo>
                  <a:lnTo>
                    <a:pt x="20630" y="26329"/>
                  </a:lnTo>
                  <a:lnTo>
                    <a:pt x="33281" y="26329"/>
                  </a:lnTo>
                  <a:lnTo>
                    <a:pt x="33281" y="34877"/>
                  </a:lnTo>
                  <a:lnTo>
                    <a:pt x="20630" y="34877"/>
                  </a:lnTo>
                  <a:lnTo>
                    <a:pt x="20630" y="91296"/>
                  </a:lnTo>
                  <a:lnTo>
                    <a:pt x="9688" y="9129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D5168A84-F38D-82CD-EE1A-B24CDD9512BF}"/>
                </a:ext>
              </a:extLst>
            </p:cNvPr>
            <p:cNvSpPr/>
            <p:nvPr/>
          </p:nvSpPr>
          <p:spPr>
            <a:xfrm>
              <a:off x="5335134" y="515417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98F93481-34D2-2A61-1124-31D12000D1CF}"/>
                </a:ext>
              </a:extLst>
            </p:cNvPr>
            <p:cNvSpPr/>
            <p:nvPr/>
          </p:nvSpPr>
          <p:spPr>
            <a:xfrm>
              <a:off x="5359183" y="5177536"/>
              <a:ext cx="59838" cy="67816"/>
            </a:xfrm>
            <a:custGeom>
              <a:avLst/>
              <a:gdLst>
                <a:gd name="connsiteX0" fmla="*/ 48213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3 w 59838"/>
                <a:gd name="connsiteY15" fmla="*/ 45591 h 67816"/>
                <a:gd name="connsiteX16" fmla="*/ 12082 w 59838"/>
                <a:gd name="connsiteY16" fmla="*/ 27696 h 67816"/>
                <a:gd name="connsiteX17" fmla="*/ 48327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3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6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69"/>
                    <a:pt x="46503" y="50264"/>
                    <a:pt x="48213" y="45591"/>
                  </a:cubicBezTo>
                  <a:close/>
                  <a:moveTo>
                    <a:pt x="12082" y="27696"/>
                  </a:moveTo>
                  <a:lnTo>
                    <a:pt x="48327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96E014F5-A8BF-E752-20EB-0169D73ACF6B}"/>
                </a:ext>
              </a:extLst>
            </p:cNvPr>
            <p:cNvSpPr/>
            <p:nvPr/>
          </p:nvSpPr>
          <p:spPr>
            <a:xfrm>
              <a:off x="5428596" y="5154171"/>
              <a:ext cx="56418" cy="91295"/>
            </a:xfrm>
            <a:custGeom>
              <a:avLst/>
              <a:gdLst>
                <a:gd name="connsiteX0" fmla="*/ 46047 w 56418"/>
                <a:gd name="connsiteY0" fmla="*/ 89814 h 91295"/>
                <a:gd name="connsiteX1" fmla="*/ 46047 w 56418"/>
                <a:gd name="connsiteY1" fmla="*/ 81608 h 91295"/>
                <a:gd name="connsiteX2" fmla="*/ 27924 w 56418"/>
                <a:gd name="connsiteY2" fmla="*/ 91296 h 91295"/>
                <a:gd name="connsiteX3" fmla="*/ 13677 w 56418"/>
                <a:gd name="connsiteY3" fmla="*/ 86965 h 91295"/>
                <a:gd name="connsiteX4" fmla="*/ 3533 w 56418"/>
                <a:gd name="connsiteY4" fmla="*/ 74997 h 91295"/>
                <a:gd name="connsiteX5" fmla="*/ 0 w 56418"/>
                <a:gd name="connsiteY5" fmla="*/ 57331 h 91295"/>
                <a:gd name="connsiteX6" fmla="*/ 3305 w 56418"/>
                <a:gd name="connsiteY6" fmla="*/ 39664 h 91295"/>
                <a:gd name="connsiteX7" fmla="*/ 12993 w 56418"/>
                <a:gd name="connsiteY7" fmla="*/ 27469 h 91295"/>
                <a:gd name="connsiteX8" fmla="*/ 27468 w 56418"/>
                <a:gd name="connsiteY8" fmla="*/ 23251 h 91295"/>
                <a:gd name="connsiteX9" fmla="*/ 37955 w 56418"/>
                <a:gd name="connsiteY9" fmla="*/ 25759 h 91295"/>
                <a:gd name="connsiteX10" fmla="*/ 45477 w 56418"/>
                <a:gd name="connsiteY10" fmla="*/ 32256 h 91295"/>
                <a:gd name="connsiteX11" fmla="*/ 45477 w 56418"/>
                <a:gd name="connsiteY11" fmla="*/ 0 h 91295"/>
                <a:gd name="connsiteX12" fmla="*/ 56419 w 56418"/>
                <a:gd name="connsiteY12" fmla="*/ 0 h 91295"/>
                <a:gd name="connsiteX13" fmla="*/ 56419 w 56418"/>
                <a:gd name="connsiteY13" fmla="*/ 89700 h 91295"/>
                <a:gd name="connsiteX14" fmla="*/ 46161 w 56418"/>
                <a:gd name="connsiteY14" fmla="*/ 89700 h 91295"/>
                <a:gd name="connsiteX15" fmla="*/ 11170 w 56418"/>
                <a:gd name="connsiteY15" fmla="*/ 57331 h 91295"/>
                <a:gd name="connsiteX16" fmla="*/ 16413 w 56418"/>
                <a:gd name="connsiteY16" fmla="*/ 76023 h 91295"/>
                <a:gd name="connsiteX17" fmla="*/ 28836 w 56418"/>
                <a:gd name="connsiteY17" fmla="*/ 82178 h 91295"/>
                <a:gd name="connsiteX18" fmla="*/ 41146 w 56418"/>
                <a:gd name="connsiteY18" fmla="*/ 76251 h 91295"/>
                <a:gd name="connsiteX19" fmla="*/ 46161 w 56418"/>
                <a:gd name="connsiteY19" fmla="*/ 58243 h 91295"/>
                <a:gd name="connsiteX20" fmla="*/ 41032 w 56418"/>
                <a:gd name="connsiteY20" fmla="*/ 38638 h 91295"/>
                <a:gd name="connsiteX21" fmla="*/ 28380 w 56418"/>
                <a:gd name="connsiteY21" fmla="*/ 32370 h 91295"/>
                <a:gd name="connsiteX22" fmla="*/ 16071 w 56418"/>
                <a:gd name="connsiteY22" fmla="*/ 38410 h 91295"/>
                <a:gd name="connsiteX23" fmla="*/ 11170 w 56418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5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4" y="91296"/>
                  </a:cubicBezTo>
                  <a:cubicBezTo>
                    <a:pt x="22681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4" y="24619"/>
                    <a:pt x="22112" y="23251"/>
                    <a:pt x="27468" y="23251"/>
                  </a:cubicBezTo>
                  <a:cubicBezTo>
                    <a:pt x="31344" y="23251"/>
                    <a:pt x="34877" y="24049"/>
                    <a:pt x="37955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0"/>
                  </a:lnTo>
                  <a:lnTo>
                    <a:pt x="46161" y="89700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79" y="71920"/>
                    <a:pt x="16413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5"/>
                    <a:pt x="41032" y="38638"/>
                  </a:cubicBezTo>
                  <a:cubicBezTo>
                    <a:pt x="37612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0"/>
                  </a:cubicBezTo>
                  <a:cubicBezTo>
                    <a:pt x="12765" y="42400"/>
                    <a:pt x="11170" y="48668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1B27F926-3F50-ABF2-0F2E-6DC78DD4CC85}"/>
                </a:ext>
              </a:extLst>
            </p:cNvPr>
            <p:cNvSpPr/>
            <p:nvPr/>
          </p:nvSpPr>
          <p:spPr>
            <a:xfrm>
              <a:off x="5504277" y="5231448"/>
              <a:ext cx="13221" cy="30318"/>
            </a:xfrm>
            <a:custGeom>
              <a:avLst/>
              <a:gdLst>
                <a:gd name="connsiteX0" fmla="*/ 684 w 13221"/>
                <a:gd name="connsiteY0" fmla="*/ 12538 h 30318"/>
                <a:gd name="connsiteX1" fmla="*/ 684 w 13221"/>
                <a:gd name="connsiteY1" fmla="*/ 0 h 30318"/>
                <a:gd name="connsiteX2" fmla="*/ 13221 w 13221"/>
                <a:gd name="connsiteY2" fmla="*/ 0 h 30318"/>
                <a:gd name="connsiteX3" fmla="*/ 13221 w 13221"/>
                <a:gd name="connsiteY3" fmla="*/ 12538 h 30318"/>
                <a:gd name="connsiteX4" fmla="*/ 10828 w 13221"/>
                <a:gd name="connsiteY4" fmla="*/ 23707 h 30318"/>
                <a:gd name="connsiteX5" fmla="*/ 3077 w 13221"/>
                <a:gd name="connsiteY5" fmla="*/ 30318 h 30318"/>
                <a:gd name="connsiteX6" fmla="*/ 0 w 13221"/>
                <a:gd name="connsiteY6" fmla="*/ 25645 h 30318"/>
                <a:gd name="connsiteX7" fmla="*/ 5129 w 13221"/>
                <a:gd name="connsiteY7" fmla="*/ 21086 h 30318"/>
                <a:gd name="connsiteX8" fmla="*/ 6953 w 13221"/>
                <a:gd name="connsiteY8" fmla="*/ 12538 h 30318"/>
                <a:gd name="connsiteX9" fmla="*/ 684 w 13221"/>
                <a:gd name="connsiteY9" fmla="*/ 12538 h 3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21" h="30318">
                  <a:moveTo>
                    <a:pt x="684" y="12538"/>
                  </a:moveTo>
                  <a:lnTo>
                    <a:pt x="684" y="0"/>
                  </a:lnTo>
                  <a:lnTo>
                    <a:pt x="13221" y="0"/>
                  </a:lnTo>
                  <a:lnTo>
                    <a:pt x="13221" y="12538"/>
                  </a:lnTo>
                  <a:cubicBezTo>
                    <a:pt x="13221" y="17097"/>
                    <a:pt x="12424" y="20858"/>
                    <a:pt x="10828" y="23707"/>
                  </a:cubicBezTo>
                  <a:cubicBezTo>
                    <a:pt x="9232" y="26557"/>
                    <a:pt x="6611" y="28722"/>
                    <a:pt x="3077" y="30318"/>
                  </a:cubicBezTo>
                  <a:lnTo>
                    <a:pt x="0" y="25645"/>
                  </a:lnTo>
                  <a:cubicBezTo>
                    <a:pt x="2280" y="24619"/>
                    <a:pt x="3989" y="23137"/>
                    <a:pt x="5129" y="21086"/>
                  </a:cubicBezTo>
                  <a:cubicBezTo>
                    <a:pt x="6269" y="19148"/>
                    <a:pt x="6839" y="16299"/>
                    <a:pt x="6953" y="12538"/>
                  </a:cubicBezTo>
                  <a:lnTo>
                    <a:pt x="684" y="12538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5DD549B2-617C-3D16-00C5-F95E915BF687}"/>
                </a:ext>
              </a:extLst>
            </p:cNvPr>
            <p:cNvSpPr/>
            <p:nvPr/>
          </p:nvSpPr>
          <p:spPr>
            <a:xfrm>
              <a:off x="5567648" y="5154171"/>
              <a:ext cx="56418" cy="91295"/>
            </a:xfrm>
            <a:custGeom>
              <a:avLst/>
              <a:gdLst>
                <a:gd name="connsiteX0" fmla="*/ 46047 w 56418"/>
                <a:gd name="connsiteY0" fmla="*/ 89814 h 91295"/>
                <a:gd name="connsiteX1" fmla="*/ 46047 w 56418"/>
                <a:gd name="connsiteY1" fmla="*/ 81608 h 91295"/>
                <a:gd name="connsiteX2" fmla="*/ 27924 w 56418"/>
                <a:gd name="connsiteY2" fmla="*/ 91296 h 91295"/>
                <a:gd name="connsiteX3" fmla="*/ 13677 w 56418"/>
                <a:gd name="connsiteY3" fmla="*/ 86965 h 91295"/>
                <a:gd name="connsiteX4" fmla="*/ 3533 w 56418"/>
                <a:gd name="connsiteY4" fmla="*/ 74997 h 91295"/>
                <a:gd name="connsiteX5" fmla="*/ 0 w 56418"/>
                <a:gd name="connsiteY5" fmla="*/ 57331 h 91295"/>
                <a:gd name="connsiteX6" fmla="*/ 3305 w 56418"/>
                <a:gd name="connsiteY6" fmla="*/ 39664 h 91295"/>
                <a:gd name="connsiteX7" fmla="*/ 12993 w 56418"/>
                <a:gd name="connsiteY7" fmla="*/ 27469 h 91295"/>
                <a:gd name="connsiteX8" fmla="*/ 27469 w 56418"/>
                <a:gd name="connsiteY8" fmla="*/ 23251 h 91295"/>
                <a:gd name="connsiteX9" fmla="*/ 37955 w 56418"/>
                <a:gd name="connsiteY9" fmla="*/ 25759 h 91295"/>
                <a:gd name="connsiteX10" fmla="*/ 45477 w 56418"/>
                <a:gd name="connsiteY10" fmla="*/ 32256 h 91295"/>
                <a:gd name="connsiteX11" fmla="*/ 45477 w 56418"/>
                <a:gd name="connsiteY11" fmla="*/ 0 h 91295"/>
                <a:gd name="connsiteX12" fmla="*/ 56419 w 56418"/>
                <a:gd name="connsiteY12" fmla="*/ 0 h 91295"/>
                <a:gd name="connsiteX13" fmla="*/ 56419 w 56418"/>
                <a:gd name="connsiteY13" fmla="*/ 89700 h 91295"/>
                <a:gd name="connsiteX14" fmla="*/ 46161 w 56418"/>
                <a:gd name="connsiteY14" fmla="*/ 89700 h 91295"/>
                <a:gd name="connsiteX15" fmla="*/ 11170 w 56418"/>
                <a:gd name="connsiteY15" fmla="*/ 57331 h 91295"/>
                <a:gd name="connsiteX16" fmla="*/ 16413 w 56418"/>
                <a:gd name="connsiteY16" fmla="*/ 76023 h 91295"/>
                <a:gd name="connsiteX17" fmla="*/ 28836 w 56418"/>
                <a:gd name="connsiteY17" fmla="*/ 82178 h 91295"/>
                <a:gd name="connsiteX18" fmla="*/ 41146 w 56418"/>
                <a:gd name="connsiteY18" fmla="*/ 76251 h 91295"/>
                <a:gd name="connsiteX19" fmla="*/ 46161 w 56418"/>
                <a:gd name="connsiteY19" fmla="*/ 58243 h 91295"/>
                <a:gd name="connsiteX20" fmla="*/ 41032 w 56418"/>
                <a:gd name="connsiteY20" fmla="*/ 38638 h 91295"/>
                <a:gd name="connsiteX21" fmla="*/ 28380 w 56418"/>
                <a:gd name="connsiteY21" fmla="*/ 32370 h 91295"/>
                <a:gd name="connsiteX22" fmla="*/ 16071 w 56418"/>
                <a:gd name="connsiteY22" fmla="*/ 38410 h 91295"/>
                <a:gd name="connsiteX23" fmla="*/ 11170 w 56418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5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4" y="91296"/>
                  </a:cubicBezTo>
                  <a:cubicBezTo>
                    <a:pt x="22682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5" y="24619"/>
                    <a:pt x="22112" y="23251"/>
                    <a:pt x="27469" y="23251"/>
                  </a:cubicBezTo>
                  <a:cubicBezTo>
                    <a:pt x="31344" y="23251"/>
                    <a:pt x="34877" y="24049"/>
                    <a:pt x="37955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0"/>
                  </a:lnTo>
                  <a:lnTo>
                    <a:pt x="46161" y="89700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80" y="71920"/>
                    <a:pt x="16413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5"/>
                    <a:pt x="41032" y="38638"/>
                  </a:cubicBezTo>
                  <a:cubicBezTo>
                    <a:pt x="37613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0"/>
                  </a:cubicBezTo>
                  <a:cubicBezTo>
                    <a:pt x="12765" y="42400"/>
                    <a:pt x="11170" y="48668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5399F223-5D8E-F092-4B42-3FF27FDE1770}"/>
                </a:ext>
              </a:extLst>
            </p:cNvPr>
            <p:cNvSpPr/>
            <p:nvPr/>
          </p:nvSpPr>
          <p:spPr>
            <a:xfrm>
              <a:off x="5637402" y="5177536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7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6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7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763468E-7B19-8022-934F-DFE892D3EAF1}"/>
                </a:ext>
              </a:extLst>
            </p:cNvPr>
            <p:cNvSpPr/>
            <p:nvPr/>
          </p:nvSpPr>
          <p:spPr>
            <a:xfrm>
              <a:off x="5703965" y="5179018"/>
              <a:ext cx="59610" cy="65081"/>
            </a:xfrm>
            <a:custGeom>
              <a:avLst/>
              <a:gdLst>
                <a:gd name="connsiteX0" fmla="*/ 24733 w 59610"/>
                <a:gd name="connsiteY0" fmla="*/ 64967 h 65081"/>
                <a:gd name="connsiteX1" fmla="*/ 0 w 59610"/>
                <a:gd name="connsiteY1" fmla="*/ 0 h 65081"/>
                <a:gd name="connsiteX2" fmla="*/ 11626 w 59610"/>
                <a:gd name="connsiteY2" fmla="*/ 0 h 65081"/>
                <a:gd name="connsiteX3" fmla="*/ 25531 w 59610"/>
                <a:gd name="connsiteY3" fmla="*/ 38980 h 65081"/>
                <a:gd name="connsiteX4" fmla="*/ 29748 w 59610"/>
                <a:gd name="connsiteY4" fmla="*/ 52088 h 65081"/>
                <a:gd name="connsiteX5" fmla="*/ 33851 w 59610"/>
                <a:gd name="connsiteY5" fmla="*/ 39778 h 65081"/>
                <a:gd name="connsiteX6" fmla="*/ 48327 w 59610"/>
                <a:gd name="connsiteY6" fmla="*/ 114 h 65081"/>
                <a:gd name="connsiteX7" fmla="*/ 59610 w 59610"/>
                <a:gd name="connsiteY7" fmla="*/ 114 h 65081"/>
                <a:gd name="connsiteX8" fmla="*/ 34991 w 59610"/>
                <a:gd name="connsiteY8" fmla="*/ 65081 h 65081"/>
                <a:gd name="connsiteX9" fmla="*/ 24733 w 59610"/>
                <a:gd name="connsiteY9" fmla="*/ 65081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10" h="65081">
                  <a:moveTo>
                    <a:pt x="24733" y="64967"/>
                  </a:moveTo>
                  <a:lnTo>
                    <a:pt x="0" y="0"/>
                  </a:lnTo>
                  <a:lnTo>
                    <a:pt x="11626" y="0"/>
                  </a:lnTo>
                  <a:lnTo>
                    <a:pt x="25531" y="38980"/>
                  </a:lnTo>
                  <a:cubicBezTo>
                    <a:pt x="27013" y="43198"/>
                    <a:pt x="28380" y="47529"/>
                    <a:pt x="29748" y="52088"/>
                  </a:cubicBezTo>
                  <a:cubicBezTo>
                    <a:pt x="30774" y="48668"/>
                    <a:pt x="32142" y="44565"/>
                    <a:pt x="33851" y="39778"/>
                  </a:cubicBezTo>
                  <a:lnTo>
                    <a:pt x="48327" y="114"/>
                  </a:lnTo>
                  <a:lnTo>
                    <a:pt x="59610" y="114"/>
                  </a:lnTo>
                  <a:lnTo>
                    <a:pt x="34991" y="65081"/>
                  </a:lnTo>
                  <a:lnTo>
                    <a:pt x="24733" y="65081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513A1BEE-23D3-4ABE-3146-F32489742D61}"/>
                </a:ext>
              </a:extLst>
            </p:cNvPr>
            <p:cNvSpPr/>
            <p:nvPr/>
          </p:nvSpPr>
          <p:spPr>
            <a:xfrm>
              <a:off x="5769502" y="5177536"/>
              <a:ext cx="59838" cy="67816"/>
            </a:xfrm>
            <a:custGeom>
              <a:avLst/>
              <a:gdLst>
                <a:gd name="connsiteX0" fmla="*/ 48213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3 w 59838"/>
                <a:gd name="connsiteY15" fmla="*/ 45591 h 67816"/>
                <a:gd name="connsiteX16" fmla="*/ 12082 w 59838"/>
                <a:gd name="connsiteY16" fmla="*/ 27696 h 67816"/>
                <a:gd name="connsiteX17" fmla="*/ 48327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3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6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69"/>
                    <a:pt x="46503" y="50264"/>
                    <a:pt x="48213" y="45591"/>
                  </a:cubicBezTo>
                  <a:close/>
                  <a:moveTo>
                    <a:pt x="12082" y="27696"/>
                  </a:moveTo>
                  <a:lnTo>
                    <a:pt x="48327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036D6912-B312-7B75-B7E4-20BCA6AB4972}"/>
                </a:ext>
              </a:extLst>
            </p:cNvPr>
            <p:cNvSpPr/>
            <p:nvPr/>
          </p:nvSpPr>
          <p:spPr>
            <a:xfrm>
              <a:off x="5842562" y="5154285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C27FD9F4-85F3-C6D8-3C47-288B6471EEA6}"/>
                </a:ext>
              </a:extLst>
            </p:cNvPr>
            <p:cNvSpPr/>
            <p:nvPr/>
          </p:nvSpPr>
          <p:spPr>
            <a:xfrm>
              <a:off x="5866269" y="5205917"/>
              <a:ext cx="33851" cy="11055"/>
            </a:xfrm>
            <a:custGeom>
              <a:avLst/>
              <a:gdLst>
                <a:gd name="connsiteX0" fmla="*/ 0 w 33851"/>
                <a:gd name="connsiteY0" fmla="*/ 11056 h 11055"/>
                <a:gd name="connsiteX1" fmla="*/ 0 w 33851"/>
                <a:gd name="connsiteY1" fmla="*/ 0 h 11055"/>
                <a:gd name="connsiteX2" fmla="*/ 33851 w 33851"/>
                <a:gd name="connsiteY2" fmla="*/ 0 h 11055"/>
                <a:gd name="connsiteX3" fmla="*/ 33851 w 33851"/>
                <a:gd name="connsiteY3" fmla="*/ 11056 h 11055"/>
                <a:gd name="connsiteX4" fmla="*/ 0 w 33851"/>
                <a:gd name="connsiteY4" fmla="*/ 11056 h 1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51" h="11055">
                  <a:moveTo>
                    <a:pt x="0" y="11056"/>
                  </a:moveTo>
                  <a:lnTo>
                    <a:pt x="0" y="0"/>
                  </a:lnTo>
                  <a:lnTo>
                    <a:pt x="33851" y="0"/>
                  </a:lnTo>
                  <a:lnTo>
                    <a:pt x="33851" y="11056"/>
                  </a:lnTo>
                  <a:lnTo>
                    <a:pt x="0" y="1105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80510E42-7408-675B-5D99-F8FFECE08D72}"/>
                </a:ext>
              </a:extLst>
            </p:cNvPr>
            <p:cNvSpPr/>
            <p:nvPr/>
          </p:nvSpPr>
          <p:spPr>
            <a:xfrm>
              <a:off x="3217318" y="5327873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0 h 67930"/>
                <a:gd name="connsiteX2" fmla="*/ 30546 w 60977"/>
                <a:gd name="connsiteY2" fmla="*/ 0 h 67930"/>
                <a:gd name="connsiteX3" fmla="*/ 52430 w 60977"/>
                <a:gd name="connsiteY3" fmla="*/ 8776 h 67930"/>
                <a:gd name="connsiteX4" fmla="*/ 60978 w 60977"/>
                <a:gd name="connsiteY4" fmla="*/ 33053 h 67930"/>
                <a:gd name="connsiteX5" fmla="*/ 57217 w 60977"/>
                <a:gd name="connsiteY5" fmla="*/ 52771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9 w 60977"/>
                <a:gd name="connsiteY11" fmla="*/ 52657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9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0"/>
                  </a:cubicBezTo>
                  <a:cubicBezTo>
                    <a:pt x="15729" y="2393"/>
                    <a:pt x="22568" y="0"/>
                    <a:pt x="30546" y="0"/>
                  </a:cubicBezTo>
                  <a:cubicBezTo>
                    <a:pt x="39436" y="0"/>
                    <a:pt x="46731" y="2963"/>
                    <a:pt x="52430" y="8776"/>
                  </a:cubicBezTo>
                  <a:cubicBezTo>
                    <a:pt x="58129" y="14589"/>
                    <a:pt x="60978" y="22681"/>
                    <a:pt x="60978" y="33053"/>
                  </a:cubicBezTo>
                  <a:cubicBezTo>
                    <a:pt x="60978" y="41374"/>
                    <a:pt x="59724" y="47985"/>
                    <a:pt x="57217" y="52771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735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4"/>
                    <a:pt x="16869" y="52657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F0993A46-8563-1E28-2437-F0E1884A7A6C}"/>
                </a:ext>
              </a:extLst>
            </p:cNvPr>
            <p:cNvSpPr/>
            <p:nvPr/>
          </p:nvSpPr>
          <p:spPr>
            <a:xfrm>
              <a:off x="3291061" y="5327873"/>
              <a:ext cx="56418" cy="91409"/>
            </a:xfrm>
            <a:custGeom>
              <a:avLst/>
              <a:gdLst>
                <a:gd name="connsiteX0" fmla="*/ 114 w 56418"/>
                <a:gd name="connsiteY0" fmla="*/ 91410 h 91409"/>
                <a:gd name="connsiteX1" fmla="*/ 114 w 56418"/>
                <a:gd name="connsiteY1" fmla="*/ 1482 h 91409"/>
                <a:gd name="connsiteX2" fmla="*/ 10144 w 56418"/>
                <a:gd name="connsiteY2" fmla="*/ 1482 h 91409"/>
                <a:gd name="connsiteX3" fmla="*/ 10144 w 56418"/>
                <a:gd name="connsiteY3" fmla="*/ 9916 h 91409"/>
                <a:gd name="connsiteX4" fmla="*/ 18122 w 56418"/>
                <a:gd name="connsiteY4" fmla="*/ 2508 h 91409"/>
                <a:gd name="connsiteX5" fmla="*/ 28950 w 56418"/>
                <a:gd name="connsiteY5" fmla="*/ 0 h 91409"/>
                <a:gd name="connsiteX6" fmla="*/ 43653 w 56418"/>
                <a:gd name="connsiteY6" fmla="*/ 4331 h 91409"/>
                <a:gd name="connsiteX7" fmla="*/ 53228 w 56418"/>
                <a:gd name="connsiteY7" fmla="*/ 16413 h 91409"/>
                <a:gd name="connsiteX8" fmla="*/ 56419 w 56418"/>
                <a:gd name="connsiteY8" fmla="*/ 33509 h 91409"/>
                <a:gd name="connsiteX9" fmla="*/ 52886 w 56418"/>
                <a:gd name="connsiteY9" fmla="*/ 51518 h 91409"/>
                <a:gd name="connsiteX10" fmla="*/ 42514 w 56418"/>
                <a:gd name="connsiteY10" fmla="*/ 63713 h 91409"/>
                <a:gd name="connsiteX11" fmla="*/ 28152 w 56418"/>
                <a:gd name="connsiteY11" fmla="*/ 67931 h 91409"/>
                <a:gd name="connsiteX12" fmla="*/ 18236 w 56418"/>
                <a:gd name="connsiteY12" fmla="*/ 65651 h 91409"/>
                <a:gd name="connsiteX13" fmla="*/ 11056 w 56418"/>
                <a:gd name="connsiteY13" fmla="*/ 59724 h 91409"/>
                <a:gd name="connsiteX14" fmla="*/ 11056 w 56418"/>
                <a:gd name="connsiteY14" fmla="*/ 91410 h 91409"/>
                <a:gd name="connsiteX15" fmla="*/ 0 w 56418"/>
                <a:gd name="connsiteY15" fmla="*/ 91410 h 91409"/>
                <a:gd name="connsiteX16" fmla="*/ 10144 w 56418"/>
                <a:gd name="connsiteY16" fmla="*/ 34307 h 91409"/>
                <a:gd name="connsiteX17" fmla="*/ 15273 w 56418"/>
                <a:gd name="connsiteY17" fmla="*/ 52886 h 91409"/>
                <a:gd name="connsiteX18" fmla="*/ 27583 w 56418"/>
                <a:gd name="connsiteY18" fmla="*/ 58926 h 91409"/>
                <a:gd name="connsiteX19" fmla="*/ 40120 w 56418"/>
                <a:gd name="connsiteY19" fmla="*/ 52771 h 91409"/>
                <a:gd name="connsiteX20" fmla="*/ 45363 w 56418"/>
                <a:gd name="connsiteY20" fmla="*/ 33509 h 91409"/>
                <a:gd name="connsiteX21" fmla="*/ 40234 w 56418"/>
                <a:gd name="connsiteY21" fmla="*/ 14931 h 91409"/>
                <a:gd name="connsiteX22" fmla="*/ 28038 w 56418"/>
                <a:gd name="connsiteY22" fmla="*/ 8776 h 91409"/>
                <a:gd name="connsiteX23" fmla="*/ 15615 w 56418"/>
                <a:gd name="connsiteY23" fmla="*/ 15387 h 91409"/>
                <a:gd name="connsiteX24" fmla="*/ 10144 w 56418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8" h="91409">
                  <a:moveTo>
                    <a:pt x="114" y="91410"/>
                  </a:moveTo>
                  <a:lnTo>
                    <a:pt x="114" y="1482"/>
                  </a:lnTo>
                  <a:lnTo>
                    <a:pt x="10144" y="1482"/>
                  </a:lnTo>
                  <a:lnTo>
                    <a:pt x="10144" y="9916"/>
                  </a:lnTo>
                  <a:cubicBezTo>
                    <a:pt x="12538" y="6611"/>
                    <a:pt x="15159" y="4103"/>
                    <a:pt x="18122" y="2508"/>
                  </a:cubicBezTo>
                  <a:cubicBezTo>
                    <a:pt x="21086" y="798"/>
                    <a:pt x="24733" y="0"/>
                    <a:pt x="28950" y="0"/>
                  </a:cubicBezTo>
                  <a:cubicBezTo>
                    <a:pt x="34535" y="0"/>
                    <a:pt x="39436" y="1482"/>
                    <a:pt x="43653" y="4331"/>
                  </a:cubicBezTo>
                  <a:cubicBezTo>
                    <a:pt x="47871" y="7180"/>
                    <a:pt x="51062" y="11170"/>
                    <a:pt x="53228" y="16413"/>
                  </a:cubicBezTo>
                  <a:cubicBezTo>
                    <a:pt x="55393" y="21656"/>
                    <a:pt x="56419" y="27355"/>
                    <a:pt x="56419" y="33509"/>
                  </a:cubicBezTo>
                  <a:cubicBezTo>
                    <a:pt x="56419" y="40120"/>
                    <a:pt x="55279" y="46161"/>
                    <a:pt x="52886" y="51518"/>
                  </a:cubicBezTo>
                  <a:cubicBezTo>
                    <a:pt x="50492" y="56875"/>
                    <a:pt x="47073" y="60978"/>
                    <a:pt x="42514" y="63713"/>
                  </a:cubicBezTo>
                  <a:cubicBezTo>
                    <a:pt x="37955" y="66563"/>
                    <a:pt x="33167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055"/>
                    <a:pt x="12879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144" y="34307"/>
                  </a:moveTo>
                  <a:cubicBezTo>
                    <a:pt x="10144" y="42628"/>
                    <a:pt x="11854" y="48896"/>
                    <a:pt x="15273" y="52886"/>
                  </a:cubicBezTo>
                  <a:cubicBezTo>
                    <a:pt x="18692" y="56875"/>
                    <a:pt x="22796" y="58926"/>
                    <a:pt x="27583" y="58926"/>
                  </a:cubicBezTo>
                  <a:cubicBezTo>
                    <a:pt x="32370" y="58926"/>
                    <a:pt x="36701" y="56875"/>
                    <a:pt x="40120" y="52771"/>
                  </a:cubicBezTo>
                  <a:cubicBezTo>
                    <a:pt x="43653" y="48668"/>
                    <a:pt x="45363" y="42172"/>
                    <a:pt x="45363" y="33509"/>
                  </a:cubicBezTo>
                  <a:cubicBezTo>
                    <a:pt x="45363" y="24847"/>
                    <a:pt x="43653" y="19034"/>
                    <a:pt x="40234" y="14931"/>
                  </a:cubicBezTo>
                  <a:cubicBezTo>
                    <a:pt x="36815" y="10828"/>
                    <a:pt x="32712" y="8776"/>
                    <a:pt x="28038" y="8776"/>
                  </a:cubicBezTo>
                  <a:cubicBezTo>
                    <a:pt x="23365" y="8776"/>
                    <a:pt x="19148" y="10942"/>
                    <a:pt x="15615" y="15387"/>
                  </a:cubicBezTo>
                  <a:cubicBezTo>
                    <a:pt x="11968" y="19718"/>
                    <a:pt x="10144" y="26101"/>
                    <a:pt x="10144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F8967443-A87B-14FE-4A8C-658A582D6CB6}"/>
                </a:ext>
              </a:extLst>
            </p:cNvPr>
            <p:cNvSpPr/>
            <p:nvPr/>
          </p:nvSpPr>
          <p:spPr>
            <a:xfrm>
              <a:off x="3357054" y="5327987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8 h 67816"/>
                <a:gd name="connsiteX13" fmla="*/ 31002 w 59838"/>
                <a:gd name="connsiteY13" fmla="*/ 58927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8"/>
                  </a:cubicBezTo>
                  <a:cubicBezTo>
                    <a:pt x="21086" y="56989"/>
                    <a:pt x="25645" y="58927"/>
                    <a:pt x="31002" y="58927"/>
                  </a:cubicBezTo>
                  <a:cubicBezTo>
                    <a:pt x="34991" y="58927"/>
                    <a:pt x="38524" y="57900"/>
                    <a:pt x="41374" y="55735"/>
                  </a:cubicBezTo>
                  <a:cubicBezTo>
                    <a:pt x="44223" y="53570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7D5C620E-E9EF-7137-4CB2-887E21532C59}"/>
                </a:ext>
              </a:extLst>
            </p:cNvPr>
            <p:cNvSpPr/>
            <p:nvPr/>
          </p:nvSpPr>
          <p:spPr>
            <a:xfrm>
              <a:off x="3426466" y="5304621"/>
              <a:ext cx="56418" cy="91295"/>
            </a:xfrm>
            <a:custGeom>
              <a:avLst/>
              <a:gdLst>
                <a:gd name="connsiteX0" fmla="*/ 46047 w 56418"/>
                <a:gd name="connsiteY0" fmla="*/ 89814 h 91295"/>
                <a:gd name="connsiteX1" fmla="*/ 46047 w 56418"/>
                <a:gd name="connsiteY1" fmla="*/ 81608 h 91295"/>
                <a:gd name="connsiteX2" fmla="*/ 27925 w 56418"/>
                <a:gd name="connsiteY2" fmla="*/ 91296 h 91295"/>
                <a:gd name="connsiteX3" fmla="*/ 13677 w 56418"/>
                <a:gd name="connsiteY3" fmla="*/ 86965 h 91295"/>
                <a:gd name="connsiteX4" fmla="*/ 3533 w 56418"/>
                <a:gd name="connsiteY4" fmla="*/ 74997 h 91295"/>
                <a:gd name="connsiteX5" fmla="*/ 0 w 56418"/>
                <a:gd name="connsiteY5" fmla="*/ 57331 h 91295"/>
                <a:gd name="connsiteX6" fmla="*/ 3305 w 56418"/>
                <a:gd name="connsiteY6" fmla="*/ 39664 h 91295"/>
                <a:gd name="connsiteX7" fmla="*/ 12993 w 56418"/>
                <a:gd name="connsiteY7" fmla="*/ 27469 h 91295"/>
                <a:gd name="connsiteX8" fmla="*/ 27469 w 56418"/>
                <a:gd name="connsiteY8" fmla="*/ 23252 h 91295"/>
                <a:gd name="connsiteX9" fmla="*/ 37955 w 56418"/>
                <a:gd name="connsiteY9" fmla="*/ 25759 h 91295"/>
                <a:gd name="connsiteX10" fmla="*/ 45477 w 56418"/>
                <a:gd name="connsiteY10" fmla="*/ 32256 h 91295"/>
                <a:gd name="connsiteX11" fmla="*/ 45477 w 56418"/>
                <a:gd name="connsiteY11" fmla="*/ 0 h 91295"/>
                <a:gd name="connsiteX12" fmla="*/ 56419 w 56418"/>
                <a:gd name="connsiteY12" fmla="*/ 0 h 91295"/>
                <a:gd name="connsiteX13" fmla="*/ 56419 w 56418"/>
                <a:gd name="connsiteY13" fmla="*/ 89700 h 91295"/>
                <a:gd name="connsiteX14" fmla="*/ 46161 w 56418"/>
                <a:gd name="connsiteY14" fmla="*/ 89700 h 91295"/>
                <a:gd name="connsiteX15" fmla="*/ 11170 w 56418"/>
                <a:gd name="connsiteY15" fmla="*/ 57331 h 91295"/>
                <a:gd name="connsiteX16" fmla="*/ 16413 w 56418"/>
                <a:gd name="connsiteY16" fmla="*/ 76023 h 91295"/>
                <a:gd name="connsiteX17" fmla="*/ 28836 w 56418"/>
                <a:gd name="connsiteY17" fmla="*/ 82178 h 91295"/>
                <a:gd name="connsiteX18" fmla="*/ 41146 w 56418"/>
                <a:gd name="connsiteY18" fmla="*/ 76251 h 91295"/>
                <a:gd name="connsiteX19" fmla="*/ 46161 w 56418"/>
                <a:gd name="connsiteY19" fmla="*/ 58243 h 91295"/>
                <a:gd name="connsiteX20" fmla="*/ 41032 w 56418"/>
                <a:gd name="connsiteY20" fmla="*/ 38638 h 91295"/>
                <a:gd name="connsiteX21" fmla="*/ 28380 w 56418"/>
                <a:gd name="connsiteY21" fmla="*/ 32370 h 91295"/>
                <a:gd name="connsiteX22" fmla="*/ 16071 w 56418"/>
                <a:gd name="connsiteY22" fmla="*/ 38411 h 91295"/>
                <a:gd name="connsiteX23" fmla="*/ 11170 w 56418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5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5" y="91296"/>
                  </a:cubicBezTo>
                  <a:cubicBezTo>
                    <a:pt x="22682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5" y="24619"/>
                    <a:pt x="22112" y="23252"/>
                    <a:pt x="27469" y="23252"/>
                  </a:cubicBezTo>
                  <a:cubicBezTo>
                    <a:pt x="31344" y="23252"/>
                    <a:pt x="34877" y="24049"/>
                    <a:pt x="37955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0"/>
                  </a:lnTo>
                  <a:lnTo>
                    <a:pt x="46161" y="89700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79" y="71920"/>
                    <a:pt x="16413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6"/>
                    <a:pt x="41032" y="38638"/>
                  </a:cubicBezTo>
                  <a:cubicBezTo>
                    <a:pt x="37613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1"/>
                  </a:cubicBezTo>
                  <a:cubicBezTo>
                    <a:pt x="12765" y="42400"/>
                    <a:pt x="11170" y="48668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1CE8851-379F-D7A2-76C6-AAB401A6D5D1}"/>
                </a:ext>
              </a:extLst>
            </p:cNvPr>
            <p:cNvSpPr/>
            <p:nvPr/>
          </p:nvSpPr>
          <p:spPr>
            <a:xfrm>
              <a:off x="3531098" y="5327759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9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135 w 59610"/>
                <a:gd name="connsiteY28" fmla="*/ 33965 h 68044"/>
                <a:gd name="connsiteX29" fmla="*/ 27127 w 59610"/>
                <a:gd name="connsiteY29" fmla="*/ 38182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6"/>
                    <a:pt x="2166" y="40690"/>
                  </a:cubicBezTo>
                  <a:cubicBezTo>
                    <a:pt x="3647" y="38069"/>
                    <a:pt x="5471" y="35903"/>
                    <a:pt x="7864" y="34307"/>
                  </a:cubicBezTo>
                  <a:cubicBezTo>
                    <a:pt x="10258" y="32712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9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0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2"/>
                  </a:cubicBezTo>
                  <a:cubicBezTo>
                    <a:pt x="22568" y="38867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1" y="58357"/>
                    <a:pt x="20516" y="59382"/>
                    <a:pt x="24847" y="59382"/>
                  </a:cubicBezTo>
                  <a:cubicBezTo>
                    <a:pt x="29178" y="59382"/>
                    <a:pt x="32826" y="58470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7B2424EA-1837-33D5-BF27-267C77B58EB2}"/>
                </a:ext>
              </a:extLst>
            </p:cNvPr>
            <p:cNvSpPr/>
            <p:nvPr/>
          </p:nvSpPr>
          <p:spPr>
            <a:xfrm>
              <a:off x="3604271" y="5327987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2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2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2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3DD13FD3-EBB2-3B77-CE49-A254F6CC8492}"/>
                </a:ext>
              </a:extLst>
            </p:cNvPr>
            <p:cNvSpPr/>
            <p:nvPr/>
          </p:nvSpPr>
          <p:spPr>
            <a:xfrm>
              <a:off x="3670036" y="5304621"/>
              <a:ext cx="56418" cy="91295"/>
            </a:xfrm>
            <a:custGeom>
              <a:avLst/>
              <a:gdLst>
                <a:gd name="connsiteX0" fmla="*/ 46047 w 56418"/>
                <a:gd name="connsiteY0" fmla="*/ 89814 h 91295"/>
                <a:gd name="connsiteX1" fmla="*/ 46047 w 56418"/>
                <a:gd name="connsiteY1" fmla="*/ 81608 h 91295"/>
                <a:gd name="connsiteX2" fmla="*/ 27925 w 56418"/>
                <a:gd name="connsiteY2" fmla="*/ 91296 h 91295"/>
                <a:gd name="connsiteX3" fmla="*/ 13677 w 56418"/>
                <a:gd name="connsiteY3" fmla="*/ 86965 h 91295"/>
                <a:gd name="connsiteX4" fmla="*/ 3533 w 56418"/>
                <a:gd name="connsiteY4" fmla="*/ 74997 h 91295"/>
                <a:gd name="connsiteX5" fmla="*/ 0 w 56418"/>
                <a:gd name="connsiteY5" fmla="*/ 57331 h 91295"/>
                <a:gd name="connsiteX6" fmla="*/ 3305 w 56418"/>
                <a:gd name="connsiteY6" fmla="*/ 39664 h 91295"/>
                <a:gd name="connsiteX7" fmla="*/ 12993 w 56418"/>
                <a:gd name="connsiteY7" fmla="*/ 27469 h 91295"/>
                <a:gd name="connsiteX8" fmla="*/ 27469 w 56418"/>
                <a:gd name="connsiteY8" fmla="*/ 23252 h 91295"/>
                <a:gd name="connsiteX9" fmla="*/ 37954 w 56418"/>
                <a:gd name="connsiteY9" fmla="*/ 25759 h 91295"/>
                <a:gd name="connsiteX10" fmla="*/ 45477 w 56418"/>
                <a:gd name="connsiteY10" fmla="*/ 32256 h 91295"/>
                <a:gd name="connsiteX11" fmla="*/ 45477 w 56418"/>
                <a:gd name="connsiteY11" fmla="*/ 0 h 91295"/>
                <a:gd name="connsiteX12" fmla="*/ 56419 w 56418"/>
                <a:gd name="connsiteY12" fmla="*/ 0 h 91295"/>
                <a:gd name="connsiteX13" fmla="*/ 56419 w 56418"/>
                <a:gd name="connsiteY13" fmla="*/ 89700 h 91295"/>
                <a:gd name="connsiteX14" fmla="*/ 46161 w 56418"/>
                <a:gd name="connsiteY14" fmla="*/ 89700 h 91295"/>
                <a:gd name="connsiteX15" fmla="*/ 11170 w 56418"/>
                <a:gd name="connsiteY15" fmla="*/ 57331 h 91295"/>
                <a:gd name="connsiteX16" fmla="*/ 16413 w 56418"/>
                <a:gd name="connsiteY16" fmla="*/ 76023 h 91295"/>
                <a:gd name="connsiteX17" fmla="*/ 28836 w 56418"/>
                <a:gd name="connsiteY17" fmla="*/ 82178 h 91295"/>
                <a:gd name="connsiteX18" fmla="*/ 41146 w 56418"/>
                <a:gd name="connsiteY18" fmla="*/ 76251 h 91295"/>
                <a:gd name="connsiteX19" fmla="*/ 46161 w 56418"/>
                <a:gd name="connsiteY19" fmla="*/ 58243 h 91295"/>
                <a:gd name="connsiteX20" fmla="*/ 41032 w 56418"/>
                <a:gd name="connsiteY20" fmla="*/ 38638 h 91295"/>
                <a:gd name="connsiteX21" fmla="*/ 28380 w 56418"/>
                <a:gd name="connsiteY21" fmla="*/ 32370 h 91295"/>
                <a:gd name="connsiteX22" fmla="*/ 16071 w 56418"/>
                <a:gd name="connsiteY22" fmla="*/ 38411 h 91295"/>
                <a:gd name="connsiteX23" fmla="*/ 11170 w 56418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5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5" y="91296"/>
                  </a:cubicBezTo>
                  <a:cubicBezTo>
                    <a:pt x="22682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5" y="24619"/>
                    <a:pt x="22112" y="23252"/>
                    <a:pt x="27469" y="23252"/>
                  </a:cubicBezTo>
                  <a:cubicBezTo>
                    <a:pt x="31344" y="23252"/>
                    <a:pt x="34877" y="24049"/>
                    <a:pt x="37954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0"/>
                  </a:lnTo>
                  <a:lnTo>
                    <a:pt x="46161" y="89700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79" y="71920"/>
                    <a:pt x="16413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6"/>
                    <a:pt x="41032" y="38638"/>
                  </a:cubicBezTo>
                  <a:cubicBezTo>
                    <a:pt x="37613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1"/>
                  </a:cubicBezTo>
                  <a:cubicBezTo>
                    <a:pt x="12765" y="42400"/>
                    <a:pt x="11170" y="48668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D65ECF9E-A80C-03E9-A4A2-5FDF56AAE325}"/>
                </a:ext>
              </a:extLst>
            </p:cNvPr>
            <p:cNvSpPr/>
            <p:nvPr/>
          </p:nvSpPr>
          <p:spPr>
            <a:xfrm>
              <a:off x="3774212" y="5304621"/>
              <a:ext cx="56304" cy="91295"/>
            </a:xfrm>
            <a:custGeom>
              <a:avLst/>
              <a:gdLst>
                <a:gd name="connsiteX0" fmla="*/ 46161 w 56304"/>
                <a:gd name="connsiteY0" fmla="*/ 89814 h 91295"/>
                <a:gd name="connsiteX1" fmla="*/ 46161 w 56304"/>
                <a:gd name="connsiteY1" fmla="*/ 81608 h 91295"/>
                <a:gd name="connsiteX2" fmla="*/ 27925 w 56304"/>
                <a:gd name="connsiteY2" fmla="*/ 91296 h 91295"/>
                <a:gd name="connsiteX3" fmla="*/ 13677 w 56304"/>
                <a:gd name="connsiteY3" fmla="*/ 86965 h 91295"/>
                <a:gd name="connsiteX4" fmla="*/ 3533 w 56304"/>
                <a:gd name="connsiteY4" fmla="*/ 74997 h 91295"/>
                <a:gd name="connsiteX5" fmla="*/ 0 w 56304"/>
                <a:gd name="connsiteY5" fmla="*/ 57331 h 91295"/>
                <a:gd name="connsiteX6" fmla="*/ 3191 w 56304"/>
                <a:gd name="connsiteY6" fmla="*/ 39664 h 91295"/>
                <a:gd name="connsiteX7" fmla="*/ 12879 w 56304"/>
                <a:gd name="connsiteY7" fmla="*/ 27469 h 91295"/>
                <a:gd name="connsiteX8" fmla="*/ 27355 w 56304"/>
                <a:gd name="connsiteY8" fmla="*/ 23252 h 91295"/>
                <a:gd name="connsiteX9" fmla="*/ 37841 w 56304"/>
                <a:gd name="connsiteY9" fmla="*/ 25759 h 91295"/>
                <a:gd name="connsiteX10" fmla="*/ 45363 w 56304"/>
                <a:gd name="connsiteY10" fmla="*/ 32256 h 91295"/>
                <a:gd name="connsiteX11" fmla="*/ 45363 w 56304"/>
                <a:gd name="connsiteY11" fmla="*/ 0 h 91295"/>
                <a:gd name="connsiteX12" fmla="*/ 56305 w 56304"/>
                <a:gd name="connsiteY12" fmla="*/ 0 h 91295"/>
                <a:gd name="connsiteX13" fmla="*/ 56305 w 56304"/>
                <a:gd name="connsiteY13" fmla="*/ 89700 h 91295"/>
                <a:gd name="connsiteX14" fmla="*/ 46047 w 56304"/>
                <a:gd name="connsiteY14" fmla="*/ 89700 h 91295"/>
                <a:gd name="connsiteX15" fmla="*/ 11284 w 56304"/>
                <a:gd name="connsiteY15" fmla="*/ 57331 h 91295"/>
                <a:gd name="connsiteX16" fmla="*/ 16527 w 56304"/>
                <a:gd name="connsiteY16" fmla="*/ 76023 h 91295"/>
                <a:gd name="connsiteX17" fmla="*/ 28950 w 56304"/>
                <a:gd name="connsiteY17" fmla="*/ 82178 h 91295"/>
                <a:gd name="connsiteX18" fmla="*/ 41260 w 56304"/>
                <a:gd name="connsiteY18" fmla="*/ 76251 h 91295"/>
                <a:gd name="connsiteX19" fmla="*/ 46275 w 56304"/>
                <a:gd name="connsiteY19" fmla="*/ 58243 h 91295"/>
                <a:gd name="connsiteX20" fmla="*/ 41146 w 56304"/>
                <a:gd name="connsiteY20" fmla="*/ 38638 h 91295"/>
                <a:gd name="connsiteX21" fmla="*/ 28494 w 56304"/>
                <a:gd name="connsiteY21" fmla="*/ 32370 h 91295"/>
                <a:gd name="connsiteX22" fmla="*/ 16185 w 56304"/>
                <a:gd name="connsiteY22" fmla="*/ 38411 h 91295"/>
                <a:gd name="connsiteX23" fmla="*/ 11284 w 56304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5">
                  <a:moveTo>
                    <a:pt x="46161" y="89814"/>
                  </a:moveTo>
                  <a:lnTo>
                    <a:pt x="46161" y="81608"/>
                  </a:lnTo>
                  <a:cubicBezTo>
                    <a:pt x="42058" y="88105"/>
                    <a:pt x="36017" y="91296"/>
                    <a:pt x="27925" y="91296"/>
                  </a:cubicBezTo>
                  <a:cubicBezTo>
                    <a:pt x="22796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1" y="39664"/>
                  </a:cubicBezTo>
                  <a:cubicBezTo>
                    <a:pt x="5357" y="34421"/>
                    <a:pt x="8548" y="30318"/>
                    <a:pt x="12879" y="27469"/>
                  </a:cubicBezTo>
                  <a:cubicBezTo>
                    <a:pt x="17211" y="24619"/>
                    <a:pt x="21998" y="23252"/>
                    <a:pt x="27355" y="23252"/>
                  </a:cubicBezTo>
                  <a:cubicBezTo>
                    <a:pt x="31230" y="23252"/>
                    <a:pt x="34763" y="24049"/>
                    <a:pt x="37841" y="25759"/>
                  </a:cubicBezTo>
                  <a:cubicBezTo>
                    <a:pt x="40918" y="27355"/>
                    <a:pt x="43425" y="29520"/>
                    <a:pt x="45363" y="32256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3" y="71920"/>
                    <a:pt x="16527" y="76023"/>
                  </a:cubicBezTo>
                  <a:cubicBezTo>
                    <a:pt x="20060" y="80126"/>
                    <a:pt x="24163" y="82178"/>
                    <a:pt x="28950" y="82178"/>
                  </a:cubicBezTo>
                  <a:cubicBezTo>
                    <a:pt x="33737" y="82178"/>
                    <a:pt x="37841" y="80240"/>
                    <a:pt x="41260" y="76251"/>
                  </a:cubicBezTo>
                  <a:cubicBezTo>
                    <a:pt x="44565" y="72262"/>
                    <a:pt x="46275" y="66335"/>
                    <a:pt x="46275" y="58243"/>
                  </a:cubicBezTo>
                  <a:cubicBezTo>
                    <a:pt x="46275" y="49352"/>
                    <a:pt x="44565" y="42856"/>
                    <a:pt x="41146" y="38638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79" y="32370"/>
                    <a:pt x="19490" y="34421"/>
                    <a:pt x="16185" y="38411"/>
                  </a:cubicBezTo>
                  <a:cubicBezTo>
                    <a:pt x="12879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7502DE0F-D333-67AD-BDF3-5ADBDC526877}"/>
                </a:ext>
              </a:extLst>
            </p:cNvPr>
            <p:cNvSpPr/>
            <p:nvPr/>
          </p:nvSpPr>
          <p:spPr>
            <a:xfrm>
              <a:off x="3844080" y="5327987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8 h 67816"/>
                <a:gd name="connsiteX13" fmla="*/ 31002 w 59838"/>
                <a:gd name="connsiteY13" fmla="*/ 58927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8"/>
                  </a:cubicBezTo>
                  <a:cubicBezTo>
                    <a:pt x="21086" y="56989"/>
                    <a:pt x="25645" y="58927"/>
                    <a:pt x="31002" y="58927"/>
                  </a:cubicBezTo>
                  <a:cubicBezTo>
                    <a:pt x="34991" y="58927"/>
                    <a:pt x="38524" y="57900"/>
                    <a:pt x="41374" y="55735"/>
                  </a:cubicBezTo>
                  <a:cubicBezTo>
                    <a:pt x="44223" y="53570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D8353FE4-6EEF-B117-A450-F020DF9ABE2A}"/>
                </a:ext>
              </a:extLst>
            </p:cNvPr>
            <p:cNvSpPr/>
            <p:nvPr/>
          </p:nvSpPr>
          <p:spPr>
            <a:xfrm>
              <a:off x="3917140" y="5304735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8833C363-B559-9025-16ED-B072A787598B}"/>
                </a:ext>
              </a:extLst>
            </p:cNvPr>
            <p:cNvSpPr/>
            <p:nvPr/>
          </p:nvSpPr>
          <p:spPr>
            <a:xfrm>
              <a:off x="3945178" y="530462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EC74C2AC-5ADE-9401-4CAA-F6ECB2F829AB}"/>
                </a:ext>
              </a:extLst>
            </p:cNvPr>
            <p:cNvSpPr/>
            <p:nvPr/>
          </p:nvSpPr>
          <p:spPr>
            <a:xfrm>
              <a:off x="3966150" y="5329468"/>
              <a:ext cx="59610" cy="65081"/>
            </a:xfrm>
            <a:custGeom>
              <a:avLst/>
              <a:gdLst>
                <a:gd name="connsiteX0" fmla="*/ 24733 w 59610"/>
                <a:gd name="connsiteY0" fmla="*/ 64967 h 65081"/>
                <a:gd name="connsiteX1" fmla="*/ 0 w 59610"/>
                <a:gd name="connsiteY1" fmla="*/ 0 h 65081"/>
                <a:gd name="connsiteX2" fmla="*/ 11626 w 59610"/>
                <a:gd name="connsiteY2" fmla="*/ 0 h 65081"/>
                <a:gd name="connsiteX3" fmla="*/ 25531 w 59610"/>
                <a:gd name="connsiteY3" fmla="*/ 38980 h 65081"/>
                <a:gd name="connsiteX4" fmla="*/ 29748 w 59610"/>
                <a:gd name="connsiteY4" fmla="*/ 52088 h 65081"/>
                <a:gd name="connsiteX5" fmla="*/ 33851 w 59610"/>
                <a:gd name="connsiteY5" fmla="*/ 39778 h 65081"/>
                <a:gd name="connsiteX6" fmla="*/ 48326 w 59610"/>
                <a:gd name="connsiteY6" fmla="*/ 114 h 65081"/>
                <a:gd name="connsiteX7" fmla="*/ 59610 w 59610"/>
                <a:gd name="connsiteY7" fmla="*/ 114 h 65081"/>
                <a:gd name="connsiteX8" fmla="*/ 34991 w 59610"/>
                <a:gd name="connsiteY8" fmla="*/ 65081 h 65081"/>
                <a:gd name="connsiteX9" fmla="*/ 24733 w 59610"/>
                <a:gd name="connsiteY9" fmla="*/ 65081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10" h="65081">
                  <a:moveTo>
                    <a:pt x="24733" y="64967"/>
                  </a:moveTo>
                  <a:lnTo>
                    <a:pt x="0" y="0"/>
                  </a:lnTo>
                  <a:lnTo>
                    <a:pt x="11626" y="0"/>
                  </a:lnTo>
                  <a:lnTo>
                    <a:pt x="25531" y="38980"/>
                  </a:lnTo>
                  <a:cubicBezTo>
                    <a:pt x="27013" y="43198"/>
                    <a:pt x="28380" y="47528"/>
                    <a:pt x="29748" y="52088"/>
                  </a:cubicBezTo>
                  <a:cubicBezTo>
                    <a:pt x="30774" y="48668"/>
                    <a:pt x="32142" y="44565"/>
                    <a:pt x="33851" y="39778"/>
                  </a:cubicBezTo>
                  <a:lnTo>
                    <a:pt x="48326" y="114"/>
                  </a:lnTo>
                  <a:lnTo>
                    <a:pt x="59610" y="114"/>
                  </a:lnTo>
                  <a:lnTo>
                    <a:pt x="34991" y="65081"/>
                  </a:lnTo>
                  <a:lnTo>
                    <a:pt x="24733" y="65081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4BE570D2-D0A7-5245-763B-A2A710E166B9}"/>
                </a:ext>
              </a:extLst>
            </p:cNvPr>
            <p:cNvSpPr/>
            <p:nvPr/>
          </p:nvSpPr>
          <p:spPr>
            <a:xfrm>
              <a:off x="4031801" y="5327987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8 h 67816"/>
                <a:gd name="connsiteX13" fmla="*/ 31116 w 59952"/>
                <a:gd name="connsiteY13" fmla="*/ 58927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6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8"/>
                  </a:cubicBezTo>
                  <a:cubicBezTo>
                    <a:pt x="21200" y="56989"/>
                    <a:pt x="25759" y="58927"/>
                    <a:pt x="31116" y="58927"/>
                  </a:cubicBezTo>
                  <a:cubicBezTo>
                    <a:pt x="35105" y="58927"/>
                    <a:pt x="38638" y="57900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27EECC30-0D60-D4D5-2357-2DAE85A8AA20}"/>
                </a:ext>
              </a:extLst>
            </p:cNvPr>
            <p:cNvSpPr/>
            <p:nvPr/>
          </p:nvSpPr>
          <p:spPr>
            <a:xfrm>
              <a:off x="4104861" y="5327987"/>
              <a:ext cx="35333" cy="66562"/>
            </a:xfrm>
            <a:custGeom>
              <a:avLst/>
              <a:gdLst>
                <a:gd name="connsiteX0" fmla="*/ 0 w 35333"/>
                <a:gd name="connsiteY0" fmla="*/ 66449 h 66562"/>
                <a:gd name="connsiteX1" fmla="*/ 0 w 35333"/>
                <a:gd name="connsiteY1" fmla="*/ 1482 h 66562"/>
                <a:gd name="connsiteX2" fmla="*/ 9916 w 35333"/>
                <a:gd name="connsiteY2" fmla="*/ 1482 h 66562"/>
                <a:gd name="connsiteX3" fmla="*/ 9916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1284"/>
                  </a:lnTo>
                  <a:cubicBezTo>
                    <a:pt x="12424" y="6725"/>
                    <a:pt x="14817" y="3647"/>
                    <a:pt x="16983" y="2166"/>
                  </a:cubicBezTo>
                  <a:cubicBezTo>
                    <a:pt x="19148" y="684"/>
                    <a:pt x="21428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2A65265C-5B44-FDC2-19B1-774619636D9A}"/>
                </a:ext>
              </a:extLst>
            </p:cNvPr>
            <p:cNvSpPr/>
            <p:nvPr/>
          </p:nvSpPr>
          <p:spPr>
            <a:xfrm>
              <a:off x="4143043" y="5327987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8 h 67816"/>
                <a:gd name="connsiteX13" fmla="*/ 31116 w 59952"/>
                <a:gd name="connsiteY13" fmla="*/ 58927 h 67816"/>
                <a:gd name="connsiteX14" fmla="*/ 41488 w 59952"/>
                <a:gd name="connsiteY14" fmla="*/ 55735 h 67816"/>
                <a:gd name="connsiteX15" fmla="*/ 48327 w 59952"/>
                <a:gd name="connsiteY15" fmla="*/ 45591 h 67816"/>
                <a:gd name="connsiteX16" fmla="*/ 11968 w 59952"/>
                <a:gd name="connsiteY16" fmla="*/ 27696 h 67816"/>
                <a:gd name="connsiteX17" fmla="*/ 48327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7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6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8"/>
                  </a:cubicBezTo>
                  <a:cubicBezTo>
                    <a:pt x="21200" y="56989"/>
                    <a:pt x="25759" y="58927"/>
                    <a:pt x="31116" y="58927"/>
                  </a:cubicBezTo>
                  <a:cubicBezTo>
                    <a:pt x="35105" y="58927"/>
                    <a:pt x="38638" y="57900"/>
                    <a:pt x="41488" y="55735"/>
                  </a:cubicBezTo>
                  <a:cubicBezTo>
                    <a:pt x="44337" y="53570"/>
                    <a:pt x="46617" y="50264"/>
                    <a:pt x="48327" y="45591"/>
                  </a:cubicBezTo>
                  <a:close/>
                  <a:moveTo>
                    <a:pt x="11968" y="27696"/>
                  </a:moveTo>
                  <a:lnTo>
                    <a:pt x="48327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C37B5006-A190-37F2-B868-7079B1AE6E6B}"/>
                </a:ext>
              </a:extLst>
            </p:cNvPr>
            <p:cNvSpPr/>
            <p:nvPr/>
          </p:nvSpPr>
          <p:spPr>
            <a:xfrm>
              <a:off x="4212227" y="5304621"/>
              <a:ext cx="56304" cy="91295"/>
            </a:xfrm>
            <a:custGeom>
              <a:avLst/>
              <a:gdLst>
                <a:gd name="connsiteX0" fmla="*/ 46161 w 56304"/>
                <a:gd name="connsiteY0" fmla="*/ 89814 h 91295"/>
                <a:gd name="connsiteX1" fmla="*/ 46161 w 56304"/>
                <a:gd name="connsiteY1" fmla="*/ 81608 h 91295"/>
                <a:gd name="connsiteX2" fmla="*/ 27924 w 56304"/>
                <a:gd name="connsiteY2" fmla="*/ 91296 h 91295"/>
                <a:gd name="connsiteX3" fmla="*/ 13677 w 56304"/>
                <a:gd name="connsiteY3" fmla="*/ 86965 h 91295"/>
                <a:gd name="connsiteX4" fmla="*/ 3533 w 56304"/>
                <a:gd name="connsiteY4" fmla="*/ 74997 h 91295"/>
                <a:gd name="connsiteX5" fmla="*/ 0 w 56304"/>
                <a:gd name="connsiteY5" fmla="*/ 57331 h 91295"/>
                <a:gd name="connsiteX6" fmla="*/ 3191 w 56304"/>
                <a:gd name="connsiteY6" fmla="*/ 39664 h 91295"/>
                <a:gd name="connsiteX7" fmla="*/ 12879 w 56304"/>
                <a:gd name="connsiteY7" fmla="*/ 27469 h 91295"/>
                <a:gd name="connsiteX8" fmla="*/ 27355 w 56304"/>
                <a:gd name="connsiteY8" fmla="*/ 23252 h 91295"/>
                <a:gd name="connsiteX9" fmla="*/ 37841 w 56304"/>
                <a:gd name="connsiteY9" fmla="*/ 25759 h 91295"/>
                <a:gd name="connsiteX10" fmla="*/ 45363 w 56304"/>
                <a:gd name="connsiteY10" fmla="*/ 32256 h 91295"/>
                <a:gd name="connsiteX11" fmla="*/ 45363 w 56304"/>
                <a:gd name="connsiteY11" fmla="*/ 0 h 91295"/>
                <a:gd name="connsiteX12" fmla="*/ 56305 w 56304"/>
                <a:gd name="connsiteY12" fmla="*/ 0 h 91295"/>
                <a:gd name="connsiteX13" fmla="*/ 56305 w 56304"/>
                <a:gd name="connsiteY13" fmla="*/ 89700 h 91295"/>
                <a:gd name="connsiteX14" fmla="*/ 46047 w 56304"/>
                <a:gd name="connsiteY14" fmla="*/ 89700 h 91295"/>
                <a:gd name="connsiteX15" fmla="*/ 11284 w 56304"/>
                <a:gd name="connsiteY15" fmla="*/ 57331 h 91295"/>
                <a:gd name="connsiteX16" fmla="*/ 16527 w 56304"/>
                <a:gd name="connsiteY16" fmla="*/ 76023 h 91295"/>
                <a:gd name="connsiteX17" fmla="*/ 28950 w 56304"/>
                <a:gd name="connsiteY17" fmla="*/ 82178 h 91295"/>
                <a:gd name="connsiteX18" fmla="*/ 41260 w 56304"/>
                <a:gd name="connsiteY18" fmla="*/ 76251 h 91295"/>
                <a:gd name="connsiteX19" fmla="*/ 46275 w 56304"/>
                <a:gd name="connsiteY19" fmla="*/ 58243 h 91295"/>
                <a:gd name="connsiteX20" fmla="*/ 41146 w 56304"/>
                <a:gd name="connsiteY20" fmla="*/ 38638 h 91295"/>
                <a:gd name="connsiteX21" fmla="*/ 28494 w 56304"/>
                <a:gd name="connsiteY21" fmla="*/ 32370 h 91295"/>
                <a:gd name="connsiteX22" fmla="*/ 16185 w 56304"/>
                <a:gd name="connsiteY22" fmla="*/ 38411 h 91295"/>
                <a:gd name="connsiteX23" fmla="*/ 11284 w 56304"/>
                <a:gd name="connsiteY23" fmla="*/ 57331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5">
                  <a:moveTo>
                    <a:pt x="46161" y="89814"/>
                  </a:moveTo>
                  <a:lnTo>
                    <a:pt x="46161" y="81608"/>
                  </a:lnTo>
                  <a:cubicBezTo>
                    <a:pt x="42058" y="88105"/>
                    <a:pt x="36017" y="91296"/>
                    <a:pt x="27924" y="91296"/>
                  </a:cubicBezTo>
                  <a:cubicBezTo>
                    <a:pt x="22796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1" y="39664"/>
                  </a:cubicBezTo>
                  <a:cubicBezTo>
                    <a:pt x="5357" y="34421"/>
                    <a:pt x="8548" y="30318"/>
                    <a:pt x="12879" y="27469"/>
                  </a:cubicBezTo>
                  <a:cubicBezTo>
                    <a:pt x="17211" y="24619"/>
                    <a:pt x="21998" y="23252"/>
                    <a:pt x="27355" y="23252"/>
                  </a:cubicBezTo>
                  <a:cubicBezTo>
                    <a:pt x="31230" y="23252"/>
                    <a:pt x="34763" y="24049"/>
                    <a:pt x="37841" y="25759"/>
                  </a:cubicBezTo>
                  <a:cubicBezTo>
                    <a:pt x="40918" y="27355"/>
                    <a:pt x="43425" y="29520"/>
                    <a:pt x="45363" y="32256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3" y="71920"/>
                    <a:pt x="16527" y="76023"/>
                  </a:cubicBezTo>
                  <a:cubicBezTo>
                    <a:pt x="20060" y="80126"/>
                    <a:pt x="24163" y="82178"/>
                    <a:pt x="28950" y="82178"/>
                  </a:cubicBezTo>
                  <a:cubicBezTo>
                    <a:pt x="33737" y="82178"/>
                    <a:pt x="37841" y="80240"/>
                    <a:pt x="41260" y="76251"/>
                  </a:cubicBezTo>
                  <a:cubicBezTo>
                    <a:pt x="44565" y="72262"/>
                    <a:pt x="46275" y="66335"/>
                    <a:pt x="46275" y="58243"/>
                  </a:cubicBezTo>
                  <a:cubicBezTo>
                    <a:pt x="46275" y="49352"/>
                    <a:pt x="44565" y="42856"/>
                    <a:pt x="41146" y="38638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79" y="32370"/>
                    <a:pt x="19490" y="34421"/>
                    <a:pt x="16185" y="38411"/>
                  </a:cubicBezTo>
                  <a:cubicBezTo>
                    <a:pt x="12879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B324F7A9-CC1D-8A51-A853-0F43266CC883}"/>
                </a:ext>
              </a:extLst>
            </p:cNvPr>
            <p:cNvSpPr/>
            <p:nvPr/>
          </p:nvSpPr>
          <p:spPr>
            <a:xfrm>
              <a:off x="4314351" y="5306673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800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800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3" y="78075"/>
                    <a:pt x="23707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86C1C4D5-FB13-8EF4-D519-1CCE9201BA4F}"/>
                </a:ext>
              </a:extLst>
            </p:cNvPr>
            <p:cNvSpPr/>
            <p:nvPr/>
          </p:nvSpPr>
          <p:spPr>
            <a:xfrm>
              <a:off x="4355269" y="5304735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5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3000 w 52999"/>
                <a:gd name="connsiteY7" fmla="*/ 48668 h 89814"/>
                <a:gd name="connsiteX8" fmla="*/ 53000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6 w 52999"/>
                <a:gd name="connsiteY12" fmla="*/ 32825 h 89814"/>
                <a:gd name="connsiteX13" fmla="*/ 19034 w 52999"/>
                <a:gd name="connsiteY13" fmla="*/ 35333 h 89814"/>
                <a:gd name="connsiteX14" fmla="*/ 12879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5"/>
                  </a:lnTo>
                  <a:cubicBezTo>
                    <a:pt x="16185" y="26329"/>
                    <a:pt x="22682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3000" y="42286"/>
                    <a:pt x="53000" y="48668"/>
                  </a:cubicBezTo>
                  <a:lnTo>
                    <a:pt x="53000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712" y="32825"/>
                    <a:pt x="28266" y="32825"/>
                  </a:cubicBezTo>
                  <a:cubicBezTo>
                    <a:pt x="24961" y="32825"/>
                    <a:pt x="21884" y="33623"/>
                    <a:pt x="19034" y="35333"/>
                  </a:cubicBezTo>
                  <a:cubicBezTo>
                    <a:pt x="16185" y="37043"/>
                    <a:pt x="14133" y="39322"/>
                    <a:pt x="12879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81219A5D-D67C-FFD0-662B-3FAD2BCB3252}"/>
                </a:ext>
              </a:extLst>
            </p:cNvPr>
            <p:cNvSpPr/>
            <p:nvPr/>
          </p:nvSpPr>
          <p:spPr>
            <a:xfrm>
              <a:off x="4424682" y="5327987"/>
              <a:ext cx="35333" cy="66562"/>
            </a:xfrm>
            <a:custGeom>
              <a:avLst/>
              <a:gdLst>
                <a:gd name="connsiteX0" fmla="*/ 0 w 35333"/>
                <a:gd name="connsiteY0" fmla="*/ 66449 h 66562"/>
                <a:gd name="connsiteX1" fmla="*/ 0 w 35333"/>
                <a:gd name="connsiteY1" fmla="*/ 1482 h 66562"/>
                <a:gd name="connsiteX2" fmla="*/ 9916 w 35333"/>
                <a:gd name="connsiteY2" fmla="*/ 1482 h 66562"/>
                <a:gd name="connsiteX3" fmla="*/ 9916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79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1284"/>
                  </a:lnTo>
                  <a:cubicBezTo>
                    <a:pt x="12424" y="6725"/>
                    <a:pt x="14817" y="3647"/>
                    <a:pt x="16983" y="2166"/>
                  </a:cubicBezTo>
                  <a:cubicBezTo>
                    <a:pt x="19148" y="684"/>
                    <a:pt x="21428" y="0"/>
                    <a:pt x="24049" y="0"/>
                  </a:cubicBezTo>
                  <a:cubicBezTo>
                    <a:pt x="27810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79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6E12D2B0-473E-AB9B-9C88-DC8EEAC1A38A}"/>
                </a:ext>
              </a:extLst>
            </p:cNvPr>
            <p:cNvSpPr/>
            <p:nvPr/>
          </p:nvSpPr>
          <p:spPr>
            <a:xfrm>
              <a:off x="4462294" y="5327873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0 h 67930"/>
                <a:gd name="connsiteX2" fmla="*/ 30546 w 60977"/>
                <a:gd name="connsiteY2" fmla="*/ 0 h 67930"/>
                <a:gd name="connsiteX3" fmla="*/ 52430 w 60977"/>
                <a:gd name="connsiteY3" fmla="*/ 8776 h 67930"/>
                <a:gd name="connsiteX4" fmla="*/ 60978 w 60977"/>
                <a:gd name="connsiteY4" fmla="*/ 33053 h 67930"/>
                <a:gd name="connsiteX5" fmla="*/ 57217 w 60977"/>
                <a:gd name="connsiteY5" fmla="*/ 52771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9 w 60977"/>
                <a:gd name="connsiteY11" fmla="*/ 52657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9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0"/>
                  </a:cubicBezTo>
                  <a:cubicBezTo>
                    <a:pt x="15729" y="2393"/>
                    <a:pt x="22568" y="0"/>
                    <a:pt x="30546" y="0"/>
                  </a:cubicBezTo>
                  <a:cubicBezTo>
                    <a:pt x="39436" y="0"/>
                    <a:pt x="46845" y="2963"/>
                    <a:pt x="52430" y="8776"/>
                  </a:cubicBezTo>
                  <a:cubicBezTo>
                    <a:pt x="58129" y="14589"/>
                    <a:pt x="60978" y="22681"/>
                    <a:pt x="60978" y="33053"/>
                  </a:cubicBezTo>
                  <a:cubicBezTo>
                    <a:pt x="60978" y="41374"/>
                    <a:pt x="59724" y="47985"/>
                    <a:pt x="57217" y="52771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4"/>
                    <a:pt x="16869" y="52657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1E8C1015-1A5F-915D-64DA-5DA0A28D93A7}"/>
                </a:ext>
              </a:extLst>
            </p:cNvPr>
            <p:cNvSpPr/>
            <p:nvPr/>
          </p:nvSpPr>
          <p:spPr>
            <a:xfrm>
              <a:off x="4535810" y="5329468"/>
              <a:ext cx="52885" cy="66448"/>
            </a:xfrm>
            <a:custGeom>
              <a:avLst/>
              <a:gdLst>
                <a:gd name="connsiteX0" fmla="*/ 42855 w 52885"/>
                <a:gd name="connsiteY0" fmla="*/ 64967 h 66448"/>
                <a:gd name="connsiteX1" fmla="*/ 42855 w 52885"/>
                <a:gd name="connsiteY1" fmla="*/ 55393 h 66448"/>
                <a:gd name="connsiteX2" fmla="*/ 22226 w 52885"/>
                <a:gd name="connsiteY2" fmla="*/ 66449 h 66448"/>
                <a:gd name="connsiteX3" fmla="*/ 11512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8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6 w 52885"/>
                <a:gd name="connsiteY17" fmla="*/ 0 h 66448"/>
                <a:gd name="connsiteX18" fmla="*/ 52886 w 52885"/>
                <a:gd name="connsiteY18" fmla="*/ 64967 h 66448"/>
                <a:gd name="connsiteX19" fmla="*/ 42969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5" y="64967"/>
                  </a:moveTo>
                  <a:lnTo>
                    <a:pt x="42855" y="55393"/>
                  </a:lnTo>
                  <a:cubicBezTo>
                    <a:pt x="37841" y="62688"/>
                    <a:pt x="30888" y="66449"/>
                    <a:pt x="22226" y="66449"/>
                  </a:cubicBezTo>
                  <a:cubicBezTo>
                    <a:pt x="18350" y="66449"/>
                    <a:pt x="14817" y="65765"/>
                    <a:pt x="11512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7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2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0" y="56989"/>
                    <a:pt x="30888" y="56191"/>
                    <a:pt x="33851" y="54481"/>
                  </a:cubicBezTo>
                  <a:cubicBezTo>
                    <a:pt x="36701" y="52772"/>
                    <a:pt x="38752" y="50492"/>
                    <a:pt x="40006" y="47528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2969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F88B34DC-BF0A-9739-EFD1-5F50092D0678}"/>
                </a:ext>
              </a:extLst>
            </p:cNvPr>
            <p:cNvSpPr/>
            <p:nvPr/>
          </p:nvSpPr>
          <p:spPr>
            <a:xfrm>
              <a:off x="4601461" y="5327759"/>
              <a:ext cx="57330" cy="92891"/>
            </a:xfrm>
            <a:custGeom>
              <a:avLst/>
              <a:gdLst>
                <a:gd name="connsiteX0" fmla="*/ 2166 w 57330"/>
                <a:gd name="connsiteY0" fmla="*/ 72034 h 92891"/>
                <a:gd name="connsiteX1" fmla="*/ 12880 w 57330"/>
                <a:gd name="connsiteY1" fmla="*/ 73630 h 92891"/>
                <a:gd name="connsiteX2" fmla="*/ 16641 w 57330"/>
                <a:gd name="connsiteY2" fmla="*/ 80810 h 92891"/>
                <a:gd name="connsiteX3" fmla="*/ 27811 w 57330"/>
                <a:gd name="connsiteY3" fmla="*/ 83887 h 92891"/>
                <a:gd name="connsiteX4" fmla="*/ 39664 w 57330"/>
                <a:gd name="connsiteY4" fmla="*/ 80810 h 92891"/>
                <a:gd name="connsiteX5" fmla="*/ 45249 w 57330"/>
                <a:gd name="connsiteY5" fmla="*/ 72262 h 92891"/>
                <a:gd name="connsiteX6" fmla="*/ 46047 w 57330"/>
                <a:gd name="connsiteY6" fmla="*/ 58128 h 92891"/>
                <a:gd name="connsiteX7" fmla="*/ 28038 w 57330"/>
                <a:gd name="connsiteY7" fmla="*/ 66677 h 92891"/>
                <a:gd name="connsiteX8" fmla="*/ 7295 w 57330"/>
                <a:gd name="connsiteY8" fmla="*/ 56989 h 92891"/>
                <a:gd name="connsiteX9" fmla="*/ 0 w 57330"/>
                <a:gd name="connsiteY9" fmla="*/ 33737 h 92891"/>
                <a:gd name="connsiteX10" fmla="*/ 3305 w 57330"/>
                <a:gd name="connsiteY10" fmla="*/ 16527 h 92891"/>
                <a:gd name="connsiteX11" fmla="*/ 13107 w 57330"/>
                <a:gd name="connsiteY11" fmla="*/ 4331 h 92891"/>
                <a:gd name="connsiteX12" fmla="*/ 28152 w 57330"/>
                <a:gd name="connsiteY12" fmla="*/ 0 h 92891"/>
                <a:gd name="connsiteX13" fmla="*/ 47187 w 57330"/>
                <a:gd name="connsiteY13" fmla="*/ 9346 h 92891"/>
                <a:gd name="connsiteX14" fmla="*/ 47187 w 57330"/>
                <a:gd name="connsiteY14" fmla="*/ 1482 h 92891"/>
                <a:gd name="connsiteX15" fmla="*/ 57331 w 57330"/>
                <a:gd name="connsiteY15" fmla="*/ 1482 h 92891"/>
                <a:gd name="connsiteX16" fmla="*/ 57331 w 57330"/>
                <a:gd name="connsiteY16" fmla="*/ 57673 h 92891"/>
                <a:gd name="connsiteX17" fmla="*/ 54253 w 57330"/>
                <a:gd name="connsiteY17" fmla="*/ 79214 h 92891"/>
                <a:gd name="connsiteX18" fmla="*/ 44451 w 57330"/>
                <a:gd name="connsiteY18" fmla="*/ 89244 h 92891"/>
                <a:gd name="connsiteX19" fmla="*/ 27925 w 57330"/>
                <a:gd name="connsiteY19" fmla="*/ 92892 h 92891"/>
                <a:gd name="connsiteX20" fmla="*/ 9118 w 57330"/>
                <a:gd name="connsiteY20" fmla="*/ 87649 h 92891"/>
                <a:gd name="connsiteX21" fmla="*/ 2166 w 57330"/>
                <a:gd name="connsiteY21" fmla="*/ 71920 h 92891"/>
                <a:gd name="connsiteX22" fmla="*/ 11284 w 57330"/>
                <a:gd name="connsiteY22" fmla="*/ 32939 h 92891"/>
                <a:gd name="connsiteX23" fmla="*/ 16413 w 57330"/>
                <a:gd name="connsiteY23" fmla="*/ 51632 h 92891"/>
                <a:gd name="connsiteX24" fmla="*/ 29178 w 57330"/>
                <a:gd name="connsiteY24" fmla="*/ 57559 h 92891"/>
                <a:gd name="connsiteX25" fmla="*/ 41944 w 57330"/>
                <a:gd name="connsiteY25" fmla="*/ 51746 h 92891"/>
                <a:gd name="connsiteX26" fmla="*/ 47073 w 57330"/>
                <a:gd name="connsiteY26" fmla="*/ 33395 h 92891"/>
                <a:gd name="connsiteX27" fmla="*/ 41830 w 57330"/>
                <a:gd name="connsiteY27" fmla="*/ 15387 h 92891"/>
                <a:gd name="connsiteX28" fmla="*/ 29064 w 57330"/>
                <a:gd name="connsiteY28" fmla="*/ 9346 h 92891"/>
                <a:gd name="connsiteX29" fmla="*/ 16527 w 57330"/>
                <a:gd name="connsiteY29" fmla="*/ 15273 h 92891"/>
                <a:gd name="connsiteX30" fmla="*/ 11398 w 57330"/>
                <a:gd name="connsiteY30" fmla="*/ 32939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330" h="92891">
                  <a:moveTo>
                    <a:pt x="2166" y="72034"/>
                  </a:moveTo>
                  <a:lnTo>
                    <a:pt x="12880" y="73630"/>
                  </a:lnTo>
                  <a:cubicBezTo>
                    <a:pt x="13335" y="76935"/>
                    <a:pt x="14589" y="79328"/>
                    <a:pt x="16641" y="80810"/>
                  </a:cubicBezTo>
                  <a:cubicBezTo>
                    <a:pt x="19376" y="82862"/>
                    <a:pt x="23137" y="83887"/>
                    <a:pt x="27811" y="83887"/>
                  </a:cubicBezTo>
                  <a:cubicBezTo>
                    <a:pt x="32939" y="83887"/>
                    <a:pt x="36815" y="82862"/>
                    <a:pt x="39664" y="80810"/>
                  </a:cubicBezTo>
                  <a:cubicBezTo>
                    <a:pt x="42400" y="78759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8"/>
                  </a:cubicBezTo>
                  <a:cubicBezTo>
                    <a:pt x="41260" y="63827"/>
                    <a:pt x="35219" y="66677"/>
                    <a:pt x="28038" y="66677"/>
                  </a:cubicBezTo>
                  <a:cubicBezTo>
                    <a:pt x="19148" y="66677"/>
                    <a:pt x="12196" y="63485"/>
                    <a:pt x="7295" y="56989"/>
                  </a:cubicBezTo>
                  <a:cubicBezTo>
                    <a:pt x="2394" y="50492"/>
                    <a:pt x="0" y="42855"/>
                    <a:pt x="0" y="33737"/>
                  </a:cubicBezTo>
                  <a:cubicBezTo>
                    <a:pt x="0" y="27583"/>
                    <a:pt x="1140" y="21770"/>
                    <a:pt x="3305" y="16527"/>
                  </a:cubicBezTo>
                  <a:cubicBezTo>
                    <a:pt x="5585" y="11284"/>
                    <a:pt x="8776" y="7181"/>
                    <a:pt x="13107" y="4331"/>
                  </a:cubicBezTo>
                  <a:cubicBezTo>
                    <a:pt x="17325" y="1482"/>
                    <a:pt x="22340" y="0"/>
                    <a:pt x="28152" y="0"/>
                  </a:cubicBezTo>
                  <a:cubicBezTo>
                    <a:pt x="35789" y="0"/>
                    <a:pt x="42172" y="3077"/>
                    <a:pt x="47187" y="9346"/>
                  </a:cubicBezTo>
                  <a:lnTo>
                    <a:pt x="47187" y="1482"/>
                  </a:lnTo>
                  <a:lnTo>
                    <a:pt x="57331" y="1482"/>
                  </a:lnTo>
                  <a:lnTo>
                    <a:pt x="57331" y="57673"/>
                  </a:lnTo>
                  <a:cubicBezTo>
                    <a:pt x="57331" y="67817"/>
                    <a:pt x="56305" y="74997"/>
                    <a:pt x="54253" y="79214"/>
                  </a:cubicBezTo>
                  <a:cubicBezTo>
                    <a:pt x="52202" y="83431"/>
                    <a:pt x="48896" y="86737"/>
                    <a:pt x="44451" y="89244"/>
                  </a:cubicBezTo>
                  <a:cubicBezTo>
                    <a:pt x="40006" y="91638"/>
                    <a:pt x="34421" y="92892"/>
                    <a:pt x="27925" y="92892"/>
                  </a:cubicBezTo>
                  <a:cubicBezTo>
                    <a:pt x="20174" y="92892"/>
                    <a:pt x="13905" y="91182"/>
                    <a:pt x="9118" y="87649"/>
                  </a:cubicBezTo>
                  <a:cubicBezTo>
                    <a:pt x="4331" y="84115"/>
                    <a:pt x="2052" y="78872"/>
                    <a:pt x="2166" y="71920"/>
                  </a:cubicBezTo>
                  <a:close/>
                  <a:moveTo>
                    <a:pt x="11284" y="32939"/>
                  </a:moveTo>
                  <a:cubicBezTo>
                    <a:pt x="11284" y="41488"/>
                    <a:pt x="12993" y="47643"/>
                    <a:pt x="16413" y="51632"/>
                  </a:cubicBezTo>
                  <a:cubicBezTo>
                    <a:pt x="19832" y="55507"/>
                    <a:pt x="24049" y="57559"/>
                    <a:pt x="29178" y="57559"/>
                  </a:cubicBezTo>
                  <a:cubicBezTo>
                    <a:pt x="34307" y="57559"/>
                    <a:pt x="38524" y="55621"/>
                    <a:pt x="41944" y="51746"/>
                  </a:cubicBezTo>
                  <a:cubicBezTo>
                    <a:pt x="45363" y="47871"/>
                    <a:pt x="47073" y="41716"/>
                    <a:pt x="47073" y="33395"/>
                  </a:cubicBezTo>
                  <a:cubicBezTo>
                    <a:pt x="47073" y="25075"/>
                    <a:pt x="45249" y="19490"/>
                    <a:pt x="41830" y="15387"/>
                  </a:cubicBezTo>
                  <a:cubicBezTo>
                    <a:pt x="38410" y="11284"/>
                    <a:pt x="34079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7" y="19262"/>
                    <a:pt x="11398" y="25189"/>
                    <a:pt x="11398" y="32939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7DAA69EF-93A1-4827-9DC5-DB52B18DA49C}"/>
                </a:ext>
              </a:extLst>
            </p:cNvPr>
            <p:cNvSpPr/>
            <p:nvPr/>
          </p:nvSpPr>
          <p:spPr>
            <a:xfrm>
              <a:off x="4675318" y="5304735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5 h 89814"/>
                <a:gd name="connsiteX4" fmla="*/ 30546 w 52999"/>
                <a:gd name="connsiteY4" fmla="*/ 23365 h 89814"/>
                <a:gd name="connsiteX5" fmla="*/ 43084 w 52999"/>
                <a:gd name="connsiteY5" fmla="*/ 26215 h 89814"/>
                <a:gd name="connsiteX6" fmla="*/ 50720 w 52999"/>
                <a:gd name="connsiteY6" fmla="*/ 34079 h 89814"/>
                <a:gd name="connsiteX7" fmla="*/ 53000 w 52999"/>
                <a:gd name="connsiteY7" fmla="*/ 48668 h 89814"/>
                <a:gd name="connsiteX8" fmla="*/ 53000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1 w 52999"/>
                <a:gd name="connsiteY11" fmla="*/ 36587 h 89814"/>
                <a:gd name="connsiteX12" fmla="*/ 28267 w 52999"/>
                <a:gd name="connsiteY12" fmla="*/ 32825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5"/>
                  </a:lnTo>
                  <a:cubicBezTo>
                    <a:pt x="16185" y="26329"/>
                    <a:pt x="22682" y="23365"/>
                    <a:pt x="30546" y="23365"/>
                  </a:cubicBezTo>
                  <a:cubicBezTo>
                    <a:pt x="35333" y="23365"/>
                    <a:pt x="39550" y="24277"/>
                    <a:pt x="43084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3000" y="42286"/>
                    <a:pt x="53000" y="48668"/>
                  </a:cubicBezTo>
                  <a:lnTo>
                    <a:pt x="53000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1" y="36587"/>
                  </a:cubicBezTo>
                  <a:cubicBezTo>
                    <a:pt x="36017" y="34079"/>
                    <a:pt x="32712" y="32825"/>
                    <a:pt x="28267" y="32825"/>
                  </a:cubicBezTo>
                  <a:cubicBezTo>
                    <a:pt x="24961" y="32825"/>
                    <a:pt x="21884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6A645570-F7B0-6B60-A425-B866DFF28DC3}"/>
                </a:ext>
              </a:extLst>
            </p:cNvPr>
            <p:cNvSpPr/>
            <p:nvPr/>
          </p:nvSpPr>
          <p:spPr>
            <a:xfrm>
              <a:off x="4774365" y="5304735"/>
              <a:ext cx="71122" cy="89700"/>
            </a:xfrm>
            <a:custGeom>
              <a:avLst/>
              <a:gdLst>
                <a:gd name="connsiteX0" fmla="*/ 29520 w 71122"/>
                <a:gd name="connsiteY0" fmla="*/ 89700 h 89700"/>
                <a:gd name="connsiteX1" fmla="*/ 29520 w 71122"/>
                <a:gd name="connsiteY1" fmla="*/ 10600 h 89700"/>
                <a:gd name="connsiteX2" fmla="*/ 0 w 71122"/>
                <a:gd name="connsiteY2" fmla="*/ 10600 h 89700"/>
                <a:gd name="connsiteX3" fmla="*/ 0 w 71122"/>
                <a:gd name="connsiteY3" fmla="*/ 0 h 89700"/>
                <a:gd name="connsiteX4" fmla="*/ 71122 w 71122"/>
                <a:gd name="connsiteY4" fmla="*/ 0 h 89700"/>
                <a:gd name="connsiteX5" fmla="*/ 71122 w 71122"/>
                <a:gd name="connsiteY5" fmla="*/ 10600 h 89700"/>
                <a:gd name="connsiteX6" fmla="*/ 41374 w 71122"/>
                <a:gd name="connsiteY6" fmla="*/ 10600 h 89700"/>
                <a:gd name="connsiteX7" fmla="*/ 41374 w 71122"/>
                <a:gd name="connsiteY7" fmla="*/ 89700 h 89700"/>
                <a:gd name="connsiteX8" fmla="*/ 29520 w 71122"/>
                <a:gd name="connsiteY8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" h="89700">
                  <a:moveTo>
                    <a:pt x="29520" y="89700"/>
                  </a:moveTo>
                  <a:lnTo>
                    <a:pt x="29520" y="10600"/>
                  </a:lnTo>
                  <a:lnTo>
                    <a:pt x="0" y="10600"/>
                  </a:lnTo>
                  <a:lnTo>
                    <a:pt x="0" y="0"/>
                  </a:lnTo>
                  <a:lnTo>
                    <a:pt x="71122" y="0"/>
                  </a:lnTo>
                  <a:lnTo>
                    <a:pt x="71122" y="10600"/>
                  </a:lnTo>
                  <a:lnTo>
                    <a:pt x="41374" y="10600"/>
                  </a:lnTo>
                  <a:lnTo>
                    <a:pt x="41374" y="89700"/>
                  </a:lnTo>
                  <a:lnTo>
                    <a:pt x="2952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3A7B2CE1-AA0C-52EE-8A16-585DEAB2A33A}"/>
                </a:ext>
              </a:extLst>
            </p:cNvPr>
            <p:cNvSpPr/>
            <p:nvPr/>
          </p:nvSpPr>
          <p:spPr>
            <a:xfrm>
              <a:off x="4852439" y="5327987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2 w 59952"/>
                <a:gd name="connsiteY12" fmla="*/ 53228 h 67816"/>
                <a:gd name="connsiteX13" fmla="*/ 31116 w 59952"/>
                <a:gd name="connsiteY13" fmla="*/ 58927 h 67816"/>
                <a:gd name="connsiteX14" fmla="*/ 41488 w 59952"/>
                <a:gd name="connsiteY14" fmla="*/ 55735 h 67816"/>
                <a:gd name="connsiteX15" fmla="*/ 48327 w 59952"/>
                <a:gd name="connsiteY15" fmla="*/ 45591 h 67816"/>
                <a:gd name="connsiteX16" fmla="*/ 11968 w 59952"/>
                <a:gd name="connsiteY16" fmla="*/ 27696 h 67816"/>
                <a:gd name="connsiteX17" fmla="*/ 48327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7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6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2" y="53228"/>
                  </a:cubicBezTo>
                  <a:cubicBezTo>
                    <a:pt x="21200" y="56989"/>
                    <a:pt x="25759" y="58927"/>
                    <a:pt x="31116" y="58927"/>
                  </a:cubicBezTo>
                  <a:cubicBezTo>
                    <a:pt x="35105" y="58927"/>
                    <a:pt x="38638" y="57900"/>
                    <a:pt x="41488" y="55735"/>
                  </a:cubicBezTo>
                  <a:cubicBezTo>
                    <a:pt x="44337" y="53570"/>
                    <a:pt x="46617" y="50264"/>
                    <a:pt x="48327" y="45591"/>
                  </a:cubicBezTo>
                  <a:close/>
                  <a:moveTo>
                    <a:pt x="11968" y="27696"/>
                  </a:moveTo>
                  <a:lnTo>
                    <a:pt x="48327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412116A7-1CA2-C2A1-8C80-63D812278C03}"/>
                </a:ext>
              </a:extLst>
            </p:cNvPr>
            <p:cNvSpPr/>
            <p:nvPr/>
          </p:nvSpPr>
          <p:spPr>
            <a:xfrm>
              <a:off x="4921965" y="5327759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6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3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9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249 w 59610"/>
                <a:gd name="connsiteY28" fmla="*/ 33965 h 68044"/>
                <a:gd name="connsiteX29" fmla="*/ 27241 w 59610"/>
                <a:gd name="connsiteY29" fmla="*/ 38182 h 68044"/>
                <a:gd name="connsiteX30" fmla="*/ 17667 w 59610"/>
                <a:gd name="connsiteY30" fmla="*/ 40348 h 68044"/>
                <a:gd name="connsiteX31" fmla="*/ 13336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6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6"/>
                    <a:pt x="2166" y="40690"/>
                  </a:cubicBezTo>
                  <a:cubicBezTo>
                    <a:pt x="3647" y="38069"/>
                    <a:pt x="5471" y="35903"/>
                    <a:pt x="7864" y="34307"/>
                  </a:cubicBezTo>
                  <a:cubicBezTo>
                    <a:pt x="10258" y="32712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3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9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0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2"/>
                  </a:cubicBezTo>
                  <a:cubicBezTo>
                    <a:pt x="22682" y="38867"/>
                    <a:pt x="19490" y="39550"/>
                    <a:pt x="17667" y="40348"/>
                  </a:cubicBezTo>
                  <a:cubicBezTo>
                    <a:pt x="15843" y="41146"/>
                    <a:pt x="14361" y="42400"/>
                    <a:pt x="13336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8"/>
                    <a:pt x="12994" y="54481"/>
                    <a:pt x="15159" y="56419"/>
                  </a:cubicBezTo>
                  <a:cubicBezTo>
                    <a:pt x="17325" y="58357"/>
                    <a:pt x="20630" y="59382"/>
                    <a:pt x="24961" y="59382"/>
                  </a:cubicBezTo>
                  <a:cubicBezTo>
                    <a:pt x="29292" y="59382"/>
                    <a:pt x="32940" y="58470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AC51CAC4-0831-4170-32C8-E331EE316F0A}"/>
                </a:ext>
              </a:extLst>
            </p:cNvPr>
            <p:cNvSpPr/>
            <p:nvPr/>
          </p:nvSpPr>
          <p:spPr>
            <a:xfrm>
              <a:off x="4995139" y="5328101"/>
              <a:ext cx="88104" cy="66562"/>
            </a:xfrm>
            <a:custGeom>
              <a:avLst/>
              <a:gdLst>
                <a:gd name="connsiteX0" fmla="*/ 114 w 88104"/>
                <a:gd name="connsiteY0" fmla="*/ 66335 h 66562"/>
                <a:gd name="connsiteX1" fmla="*/ 114 w 88104"/>
                <a:gd name="connsiteY1" fmla="*/ 1368 h 66562"/>
                <a:gd name="connsiteX2" fmla="*/ 9916 w 88104"/>
                <a:gd name="connsiteY2" fmla="*/ 1368 h 66562"/>
                <a:gd name="connsiteX3" fmla="*/ 9916 w 88104"/>
                <a:gd name="connsiteY3" fmla="*/ 10486 h 66562"/>
                <a:gd name="connsiteX4" fmla="*/ 18008 w 88104"/>
                <a:gd name="connsiteY4" fmla="*/ 2849 h 66562"/>
                <a:gd name="connsiteX5" fmla="*/ 29520 w 88104"/>
                <a:gd name="connsiteY5" fmla="*/ 0 h 66562"/>
                <a:gd name="connsiteX6" fmla="*/ 41374 w 88104"/>
                <a:gd name="connsiteY6" fmla="*/ 2964 h 66562"/>
                <a:gd name="connsiteX7" fmla="*/ 47871 w 88104"/>
                <a:gd name="connsiteY7" fmla="*/ 11398 h 66562"/>
                <a:gd name="connsiteX8" fmla="*/ 67931 w 88104"/>
                <a:gd name="connsiteY8" fmla="*/ 0 h 66562"/>
                <a:gd name="connsiteX9" fmla="*/ 82862 w 88104"/>
                <a:gd name="connsiteY9" fmla="*/ 5357 h 66562"/>
                <a:gd name="connsiteX10" fmla="*/ 88105 w 88104"/>
                <a:gd name="connsiteY10" fmla="*/ 21884 h 66562"/>
                <a:gd name="connsiteX11" fmla="*/ 88105 w 88104"/>
                <a:gd name="connsiteY11" fmla="*/ 66563 h 66562"/>
                <a:gd name="connsiteX12" fmla="*/ 77163 w 88104"/>
                <a:gd name="connsiteY12" fmla="*/ 66563 h 66562"/>
                <a:gd name="connsiteX13" fmla="*/ 77163 w 88104"/>
                <a:gd name="connsiteY13" fmla="*/ 25645 h 66562"/>
                <a:gd name="connsiteX14" fmla="*/ 76137 w 88104"/>
                <a:gd name="connsiteY14" fmla="*/ 16071 h 66562"/>
                <a:gd name="connsiteX15" fmla="*/ 72262 w 88104"/>
                <a:gd name="connsiteY15" fmla="*/ 11398 h 66562"/>
                <a:gd name="connsiteX16" fmla="*/ 65651 w 88104"/>
                <a:gd name="connsiteY16" fmla="*/ 9574 h 66562"/>
                <a:gd name="connsiteX17" fmla="*/ 54253 w 88104"/>
                <a:gd name="connsiteY17" fmla="*/ 14133 h 66562"/>
                <a:gd name="connsiteX18" fmla="*/ 49694 w 88104"/>
                <a:gd name="connsiteY18" fmla="*/ 28722 h 66562"/>
                <a:gd name="connsiteX19" fmla="*/ 49694 w 88104"/>
                <a:gd name="connsiteY19" fmla="*/ 66449 h 66562"/>
                <a:gd name="connsiteX20" fmla="*/ 38638 w 88104"/>
                <a:gd name="connsiteY20" fmla="*/ 66449 h 66562"/>
                <a:gd name="connsiteX21" fmla="*/ 38638 w 88104"/>
                <a:gd name="connsiteY21" fmla="*/ 24163 h 66562"/>
                <a:gd name="connsiteX22" fmla="*/ 35903 w 88104"/>
                <a:gd name="connsiteY22" fmla="*/ 13108 h 66562"/>
                <a:gd name="connsiteX23" fmla="*/ 27127 w 88104"/>
                <a:gd name="connsiteY23" fmla="*/ 9460 h 66562"/>
                <a:gd name="connsiteX24" fmla="*/ 18578 w 88104"/>
                <a:gd name="connsiteY24" fmla="*/ 11854 h 66562"/>
                <a:gd name="connsiteX25" fmla="*/ 12879 w 88104"/>
                <a:gd name="connsiteY25" fmla="*/ 19034 h 66562"/>
                <a:gd name="connsiteX26" fmla="*/ 11056 w 88104"/>
                <a:gd name="connsiteY26" fmla="*/ 32598 h 66562"/>
                <a:gd name="connsiteX27" fmla="*/ 11056 w 88104"/>
                <a:gd name="connsiteY27" fmla="*/ 66335 h 66562"/>
                <a:gd name="connsiteX28" fmla="*/ 0 w 88104"/>
                <a:gd name="connsiteY28" fmla="*/ 66335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04" h="66562">
                  <a:moveTo>
                    <a:pt x="114" y="66335"/>
                  </a:moveTo>
                  <a:lnTo>
                    <a:pt x="114" y="1368"/>
                  </a:lnTo>
                  <a:lnTo>
                    <a:pt x="9916" y="1368"/>
                  </a:lnTo>
                  <a:lnTo>
                    <a:pt x="9916" y="10486"/>
                  </a:lnTo>
                  <a:cubicBezTo>
                    <a:pt x="11968" y="7295"/>
                    <a:pt x="14703" y="4787"/>
                    <a:pt x="18008" y="2849"/>
                  </a:cubicBezTo>
                  <a:cubicBezTo>
                    <a:pt x="21428" y="912"/>
                    <a:pt x="25303" y="0"/>
                    <a:pt x="29520" y="0"/>
                  </a:cubicBezTo>
                  <a:cubicBezTo>
                    <a:pt x="34307" y="0"/>
                    <a:pt x="38296" y="1026"/>
                    <a:pt x="41374" y="2964"/>
                  </a:cubicBezTo>
                  <a:cubicBezTo>
                    <a:pt x="44451" y="5015"/>
                    <a:pt x="46617" y="7751"/>
                    <a:pt x="47871" y="11398"/>
                  </a:cubicBezTo>
                  <a:cubicBezTo>
                    <a:pt x="52999" y="3761"/>
                    <a:pt x="59724" y="0"/>
                    <a:pt x="67931" y="0"/>
                  </a:cubicBezTo>
                  <a:cubicBezTo>
                    <a:pt x="74427" y="0"/>
                    <a:pt x="79328" y="1824"/>
                    <a:pt x="82862" y="5357"/>
                  </a:cubicBezTo>
                  <a:cubicBezTo>
                    <a:pt x="86281" y="8890"/>
                    <a:pt x="88105" y="14475"/>
                    <a:pt x="88105" y="21884"/>
                  </a:cubicBezTo>
                  <a:lnTo>
                    <a:pt x="88105" y="66563"/>
                  </a:lnTo>
                  <a:lnTo>
                    <a:pt x="77163" y="66563"/>
                  </a:lnTo>
                  <a:lnTo>
                    <a:pt x="77163" y="25645"/>
                  </a:lnTo>
                  <a:cubicBezTo>
                    <a:pt x="77163" y="21200"/>
                    <a:pt x="76821" y="18008"/>
                    <a:pt x="76137" y="16071"/>
                  </a:cubicBezTo>
                  <a:cubicBezTo>
                    <a:pt x="75453" y="14133"/>
                    <a:pt x="74085" y="12538"/>
                    <a:pt x="72262" y="11398"/>
                  </a:cubicBezTo>
                  <a:cubicBezTo>
                    <a:pt x="70438" y="10258"/>
                    <a:pt x="68159" y="9574"/>
                    <a:pt x="65651" y="9574"/>
                  </a:cubicBezTo>
                  <a:cubicBezTo>
                    <a:pt x="61092" y="9574"/>
                    <a:pt x="57331" y="11056"/>
                    <a:pt x="54253" y="14133"/>
                  </a:cubicBezTo>
                  <a:cubicBezTo>
                    <a:pt x="51290" y="17211"/>
                    <a:pt x="49694" y="21998"/>
                    <a:pt x="49694" y="28722"/>
                  </a:cubicBezTo>
                  <a:lnTo>
                    <a:pt x="49694" y="66449"/>
                  </a:lnTo>
                  <a:lnTo>
                    <a:pt x="38638" y="66449"/>
                  </a:lnTo>
                  <a:lnTo>
                    <a:pt x="38638" y="24163"/>
                  </a:lnTo>
                  <a:cubicBezTo>
                    <a:pt x="38638" y="19262"/>
                    <a:pt x="37727" y="15615"/>
                    <a:pt x="35903" y="13108"/>
                  </a:cubicBezTo>
                  <a:cubicBezTo>
                    <a:pt x="34079" y="10714"/>
                    <a:pt x="31116" y="9460"/>
                    <a:pt x="27127" y="9460"/>
                  </a:cubicBezTo>
                  <a:cubicBezTo>
                    <a:pt x="24049" y="9460"/>
                    <a:pt x="21200" y="10258"/>
                    <a:pt x="18578" y="11854"/>
                  </a:cubicBezTo>
                  <a:cubicBezTo>
                    <a:pt x="15957" y="13449"/>
                    <a:pt x="14019" y="15843"/>
                    <a:pt x="12879" y="19034"/>
                  </a:cubicBezTo>
                  <a:cubicBezTo>
                    <a:pt x="11740" y="22226"/>
                    <a:pt x="11056" y="26671"/>
                    <a:pt x="11056" y="32598"/>
                  </a:cubicBezTo>
                  <a:lnTo>
                    <a:pt x="11056" y="66335"/>
                  </a:lnTo>
                  <a:lnTo>
                    <a:pt x="0" y="6633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638AB013-C178-253F-72E4-EB2656A1E909}"/>
                </a:ext>
              </a:extLst>
            </p:cNvPr>
            <p:cNvSpPr/>
            <p:nvPr/>
          </p:nvSpPr>
          <p:spPr>
            <a:xfrm>
              <a:off x="5135787" y="5304735"/>
              <a:ext cx="67018" cy="89700"/>
            </a:xfrm>
            <a:custGeom>
              <a:avLst/>
              <a:gdLst>
                <a:gd name="connsiteX0" fmla="*/ 114 w 67018"/>
                <a:gd name="connsiteY0" fmla="*/ 89700 h 89700"/>
                <a:gd name="connsiteX1" fmla="*/ 114 w 67018"/>
                <a:gd name="connsiteY1" fmla="*/ 0 h 89700"/>
                <a:gd name="connsiteX2" fmla="*/ 64967 w 67018"/>
                <a:gd name="connsiteY2" fmla="*/ 0 h 89700"/>
                <a:gd name="connsiteX3" fmla="*/ 64967 w 67018"/>
                <a:gd name="connsiteY3" fmla="*/ 10600 h 89700"/>
                <a:gd name="connsiteX4" fmla="*/ 11968 w 67018"/>
                <a:gd name="connsiteY4" fmla="*/ 10600 h 89700"/>
                <a:gd name="connsiteX5" fmla="*/ 11968 w 67018"/>
                <a:gd name="connsiteY5" fmla="*/ 38068 h 89700"/>
                <a:gd name="connsiteX6" fmla="*/ 61662 w 67018"/>
                <a:gd name="connsiteY6" fmla="*/ 38068 h 89700"/>
                <a:gd name="connsiteX7" fmla="*/ 61662 w 67018"/>
                <a:gd name="connsiteY7" fmla="*/ 48554 h 89700"/>
                <a:gd name="connsiteX8" fmla="*/ 11968 w 67018"/>
                <a:gd name="connsiteY8" fmla="*/ 48554 h 89700"/>
                <a:gd name="connsiteX9" fmla="*/ 11968 w 67018"/>
                <a:gd name="connsiteY9" fmla="*/ 79100 h 89700"/>
                <a:gd name="connsiteX10" fmla="*/ 67019 w 67018"/>
                <a:gd name="connsiteY10" fmla="*/ 79100 h 89700"/>
                <a:gd name="connsiteX11" fmla="*/ 67019 w 67018"/>
                <a:gd name="connsiteY11" fmla="*/ 89700 h 89700"/>
                <a:gd name="connsiteX12" fmla="*/ 0 w 67018"/>
                <a:gd name="connsiteY12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018" h="89700">
                  <a:moveTo>
                    <a:pt x="114" y="89700"/>
                  </a:moveTo>
                  <a:lnTo>
                    <a:pt x="114" y="0"/>
                  </a:lnTo>
                  <a:lnTo>
                    <a:pt x="64967" y="0"/>
                  </a:lnTo>
                  <a:lnTo>
                    <a:pt x="64967" y="10600"/>
                  </a:lnTo>
                  <a:lnTo>
                    <a:pt x="11968" y="10600"/>
                  </a:lnTo>
                  <a:lnTo>
                    <a:pt x="11968" y="38068"/>
                  </a:lnTo>
                  <a:lnTo>
                    <a:pt x="61662" y="38068"/>
                  </a:lnTo>
                  <a:lnTo>
                    <a:pt x="61662" y="48554"/>
                  </a:lnTo>
                  <a:lnTo>
                    <a:pt x="11968" y="48554"/>
                  </a:lnTo>
                  <a:lnTo>
                    <a:pt x="11968" y="79100"/>
                  </a:lnTo>
                  <a:lnTo>
                    <a:pt x="67019" y="79100"/>
                  </a:lnTo>
                  <a:lnTo>
                    <a:pt x="67019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B0FC51EC-9AEA-5E37-560F-5C6F070A369B}"/>
                </a:ext>
              </a:extLst>
            </p:cNvPr>
            <p:cNvSpPr/>
            <p:nvPr/>
          </p:nvSpPr>
          <p:spPr>
            <a:xfrm>
              <a:off x="5217509" y="5329468"/>
              <a:ext cx="52885" cy="66448"/>
            </a:xfrm>
            <a:custGeom>
              <a:avLst/>
              <a:gdLst>
                <a:gd name="connsiteX0" fmla="*/ 42855 w 52885"/>
                <a:gd name="connsiteY0" fmla="*/ 64967 h 66448"/>
                <a:gd name="connsiteX1" fmla="*/ 42855 w 52885"/>
                <a:gd name="connsiteY1" fmla="*/ 55393 h 66448"/>
                <a:gd name="connsiteX2" fmla="*/ 22226 w 52885"/>
                <a:gd name="connsiteY2" fmla="*/ 66449 h 66448"/>
                <a:gd name="connsiteX3" fmla="*/ 11512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8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6 w 52885"/>
                <a:gd name="connsiteY17" fmla="*/ 0 h 66448"/>
                <a:gd name="connsiteX18" fmla="*/ 52886 w 52885"/>
                <a:gd name="connsiteY18" fmla="*/ 64967 h 66448"/>
                <a:gd name="connsiteX19" fmla="*/ 43083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5" y="64967"/>
                  </a:moveTo>
                  <a:lnTo>
                    <a:pt x="42855" y="55393"/>
                  </a:lnTo>
                  <a:cubicBezTo>
                    <a:pt x="37840" y="62688"/>
                    <a:pt x="30888" y="66449"/>
                    <a:pt x="22226" y="66449"/>
                  </a:cubicBezTo>
                  <a:cubicBezTo>
                    <a:pt x="18350" y="66449"/>
                    <a:pt x="14817" y="65765"/>
                    <a:pt x="11512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2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2"/>
                    <a:pt x="38752" y="50492"/>
                    <a:pt x="40006" y="47528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3083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FE431F6-56DE-A494-C4D9-FA493E222E03}"/>
                </a:ext>
              </a:extLst>
            </p:cNvPr>
            <p:cNvSpPr/>
            <p:nvPr/>
          </p:nvSpPr>
          <p:spPr>
            <a:xfrm>
              <a:off x="5287149" y="5327987"/>
              <a:ext cx="35333" cy="66562"/>
            </a:xfrm>
            <a:custGeom>
              <a:avLst/>
              <a:gdLst>
                <a:gd name="connsiteX0" fmla="*/ 114 w 35333"/>
                <a:gd name="connsiteY0" fmla="*/ 66449 h 66562"/>
                <a:gd name="connsiteX1" fmla="*/ 114 w 35333"/>
                <a:gd name="connsiteY1" fmla="*/ 1482 h 66562"/>
                <a:gd name="connsiteX2" fmla="*/ 10030 w 35333"/>
                <a:gd name="connsiteY2" fmla="*/ 1482 h 66562"/>
                <a:gd name="connsiteX3" fmla="*/ 10030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90FF841A-5A8F-CAA6-D573-8E95F49F7BE5}"/>
                </a:ext>
              </a:extLst>
            </p:cNvPr>
            <p:cNvSpPr/>
            <p:nvPr/>
          </p:nvSpPr>
          <p:spPr>
            <a:xfrm>
              <a:off x="5324762" y="5327873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0 h 67930"/>
                <a:gd name="connsiteX2" fmla="*/ 30546 w 60977"/>
                <a:gd name="connsiteY2" fmla="*/ 0 h 67930"/>
                <a:gd name="connsiteX3" fmla="*/ 52430 w 60977"/>
                <a:gd name="connsiteY3" fmla="*/ 8776 h 67930"/>
                <a:gd name="connsiteX4" fmla="*/ 60978 w 60977"/>
                <a:gd name="connsiteY4" fmla="*/ 33053 h 67930"/>
                <a:gd name="connsiteX5" fmla="*/ 57217 w 60977"/>
                <a:gd name="connsiteY5" fmla="*/ 52771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9 w 60977"/>
                <a:gd name="connsiteY11" fmla="*/ 52657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9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0"/>
                  </a:cubicBezTo>
                  <a:cubicBezTo>
                    <a:pt x="15729" y="2393"/>
                    <a:pt x="22568" y="0"/>
                    <a:pt x="30546" y="0"/>
                  </a:cubicBezTo>
                  <a:cubicBezTo>
                    <a:pt x="39436" y="0"/>
                    <a:pt x="46731" y="2963"/>
                    <a:pt x="52430" y="8776"/>
                  </a:cubicBezTo>
                  <a:cubicBezTo>
                    <a:pt x="58128" y="14589"/>
                    <a:pt x="60978" y="22681"/>
                    <a:pt x="60978" y="33053"/>
                  </a:cubicBezTo>
                  <a:cubicBezTo>
                    <a:pt x="60978" y="41374"/>
                    <a:pt x="59724" y="47985"/>
                    <a:pt x="57217" y="52771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735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4"/>
                    <a:pt x="16869" y="52657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7801A8D5-AB11-C1BA-1C1E-AB1E0EDB061D}"/>
                </a:ext>
              </a:extLst>
            </p:cNvPr>
            <p:cNvSpPr/>
            <p:nvPr/>
          </p:nvSpPr>
          <p:spPr>
            <a:xfrm>
              <a:off x="5398619" y="5327873"/>
              <a:ext cx="56418" cy="91409"/>
            </a:xfrm>
            <a:custGeom>
              <a:avLst/>
              <a:gdLst>
                <a:gd name="connsiteX0" fmla="*/ 0 w 56418"/>
                <a:gd name="connsiteY0" fmla="*/ 91410 h 91409"/>
                <a:gd name="connsiteX1" fmla="*/ 0 w 56418"/>
                <a:gd name="connsiteY1" fmla="*/ 1482 h 91409"/>
                <a:gd name="connsiteX2" fmla="*/ 10030 w 56418"/>
                <a:gd name="connsiteY2" fmla="*/ 1482 h 91409"/>
                <a:gd name="connsiteX3" fmla="*/ 10030 w 56418"/>
                <a:gd name="connsiteY3" fmla="*/ 9916 h 91409"/>
                <a:gd name="connsiteX4" fmla="*/ 18008 w 56418"/>
                <a:gd name="connsiteY4" fmla="*/ 2508 h 91409"/>
                <a:gd name="connsiteX5" fmla="*/ 28836 w 56418"/>
                <a:gd name="connsiteY5" fmla="*/ 0 h 91409"/>
                <a:gd name="connsiteX6" fmla="*/ 43539 w 56418"/>
                <a:gd name="connsiteY6" fmla="*/ 4331 h 91409"/>
                <a:gd name="connsiteX7" fmla="*/ 53114 w 56418"/>
                <a:gd name="connsiteY7" fmla="*/ 16413 h 91409"/>
                <a:gd name="connsiteX8" fmla="*/ 56419 w 56418"/>
                <a:gd name="connsiteY8" fmla="*/ 33509 h 91409"/>
                <a:gd name="connsiteX9" fmla="*/ 52886 w 56418"/>
                <a:gd name="connsiteY9" fmla="*/ 51518 h 91409"/>
                <a:gd name="connsiteX10" fmla="*/ 42514 w 56418"/>
                <a:gd name="connsiteY10" fmla="*/ 63713 h 91409"/>
                <a:gd name="connsiteX11" fmla="*/ 28152 w 56418"/>
                <a:gd name="connsiteY11" fmla="*/ 67931 h 91409"/>
                <a:gd name="connsiteX12" fmla="*/ 18236 w 56418"/>
                <a:gd name="connsiteY12" fmla="*/ 65651 h 91409"/>
                <a:gd name="connsiteX13" fmla="*/ 11056 w 56418"/>
                <a:gd name="connsiteY13" fmla="*/ 59724 h 91409"/>
                <a:gd name="connsiteX14" fmla="*/ 11056 w 56418"/>
                <a:gd name="connsiteY14" fmla="*/ 91410 h 91409"/>
                <a:gd name="connsiteX15" fmla="*/ 0 w 56418"/>
                <a:gd name="connsiteY15" fmla="*/ 91410 h 91409"/>
                <a:gd name="connsiteX16" fmla="*/ 10030 w 56418"/>
                <a:gd name="connsiteY16" fmla="*/ 34307 h 91409"/>
                <a:gd name="connsiteX17" fmla="*/ 15159 w 56418"/>
                <a:gd name="connsiteY17" fmla="*/ 52886 h 91409"/>
                <a:gd name="connsiteX18" fmla="*/ 27469 w 56418"/>
                <a:gd name="connsiteY18" fmla="*/ 58926 h 91409"/>
                <a:gd name="connsiteX19" fmla="*/ 40006 w 56418"/>
                <a:gd name="connsiteY19" fmla="*/ 52771 h 91409"/>
                <a:gd name="connsiteX20" fmla="*/ 45249 w 56418"/>
                <a:gd name="connsiteY20" fmla="*/ 33509 h 91409"/>
                <a:gd name="connsiteX21" fmla="*/ 40120 w 56418"/>
                <a:gd name="connsiteY21" fmla="*/ 14931 h 91409"/>
                <a:gd name="connsiteX22" fmla="*/ 27924 w 56418"/>
                <a:gd name="connsiteY22" fmla="*/ 8776 h 91409"/>
                <a:gd name="connsiteX23" fmla="*/ 15501 w 56418"/>
                <a:gd name="connsiteY23" fmla="*/ 15387 h 91409"/>
                <a:gd name="connsiteX24" fmla="*/ 10030 w 56418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8" h="91409">
                  <a:moveTo>
                    <a:pt x="0" y="91410"/>
                  </a:moveTo>
                  <a:lnTo>
                    <a:pt x="0" y="1482"/>
                  </a:lnTo>
                  <a:lnTo>
                    <a:pt x="10030" y="1482"/>
                  </a:lnTo>
                  <a:lnTo>
                    <a:pt x="10030" y="9916"/>
                  </a:lnTo>
                  <a:cubicBezTo>
                    <a:pt x="12424" y="6611"/>
                    <a:pt x="15045" y="4103"/>
                    <a:pt x="18008" y="2508"/>
                  </a:cubicBezTo>
                  <a:cubicBezTo>
                    <a:pt x="20972" y="798"/>
                    <a:pt x="24619" y="0"/>
                    <a:pt x="28836" y="0"/>
                  </a:cubicBezTo>
                  <a:cubicBezTo>
                    <a:pt x="34421" y="0"/>
                    <a:pt x="39322" y="1482"/>
                    <a:pt x="43539" y="4331"/>
                  </a:cubicBezTo>
                  <a:cubicBezTo>
                    <a:pt x="47757" y="7180"/>
                    <a:pt x="50948" y="11170"/>
                    <a:pt x="53114" y="16413"/>
                  </a:cubicBezTo>
                  <a:cubicBezTo>
                    <a:pt x="55279" y="21656"/>
                    <a:pt x="56419" y="27355"/>
                    <a:pt x="56419" y="33509"/>
                  </a:cubicBezTo>
                  <a:cubicBezTo>
                    <a:pt x="56419" y="40120"/>
                    <a:pt x="55165" y="46161"/>
                    <a:pt x="52886" y="51518"/>
                  </a:cubicBezTo>
                  <a:cubicBezTo>
                    <a:pt x="50492" y="56875"/>
                    <a:pt x="47073" y="60978"/>
                    <a:pt x="42514" y="63713"/>
                  </a:cubicBezTo>
                  <a:cubicBezTo>
                    <a:pt x="37955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169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030" y="34307"/>
                  </a:moveTo>
                  <a:cubicBezTo>
                    <a:pt x="10030" y="42628"/>
                    <a:pt x="11740" y="48896"/>
                    <a:pt x="15159" y="52886"/>
                  </a:cubicBezTo>
                  <a:cubicBezTo>
                    <a:pt x="18578" y="56875"/>
                    <a:pt x="22682" y="58926"/>
                    <a:pt x="27469" y="58926"/>
                  </a:cubicBezTo>
                  <a:cubicBezTo>
                    <a:pt x="32256" y="58926"/>
                    <a:pt x="36587" y="56875"/>
                    <a:pt x="40006" y="52771"/>
                  </a:cubicBezTo>
                  <a:cubicBezTo>
                    <a:pt x="43539" y="48668"/>
                    <a:pt x="45249" y="42172"/>
                    <a:pt x="45249" y="33509"/>
                  </a:cubicBezTo>
                  <a:cubicBezTo>
                    <a:pt x="45249" y="24847"/>
                    <a:pt x="43539" y="19034"/>
                    <a:pt x="40120" y="14931"/>
                  </a:cubicBezTo>
                  <a:cubicBezTo>
                    <a:pt x="36701" y="10828"/>
                    <a:pt x="32598" y="8776"/>
                    <a:pt x="27924" y="8776"/>
                  </a:cubicBezTo>
                  <a:cubicBezTo>
                    <a:pt x="23251" y="8776"/>
                    <a:pt x="19034" y="10942"/>
                    <a:pt x="15501" y="15387"/>
                  </a:cubicBezTo>
                  <a:cubicBezTo>
                    <a:pt x="11854" y="19718"/>
                    <a:pt x="10030" y="26101"/>
                    <a:pt x="10030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392FFC44-CE16-C001-DD57-6206AE2CEC62}"/>
                </a:ext>
              </a:extLst>
            </p:cNvPr>
            <p:cNvSpPr/>
            <p:nvPr/>
          </p:nvSpPr>
          <p:spPr>
            <a:xfrm>
              <a:off x="5464498" y="5327987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8 h 67816"/>
                <a:gd name="connsiteX13" fmla="*/ 31002 w 59838"/>
                <a:gd name="connsiteY13" fmla="*/ 58927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7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6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8"/>
                  </a:cubicBezTo>
                  <a:cubicBezTo>
                    <a:pt x="21086" y="56989"/>
                    <a:pt x="25645" y="58927"/>
                    <a:pt x="31002" y="58927"/>
                  </a:cubicBezTo>
                  <a:cubicBezTo>
                    <a:pt x="34991" y="58927"/>
                    <a:pt x="38524" y="57900"/>
                    <a:pt x="41374" y="55735"/>
                  </a:cubicBezTo>
                  <a:cubicBezTo>
                    <a:pt x="44223" y="53570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7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46D2F62E-530A-08CE-2F22-9EF25ADFF054}"/>
                </a:ext>
              </a:extLst>
            </p:cNvPr>
            <p:cNvSpPr/>
            <p:nvPr/>
          </p:nvSpPr>
          <p:spPr>
            <a:xfrm>
              <a:off x="5575968" y="5304735"/>
              <a:ext cx="11853" cy="89700"/>
            </a:xfrm>
            <a:custGeom>
              <a:avLst/>
              <a:gdLst>
                <a:gd name="connsiteX0" fmla="*/ 0 w 11853"/>
                <a:gd name="connsiteY0" fmla="*/ 89700 h 89700"/>
                <a:gd name="connsiteX1" fmla="*/ 0 w 11853"/>
                <a:gd name="connsiteY1" fmla="*/ 0 h 89700"/>
                <a:gd name="connsiteX2" fmla="*/ 11854 w 11853"/>
                <a:gd name="connsiteY2" fmla="*/ 0 h 89700"/>
                <a:gd name="connsiteX3" fmla="*/ 11854 w 11853"/>
                <a:gd name="connsiteY3" fmla="*/ 89700 h 89700"/>
                <a:gd name="connsiteX4" fmla="*/ 0 w 11853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3" h="89700">
                  <a:moveTo>
                    <a:pt x="0" y="89700"/>
                  </a:moveTo>
                  <a:lnTo>
                    <a:pt x="0" y="0"/>
                  </a:lnTo>
                  <a:lnTo>
                    <a:pt x="11854" y="0"/>
                  </a:lnTo>
                  <a:lnTo>
                    <a:pt x="11854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8696CB42-4DCD-CACB-43AA-B7BF2AAFEF77}"/>
                </a:ext>
              </a:extLst>
            </p:cNvPr>
            <p:cNvSpPr/>
            <p:nvPr/>
          </p:nvSpPr>
          <p:spPr>
            <a:xfrm>
              <a:off x="5607198" y="5327987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2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1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2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36CC105-CBA5-705E-1DB5-4109110EA7A2}"/>
                </a:ext>
              </a:extLst>
            </p:cNvPr>
            <p:cNvSpPr/>
            <p:nvPr/>
          </p:nvSpPr>
          <p:spPr>
            <a:xfrm>
              <a:off x="5676953" y="530462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33524340-9FFA-B2F7-E726-2FE401C3C8D3}"/>
                </a:ext>
              </a:extLst>
            </p:cNvPr>
            <p:cNvSpPr/>
            <p:nvPr/>
          </p:nvSpPr>
          <p:spPr>
            <a:xfrm>
              <a:off x="5698380" y="5306673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800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800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9AD8A029-8814-4F43-9947-2C0E4196FCFF}"/>
                </a:ext>
              </a:extLst>
            </p:cNvPr>
            <p:cNvSpPr/>
            <p:nvPr/>
          </p:nvSpPr>
          <p:spPr>
            <a:xfrm>
              <a:off x="5739298" y="530462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F6260C0F-9F8F-2CEA-6AB9-B85F8D0B9BE9}"/>
                </a:ext>
              </a:extLst>
            </p:cNvPr>
            <p:cNvSpPr/>
            <p:nvPr/>
          </p:nvSpPr>
          <p:spPr>
            <a:xfrm>
              <a:off x="5763234" y="5327759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6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5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9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249 w 59610"/>
                <a:gd name="connsiteY28" fmla="*/ 33965 h 68044"/>
                <a:gd name="connsiteX29" fmla="*/ 27241 w 59610"/>
                <a:gd name="connsiteY29" fmla="*/ 38182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2" y="64511"/>
                    <a:pt x="34421" y="65879"/>
                  </a:cubicBezTo>
                  <a:cubicBezTo>
                    <a:pt x="30660" y="67361"/>
                    <a:pt x="26557" y="68045"/>
                    <a:pt x="22226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6"/>
                    <a:pt x="2165" y="40690"/>
                  </a:cubicBezTo>
                  <a:cubicBezTo>
                    <a:pt x="3647" y="38069"/>
                    <a:pt x="5471" y="35903"/>
                    <a:pt x="7864" y="34307"/>
                  </a:cubicBezTo>
                  <a:cubicBezTo>
                    <a:pt x="10258" y="32712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9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0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2"/>
                  </a:cubicBezTo>
                  <a:cubicBezTo>
                    <a:pt x="22681" y="38867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8"/>
                    <a:pt x="12993" y="54481"/>
                    <a:pt x="15159" y="56419"/>
                  </a:cubicBezTo>
                  <a:cubicBezTo>
                    <a:pt x="17324" y="58357"/>
                    <a:pt x="20630" y="59382"/>
                    <a:pt x="24961" y="59382"/>
                  </a:cubicBezTo>
                  <a:cubicBezTo>
                    <a:pt x="29292" y="59382"/>
                    <a:pt x="32939" y="58470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7D980361-F263-A30F-1FE1-A2E3582D2DA8}"/>
                </a:ext>
              </a:extLst>
            </p:cNvPr>
            <p:cNvSpPr/>
            <p:nvPr/>
          </p:nvSpPr>
          <p:spPr>
            <a:xfrm>
              <a:off x="5832304" y="5356367"/>
              <a:ext cx="33851" cy="11055"/>
            </a:xfrm>
            <a:custGeom>
              <a:avLst/>
              <a:gdLst>
                <a:gd name="connsiteX0" fmla="*/ 0 w 33851"/>
                <a:gd name="connsiteY0" fmla="*/ 11056 h 11055"/>
                <a:gd name="connsiteX1" fmla="*/ 0 w 33851"/>
                <a:gd name="connsiteY1" fmla="*/ 0 h 11055"/>
                <a:gd name="connsiteX2" fmla="*/ 33851 w 33851"/>
                <a:gd name="connsiteY2" fmla="*/ 0 h 11055"/>
                <a:gd name="connsiteX3" fmla="*/ 33851 w 33851"/>
                <a:gd name="connsiteY3" fmla="*/ 11056 h 11055"/>
                <a:gd name="connsiteX4" fmla="*/ 0 w 33851"/>
                <a:gd name="connsiteY4" fmla="*/ 11056 h 1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51" h="11055">
                  <a:moveTo>
                    <a:pt x="0" y="11056"/>
                  </a:moveTo>
                  <a:lnTo>
                    <a:pt x="0" y="0"/>
                  </a:lnTo>
                  <a:lnTo>
                    <a:pt x="33851" y="0"/>
                  </a:lnTo>
                  <a:lnTo>
                    <a:pt x="33851" y="11056"/>
                  </a:lnTo>
                  <a:lnTo>
                    <a:pt x="0" y="1105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467211D9-8FCE-E4A2-A4F5-85F8BF5E40E0}"/>
                </a:ext>
              </a:extLst>
            </p:cNvPr>
            <p:cNvSpPr/>
            <p:nvPr/>
          </p:nvSpPr>
          <p:spPr>
            <a:xfrm>
              <a:off x="3215494" y="5457123"/>
              <a:ext cx="31685" cy="88560"/>
            </a:xfrm>
            <a:custGeom>
              <a:avLst/>
              <a:gdLst>
                <a:gd name="connsiteX0" fmla="*/ 30090 w 31685"/>
                <a:gd name="connsiteY0" fmla="*/ 77847 h 88560"/>
                <a:gd name="connsiteX1" fmla="*/ 31686 w 31685"/>
                <a:gd name="connsiteY1" fmla="*/ 87535 h 88560"/>
                <a:gd name="connsiteX2" fmla="*/ 23365 w 31685"/>
                <a:gd name="connsiteY2" fmla="*/ 88561 h 88560"/>
                <a:gd name="connsiteX3" fmla="*/ 14019 w 31685"/>
                <a:gd name="connsiteY3" fmla="*/ 86623 h 88560"/>
                <a:gd name="connsiteX4" fmla="*/ 9346 w 31685"/>
                <a:gd name="connsiteY4" fmla="*/ 81608 h 88560"/>
                <a:gd name="connsiteX5" fmla="*/ 7978 w 31685"/>
                <a:gd name="connsiteY5" fmla="*/ 68615 h 88560"/>
                <a:gd name="connsiteX6" fmla="*/ 7978 w 31685"/>
                <a:gd name="connsiteY6" fmla="*/ 31230 h 88560"/>
                <a:gd name="connsiteX7" fmla="*/ 0 w 31685"/>
                <a:gd name="connsiteY7" fmla="*/ 31230 h 88560"/>
                <a:gd name="connsiteX8" fmla="*/ 0 w 31685"/>
                <a:gd name="connsiteY8" fmla="*/ 22682 h 88560"/>
                <a:gd name="connsiteX9" fmla="*/ 8092 w 31685"/>
                <a:gd name="connsiteY9" fmla="*/ 22682 h 88560"/>
                <a:gd name="connsiteX10" fmla="*/ 8092 w 31685"/>
                <a:gd name="connsiteY10" fmla="*/ 6611 h 88560"/>
                <a:gd name="connsiteX11" fmla="*/ 19034 w 31685"/>
                <a:gd name="connsiteY11" fmla="*/ 0 h 88560"/>
                <a:gd name="connsiteX12" fmla="*/ 19034 w 31685"/>
                <a:gd name="connsiteY12" fmla="*/ 22682 h 88560"/>
                <a:gd name="connsiteX13" fmla="*/ 30090 w 31685"/>
                <a:gd name="connsiteY13" fmla="*/ 22682 h 88560"/>
                <a:gd name="connsiteX14" fmla="*/ 30090 w 31685"/>
                <a:gd name="connsiteY14" fmla="*/ 31230 h 88560"/>
                <a:gd name="connsiteX15" fmla="*/ 19034 w 31685"/>
                <a:gd name="connsiteY15" fmla="*/ 31230 h 88560"/>
                <a:gd name="connsiteX16" fmla="*/ 19034 w 31685"/>
                <a:gd name="connsiteY16" fmla="*/ 69299 h 88560"/>
                <a:gd name="connsiteX17" fmla="*/ 19604 w 31685"/>
                <a:gd name="connsiteY17" fmla="*/ 75339 h 88560"/>
                <a:gd name="connsiteX18" fmla="*/ 21542 w 31685"/>
                <a:gd name="connsiteY18" fmla="*/ 77505 h 88560"/>
                <a:gd name="connsiteX19" fmla="*/ 25303 w 31685"/>
                <a:gd name="connsiteY19" fmla="*/ 78303 h 88560"/>
                <a:gd name="connsiteX20" fmla="*/ 30090 w 31685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685" h="88560">
                  <a:moveTo>
                    <a:pt x="30090" y="77847"/>
                  </a:moveTo>
                  <a:lnTo>
                    <a:pt x="31686" y="87535"/>
                  </a:lnTo>
                  <a:cubicBezTo>
                    <a:pt x="28608" y="88219"/>
                    <a:pt x="25759" y="88561"/>
                    <a:pt x="23365" y="88561"/>
                  </a:cubicBezTo>
                  <a:cubicBezTo>
                    <a:pt x="19376" y="88561"/>
                    <a:pt x="16299" y="87877"/>
                    <a:pt x="14019" y="86623"/>
                  </a:cubicBezTo>
                  <a:cubicBezTo>
                    <a:pt x="11740" y="85369"/>
                    <a:pt x="10258" y="83660"/>
                    <a:pt x="9346" y="81608"/>
                  </a:cubicBezTo>
                  <a:cubicBezTo>
                    <a:pt x="8434" y="79556"/>
                    <a:pt x="7978" y="75225"/>
                    <a:pt x="7978" y="68615"/>
                  </a:cubicBezTo>
                  <a:lnTo>
                    <a:pt x="7978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9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6D2A0E68-FF14-4C4A-D0A5-B93DD548E493}"/>
                </a:ext>
              </a:extLst>
            </p:cNvPr>
            <p:cNvSpPr/>
            <p:nvPr/>
          </p:nvSpPr>
          <p:spPr>
            <a:xfrm>
              <a:off x="3256298" y="5455071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763A7A47-F017-98E5-2844-629E5CF8A0EF}"/>
                </a:ext>
              </a:extLst>
            </p:cNvPr>
            <p:cNvSpPr/>
            <p:nvPr/>
          </p:nvSpPr>
          <p:spPr>
            <a:xfrm>
              <a:off x="3277270" y="5479918"/>
              <a:ext cx="59610" cy="65081"/>
            </a:xfrm>
            <a:custGeom>
              <a:avLst/>
              <a:gdLst>
                <a:gd name="connsiteX0" fmla="*/ 24733 w 59610"/>
                <a:gd name="connsiteY0" fmla="*/ 64967 h 65081"/>
                <a:gd name="connsiteX1" fmla="*/ 0 w 59610"/>
                <a:gd name="connsiteY1" fmla="*/ 0 h 65081"/>
                <a:gd name="connsiteX2" fmla="*/ 11626 w 59610"/>
                <a:gd name="connsiteY2" fmla="*/ 0 h 65081"/>
                <a:gd name="connsiteX3" fmla="*/ 25531 w 59610"/>
                <a:gd name="connsiteY3" fmla="*/ 38980 h 65081"/>
                <a:gd name="connsiteX4" fmla="*/ 29748 w 59610"/>
                <a:gd name="connsiteY4" fmla="*/ 52088 h 65081"/>
                <a:gd name="connsiteX5" fmla="*/ 33851 w 59610"/>
                <a:gd name="connsiteY5" fmla="*/ 39778 h 65081"/>
                <a:gd name="connsiteX6" fmla="*/ 48326 w 59610"/>
                <a:gd name="connsiteY6" fmla="*/ 114 h 65081"/>
                <a:gd name="connsiteX7" fmla="*/ 59610 w 59610"/>
                <a:gd name="connsiteY7" fmla="*/ 114 h 65081"/>
                <a:gd name="connsiteX8" fmla="*/ 34991 w 59610"/>
                <a:gd name="connsiteY8" fmla="*/ 65081 h 65081"/>
                <a:gd name="connsiteX9" fmla="*/ 24733 w 59610"/>
                <a:gd name="connsiteY9" fmla="*/ 65081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10" h="65081">
                  <a:moveTo>
                    <a:pt x="24733" y="64967"/>
                  </a:moveTo>
                  <a:lnTo>
                    <a:pt x="0" y="0"/>
                  </a:lnTo>
                  <a:lnTo>
                    <a:pt x="11626" y="0"/>
                  </a:lnTo>
                  <a:lnTo>
                    <a:pt x="25531" y="38980"/>
                  </a:lnTo>
                  <a:cubicBezTo>
                    <a:pt x="27013" y="43198"/>
                    <a:pt x="28380" y="47529"/>
                    <a:pt x="29748" y="52088"/>
                  </a:cubicBezTo>
                  <a:cubicBezTo>
                    <a:pt x="30774" y="48669"/>
                    <a:pt x="32142" y="44565"/>
                    <a:pt x="33851" y="39778"/>
                  </a:cubicBezTo>
                  <a:lnTo>
                    <a:pt x="48326" y="114"/>
                  </a:lnTo>
                  <a:lnTo>
                    <a:pt x="59610" y="114"/>
                  </a:lnTo>
                  <a:lnTo>
                    <a:pt x="34991" y="65081"/>
                  </a:lnTo>
                  <a:lnTo>
                    <a:pt x="24733" y="65081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FF41A026-B086-7CD3-26ED-D23D7D943CCA}"/>
                </a:ext>
              </a:extLst>
            </p:cNvPr>
            <p:cNvSpPr/>
            <p:nvPr/>
          </p:nvSpPr>
          <p:spPr>
            <a:xfrm>
              <a:off x="3342921" y="5478437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6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7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6"/>
                    <a:pt x="30888" y="67816"/>
                  </a:cubicBezTo>
                  <a:cubicBezTo>
                    <a:pt x="21428" y="67816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1" y="22225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4B98FDF8-2C60-0DA9-0A94-8DB07B79909D}"/>
                </a:ext>
              </a:extLst>
            </p:cNvPr>
            <p:cNvSpPr/>
            <p:nvPr/>
          </p:nvSpPr>
          <p:spPr>
            <a:xfrm>
              <a:off x="3411763" y="5478209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1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9 h 67930"/>
                <a:gd name="connsiteX6" fmla="*/ 39550 w 54253"/>
                <a:gd name="connsiteY6" fmla="*/ 42742 h 67930"/>
                <a:gd name="connsiteX7" fmla="*/ 28266 w 54253"/>
                <a:gd name="connsiteY7" fmla="*/ 38980 h 67930"/>
                <a:gd name="connsiteX8" fmla="*/ 11512 w 54253"/>
                <a:gd name="connsiteY8" fmla="*/ 33738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6 h 67930"/>
                <a:gd name="connsiteX16" fmla="*/ 47985 w 54253"/>
                <a:gd name="connsiteY16" fmla="*/ 8093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1 w 54253"/>
                <a:gd name="connsiteY19" fmla="*/ 11740 h 67930"/>
                <a:gd name="connsiteX20" fmla="*/ 26785 w 54253"/>
                <a:gd name="connsiteY20" fmla="*/ 8890 h 67930"/>
                <a:gd name="connsiteX21" fmla="*/ 15957 w 54253"/>
                <a:gd name="connsiteY21" fmla="*/ 11398 h 67930"/>
                <a:gd name="connsiteX22" fmla="*/ 12765 w 54253"/>
                <a:gd name="connsiteY22" fmla="*/ 17325 h 67930"/>
                <a:gd name="connsiteX23" fmla="*/ 14133 w 54253"/>
                <a:gd name="connsiteY23" fmla="*/ 21200 h 67930"/>
                <a:gd name="connsiteX24" fmla="*/ 18350 w 54253"/>
                <a:gd name="connsiteY24" fmla="*/ 24163 h 67930"/>
                <a:gd name="connsiteX25" fmla="*/ 28038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7 h 67930"/>
                <a:gd name="connsiteX30" fmla="*/ 41830 w 54253"/>
                <a:gd name="connsiteY30" fmla="*/ 65309 h 67930"/>
                <a:gd name="connsiteX31" fmla="*/ 28152 w 54253"/>
                <a:gd name="connsiteY31" fmla="*/ 67931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8"/>
                    <a:pt x="16071" y="55507"/>
                  </a:cubicBezTo>
                  <a:cubicBezTo>
                    <a:pt x="18920" y="57787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9"/>
                  </a:cubicBezTo>
                  <a:cubicBezTo>
                    <a:pt x="42742" y="46161"/>
                    <a:pt x="41716" y="44223"/>
                    <a:pt x="39550" y="42742"/>
                  </a:cubicBezTo>
                  <a:cubicBezTo>
                    <a:pt x="38068" y="41716"/>
                    <a:pt x="34307" y="40462"/>
                    <a:pt x="28266" y="38980"/>
                  </a:cubicBezTo>
                  <a:cubicBezTo>
                    <a:pt x="20174" y="36929"/>
                    <a:pt x="14589" y="35219"/>
                    <a:pt x="11512" y="33738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5" y="13221"/>
                    <a:pt x="3989" y="10714"/>
                  </a:cubicBezTo>
                  <a:cubicBezTo>
                    <a:pt x="5357" y="8206"/>
                    <a:pt x="7181" y="6155"/>
                    <a:pt x="9460" y="4559"/>
                  </a:cubicBezTo>
                  <a:cubicBezTo>
                    <a:pt x="11170" y="3305"/>
                    <a:pt x="13563" y="2166"/>
                    <a:pt x="16527" y="1368"/>
                  </a:cubicBezTo>
                  <a:cubicBezTo>
                    <a:pt x="19490" y="456"/>
                    <a:pt x="22682" y="0"/>
                    <a:pt x="25987" y="0"/>
                  </a:cubicBezTo>
                  <a:cubicBezTo>
                    <a:pt x="31116" y="0"/>
                    <a:pt x="35561" y="684"/>
                    <a:pt x="39436" y="2166"/>
                  </a:cubicBezTo>
                  <a:cubicBezTo>
                    <a:pt x="43311" y="3647"/>
                    <a:pt x="46161" y="5585"/>
                    <a:pt x="47985" y="8093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1" y="11740"/>
                  </a:cubicBezTo>
                  <a:cubicBezTo>
                    <a:pt x="34307" y="9916"/>
                    <a:pt x="31002" y="8890"/>
                    <a:pt x="26785" y="8890"/>
                  </a:cubicBezTo>
                  <a:cubicBezTo>
                    <a:pt x="21770" y="8890"/>
                    <a:pt x="18122" y="9688"/>
                    <a:pt x="15957" y="11398"/>
                  </a:cubicBezTo>
                  <a:cubicBezTo>
                    <a:pt x="13791" y="13107"/>
                    <a:pt x="12765" y="15045"/>
                    <a:pt x="12765" y="17325"/>
                  </a:cubicBezTo>
                  <a:cubicBezTo>
                    <a:pt x="12765" y="18806"/>
                    <a:pt x="13221" y="20060"/>
                    <a:pt x="14133" y="21200"/>
                  </a:cubicBezTo>
                  <a:cubicBezTo>
                    <a:pt x="15045" y="22340"/>
                    <a:pt x="16413" y="23366"/>
                    <a:pt x="18350" y="24163"/>
                  </a:cubicBezTo>
                  <a:cubicBezTo>
                    <a:pt x="19490" y="24619"/>
                    <a:pt x="22682" y="25531"/>
                    <a:pt x="28038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5" y="33509"/>
                    <a:pt x="49808" y="35447"/>
                    <a:pt x="51632" y="37955"/>
                  </a:cubicBezTo>
                  <a:cubicBezTo>
                    <a:pt x="53341" y="40462"/>
                    <a:pt x="54253" y="43654"/>
                    <a:pt x="54253" y="47415"/>
                  </a:cubicBezTo>
                  <a:cubicBezTo>
                    <a:pt x="54253" y="51176"/>
                    <a:pt x="53228" y="54595"/>
                    <a:pt x="51062" y="57787"/>
                  </a:cubicBezTo>
                  <a:cubicBezTo>
                    <a:pt x="48896" y="61092"/>
                    <a:pt x="45819" y="63486"/>
                    <a:pt x="41830" y="65309"/>
                  </a:cubicBezTo>
                  <a:cubicBezTo>
                    <a:pt x="37841" y="67133"/>
                    <a:pt x="33167" y="67931"/>
                    <a:pt x="28152" y="67931"/>
                  </a:cubicBezTo>
                  <a:cubicBezTo>
                    <a:pt x="19718" y="67931"/>
                    <a:pt x="13221" y="66221"/>
                    <a:pt x="8776" y="62688"/>
                  </a:cubicBezTo>
                  <a:cubicBezTo>
                    <a:pt x="4331" y="59154"/>
                    <a:pt x="1482" y="54026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8" name="Graphic 21">
            <a:extLst>
              <a:ext uri="{FF2B5EF4-FFF2-40B4-BE49-F238E27FC236}">
                <a16:creationId xmlns:a16="http://schemas.microsoft.com/office/drawing/2014/main" id="{D32F7F31-AE3F-8E9F-3CDA-B125466A2723}"/>
              </a:ext>
            </a:extLst>
          </p:cNvPr>
          <p:cNvGrpSpPr/>
          <p:nvPr/>
        </p:nvGrpSpPr>
        <p:grpSpPr>
          <a:xfrm>
            <a:off x="6245816" y="4997593"/>
            <a:ext cx="2757916" cy="703755"/>
            <a:chOff x="6256984" y="4989701"/>
            <a:chExt cx="2757799" cy="719425"/>
          </a:xfrm>
          <a:solidFill>
            <a:srgbClr val="000000"/>
          </a:solidFill>
        </p:grpSpPr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2371D3BA-9975-0097-D917-79854467737E}"/>
                </a:ext>
              </a:extLst>
            </p:cNvPr>
            <p:cNvSpPr/>
            <p:nvPr/>
          </p:nvSpPr>
          <p:spPr>
            <a:xfrm>
              <a:off x="6258580" y="4989701"/>
              <a:ext cx="71349" cy="92663"/>
            </a:xfrm>
            <a:custGeom>
              <a:avLst/>
              <a:gdLst>
                <a:gd name="connsiteX0" fmla="*/ 114 w 71349"/>
                <a:gd name="connsiteY0" fmla="*/ 62460 h 92663"/>
                <a:gd name="connsiteX1" fmla="*/ 11284 w 71349"/>
                <a:gd name="connsiteY1" fmla="*/ 61434 h 92663"/>
                <a:gd name="connsiteX2" fmla="*/ 14931 w 71349"/>
                <a:gd name="connsiteY2" fmla="*/ 72490 h 92663"/>
                <a:gd name="connsiteX3" fmla="*/ 23935 w 71349"/>
                <a:gd name="connsiteY3" fmla="*/ 79442 h 92663"/>
                <a:gd name="connsiteX4" fmla="*/ 37727 w 71349"/>
                <a:gd name="connsiteY4" fmla="*/ 82064 h 92663"/>
                <a:gd name="connsiteX5" fmla="*/ 49694 w 71349"/>
                <a:gd name="connsiteY5" fmla="*/ 80012 h 92663"/>
                <a:gd name="connsiteX6" fmla="*/ 57444 w 71349"/>
                <a:gd name="connsiteY6" fmla="*/ 74427 h 92663"/>
                <a:gd name="connsiteX7" fmla="*/ 59952 w 71349"/>
                <a:gd name="connsiteY7" fmla="*/ 66791 h 92663"/>
                <a:gd name="connsiteX8" fmla="*/ 57559 w 71349"/>
                <a:gd name="connsiteY8" fmla="*/ 59382 h 92663"/>
                <a:gd name="connsiteX9" fmla="*/ 49466 w 71349"/>
                <a:gd name="connsiteY9" fmla="*/ 54139 h 92663"/>
                <a:gd name="connsiteX10" fmla="*/ 33509 w 71349"/>
                <a:gd name="connsiteY10" fmla="*/ 49808 h 92663"/>
                <a:gd name="connsiteX11" fmla="*/ 16185 w 71349"/>
                <a:gd name="connsiteY11" fmla="*/ 44223 h 92663"/>
                <a:gd name="connsiteX12" fmla="*/ 6611 w 71349"/>
                <a:gd name="connsiteY12" fmla="*/ 35903 h 92663"/>
                <a:gd name="connsiteX13" fmla="*/ 3419 w 71349"/>
                <a:gd name="connsiteY13" fmla="*/ 24733 h 92663"/>
                <a:gd name="connsiteX14" fmla="*/ 7294 w 71349"/>
                <a:gd name="connsiteY14" fmla="*/ 12082 h 92663"/>
                <a:gd name="connsiteX15" fmla="*/ 18578 w 71349"/>
                <a:gd name="connsiteY15" fmla="*/ 3077 h 92663"/>
                <a:gd name="connsiteX16" fmla="*/ 34991 w 71349"/>
                <a:gd name="connsiteY16" fmla="*/ 0 h 92663"/>
                <a:gd name="connsiteX17" fmla="*/ 52543 w 71349"/>
                <a:gd name="connsiteY17" fmla="*/ 3191 h 92663"/>
                <a:gd name="connsiteX18" fmla="*/ 64283 w 71349"/>
                <a:gd name="connsiteY18" fmla="*/ 12651 h 92663"/>
                <a:gd name="connsiteX19" fmla="*/ 68728 w 71349"/>
                <a:gd name="connsiteY19" fmla="*/ 26785 h 92663"/>
                <a:gd name="connsiteX20" fmla="*/ 57331 w 71349"/>
                <a:gd name="connsiteY20" fmla="*/ 27696 h 92663"/>
                <a:gd name="connsiteX21" fmla="*/ 51062 w 71349"/>
                <a:gd name="connsiteY21" fmla="*/ 14817 h 92663"/>
                <a:gd name="connsiteX22" fmla="*/ 35447 w 71349"/>
                <a:gd name="connsiteY22" fmla="*/ 10486 h 92663"/>
                <a:gd name="connsiteX23" fmla="*/ 19718 w 71349"/>
                <a:gd name="connsiteY23" fmla="*/ 14475 h 92663"/>
                <a:gd name="connsiteX24" fmla="*/ 14817 w 71349"/>
                <a:gd name="connsiteY24" fmla="*/ 23935 h 92663"/>
                <a:gd name="connsiteX25" fmla="*/ 18350 w 71349"/>
                <a:gd name="connsiteY25" fmla="*/ 31914 h 92663"/>
                <a:gd name="connsiteX26" fmla="*/ 36245 w 71349"/>
                <a:gd name="connsiteY26" fmla="*/ 38296 h 92663"/>
                <a:gd name="connsiteX27" fmla="*/ 56077 w 71349"/>
                <a:gd name="connsiteY27" fmla="*/ 43995 h 92663"/>
                <a:gd name="connsiteX28" fmla="*/ 67589 w 71349"/>
                <a:gd name="connsiteY28" fmla="*/ 53113 h 92663"/>
                <a:gd name="connsiteX29" fmla="*/ 71350 w 71349"/>
                <a:gd name="connsiteY29" fmla="*/ 65879 h 92663"/>
                <a:gd name="connsiteX30" fmla="*/ 67247 w 71349"/>
                <a:gd name="connsiteY30" fmla="*/ 79328 h 92663"/>
                <a:gd name="connsiteX31" fmla="*/ 55507 w 71349"/>
                <a:gd name="connsiteY31" fmla="*/ 89130 h 92663"/>
                <a:gd name="connsiteX32" fmla="*/ 38182 w 71349"/>
                <a:gd name="connsiteY32" fmla="*/ 92664 h 92663"/>
                <a:gd name="connsiteX33" fmla="*/ 17780 w 71349"/>
                <a:gd name="connsiteY33" fmla="*/ 89130 h 92663"/>
                <a:gd name="connsiteX34" fmla="*/ 4901 w 71349"/>
                <a:gd name="connsiteY34" fmla="*/ 78416 h 92663"/>
                <a:gd name="connsiteX35" fmla="*/ 0 w 71349"/>
                <a:gd name="connsiteY35" fmla="*/ 62232 h 9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349" h="92663">
                  <a:moveTo>
                    <a:pt x="114" y="62460"/>
                  </a:moveTo>
                  <a:lnTo>
                    <a:pt x="11284" y="61434"/>
                  </a:lnTo>
                  <a:cubicBezTo>
                    <a:pt x="11853" y="65879"/>
                    <a:pt x="12993" y="69640"/>
                    <a:pt x="14931" y="72490"/>
                  </a:cubicBezTo>
                  <a:cubicBezTo>
                    <a:pt x="16868" y="75339"/>
                    <a:pt x="19832" y="77733"/>
                    <a:pt x="23935" y="79442"/>
                  </a:cubicBezTo>
                  <a:cubicBezTo>
                    <a:pt x="28038" y="81266"/>
                    <a:pt x="32597" y="82064"/>
                    <a:pt x="37727" y="82064"/>
                  </a:cubicBezTo>
                  <a:cubicBezTo>
                    <a:pt x="42286" y="82064"/>
                    <a:pt x="46275" y="81380"/>
                    <a:pt x="49694" y="80012"/>
                  </a:cubicBezTo>
                  <a:cubicBezTo>
                    <a:pt x="53113" y="78644"/>
                    <a:pt x="55735" y="76821"/>
                    <a:pt x="57444" y="74427"/>
                  </a:cubicBezTo>
                  <a:cubicBezTo>
                    <a:pt x="59154" y="72034"/>
                    <a:pt x="59952" y="69526"/>
                    <a:pt x="59952" y="66791"/>
                  </a:cubicBezTo>
                  <a:cubicBezTo>
                    <a:pt x="59952" y="64055"/>
                    <a:pt x="59154" y="61548"/>
                    <a:pt x="57559" y="59382"/>
                  </a:cubicBezTo>
                  <a:cubicBezTo>
                    <a:pt x="55963" y="57331"/>
                    <a:pt x="53227" y="55507"/>
                    <a:pt x="49466" y="54139"/>
                  </a:cubicBezTo>
                  <a:cubicBezTo>
                    <a:pt x="47072" y="53227"/>
                    <a:pt x="41715" y="51746"/>
                    <a:pt x="33509" y="49808"/>
                  </a:cubicBezTo>
                  <a:cubicBezTo>
                    <a:pt x="25303" y="47871"/>
                    <a:pt x="19490" y="45933"/>
                    <a:pt x="16185" y="44223"/>
                  </a:cubicBezTo>
                  <a:cubicBezTo>
                    <a:pt x="11853" y="41944"/>
                    <a:pt x="8662" y="39208"/>
                    <a:pt x="6611" y="35903"/>
                  </a:cubicBezTo>
                  <a:cubicBezTo>
                    <a:pt x="4559" y="32597"/>
                    <a:pt x="3419" y="28836"/>
                    <a:pt x="3419" y="24733"/>
                  </a:cubicBezTo>
                  <a:cubicBezTo>
                    <a:pt x="3419" y="20174"/>
                    <a:pt x="4673" y="15957"/>
                    <a:pt x="7294" y="12082"/>
                  </a:cubicBezTo>
                  <a:cubicBezTo>
                    <a:pt x="9916" y="8092"/>
                    <a:pt x="13563" y="5129"/>
                    <a:pt x="18578" y="3077"/>
                  </a:cubicBezTo>
                  <a:cubicBezTo>
                    <a:pt x="23479" y="1026"/>
                    <a:pt x="29064" y="0"/>
                    <a:pt x="34991" y="0"/>
                  </a:cubicBezTo>
                  <a:cubicBezTo>
                    <a:pt x="41602" y="0"/>
                    <a:pt x="47528" y="1026"/>
                    <a:pt x="52543" y="3191"/>
                  </a:cubicBezTo>
                  <a:cubicBezTo>
                    <a:pt x="57673" y="5357"/>
                    <a:pt x="61548" y="8434"/>
                    <a:pt x="64283" y="12651"/>
                  </a:cubicBezTo>
                  <a:cubicBezTo>
                    <a:pt x="67018" y="16869"/>
                    <a:pt x="68500" y="21542"/>
                    <a:pt x="68728" y="26785"/>
                  </a:cubicBezTo>
                  <a:lnTo>
                    <a:pt x="57331" y="27696"/>
                  </a:lnTo>
                  <a:cubicBezTo>
                    <a:pt x="56761" y="21998"/>
                    <a:pt x="54595" y="17780"/>
                    <a:pt x="51062" y="14817"/>
                  </a:cubicBezTo>
                  <a:cubicBezTo>
                    <a:pt x="47528" y="11967"/>
                    <a:pt x="42286" y="10486"/>
                    <a:pt x="35447" y="10486"/>
                  </a:cubicBezTo>
                  <a:cubicBezTo>
                    <a:pt x="28608" y="10486"/>
                    <a:pt x="23023" y="11854"/>
                    <a:pt x="19718" y="14475"/>
                  </a:cubicBezTo>
                  <a:cubicBezTo>
                    <a:pt x="16413" y="17097"/>
                    <a:pt x="14817" y="20288"/>
                    <a:pt x="14817" y="23935"/>
                  </a:cubicBezTo>
                  <a:cubicBezTo>
                    <a:pt x="14817" y="27127"/>
                    <a:pt x="15957" y="29862"/>
                    <a:pt x="18350" y="31914"/>
                  </a:cubicBezTo>
                  <a:cubicBezTo>
                    <a:pt x="20630" y="33965"/>
                    <a:pt x="26557" y="36131"/>
                    <a:pt x="36245" y="38296"/>
                  </a:cubicBezTo>
                  <a:cubicBezTo>
                    <a:pt x="45933" y="40462"/>
                    <a:pt x="52543" y="42399"/>
                    <a:pt x="56077" y="43995"/>
                  </a:cubicBezTo>
                  <a:cubicBezTo>
                    <a:pt x="61320" y="46389"/>
                    <a:pt x="65195" y="49466"/>
                    <a:pt x="67589" y="53113"/>
                  </a:cubicBezTo>
                  <a:cubicBezTo>
                    <a:pt x="70096" y="56761"/>
                    <a:pt x="71350" y="61092"/>
                    <a:pt x="71350" y="65879"/>
                  </a:cubicBezTo>
                  <a:cubicBezTo>
                    <a:pt x="71350" y="70666"/>
                    <a:pt x="69982" y="75111"/>
                    <a:pt x="67247" y="79328"/>
                  </a:cubicBezTo>
                  <a:cubicBezTo>
                    <a:pt x="64511" y="83545"/>
                    <a:pt x="60636" y="86851"/>
                    <a:pt x="55507" y="89130"/>
                  </a:cubicBezTo>
                  <a:cubicBezTo>
                    <a:pt x="50378" y="91524"/>
                    <a:pt x="44565" y="92664"/>
                    <a:pt x="38182" y="92664"/>
                  </a:cubicBezTo>
                  <a:cubicBezTo>
                    <a:pt x="30090" y="92664"/>
                    <a:pt x="23251" y="91524"/>
                    <a:pt x="17780" y="89130"/>
                  </a:cubicBezTo>
                  <a:cubicBezTo>
                    <a:pt x="12309" y="86737"/>
                    <a:pt x="7978" y="83203"/>
                    <a:pt x="4901" y="78416"/>
                  </a:cubicBezTo>
                  <a:cubicBezTo>
                    <a:pt x="1823" y="73629"/>
                    <a:pt x="114" y="68272"/>
                    <a:pt x="0" y="62232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62FDAB5D-60E9-4465-C5DD-A6C440A1637B}"/>
                </a:ext>
              </a:extLst>
            </p:cNvPr>
            <p:cNvSpPr/>
            <p:nvPr/>
          </p:nvSpPr>
          <p:spPr>
            <a:xfrm>
              <a:off x="6344633" y="5016030"/>
              <a:ext cx="52885" cy="66448"/>
            </a:xfrm>
            <a:custGeom>
              <a:avLst/>
              <a:gdLst>
                <a:gd name="connsiteX0" fmla="*/ 42856 w 52885"/>
                <a:gd name="connsiteY0" fmla="*/ 64967 h 66448"/>
                <a:gd name="connsiteX1" fmla="*/ 42856 w 52885"/>
                <a:gd name="connsiteY1" fmla="*/ 55393 h 66448"/>
                <a:gd name="connsiteX2" fmla="*/ 22226 w 52885"/>
                <a:gd name="connsiteY2" fmla="*/ 66449 h 66448"/>
                <a:gd name="connsiteX3" fmla="*/ 11512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9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6 w 52885"/>
                <a:gd name="connsiteY17" fmla="*/ 0 h 66448"/>
                <a:gd name="connsiteX18" fmla="*/ 52886 w 52885"/>
                <a:gd name="connsiteY18" fmla="*/ 64967 h 66448"/>
                <a:gd name="connsiteX19" fmla="*/ 42969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6" y="64967"/>
                  </a:moveTo>
                  <a:lnTo>
                    <a:pt x="42856" y="55393"/>
                  </a:lnTo>
                  <a:cubicBezTo>
                    <a:pt x="37841" y="62688"/>
                    <a:pt x="30888" y="66449"/>
                    <a:pt x="22226" y="66449"/>
                  </a:cubicBezTo>
                  <a:cubicBezTo>
                    <a:pt x="18350" y="66449"/>
                    <a:pt x="14817" y="65765"/>
                    <a:pt x="11512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1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1"/>
                    <a:pt x="38752" y="50492"/>
                    <a:pt x="40006" y="47529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2969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3EECB25E-BF6A-34F6-8D41-BE4815C63551}"/>
                </a:ext>
              </a:extLst>
            </p:cNvPr>
            <p:cNvSpPr/>
            <p:nvPr/>
          </p:nvSpPr>
          <p:spPr>
            <a:xfrm>
              <a:off x="6414501" y="5014548"/>
              <a:ext cx="56418" cy="91409"/>
            </a:xfrm>
            <a:custGeom>
              <a:avLst/>
              <a:gdLst>
                <a:gd name="connsiteX0" fmla="*/ 0 w 56418"/>
                <a:gd name="connsiteY0" fmla="*/ 91410 h 91409"/>
                <a:gd name="connsiteX1" fmla="*/ 0 w 56418"/>
                <a:gd name="connsiteY1" fmla="*/ 1482 h 91409"/>
                <a:gd name="connsiteX2" fmla="*/ 10030 w 56418"/>
                <a:gd name="connsiteY2" fmla="*/ 1482 h 91409"/>
                <a:gd name="connsiteX3" fmla="*/ 10030 w 56418"/>
                <a:gd name="connsiteY3" fmla="*/ 9916 h 91409"/>
                <a:gd name="connsiteX4" fmla="*/ 18008 w 56418"/>
                <a:gd name="connsiteY4" fmla="*/ 2508 h 91409"/>
                <a:gd name="connsiteX5" fmla="*/ 28836 w 56418"/>
                <a:gd name="connsiteY5" fmla="*/ 0 h 91409"/>
                <a:gd name="connsiteX6" fmla="*/ 43539 w 56418"/>
                <a:gd name="connsiteY6" fmla="*/ 4331 h 91409"/>
                <a:gd name="connsiteX7" fmla="*/ 53114 w 56418"/>
                <a:gd name="connsiteY7" fmla="*/ 16413 h 91409"/>
                <a:gd name="connsiteX8" fmla="*/ 56419 w 56418"/>
                <a:gd name="connsiteY8" fmla="*/ 33509 h 91409"/>
                <a:gd name="connsiteX9" fmla="*/ 52885 w 56418"/>
                <a:gd name="connsiteY9" fmla="*/ 51518 h 91409"/>
                <a:gd name="connsiteX10" fmla="*/ 42513 w 56418"/>
                <a:gd name="connsiteY10" fmla="*/ 63713 h 91409"/>
                <a:gd name="connsiteX11" fmla="*/ 28152 w 56418"/>
                <a:gd name="connsiteY11" fmla="*/ 67931 h 91409"/>
                <a:gd name="connsiteX12" fmla="*/ 18236 w 56418"/>
                <a:gd name="connsiteY12" fmla="*/ 65651 h 91409"/>
                <a:gd name="connsiteX13" fmla="*/ 11056 w 56418"/>
                <a:gd name="connsiteY13" fmla="*/ 59724 h 91409"/>
                <a:gd name="connsiteX14" fmla="*/ 11056 w 56418"/>
                <a:gd name="connsiteY14" fmla="*/ 91410 h 91409"/>
                <a:gd name="connsiteX15" fmla="*/ 0 w 56418"/>
                <a:gd name="connsiteY15" fmla="*/ 91410 h 91409"/>
                <a:gd name="connsiteX16" fmla="*/ 10030 w 56418"/>
                <a:gd name="connsiteY16" fmla="*/ 34307 h 91409"/>
                <a:gd name="connsiteX17" fmla="*/ 15159 w 56418"/>
                <a:gd name="connsiteY17" fmla="*/ 52886 h 91409"/>
                <a:gd name="connsiteX18" fmla="*/ 27469 w 56418"/>
                <a:gd name="connsiteY18" fmla="*/ 58926 h 91409"/>
                <a:gd name="connsiteX19" fmla="*/ 40006 w 56418"/>
                <a:gd name="connsiteY19" fmla="*/ 52772 h 91409"/>
                <a:gd name="connsiteX20" fmla="*/ 45249 w 56418"/>
                <a:gd name="connsiteY20" fmla="*/ 33509 h 91409"/>
                <a:gd name="connsiteX21" fmla="*/ 40120 w 56418"/>
                <a:gd name="connsiteY21" fmla="*/ 14931 h 91409"/>
                <a:gd name="connsiteX22" fmla="*/ 27924 w 56418"/>
                <a:gd name="connsiteY22" fmla="*/ 8776 h 91409"/>
                <a:gd name="connsiteX23" fmla="*/ 15501 w 56418"/>
                <a:gd name="connsiteY23" fmla="*/ 15387 h 91409"/>
                <a:gd name="connsiteX24" fmla="*/ 10030 w 56418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8" h="91409">
                  <a:moveTo>
                    <a:pt x="0" y="91410"/>
                  </a:moveTo>
                  <a:lnTo>
                    <a:pt x="0" y="1482"/>
                  </a:lnTo>
                  <a:lnTo>
                    <a:pt x="10030" y="1482"/>
                  </a:lnTo>
                  <a:lnTo>
                    <a:pt x="10030" y="9916"/>
                  </a:lnTo>
                  <a:cubicBezTo>
                    <a:pt x="12424" y="6611"/>
                    <a:pt x="15045" y="4103"/>
                    <a:pt x="18008" y="2508"/>
                  </a:cubicBezTo>
                  <a:cubicBezTo>
                    <a:pt x="20972" y="798"/>
                    <a:pt x="24619" y="0"/>
                    <a:pt x="28836" y="0"/>
                  </a:cubicBezTo>
                  <a:cubicBezTo>
                    <a:pt x="34421" y="0"/>
                    <a:pt x="39322" y="1482"/>
                    <a:pt x="43539" y="4331"/>
                  </a:cubicBezTo>
                  <a:cubicBezTo>
                    <a:pt x="47757" y="7181"/>
                    <a:pt x="50948" y="11170"/>
                    <a:pt x="53114" y="16413"/>
                  </a:cubicBezTo>
                  <a:cubicBezTo>
                    <a:pt x="55279" y="21656"/>
                    <a:pt x="56419" y="27355"/>
                    <a:pt x="56419" y="33509"/>
                  </a:cubicBezTo>
                  <a:cubicBezTo>
                    <a:pt x="56419" y="40120"/>
                    <a:pt x="55165" y="46161"/>
                    <a:pt x="52885" y="51518"/>
                  </a:cubicBezTo>
                  <a:cubicBezTo>
                    <a:pt x="50492" y="56875"/>
                    <a:pt x="47073" y="60978"/>
                    <a:pt x="42513" y="63713"/>
                  </a:cubicBezTo>
                  <a:cubicBezTo>
                    <a:pt x="37954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169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030" y="34307"/>
                  </a:moveTo>
                  <a:cubicBezTo>
                    <a:pt x="10030" y="42628"/>
                    <a:pt x="11740" y="48896"/>
                    <a:pt x="15159" y="52886"/>
                  </a:cubicBezTo>
                  <a:cubicBezTo>
                    <a:pt x="18578" y="56875"/>
                    <a:pt x="22681" y="58926"/>
                    <a:pt x="27469" y="58926"/>
                  </a:cubicBezTo>
                  <a:cubicBezTo>
                    <a:pt x="32255" y="58926"/>
                    <a:pt x="36587" y="56875"/>
                    <a:pt x="40006" y="52772"/>
                  </a:cubicBezTo>
                  <a:cubicBezTo>
                    <a:pt x="43539" y="48668"/>
                    <a:pt x="45249" y="42172"/>
                    <a:pt x="45249" y="33509"/>
                  </a:cubicBezTo>
                  <a:cubicBezTo>
                    <a:pt x="45249" y="24847"/>
                    <a:pt x="43539" y="19034"/>
                    <a:pt x="40120" y="14931"/>
                  </a:cubicBezTo>
                  <a:cubicBezTo>
                    <a:pt x="36701" y="10828"/>
                    <a:pt x="32597" y="8776"/>
                    <a:pt x="27924" y="8776"/>
                  </a:cubicBezTo>
                  <a:cubicBezTo>
                    <a:pt x="23252" y="8776"/>
                    <a:pt x="19034" y="10942"/>
                    <a:pt x="15501" y="15387"/>
                  </a:cubicBezTo>
                  <a:cubicBezTo>
                    <a:pt x="11854" y="19718"/>
                    <a:pt x="10030" y="26101"/>
                    <a:pt x="10030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96380E21-BE10-DEA7-3216-604A69C5AB56}"/>
                </a:ext>
              </a:extLst>
            </p:cNvPr>
            <p:cNvSpPr/>
            <p:nvPr/>
          </p:nvSpPr>
          <p:spPr>
            <a:xfrm>
              <a:off x="6484027" y="5014548"/>
              <a:ext cx="56418" cy="91409"/>
            </a:xfrm>
            <a:custGeom>
              <a:avLst/>
              <a:gdLst>
                <a:gd name="connsiteX0" fmla="*/ 0 w 56418"/>
                <a:gd name="connsiteY0" fmla="*/ 91410 h 91409"/>
                <a:gd name="connsiteX1" fmla="*/ 0 w 56418"/>
                <a:gd name="connsiteY1" fmla="*/ 1482 h 91409"/>
                <a:gd name="connsiteX2" fmla="*/ 10030 w 56418"/>
                <a:gd name="connsiteY2" fmla="*/ 1482 h 91409"/>
                <a:gd name="connsiteX3" fmla="*/ 10030 w 56418"/>
                <a:gd name="connsiteY3" fmla="*/ 9916 h 91409"/>
                <a:gd name="connsiteX4" fmla="*/ 18008 w 56418"/>
                <a:gd name="connsiteY4" fmla="*/ 2508 h 91409"/>
                <a:gd name="connsiteX5" fmla="*/ 28836 w 56418"/>
                <a:gd name="connsiteY5" fmla="*/ 0 h 91409"/>
                <a:gd name="connsiteX6" fmla="*/ 43539 w 56418"/>
                <a:gd name="connsiteY6" fmla="*/ 4331 h 91409"/>
                <a:gd name="connsiteX7" fmla="*/ 53114 w 56418"/>
                <a:gd name="connsiteY7" fmla="*/ 16413 h 91409"/>
                <a:gd name="connsiteX8" fmla="*/ 56419 w 56418"/>
                <a:gd name="connsiteY8" fmla="*/ 33509 h 91409"/>
                <a:gd name="connsiteX9" fmla="*/ 52885 w 56418"/>
                <a:gd name="connsiteY9" fmla="*/ 51518 h 91409"/>
                <a:gd name="connsiteX10" fmla="*/ 42513 w 56418"/>
                <a:gd name="connsiteY10" fmla="*/ 63713 h 91409"/>
                <a:gd name="connsiteX11" fmla="*/ 28152 w 56418"/>
                <a:gd name="connsiteY11" fmla="*/ 67931 h 91409"/>
                <a:gd name="connsiteX12" fmla="*/ 18236 w 56418"/>
                <a:gd name="connsiteY12" fmla="*/ 65651 h 91409"/>
                <a:gd name="connsiteX13" fmla="*/ 11056 w 56418"/>
                <a:gd name="connsiteY13" fmla="*/ 59724 h 91409"/>
                <a:gd name="connsiteX14" fmla="*/ 11056 w 56418"/>
                <a:gd name="connsiteY14" fmla="*/ 91410 h 91409"/>
                <a:gd name="connsiteX15" fmla="*/ 0 w 56418"/>
                <a:gd name="connsiteY15" fmla="*/ 91410 h 91409"/>
                <a:gd name="connsiteX16" fmla="*/ 10030 w 56418"/>
                <a:gd name="connsiteY16" fmla="*/ 34307 h 91409"/>
                <a:gd name="connsiteX17" fmla="*/ 15159 w 56418"/>
                <a:gd name="connsiteY17" fmla="*/ 52886 h 91409"/>
                <a:gd name="connsiteX18" fmla="*/ 27469 w 56418"/>
                <a:gd name="connsiteY18" fmla="*/ 58926 h 91409"/>
                <a:gd name="connsiteX19" fmla="*/ 40006 w 56418"/>
                <a:gd name="connsiteY19" fmla="*/ 52772 h 91409"/>
                <a:gd name="connsiteX20" fmla="*/ 45249 w 56418"/>
                <a:gd name="connsiteY20" fmla="*/ 33509 h 91409"/>
                <a:gd name="connsiteX21" fmla="*/ 40120 w 56418"/>
                <a:gd name="connsiteY21" fmla="*/ 14931 h 91409"/>
                <a:gd name="connsiteX22" fmla="*/ 27924 w 56418"/>
                <a:gd name="connsiteY22" fmla="*/ 8776 h 91409"/>
                <a:gd name="connsiteX23" fmla="*/ 15501 w 56418"/>
                <a:gd name="connsiteY23" fmla="*/ 15387 h 91409"/>
                <a:gd name="connsiteX24" fmla="*/ 10030 w 56418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8" h="91409">
                  <a:moveTo>
                    <a:pt x="0" y="91410"/>
                  </a:moveTo>
                  <a:lnTo>
                    <a:pt x="0" y="1482"/>
                  </a:lnTo>
                  <a:lnTo>
                    <a:pt x="10030" y="1482"/>
                  </a:lnTo>
                  <a:lnTo>
                    <a:pt x="10030" y="9916"/>
                  </a:lnTo>
                  <a:cubicBezTo>
                    <a:pt x="12424" y="6611"/>
                    <a:pt x="15045" y="4103"/>
                    <a:pt x="18008" y="2508"/>
                  </a:cubicBezTo>
                  <a:cubicBezTo>
                    <a:pt x="20972" y="798"/>
                    <a:pt x="24619" y="0"/>
                    <a:pt x="28836" y="0"/>
                  </a:cubicBezTo>
                  <a:cubicBezTo>
                    <a:pt x="34421" y="0"/>
                    <a:pt x="39322" y="1482"/>
                    <a:pt x="43539" y="4331"/>
                  </a:cubicBezTo>
                  <a:cubicBezTo>
                    <a:pt x="47757" y="7181"/>
                    <a:pt x="50948" y="11170"/>
                    <a:pt x="53114" y="16413"/>
                  </a:cubicBezTo>
                  <a:cubicBezTo>
                    <a:pt x="55279" y="21656"/>
                    <a:pt x="56419" y="27355"/>
                    <a:pt x="56419" y="33509"/>
                  </a:cubicBezTo>
                  <a:cubicBezTo>
                    <a:pt x="56419" y="40120"/>
                    <a:pt x="55165" y="46161"/>
                    <a:pt x="52885" y="51518"/>
                  </a:cubicBezTo>
                  <a:cubicBezTo>
                    <a:pt x="50492" y="56875"/>
                    <a:pt x="47072" y="60978"/>
                    <a:pt x="42513" y="63713"/>
                  </a:cubicBezTo>
                  <a:cubicBezTo>
                    <a:pt x="37954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169"/>
                    <a:pt x="12879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030" y="34307"/>
                  </a:moveTo>
                  <a:cubicBezTo>
                    <a:pt x="10030" y="42628"/>
                    <a:pt x="11740" y="48896"/>
                    <a:pt x="15159" y="52886"/>
                  </a:cubicBezTo>
                  <a:cubicBezTo>
                    <a:pt x="18578" y="56875"/>
                    <a:pt x="22681" y="58926"/>
                    <a:pt x="27469" y="58926"/>
                  </a:cubicBezTo>
                  <a:cubicBezTo>
                    <a:pt x="32255" y="58926"/>
                    <a:pt x="36587" y="56875"/>
                    <a:pt x="40006" y="52772"/>
                  </a:cubicBezTo>
                  <a:cubicBezTo>
                    <a:pt x="43539" y="48668"/>
                    <a:pt x="45249" y="42172"/>
                    <a:pt x="45249" y="33509"/>
                  </a:cubicBezTo>
                  <a:cubicBezTo>
                    <a:pt x="45249" y="24847"/>
                    <a:pt x="43539" y="19034"/>
                    <a:pt x="40120" y="14931"/>
                  </a:cubicBezTo>
                  <a:cubicBezTo>
                    <a:pt x="36701" y="10828"/>
                    <a:pt x="32597" y="8776"/>
                    <a:pt x="27924" y="8776"/>
                  </a:cubicBezTo>
                  <a:cubicBezTo>
                    <a:pt x="23251" y="8776"/>
                    <a:pt x="19034" y="10942"/>
                    <a:pt x="15501" y="15387"/>
                  </a:cubicBezTo>
                  <a:cubicBezTo>
                    <a:pt x="11853" y="19718"/>
                    <a:pt x="10030" y="26101"/>
                    <a:pt x="10030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5911C76A-649C-BBFA-D90D-8D7E5E6E7D1B}"/>
                </a:ext>
              </a:extLst>
            </p:cNvPr>
            <p:cNvSpPr/>
            <p:nvPr/>
          </p:nvSpPr>
          <p:spPr>
            <a:xfrm>
              <a:off x="6549450" y="5014548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3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1 h 67930"/>
                <a:gd name="connsiteX8" fmla="*/ 8434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3"/>
                    <a:pt x="52430" y="8776"/>
                  </a:cubicBezTo>
                  <a:cubicBezTo>
                    <a:pt x="58129" y="14589"/>
                    <a:pt x="60978" y="22682"/>
                    <a:pt x="60978" y="33053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735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4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8335421B-FCE9-8745-9918-CC3AD13011F8}"/>
                </a:ext>
              </a:extLst>
            </p:cNvPr>
            <p:cNvSpPr/>
            <p:nvPr/>
          </p:nvSpPr>
          <p:spPr>
            <a:xfrm>
              <a:off x="6623080" y="5014548"/>
              <a:ext cx="35333" cy="66562"/>
            </a:xfrm>
            <a:custGeom>
              <a:avLst/>
              <a:gdLst>
                <a:gd name="connsiteX0" fmla="*/ 0 w 35333"/>
                <a:gd name="connsiteY0" fmla="*/ 66449 h 66562"/>
                <a:gd name="connsiteX1" fmla="*/ 0 w 35333"/>
                <a:gd name="connsiteY1" fmla="*/ 1482 h 66562"/>
                <a:gd name="connsiteX2" fmla="*/ 9916 w 35333"/>
                <a:gd name="connsiteY2" fmla="*/ 1482 h 66562"/>
                <a:gd name="connsiteX3" fmla="*/ 9916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1284"/>
                  </a:lnTo>
                  <a:cubicBezTo>
                    <a:pt x="12424" y="6725"/>
                    <a:pt x="14817" y="3647"/>
                    <a:pt x="16983" y="2166"/>
                  </a:cubicBezTo>
                  <a:cubicBezTo>
                    <a:pt x="19148" y="684"/>
                    <a:pt x="21428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0DDED028-5A9C-A50D-B2B3-DC094C1104A9}"/>
                </a:ext>
              </a:extLst>
            </p:cNvPr>
            <p:cNvSpPr/>
            <p:nvPr/>
          </p:nvSpPr>
          <p:spPr>
            <a:xfrm>
              <a:off x="6658755" y="49933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7E3658D5-6BAE-1E25-232B-A5549C5127F0}"/>
                </a:ext>
              </a:extLst>
            </p:cNvPr>
            <p:cNvSpPr/>
            <p:nvPr/>
          </p:nvSpPr>
          <p:spPr>
            <a:xfrm>
              <a:off x="6776608" y="5014435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79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135 w 59610"/>
                <a:gd name="connsiteY28" fmla="*/ 33965 h 68044"/>
                <a:gd name="connsiteX29" fmla="*/ 27127 w 59610"/>
                <a:gd name="connsiteY29" fmla="*/ 38182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2" y="12879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0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2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80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6" y="58470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2B448955-A4F9-532C-C3F0-5EE99D33E2BA}"/>
                </a:ext>
              </a:extLst>
            </p:cNvPr>
            <p:cNvSpPr/>
            <p:nvPr/>
          </p:nvSpPr>
          <p:spPr>
            <a:xfrm>
              <a:off x="6849781" y="5014548"/>
              <a:ext cx="35333" cy="66562"/>
            </a:xfrm>
            <a:custGeom>
              <a:avLst/>
              <a:gdLst>
                <a:gd name="connsiteX0" fmla="*/ 0 w 35333"/>
                <a:gd name="connsiteY0" fmla="*/ 66449 h 66562"/>
                <a:gd name="connsiteX1" fmla="*/ 0 w 35333"/>
                <a:gd name="connsiteY1" fmla="*/ 1482 h 66562"/>
                <a:gd name="connsiteX2" fmla="*/ 9916 w 35333"/>
                <a:gd name="connsiteY2" fmla="*/ 1482 h 66562"/>
                <a:gd name="connsiteX3" fmla="*/ 9916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1284"/>
                  </a:lnTo>
                  <a:cubicBezTo>
                    <a:pt x="12424" y="6725"/>
                    <a:pt x="14817" y="3647"/>
                    <a:pt x="16983" y="2166"/>
                  </a:cubicBezTo>
                  <a:cubicBezTo>
                    <a:pt x="19148" y="684"/>
                    <a:pt x="21428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42606A66-E782-729E-9805-7A8E587E3800}"/>
                </a:ext>
              </a:extLst>
            </p:cNvPr>
            <p:cNvSpPr/>
            <p:nvPr/>
          </p:nvSpPr>
          <p:spPr>
            <a:xfrm>
              <a:off x="6887964" y="5014662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7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7 h 67816"/>
                <a:gd name="connsiteX17" fmla="*/ 48326 w 59951"/>
                <a:gd name="connsiteY17" fmla="*/ 27697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9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7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427" y="0"/>
                    <a:pt x="30318" y="0"/>
                  </a:cubicBezTo>
                  <a:cubicBezTo>
                    <a:pt x="39208" y="0"/>
                    <a:pt x="46161" y="2964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1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7"/>
                  </a:moveTo>
                  <a:lnTo>
                    <a:pt x="48326" y="27697"/>
                  </a:lnTo>
                  <a:cubicBezTo>
                    <a:pt x="47870" y="22226"/>
                    <a:pt x="46389" y="18123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7C89E3BA-0D18-0929-F8AE-0633B6DC09A0}"/>
                </a:ext>
              </a:extLst>
            </p:cNvPr>
            <p:cNvSpPr/>
            <p:nvPr/>
          </p:nvSpPr>
          <p:spPr>
            <a:xfrm>
              <a:off x="6957490" y="5014435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79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135 w 59610"/>
                <a:gd name="connsiteY28" fmla="*/ 33965 h 68044"/>
                <a:gd name="connsiteX29" fmla="*/ 27127 w 59610"/>
                <a:gd name="connsiteY29" fmla="*/ 38182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2" y="12879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2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0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2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80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6" y="58470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C89FC51A-22DD-7389-D3D4-BADAF234FAA4}"/>
                </a:ext>
              </a:extLst>
            </p:cNvPr>
            <p:cNvSpPr/>
            <p:nvPr/>
          </p:nvSpPr>
          <p:spPr>
            <a:xfrm>
              <a:off x="7026332" y="5014435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1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8 h 67930"/>
                <a:gd name="connsiteX6" fmla="*/ 39550 w 54253"/>
                <a:gd name="connsiteY6" fmla="*/ 42742 h 67930"/>
                <a:gd name="connsiteX7" fmla="*/ 28267 w 54253"/>
                <a:gd name="connsiteY7" fmla="*/ 38980 h 67930"/>
                <a:gd name="connsiteX8" fmla="*/ 11512 w 54253"/>
                <a:gd name="connsiteY8" fmla="*/ 33737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5 h 67930"/>
                <a:gd name="connsiteX16" fmla="*/ 47984 w 54253"/>
                <a:gd name="connsiteY16" fmla="*/ 8092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1 w 54253"/>
                <a:gd name="connsiteY19" fmla="*/ 11740 h 67930"/>
                <a:gd name="connsiteX20" fmla="*/ 26785 w 54253"/>
                <a:gd name="connsiteY20" fmla="*/ 8890 h 67930"/>
                <a:gd name="connsiteX21" fmla="*/ 15957 w 54253"/>
                <a:gd name="connsiteY21" fmla="*/ 11398 h 67930"/>
                <a:gd name="connsiteX22" fmla="*/ 12765 w 54253"/>
                <a:gd name="connsiteY22" fmla="*/ 17324 h 67930"/>
                <a:gd name="connsiteX23" fmla="*/ 14133 w 54253"/>
                <a:gd name="connsiteY23" fmla="*/ 21200 h 67930"/>
                <a:gd name="connsiteX24" fmla="*/ 18351 w 54253"/>
                <a:gd name="connsiteY24" fmla="*/ 24163 h 67930"/>
                <a:gd name="connsiteX25" fmla="*/ 28038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6 h 67930"/>
                <a:gd name="connsiteX30" fmla="*/ 41830 w 54253"/>
                <a:gd name="connsiteY30" fmla="*/ 65309 h 67930"/>
                <a:gd name="connsiteX31" fmla="*/ 28152 w 54253"/>
                <a:gd name="connsiteY31" fmla="*/ 67930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550" y="42742"/>
                  </a:cubicBezTo>
                  <a:cubicBezTo>
                    <a:pt x="38068" y="41716"/>
                    <a:pt x="34307" y="40462"/>
                    <a:pt x="28267" y="38980"/>
                  </a:cubicBezTo>
                  <a:cubicBezTo>
                    <a:pt x="20174" y="36929"/>
                    <a:pt x="14589" y="35219"/>
                    <a:pt x="11512" y="33737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5" y="13221"/>
                    <a:pt x="3989" y="10714"/>
                  </a:cubicBezTo>
                  <a:cubicBezTo>
                    <a:pt x="5357" y="8206"/>
                    <a:pt x="7181" y="6155"/>
                    <a:pt x="9460" y="4559"/>
                  </a:cubicBezTo>
                  <a:cubicBezTo>
                    <a:pt x="11170" y="3305"/>
                    <a:pt x="13563" y="2165"/>
                    <a:pt x="16527" y="1368"/>
                  </a:cubicBezTo>
                  <a:cubicBezTo>
                    <a:pt x="19490" y="456"/>
                    <a:pt x="22681" y="0"/>
                    <a:pt x="25987" y="0"/>
                  </a:cubicBezTo>
                  <a:cubicBezTo>
                    <a:pt x="31116" y="0"/>
                    <a:pt x="35561" y="684"/>
                    <a:pt x="39436" y="2165"/>
                  </a:cubicBezTo>
                  <a:cubicBezTo>
                    <a:pt x="43311" y="3647"/>
                    <a:pt x="46161" y="5585"/>
                    <a:pt x="47984" y="8092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1" y="11740"/>
                  </a:cubicBezTo>
                  <a:cubicBezTo>
                    <a:pt x="34307" y="9916"/>
                    <a:pt x="31002" y="8890"/>
                    <a:pt x="26785" y="8890"/>
                  </a:cubicBezTo>
                  <a:cubicBezTo>
                    <a:pt x="21770" y="8890"/>
                    <a:pt x="18122" y="9688"/>
                    <a:pt x="15957" y="11398"/>
                  </a:cubicBezTo>
                  <a:cubicBezTo>
                    <a:pt x="13791" y="13107"/>
                    <a:pt x="12765" y="15045"/>
                    <a:pt x="12765" y="17324"/>
                  </a:cubicBezTo>
                  <a:cubicBezTo>
                    <a:pt x="12765" y="18806"/>
                    <a:pt x="13221" y="20060"/>
                    <a:pt x="14133" y="21200"/>
                  </a:cubicBezTo>
                  <a:cubicBezTo>
                    <a:pt x="15045" y="22339"/>
                    <a:pt x="16413" y="23365"/>
                    <a:pt x="18351" y="24163"/>
                  </a:cubicBezTo>
                  <a:cubicBezTo>
                    <a:pt x="19490" y="24619"/>
                    <a:pt x="22681" y="25531"/>
                    <a:pt x="28038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5" y="33509"/>
                    <a:pt x="49808" y="35447"/>
                    <a:pt x="51632" y="37955"/>
                  </a:cubicBezTo>
                  <a:cubicBezTo>
                    <a:pt x="53341" y="40462"/>
                    <a:pt x="54253" y="43653"/>
                    <a:pt x="54253" y="47415"/>
                  </a:cubicBezTo>
                  <a:cubicBezTo>
                    <a:pt x="54253" y="51176"/>
                    <a:pt x="53228" y="54595"/>
                    <a:pt x="51062" y="57786"/>
                  </a:cubicBezTo>
                  <a:cubicBezTo>
                    <a:pt x="48896" y="61092"/>
                    <a:pt x="45819" y="63485"/>
                    <a:pt x="41830" y="65309"/>
                  </a:cubicBezTo>
                  <a:cubicBezTo>
                    <a:pt x="37841" y="67133"/>
                    <a:pt x="33168" y="67930"/>
                    <a:pt x="28152" y="67930"/>
                  </a:cubicBezTo>
                  <a:cubicBezTo>
                    <a:pt x="19718" y="67930"/>
                    <a:pt x="13221" y="66221"/>
                    <a:pt x="8776" y="62688"/>
                  </a:cubicBezTo>
                  <a:cubicBezTo>
                    <a:pt x="4331" y="59154"/>
                    <a:pt x="1482" y="54025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2B181AC3-6B3A-A3A4-7565-BCABC2AD11AA}"/>
                </a:ext>
              </a:extLst>
            </p:cNvPr>
            <p:cNvSpPr/>
            <p:nvPr/>
          </p:nvSpPr>
          <p:spPr>
            <a:xfrm>
              <a:off x="7170400" y="5014435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79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3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135 w 59610"/>
                <a:gd name="connsiteY28" fmla="*/ 33965 h 68044"/>
                <a:gd name="connsiteX29" fmla="*/ 27126 w 59610"/>
                <a:gd name="connsiteY29" fmla="*/ 38182 h 68044"/>
                <a:gd name="connsiteX30" fmla="*/ 17552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3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1" y="12879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3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0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6" y="38182"/>
                  </a:cubicBezTo>
                  <a:cubicBezTo>
                    <a:pt x="22567" y="38866"/>
                    <a:pt x="19376" y="39550"/>
                    <a:pt x="17552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5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0" y="58356"/>
                    <a:pt x="20516" y="59382"/>
                    <a:pt x="24847" y="59382"/>
                  </a:cubicBezTo>
                  <a:cubicBezTo>
                    <a:pt x="29178" y="59382"/>
                    <a:pt x="32825" y="58470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379E153D-BFE3-6B19-F18D-DB6CB49A2650}"/>
                </a:ext>
              </a:extLst>
            </p:cNvPr>
            <p:cNvSpPr/>
            <p:nvPr/>
          </p:nvSpPr>
          <p:spPr>
            <a:xfrm>
              <a:off x="7243573" y="5014548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2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8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29597BEB-6695-2DA9-7D2C-FD803AE1EDAA}"/>
                </a:ext>
              </a:extLst>
            </p:cNvPr>
            <p:cNvSpPr/>
            <p:nvPr/>
          </p:nvSpPr>
          <p:spPr>
            <a:xfrm>
              <a:off x="7309339" y="4991183"/>
              <a:ext cx="56418" cy="91296"/>
            </a:xfrm>
            <a:custGeom>
              <a:avLst/>
              <a:gdLst>
                <a:gd name="connsiteX0" fmla="*/ 46047 w 56418"/>
                <a:gd name="connsiteY0" fmla="*/ 89814 h 91296"/>
                <a:gd name="connsiteX1" fmla="*/ 46047 w 56418"/>
                <a:gd name="connsiteY1" fmla="*/ 81608 h 91296"/>
                <a:gd name="connsiteX2" fmla="*/ 27924 w 56418"/>
                <a:gd name="connsiteY2" fmla="*/ 91296 h 91296"/>
                <a:gd name="connsiteX3" fmla="*/ 13677 w 56418"/>
                <a:gd name="connsiteY3" fmla="*/ 86965 h 91296"/>
                <a:gd name="connsiteX4" fmla="*/ 3533 w 56418"/>
                <a:gd name="connsiteY4" fmla="*/ 74997 h 91296"/>
                <a:gd name="connsiteX5" fmla="*/ 0 w 56418"/>
                <a:gd name="connsiteY5" fmla="*/ 57331 h 91296"/>
                <a:gd name="connsiteX6" fmla="*/ 3305 w 56418"/>
                <a:gd name="connsiteY6" fmla="*/ 39664 h 91296"/>
                <a:gd name="connsiteX7" fmla="*/ 12993 w 56418"/>
                <a:gd name="connsiteY7" fmla="*/ 27469 h 91296"/>
                <a:gd name="connsiteX8" fmla="*/ 27468 w 56418"/>
                <a:gd name="connsiteY8" fmla="*/ 23252 h 91296"/>
                <a:gd name="connsiteX9" fmla="*/ 37954 w 56418"/>
                <a:gd name="connsiteY9" fmla="*/ 25759 h 91296"/>
                <a:gd name="connsiteX10" fmla="*/ 45477 w 56418"/>
                <a:gd name="connsiteY10" fmla="*/ 32256 h 91296"/>
                <a:gd name="connsiteX11" fmla="*/ 45477 w 56418"/>
                <a:gd name="connsiteY11" fmla="*/ 0 h 91296"/>
                <a:gd name="connsiteX12" fmla="*/ 56419 w 56418"/>
                <a:gd name="connsiteY12" fmla="*/ 0 h 91296"/>
                <a:gd name="connsiteX13" fmla="*/ 56419 w 56418"/>
                <a:gd name="connsiteY13" fmla="*/ 89700 h 91296"/>
                <a:gd name="connsiteX14" fmla="*/ 46161 w 56418"/>
                <a:gd name="connsiteY14" fmla="*/ 89700 h 91296"/>
                <a:gd name="connsiteX15" fmla="*/ 11170 w 56418"/>
                <a:gd name="connsiteY15" fmla="*/ 57331 h 91296"/>
                <a:gd name="connsiteX16" fmla="*/ 16412 w 56418"/>
                <a:gd name="connsiteY16" fmla="*/ 76023 h 91296"/>
                <a:gd name="connsiteX17" fmla="*/ 28836 w 56418"/>
                <a:gd name="connsiteY17" fmla="*/ 82178 h 91296"/>
                <a:gd name="connsiteX18" fmla="*/ 41146 w 56418"/>
                <a:gd name="connsiteY18" fmla="*/ 76251 h 91296"/>
                <a:gd name="connsiteX19" fmla="*/ 46161 w 56418"/>
                <a:gd name="connsiteY19" fmla="*/ 58243 h 91296"/>
                <a:gd name="connsiteX20" fmla="*/ 41032 w 56418"/>
                <a:gd name="connsiteY20" fmla="*/ 38638 h 91296"/>
                <a:gd name="connsiteX21" fmla="*/ 28380 w 56418"/>
                <a:gd name="connsiteY21" fmla="*/ 32370 h 91296"/>
                <a:gd name="connsiteX22" fmla="*/ 16071 w 56418"/>
                <a:gd name="connsiteY22" fmla="*/ 38411 h 91296"/>
                <a:gd name="connsiteX23" fmla="*/ 11170 w 56418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6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4" y="91296"/>
                  </a:cubicBezTo>
                  <a:cubicBezTo>
                    <a:pt x="22681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39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4" y="24619"/>
                    <a:pt x="22111" y="23252"/>
                    <a:pt x="27468" y="23252"/>
                  </a:cubicBezTo>
                  <a:cubicBezTo>
                    <a:pt x="31344" y="23252"/>
                    <a:pt x="34877" y="24049"/>
                    <a:pt x="37954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0"/>
                  </a:lnTo>
                  <a:lnTo>
                    <a:pt x="46161" y="89700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79" y="71920"/>
                    <a:pt x="16412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6"/>
                    <a:pt x="41032" y="38638"/>
                  </a:cubicBezTo>
                  <a:cubicBezTo>
                    <a:pt x="37612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1"/>
                  </a:cubicBezTo>
                  <a:cubicBezTo>
                    <a:pt x="12765" y="42400"/>
                    <a:pt x="11170" y="48668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AA426735-9504-1F8F-79B9-6D9D05BAD389}"/>
                </a:ext>
              </a:extLst>
            </p:cNvPr>
            <p:cNvSpPr/>
            <p:nvPr/>
          </p:nvSpPr>
          <p:spPr>
            <a:xfrm>
              <a:off x="7463322" y="5014662"/>
              <a:ext cx="88104" cy="66562"/>
            </a:xfrm>
            <a:custGeom>
              <a:avLst/>
              <a:gdLst>
                <a:gd name="connsiteX0" fmla="*/ 114 w 88104"/>
                <a:gd name="connsiteY0" fmla="*/ 66335 h 66562"/>
                <a:gd name="connsiteX1" fmla="*/ 114 w 88104"/>
                <a:gd name="connsiteY1" fmla="*/ 1368 h 66562"/>
                <a:gd name="connsiteX2" fmla="*/ 9916 w 88104"/>
                <a:gd name="connsiteY2" fmla="*/ 1368 h 66562"/>
                <a:gd name="connsiteX3" fmla="*/ 9916 w 88104"/>
                <a:gd name="connsiteY3" fmla="*/ 10486 h 66562"/>
                <a:gd name="connsiteX4" fmla="*/ 18009 w 88104"/>
                <a:gd name="connsiteY4" fmla="*/ 2849 h 66562"/>
                <a:gd name="connsiteX5" fmla="*/ 29520 w 88104"/>
                <a:gd name="connsiteY5" fmla="*/ 0 h 66562"/>
                <a:gd name="connsiteX6" fmla="*/ 41374 w 88104"/>
                <a:gd name="connsiteY6" fmla="*/ 2964 h 66562"/>
                <a:gd name="connsiteX7" fmla="*/ 47871 w 88104"/>
                <a:gd name="connsiteY7" fmla="*/ 11398 h 66562"/>
                <a:gd name="connsiteX8" fmla="*/ 67931 w 88104"/>
                <a:gd name="connsiteY8" fmla="*/ 0 h 66562"/>
                <a:gd name="connsiteX9" fmla="*/ 82862 w 88104"/>
                <a:gd name="connsiteY9" fmla="*/ 5357 h 66562"/>
                <a:gd name="connsiteX10" fmla="*/ 88105 w 88104"/>
                <a:gd name="connsiteY10" fmla="*/ 21884 h 66562"/>
                <a:gd name="connsiteX11" fmla="*/ 88105 w 88104"/>
                <a:gd name="connsiteY11" fmla="*/ 66563 h 66562"/>
                <a:gd name="connsiteX12" fmla="*/ 77163 w 88104"/>
                <a:gd name="connsiteY12" fmla="*/ 66563 h 66562"/>
                <a:gd name="connsiteX13" fmla="*/ 77163 w 88104"/>
                <a:gd name="connsiteY13" fmla="*/ 25645 h 66562"/>
                <a:gd name="connsiteX14" fmla="*/ 76137 w 88104"/>
                <a:gd name="connsiteY14" fmla="*/ 16071 h 66562"/>
                <a:gd name="connsiteX15" fmla="*/ 72262 w 88104"/>
                <a:gd name="connsiteY15" fmla="*/ 11398 h 66562"/>
                <a:gd name="connsiteX16" fmla="*/ 65651 w 88104"/>
                <a:gd name="connsiteY16" fmla="*/ 9574 h 66562"/>
                <a:gd name="connsiteX17" fmla="*/ 54253 w 88104"/>
                <a:gd name="connsiteY17" fmla="*/ 14133 h 66562"/>
                <a:gd name="connsiteX18" fmla="*/ 49694 w 88104"/>
                <a:gd name="connsiteY18" fmla="*/ 28722 h 66562"/>
                <a:gd name="connsiteX19" fmla="*/ 49694 w 88104"/>
                <a:gd name="connsiteY19" fmla="*/ 66449 h 66562"/>
                <a:gd name="connsiteX20" fmla="*/ 38639 w 88104"/>
                <a:gd name="connsiteY20" fmla="*/ 66449 h 66562"/>
                <a:gd name="connsiteX21" fmla="*/ 38639 w 88104"/>
                <a:gd name="connsiteY21" fmla="*/ 24163 h 66562"/>
                <a:gd name="connsiteX22" fmla="*/ 35903 w 88104"/>
                <a:gd name="connsiteY22" fmla="*/ 13108 h 66562"/>
                <a:gd name="connsiteX23" fmla="*/ 27127 w 88104"/>
                <a:gd name="connsiteY23" fmla="*/ 9460 h 66562"/>
                <a:gd name="connsiteX24" fmla="*/ 18578 w 88104"/>
                <a:gd name="connsiteY24" fmla="*/ 11854 h 66562"/>
                <a:gd name="connsiteX25" fmla="*/ 12880 w 88104"/>
                <a:gd name="connsiteY25" fmla="*/ 19034 h 66562"/>
                <a:gd name="connsiteX26" fmla="*/ 11056 w 88104"/>
                <a:gd name="connsiteY26" fmla="*/ 32598 h 66562"/>
                <a:gd name="connsiteX27" fmla="*/ 11056 w 88104"/>
                <a:gd name="connsiteY27" fmla="*/ 66335 h 66562"/>
                <a:gd name="connsiteX28" fmla="*/ 0 w 88104"/>
                <a:gd name="connsiteY28" fmla="*/ 66335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04" h="66562">
                  <a:moveTo>
                    <a:pt x="114" y="66335"/>
                  </a:moveTo>
                  <a:lnTo>
                    <a:pt x="114" y="1368"/>
                  </a:lnTo>
                  <a:lnTo>
                    <a:pt x="9916" y="1368"/>
                  </a:lnTo>
                  <a:lnTo>
                    <a:pt x="9916" y="10486"/>
                  </a:lnTo>
                  <a:cubicBezTo>
                    <a:pt x="11968" y="7295"/>
                    <a:pt x="14703" y="4787"/>
                    <a:pt x="18009" y="2849"/>
                  </a:cubicBezTo>
                  <a:cubicBezTo>
                    <a:pt x="21428" y="912"/>
                    <a:pt x="25303" y="0"/>
                    <a:pt x="29520" y="0"/>
                  </a:cubicBezTo>
                  <a:cubicBezTo>
                    <a:pt x="34307" y="0"/>
                    <a:pt x="38297" y="1026"/>
                    <a:pt x="41374" y="2964"/>
                  </a:cubicBezTo>
                  <a:cubicBezTo>
                    <a:pt x="44451" y="5015"/>
                    <a:pt x="46617" y="7751"/>
                    <a:pt x="47871" y="11398"/>
                  </a:cubicBezTo>
                  <a:cubicBezTo>
                    <a:pt x="52999" y="3761"/>
                    <a:pt x="59724" y="0"/>
                    <a:pt x="67931" y="0"/>
                  </a:cubicBezTo>
                  <a:cubicBezTo>
                    <a:pt x="74427" y="0"/>
                    <a:pt x="79328" y="1824"/>
                    <a:pt x="82862" y="5357"/>
                  </a:cubicBezTo>
                  <a:cubicBezTo>
                    <a:pt x="86281" y="8890"/>
                    <a:pt x="88105" y="14475"/>
                    <a:pt x="88105" y="21884"/>
                  </a:cubicBezTo>
                  <a:lnTo>
                    <a:pt x="88105" y="66563"/>
                  </a:lnTo>
                  <a:lnTo>
                    <a:pt x="77163" y="66563"/>
                  </a:lnTo>
                  <a:lnTo>
                    <a:pt x="77163" y="25645"/>
                  </a:lnTo>
                  <a:cubicBezTo>
                    <a:pt x="77163" y="21200"/>
                    <a:pt x="76821" y="18008"/>
                    <a:pt x="76137" y="16071"/>
                  </a:cubicBezTo>
                  <a:cubicBezTo>
                    <a:pt x="75453" y="14133"/>
                    <a:pt x="74085" y="12538"/>
                    <a:pt x="72262" y="11398"/>
                  </a:cubicBezTo>
                  <a:cubicBezTo>
                    <a:pt x="70438" y="10258"/>
                    <a:pt x="68159" y="9574"/>
                    <a:pt x="65651" y="9574"/>
                  </a:cubicBezTo>
                  <a:cubicBezTo>
                    <a:pt x="61092" y="9574"/>
                    <a:pt x="57331" y="11056"/>
                    <a:pt x="54253" y="14133"/>
                  </a:cubicBezTo>
                  <a:cubicBezTo>
                    <a:pt x="51290" y="17211"/>
                    <a:pt x="49694" y="21998"/>
                    <a:pt x="49694" y="28722"/>
                  </a:cubicBezTo>
                  <a:lnTo>
                    <a:pt x="49694" y="66449"/>
                  </a:lnTo>
                  <a:lnTo>
                    <a:pt x="38639" y="66449"/>
                  </a:lnTo>
                  <a:lnTo>
                    <a:pt x="38639" y="24163"/>
                  </a:lnTo>
                  <a:cubicBezTo>
                    <a:pt x="38639" y="19262"/>
                    <a:pt x="37727" y="15615"/>
                    <a:pt x="35903" y="13108"/>
                  </a:cubicBezTo>
                  <a:cubicBezTo>
                    <a:pt x="34080" y="10714"/>
                    <a:pt x="31116" y="9460"/>
                    <a:pt x="27127" y="9460"/>
                  </a:cubicBezTo>
                  <a:cubicBezTo>
                    <a:pt x="24049" y="9460"/>
                    <a:pt x="21200" y="10258"/>
                    <a:pt x="18578" y="11854"/>
                  </a:cubicBezTo>
                  <a:cubicBezTo>
                    <a:pt x="15957" y="13449"/>
                    <a:pt x="14019" y="15843"/>
                    <a:pt x="12880" y="19034"/>
                  </a:cubicBezTo>
                  <a:cubicBezTo>
                    <a:pt x="11740" y="22226"/>
                    <a:pt x="11056" y="26671"/>
                    <a:pt x="11056" y="32598"/>
                  </a:cubicBezTo>
                  <a:lnTo>
                    <a:pt x="11056" y="66335"/>
                  </a:lnTo>
                  <a:lnTo>
                    <a:pt x="0" y="6633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C526C638-1923-C46A-1C2B-7EEC4666153F}"/>
                </a:ext>
              </a:extLst>
            </p:cNvPr>
            <p:cNvSpPr/>
            <p:nvPr/>
          </p:nvSpPr>
          <p:spPr>
            <a:xfrm>
              <a:off x="7564192" y="5014662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7 h 67816"/>
                <a:gd name="connsiteX17" fmla="*/ 48326 w 59952"/>
                <a:gd name="connsiteY17" fmla="*/ 27697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6 w 59952"/>
                <a:gd name="connsiteY20" fmla="*/ 14133 h 67816"/>
                <a:gd name="connsiteX21" fmla="*/ 11968 w 59952"/>
                <a:gd name="connsiteY21" fmla="*/ 2769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9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428" y="0"/>
                    <a:pt x="30318" y="0"/>
                  </a:cubicBezTo>
                  <a:cubicBezTo>
                    <a:pt x="39208" y="0"/>
                    <a:pt x="46161" y="2964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9" y="57901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7"/>
                  </a:moveTo>
                  <a:lnTo>
                    <a:pt x="48326" y="27697"/>
                  </a:lnTo>
                  <a:cubicBezTo>
                    <a:pt x="47871" y="22226"/>
                    <a:pt x="46389" y="18123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668D4773-38C0-E595-9CE2-622A2D29CC16}"/>
                </a:ext>
              </a:extLst>
            </p:cNvPr>
            <p:cNvSpPr/>
            <p:nvPr/>
          </p:nvSpPr>
          <p:spPr>
            <a:xfrm>
              <a:off x="7633605" y="5014435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6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79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249 w 59610"/>
                <a:gd name="connsiteY28" fmla="*/ 33965 h 68044"/>
                <a:gd name="connsiteX29" fmla="*/ 27241 w 59610"/>
                <a:gd name="connsiteY29" fmla="*/ 38182 h 68044"/>
                <a:gd name="connsiteX30" fmla="*/ 17667 w 59610"/>
                <a:gd name="connsiteY30" fmla="*/ 40348 h 68044"/>
                <a:gd name="connsiteX31" fmla="*/ 13336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6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2" y="12879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0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2"/>
                  </a:cubicBezTo>
                  <a:cubicBezTo>
                    <a:pt x="22681" y="38866"/>
                    <a:pt x="19490" y="39550"/>
                    <a:pt x="17667" y="40348"/>
                  </a:cubicBezTo>
                  <a:cubicBezTo>
                    <a:pt x="15843" y="41146"/>
                    <a:pt x="14361" y="42400"/>
                    <a:pt x="13336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8"/>
                    <a:pt x="12994" y="54481"/>
                    <a:pt x="15159" y="56419"/>
                  </a:cubicBezTo>
                  <a:cubicBezTo>
                    <a:pt x="17324" y="58356"/>
                    <a:pt x="20630" y="59382"/>
                    <a:pt x="24961" y="59382"/>
                  </a:cubicBezTo>
                  <a:cubicBezTo>
                    <a:pt x="29292" y="59382"/>
                    <a:pt x="32940" y="58470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E216C0BD-7CE7-C2C9-4439-3870D9C16C67}"/>
                </a:ext>
              </a:extLst>
            </p:cNvPr>
            <p:cNvSpPr/>
            <p:nvPr/>
          </p:nvSpPr>
          <p:spPr>
            <a:xfrm>
              <a:off x="7702561" y="5014435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0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8 h 67930"/>
                <a:gd name="connsiteX6" fmla="*/ 39550 w 54253"/>
                <a:gd name="connsiteY6" fmla="*/ 42742 h 67930"/>
                <a:gd name="connsiteX7" fmla="*/ 28266 w 54253"/>
                <a:gd name="connsiteY7" fmla="*/ 38980 h 67930"/>
                <a:gd name="connsiteX8" fmla="*/ 11511 w 54253"/>
                <a:gd name="connsiteY8" fmla="*/ 33737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5 h 67930"/>
                <a:gd name="connsiteX16" fmla="*/ 47984 w 54253"/>
                <a:gd name="connsiteY16" fmla="*/ 8092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0 w 54253"/>
                <a:gd name="connsiteY19" fmla="*/ 11740 h 67930"/>
                <a:gd name="connsiteX20" fmla="*/ 26784 w 54253"/>
                <a:gd name="connsiteY20" fmla="*/ 8890 h 67930"/>
                <a:gd name="connsiteX21" fmla="*/ 15957 w 54253"/>
                <a:gd name="connsiteY21" fmla="*/ 11398 h 67930"/>
                <a:gd name="connsiteX22" fmla="*/ 12765 w 54253"/>
                <a:gd name="connsiteY22" fmla="*/ 17324 h 67930"/>
                <a:gd name="connsiteX23" fmla="*/ 14133 w 54253"/>
                <a:gd name="connsiteY23" fmla="*/ 21200 h 67930"/>
                <a:gd name="connsiteX24" fmla="*/ 18350 w 54253"/>
                <a:gd name="connsiteY24" fmla="*/ 24163 h 67930"/>
                <a:gd name="connsiteX25" fmla="*/ 28038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6 h 67930"/>
                <a:gd name="connsiteX30" fmla="*/ 41830 w 54253"/>
                <a:gd name="connsiteY30" fmla="*/ 65309 h 67930"/>
                <a:gd name="connsiteX31" fmla="*/ 28152 w 54253"/>
                <a:gd name="connsiteY31" fmla="*/ 67930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1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0" y="59040"/>
                  </a:cubicBezTo>
                  <a:cubicBezTo>
                    <a:pt x="32825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5" y="44223"/>
                    <a:pt x="39550" y="42742"/>
                  </a:cubicBezTo>
                  <a:cubicBezTo>
                    <a:pt x="38068" y="41716"/>
                    <a:pt x="34307" y="40462"/>
                    <a:pt x="28266" y="38980"/>
                  </a:cubicBezTo>
                  <a:cubicBezTo>
                    <a:pt x="20174" y="36929"/>
                    <a:pt x="14589" y="35219"/>
                    <a:pt x="11511" y="33737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5" y="13221"/>
                    <a:pt x="3989" y="10714"/>
                  </a:cubicBezTo>
                  <a:cubicBezTo>
                    <a:pt x="5357" y="8206"/>
                    <a:pt x="7180" y="6155"/>
                    <a:pt x="9460" y="4559"/>
                  </a:cubicBezTo>
                  <a:cubicBezTo>
                    <a:pt x="11170" y="3305"/>
                    <a:pt x="13563" y="2165"/>
                    <a:pt x="16527" y="1368"/>
                  </a:cubicBezTo>
                  <a:cubicBezTo>
                    <a:pt x="19490" y="456"/>
                    <a:pt x="22681" y="0"/>
                    <a:pt x="25987" y="0"/>
                  </a:cubicBezTo>
                  <a:cubicBezTo>
                    <a:pt x="31116" y="0"/>
                    <a:pt x="35561" y="684"/>
                    <a:pt x="39436" y="2165"/>
                  </a:cubicBezTo>
                  <a:cubicBezTo>
                    <a:pt x="43311" y="3647"/>
                    <a:pt x="46161" y="5585"/>
                    <a:pt x="47984" y="8092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0" y="11740"/>
                  </a:cubicBezTo>
                  <a:cubicBezTo>
                    <a:pt x="34307" y="9916"/>
                    <a:pt x="31002" y="8890"/>
                    <a:pt x="26784" y="8890"/>
                  </a:cubicBezTo>
                  <a:cubicBezTo>
                    <a:pt x="21769" y="8890"/>
                    <a:pt x="18122" y="9688"/>
                    <a:pt x="15957" y="11398"/>
                  </a:cubicBezTo>
                  <a:cubicBezTo>
                    <a:pt x="13791" y="13107"/>
                    <a:pt x="12765" y="15045"/>
                    <a:pt x="12765" y="17324"/>
                  </a:cubicBezTo>
                  <a:cubicBezTo>
                    <a:pt x="12765" y="18806"/>
                    <a:pt x="13221" y="20060"/>
                    <a:pt x="14133" y="21200"/>
                  </a:cubicBezTo>
                  <a:cubicBezTo>
                    <a:pt x="15045" y="22339"/>
                    <a:pt x="16412" y="23365"/>
                    <a:pt x="18350" y="24163"/>
                  </a:cubicBezTo>
                  <a:cubicBezTo>
                    <a:pt x="19490" y="24619"/>
                    <a:pt x="22681" y="25531"/>
                    <a:pt x="28038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4" y="33509"/>
                    <a:pt x="49808" y="35447"/>
                    <a:pt x="51632" y="37955"/>
                  </a:cubicBezTo>
                  <a:cubicBezTo>
                    <a:pt x="53341" y="40462"/>
                    <a:pt x="54253" y="43653"/>
                    <a:pt x="54253" y="47415"/>
                  </a:cubicBezTo>
                  <a:cubicBezTo>
                    <a:pt x="54253" y="51176"/>
                    <a:pt x="53227" y="54595"/>
                    <a:pt x="51062" y="57786"/>
                  </a:cubicBezTo>
                  <a:cubicBezTo>
                    <a:pt x="48896" y="61092"/>
                    <a:pt x="45819" y="63485"/>
                    <a:pt x="41830" y="65309"/>
                  </a:cubicBezTo>
                  <a:cubicBezTo>
                    <a:pt x="37840" y="67133"/>
                    <a:pt x="33167" y="67930"/>
                    <a:pt x="28152" y="67930"/>
                  </a:cubicBezTo>
                  <a:cubicBezTo>
                    <a:pt x="19718" y="67930"/>
                    <a:pt x="13221" y="66221"/>
                    <a:pt x="8776" y="62688"/>
                  </a:cubicBezTo>
                  <a:cubicBezTo>
                    <a:pt x="4331" y="59154"/>
                    <a:pt x="1481" y="54025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CFBE9446-41AA-1CCB-46DA-AFD6222718D0}"/>
                </a:ext>
              </a:extLst>
            </p:cNvPr>
            <p:cNvSpPr/>
            <p:nvPr/>
          </p:nvSpPr>
          <p:spPr>
            <a:xfrm>
              <a:off x="7769352" y="5016030"/>
              <a:ext cx="52885" cy="66448"/>
            </a:xfrm>
            <a:custGeom>
              <a:avLst/>
              <a:gdLst>
                <a:gd name="connsiteX0" fmla="*/ 42856 w 52885"/>
                <a:gd name="connsiteY0" fmla="*/ 64967 h 66448"/>
                <a:gd name="connsiteX1" fmla="*/ 42856 w 52885"/>
                <a:gd name="connsiteY1" fmla="*/ 55393 h 66448"/>
                <a:gd name="connsiteX2" fmla="*/ 22226 w 52885"/>
                <a:gd name="connsiteY2" fmla="*/ 66449 h 66448"/>
                <a:gd name="connsiteX3" fmla="*/ 11512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9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6 w 52885"/>
                <a:gd name="connsiteY17" fmla="*/ 0 h 66448"/>
                <a:gd name="connsiteX18" fmla="*/ 52886 w 52885"/>
                <a:gd name="connsiteY18" fmla="*/ 64967 h 66448"/>
                <a:gd name="connsiteX19" fmla="*/ 43083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6" y="64967"/>
                  </a:moveTo>
                  <a:lnTo>
                    <a:pt x="42856" y="55393"/>
                  </a:lnTo>
                  <a:cubicBezTo>
                    <a:pt x="37841" y="62688"/>
                    <a:pt x="30888" y="66449"/>
                    <a:pt x="22226" y="66449"/>
                  </a:cubicBezTo>
                  <a:cubicBezTo>
                    <a:pt x="18350" y="66449"/>
                    <a:pt x="14817" y="65765"/>
                    <a:pt x="11512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1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1"/>
                    <a:pt x="38752" y="50492"/>
                    <a:pt x="40006" y="47529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3083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9257300C-0CDF-97B3-E1E5-5EDC98586B09}"/>
                </a:ext>
              </a:extLst>
            </p:cNvPr>
            <p:cNvSpPr/>
            <p:nvPr/>
          </p:nvSpPr>
          <p:spPr>
            <a:xfrm>
              <a:off x="7838878" y="5014548"/>
              <a:ext cx="35333" cy="66562"/>
            </a:xfrm>
            <a:custGeom>
              <a:avLst/>
              <a:gdLst>
                <a:gd name="connsiteX0" fmla="*/ 114 w 35333"/>
                <a:gd name="connsiteY0" fmla="*/ 66449 h 66562"/>
                <a:gd name="connsiteX1" fmla="*/ 114 w 35333"/>
                <a:gd name="connsiteY1" fmla="*/ 1482 h 66562"/>
                <a:gd name="connsiteX2" fmla="*/ 10030 w 35333"/>
                <a:gd name="connsiteY2" fmla="*/ 1482 h 66562"/>
                <a:gd name="connsiteX3" fmla="*/ 10030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153534F7-C973-7D98-58F5-EF2CF950668D}"/>
                </a:ext>
              </a:extLst>
            </p:cNvPr>
            <p:cNvSpPr/>
            <p:nvPr/>
          </p:nvSpPr>
          <p:spPr>
            <a:xfrm>
              <a:off x="7877061" y="5014662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7 h 67816"/>
                <a:gd name="connsiteX17" fmla="*/ 48326 w 59838"/>
                <a:gd name="connsiteY17" fmla="*/ 27697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6" y="53455"/>
                    <a:pt x="54481" y="58699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314" y="0"/>
                    <a:pt x="30318" y="0"/>
                  </a:cubicBezTo>
                  <a:cubicBezTo>
                    <a:pt x="39322" y="0"/>
                    <a:pt x="46161" y="2964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3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70"/>
                    <a:pt x="46503" y="50264"/>
                    <a:pt x="48212" y="45591"/>
                  </a:cubicBezTo>
                  <a:close/>
                  <a:moveTo>
                    <a:pt x="12082" y="27697"/>
                  </a:moveTo>
                  <a:lnTo>
                    <a:pt x="48326" y="27697"/>
                  </a:lnTo>
                  <a:cubicBezTo>
                    <a:pt x="47870" y="22226"/>
                    <a:pt x="46503" y="18123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9130662E-EE50-019E-A510-A85B54837F04}"/>
                </a:ext>
              </a:extLst>
            </p:cNvPr>
            <p:cNvSpPr/>
            <p:nvPr/>
          </p:nvSpPr>
          <p:spPr>
            <a:xfrm>
              <a:off x="7946017" y="5014435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1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8 h 67930"/>
                <a:gd name="connsiteX6" fmla="*/ 39550 w 54253"/>
                <a:gd name="connsiteY6" fmla="*/ 42742 h 67930"/>
                <a:gd name="connsiteX7" fmla="*/ 28267 w 54253"/>
                <a:gd name="connsiteY7" fmla="*/ 38980 h 67930"/>
                <a:gd name="connsiteX8" fmla="*/ 11512 w 54253"/>
                <a:gd name="connsiteY8" fmla="*/ 33737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5 h 67930"/>
                <a:gd name="connsiteX16" fmla="*/ 47984 w 54253"/>
                <a:gd name="connsiteY16" fmla="*/ 8092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1 w 54253"/>
                <a:gd name="connsiteY19" fmla="*/ 11740 h 67930"/>
                <a:gd name="connsiteX20" fmla="*/ 26785 w 54253"/>
                <a:gd name="connsiteY20" fmla="*/ 8890 h 67930"/>
                <a:gd name="connsiteX21" fmla="*/ 15957 w 54253"/>
                <a:gd name="connsiteY21" fmla="*/ 11398 h 67930"/>
                <a:gd name="connsiteX22" fmla="*/ 12765 w 54253"/>
                <a:gd name="connsiteY22" fmla="*/ 17324 h 67930"/>
                <a:gd name="connsiteX23" fmla="*/ 14133 w 54253"/>
                <a:gd name="connsiteY23" fmla="*/ 21200 h 67930"/>
                <a:gd name="connsiteX24" fmla="*/ 18350 w 54253"/>
                <a:gd name="connsiteY24" fmla="*/ 24163 h 67930"/>
                <a:gd name="connsiteX25" fmla="*/ 28038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6 h 67930"/>
                <a:gd name="connsiteX30" fmla="*/ 41830 w 54253"/>
                <a:gd name="connsiteY30" fmla="*/ 65309 h 67930"/>
                <a:gd name="connsiteX31" fmla="*/ 28152 w 54253"/>
                <a:gd name="connsiteY31" fmla="*/ 67930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550" y="42742"/>
                  </a:cubicBezTo>
                  <a:cubicBezTo>
                    <a:pt x="38068" y="41716"/>
                    <a:pt x="34307" y="40462"/>
                    <a:pt x="28267" y="38980"/>
                  </a:cubicBezTo>
                  <a:cubicBezTo>
                    <a:pt x="20174" y="36929"/>
                    <a:pt x="14589" y="35219"/>
                    <a:pt x="11512" y="33737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5" y="13221"/>
                    <a:pt x="3989" y="10714"/>
                  </a:cubicBezTo>
                  <a:cubicBezTo>
                    <a:pt x="5357" y="8206"/>
                    <a:pt x="7181" y="6155"/>
                    <a:pt x="9460" y="4559"/>
                  </a:cubicBezTo>
                  <a:cubicBezTo>
                    <a:pt x="11170" y="3305"/>
                    <a:pt x="13563" y="2165"/>
                    <a:pt x="16527" y="1368"/>
                  </a:cubicBezTo>
                  <a:cubicBezTo>
                    <a:pt x="19490" y="456"/>
                    <a:pt x="22681" y="0"/>
                    <a:pt x="25987" y="0"/>
                  </a:cubicBezTo>
                  <a:cubicBezTo>
                    <a:pt x="31116" y="0"/>
                    <a:pt x="35561" y="684"/>
                    <a:pt x="39436" y="2165"/>
                  </a:cubicBezTo>
                  <a:cubicBezTo>
                    <a:pt x="43311" y="3647"/>
                    <a:pt x="46161" y="5585"/>
                    <a:pt x="47984" y="8092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1" y="11740"/>
                  </a:cubicBezTo>
                  <a:cubicBezTo>
                    <a:pt x="34307" y="9916"/>
                    <a:pt x="31002" y="8890"/>
                    <a:pt x="26785" y="8890"/>
                  </a:cubicBezTo>
                  <a:cubicBezTo>
                    <a:pt x="21770" y="8890"/>
                    <a:pt x="18122" y="9688"/>
                    <a:pt x="15957" y="11398"/>
                  </a:cubicBezTo>
                  <a:cubicBezTo>
                    <a:pt x="13791" y="13107"/>
                    <a:pt x="12765" y="15045"/>
                    <a:pt x="12765" y="17324"/>
                  </a:cubicBezTo>
                  <a:cubicBezTo>
                    <a:pt x="12765" y="18806"/>
                    <a:pt x="13221" y="20060"/>
                    <a:pt x="14133" y="21200"/>
                  </a:cubicBezTo>
                  <a:cubicBezTo>
                    <a:pt x="15045" y="22339"/>
                    <a:pt x="16413" y="23365"/>
                    <a:pt x="18350" y="24163"/>
                  </a:cubicBezTo>
                  <a:cubicBezTo>
                    <a:pt x="19490" y="24619"/>
                    <a:pt x="22681" y="25531"/>
                    <a:pt x="28038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5" y="33509"/>
                    <a:pt x="49808" y="35447"/>
                    <a:pt x="51632" y="37955"/>
                  </a:cubicBezTo>
                  <a:cubicBezTo>
                    <a:pt x="53341" y="40462"/>
                    <a:pt x="54253" y="43653"/>
                    <a:pt x="54253" y="47415"/>
                  </a:cubicBezTo>
                  <a:cubicBezTo>
                    <a:pt x="54253" y="51176"/>
                    <a:pt x="53228" y="54595"/>
                    <a:pt x="51062" y="57786"/>
                  </a:cubicBezTo>
                  <a:cubicBezTo>
                    <a:pt x="48896" y="61092"/>
                    <a:pt x="45819" y="63485"/>
                    <a:pt x="41830" y="65309"/>
                  </a:cubicBezTo>
                  <a:cubicBezTo>
                    <a:pt x="37841" y="67133"/>
                    <a:pt x="33168" y="67930"/>
                    <a:pt x="28152" y="67930"/>
                  </a:cubicBezTo>
                  <a:cubicBezTo>
                    <a:pt x="19718" y="67930"/>
                    <a:pt x="13221" y="66221"/>
                    <a:pt x="8776" y="62688"/>
                  </a:cubicBezTo>
                  <a:cubicBezTo>
                    <a:pt x="4331" y="59154"/>
                    <a:pt x="1482" y="54025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7C4D0733-B431-D7EA-BA0D-78A7E8C726AE}"/>
                </a:ext>
              </a:extLst>
            </p:cNvPr>
            <p:cNvSpPr/>
            <p:nvPr/>
          </p:nvSpPr>
          <p:spPr>
            <a:xfrm>
              <a:off x="8093732" y="499129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FC98DCA5-56A0-F700-C925-263606A47B5A}"/>
                </a:ext>
              </a:extLst>
            </p:cNvPr>
            <p:cNvSpPr/>
            <p:nvPr/>
          </p:nvSpPr>
          <p:spPr>
            <a:xfrm>
              <a:off x="8117439" y="4991183"/>
              <a:ext cx="56418" cy="91296"/>
            </a:xfrm>
            <a:custGeom>
              <a:avLst/>
              <a:gdLst>
                <a:gd name="connsiteX0" fmla="*/ 46047 w 56418"/>
                <a:gd name="connsiteY0" fmla="*/ 89814 h 91296"/>
                <a:gd name="connsiteX1" fmla="*/ 46047 w 56418"/>
                <a:gd name="connsiteY1" fmla="*/ 81608 h 91296"/>
                <a:gd name="connsiteX2" fmla="*/ 27924 w 56418"/>
                <a:gd name="connsiteY2" fmla="*/ 91296 h 91296"/>
                <a:gd name="connsiteX3" fmla="*/ 13677 w 56418"/>
                <a:gd name="connsiteY3" fmla="*/ 86965 h 91296"/>
                <a:gd name="connsiteX4" fmla="*/ 3533 w 56418"/>
                <a:gd name="connsiteY4" fmla="*/ 74997 h 91296"/>
                <a:gd name="connsiteX5" fmla="*/ 0 w 56418"/>
                <a:gd name="connsiteY5" fmla="*/ 57331 h 91296"/>
                <a:gd name="connsiteX6" fmla="*/ 3305 w 56418"/>
                <a:gd name="connsiteY6" fmla="*/ 39664 h 91296"/>
                <a:gd name="connsiteX7" fmla="*/ 12993 w 56418"/>
                <a:gd name="connsiteY7" fmla="*/ 27469 h 91296"/>
                <a:gd name="connsiteX8" fmla="*/ 27469 w 56418"/>
                <a:gd name="connsiteY8" fmla="*/ 23252 h 91296"/>
                <a:gd name="connsiteX9" fmla="*/ 37954 w 56418"/>
                <a:gd name="connsiteY9" fmla="*/ 25759 h 91296"/>
                <a:gd name="connsiteX10" fmla="*/ 45477 w 56418"/>
                <a:gd name="connsiteY10" fmla="*/ 32256 h 91296"/>
                <a:gd name="connsiteX11" fmla="*/ 45477 w 56418"/>
                <a:gd name="connsiteY11" fmla="*/ 0 h 91296"/>
                <a:gd name="connsiteX12" fmla="*/ 56419 w 56418"/>
                <a:gd name="connsiteY12" fmla="*/ 0 h 91296"/>
                <a:gd name="connsiteX13" fmla="*/ 56419 w 56418"/>
                <a:gd name="connsiteY13" fmla="*/ 89700 h 91296"/>
                <a:gd name="connsiteX14" fmla="*/ 46161 w 56418"/>
                <a:gd name="connsiteY14" fmla="*/ 89700 h 91296"/>
                <a:gd name="connsiteX15" fmla="*/ 11170 w 56418"/>
                <a:gd name="connsiteY15" fmla="*/ 57331 h 91296"/>
                <a:gd name="connsiteX16" fmla="*/ 16413 w 56418"/>
                <a:gd name="connsiteY16" fmla="*/ 76023 h 91296"/>
                <a:gd name="connsiteX17" fmla="*/ 28836 w 56418"/>
                <a:gd name="connsiteY17" fmla="*/ 82178 h 91296"/>
                <a:gd name="connsiteX18" fmla="*/ 41146 w 56418"/>
                <a:gd name="connsiteY18" fmla="*/ 76251 h 91296"/>
                <a:gd name="connsiteX19" fmla="*/ 46161 w 56418"/>
                <a:gd name="connsiteY19" fmla="*/ 58243 h 91296"/>
                <a:gd name="connsiteX20" fmla="*/ 41032 w 56418"/>
                <a:gd name="connsiteY20" fmla="*/ 38638 h 91296"/>
                <a:gd name="connsiteX21" fmla="*/ 28380 w 56418"/>
                <a:gd name="connsiteY21" fmla="*/ 32370 h 91296"/>
                <a:gd name="connsiteX22" fmla="*/ 16071 w 56418"/>
                <a:gd name="connsiteY22" fmla="*/ 38411 h 91296"/>
                <a:gd name="connsiteX23" fmla="*/ 11170 w 56418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6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4" y="91296"/>
                  </a:cubicBezTo>
                  <a:cubicBezTo>
                    <a:pt x="22681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4" y="24619"/>
                    <a:pt x="22112" y="23252"/>
                    <a:pt x="27469" y="23252"/>
                  </a:cubicBezTo>
                  <a:cubicBezTo>
                    <a:pt x="31344" y="23252"/>
                    <a:pt x="34877" y="24049"/>
                    <a:pt x="37954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0"/>
                  </a:lnTo>
                  <a:lnTo>
                    <a:pt x="46161" y="89700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80" y="71920"/>
                    <a:pt x="16413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6"/>
                    <a:pt x="41032" y="38638"/>
                  </a:cubicBezTo>
                  <a:cubicBezTo>
                    <a:pt x="37612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1"/>
                  </a:cubicBezTo>
                  <a:cubicBezTo>
                    <a:pt x="12765" y="42400"/>
                    <a:pt x="11170" y="48668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1CA7D73E-5A88-1C10-7C89-1A70E21DC12C}"/>
                </a:ext>
              </a:extLst>
            </p:cNvPr>
            <p:cNvSpPr/>
            <p:nvPr/>
          </p:nvSpPr>
          <p:spPr>
            <a:xfrm>
              <a:off x="8187308" y="5014662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7 h 67816"/>
                <a:gd name="connsiteX17" fmla="*/ 48326 w 59838"/>
                <a:gd name="connsiteY17" fmla="*/ 27697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6" y="53455"/>
                    <a:pt x="54481" y="58699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314" y="0"/>
                    <a:pt x="30318" y="0"/>
                  </a:cubicBezTo>
                  <a:cubicBezTo>
                    <a:pt x="39322" y="0"/>
                    <a:pt x="46161" y="2964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3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1"/>
                    <a:pt x="41374" y="55735"/>
                  </a:cubicBezTo>
                  <a:cubicBezTo>
                    <a:pt x="44223" y="53570"/>
                    <a:pt x="46503" y="50264"/>
                    <a:pt x="48212" y="45591"/>
                  </a:cubicBezTo>
                  <a:close/>
                  <a:moveTo>
                    <a:pt x="12082" y="27697"/>
                  </a:moveTo>
                  <a:lnTo>
                    <a:pt x="48326" y="27697"/>
                  </a:lnTo>
                  <a:cubicBezTo>
                    <a:pt x="47870" y="22226"/>
                    <a:pt x="46503" y="18123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251EFB47-D49A-480E-F03B-D10100D15C9B}"/>
                </a:ext>
              </a:extLst>
            </p:cNvPr>
            <p:cNvSpPr/>
            <p:nvPr/>
          </p:nvSpPr>
          <p:spPr>
            <a:xfrm>
              <a:off x="8260595" y="5014548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BBC82F95-710B-30DB-170D-356696383881}"/>
                </a:ext>
              </a:extLst>
            </p:cNvPr>
            <p:cNvSpPr/>
            <p:nvPr/>
          </p:nvSpPr>
          <p:spPr>
            <a:xfrm>
              <a:off x="8324081" y="49933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799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799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2" y="87877"/>
                    <a:pt x="14133" y="86623"/>
                  </a:cubicBezTo>
                  <a:cubicBezTo>
                    <a:pt x="11853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FEB9DDA9-95EB-0271-CF9C-CC3626FCFE03}"/>
                </a:ext>
              </a:extLst>
            </p:cNvPr>
            <p:cNvSpPr/>
            <p:nvPr/>
          </p:nvSpPr>
          <p:spPr>
            <a:xfrm>
              <a:off x="8364884" y="499129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8C51F836-5C5F-3711-5FB0-82F20CEA802A}"/>
                </a:ext>
              </a:extLst>
            </p:cNvPr>
            <p:cNvSpPr/>
            <p:nvPr/>
          </p:nvSpPr>
          <p:spPr>
            <a:xfrm>
              <a:off x="8385514" y="4989815"/>
              <a:ext cx="37954" cy="91295"/>
            </a:xfrm>
            <a:custGeom>
              <a:avLst/>
              <a:gdLst>
                <a:gd name="connsiteX0" fmla="*/ 9688 w 37954"/>
                <a:gd name="connsiteY0" fmla="*/ 91182 h 91295"/>
                <a:gd name="connsiteX1" fmla="*/ 9688 w 37954"/>
                <a:gd name="connsiteY1" fmla="*/ 34763 h 91295"/>
                <a:gd name="connsiteX2" fmla="*/ 0 w 37954"/>
                <a:gd name="connsiteY2" fmla="*/ 34763 h 91295"/>
                <a:gd name="connsiteX3" fmla="*/ 0 w 37954"/>
                <a:gd name="connsiteY3" fmla="*/ 26215 h 91295"/>
                <a:gd name="connsiteX4" fmla="*/ 9688 w 37954"/>
                <a:gd name="connsiteY4" fmla="*/ 26215 h 91295"/>
                <a:gd name="connsiteX5" fmla="*/ 9688 w 37954"/>
                <a:gd name="connsiteY5" fmla="*/ 19262 h 91295"/>
                <a:gd name="connsiteX6" fmla="*/ 10828 w 37954"/>
                <a:gd name="connsiteY6" fmla="*/ 9574 h 91295"/>
                <a:gd name="connsiteX7" fmla="*/ 16413 w 37954"/>
                <a:gd name="connsiteY7" fmla="*/ 2621 h 91295"/>
                <a:gd name="connsiteX8" fmla="*/ 27696 w 37954"/>
                <a:gd name="connsiteY8" fmla="*/ 0 h 91295"/>
                <a:gd name="connsiteX9" fmla="*/ 37955 w 37954"/>
                <a:gd name="connsiteY9" fmla="*/ 1140 h 91295"/>
                <a:gd name="connsiteX10" fmla="*/ 36359 w 37954"/>
                <a:gd name="connsiteY10" fmla="*/ 10714 h 91295"/>
                <a:gd name="connsiteX11" fmla="*/ 29862 w 37954"/>
                <a:gd name="connsiteY11" fmla="*/ 10144 h 91295"/>
                <a:gd name="connsiteX12" fmla="*/ 22796 w 37954"/>
                <a:gd name="connsiteY12" fmla="*/ 12310 h 91295"/>
                <a:gd name="connsiteX13" fmla="*/ 20744 w 37954"/>
                <a:gd name="connsiteY13" fmla="*/ 20288 h 91295"/>
                <a:gd name="connsiteX14" fmla="*/ 20744 w 37954"/>
                <a:gd name="connsiteY14" fmla="*/ 26329 h 91295"/>
                <a:gd name="connsiteX15" fmla="*/ 33395 w 37954"/>
                <a:gd name="connsiteY15" fmla="*/ 26329 h 91295"/>
                <a:gd name="connsiteX16" fmla="*/ 33395 w 37954"/>
                <a:gd name="connsiteY16" fmla="*/ 34877 h 91295"/>
                <a:gd name="connsiteX17" fmla="*/ 20744 w 37954"/>
                <a:gd name="connsiteY17" fmla="*/ 34877 h 91295"/>
                <a:gd name="connsiteX18" fmla="*/ 20744 w 37954"/>
                <a:gd name="connsiteY18" fmla="*/ 91296 h 91295"/>
                <a:gd name="connsiteX19" fmla="*/ 9802 w 37954"/>
                <a:gd name="connsiteY19" fmla="*/ 91296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954" h="91295">
                  <a:moveTo>
                    <a:pt x="9688" y="91182"/>
                  </a:moveTo>
                  <a:lnTo>
                    <a:pt x="9688" y="34763"/>
                  </a:lnTo>
                  <a:lnTo>
                    <a:pt x="0" y="34763"/>
                  </a:lnTo>
                  <a:lnTo>
                    <a:pt x="0" y="26215"/>
                  </a:lnTo>
                  <a:lnTo>
                    <a:pt x="9688" y="26215"/>
                  </a:lnTo>
                  <a:lnTo>
                    <a:pt x="9688" y="19262"/>
                  </a:lnTo>
                  <a:cubicBezTo>
                    <a:pt x="9688" y="14931"/>
                    <a:pt x="10030" y="11626"/>
                    <a:pt x="10828" y="9574"/>
                  </a:cubicBezTo>
                  <a:cubicBezTo>
                    <a:pt x="11854" y="6725"/>
                    <a:pt x="13791" y="4445"/>
                    <a:pt x="16413" y="2621"/>
                  </a:cubicBezTo>
                  <a:cubicBezTo>
                    <a:pt x="19034" y="798"/>
                    <a:pt x="22796" y="0"/>
                    <a:pt x="27696" y="0"/>
                  </a:cubicBezTo>
                  <a:cubicBezTo>
                    <a:pt x="30774" y="0"/>
                    <a:pt x="34193" y="342"/>
                    <a:pt x="37955" y="1140"/>
                  </a:cubicBezTo>
                  <a:lnTo>
                    <a:pt x="36359" y="10714"/>
                  </a:lnTo>
                  <a:cubicBezTo>
                    <a:pt x="34079" y="10258"/>
                    <a:pt x="31914" y="10144"/>
                    <a:pt x="29862" y="10144"/>
                  </a:cubicBezTo>
                  <a:cubicBezTo>
                    <a:pt x="26557" y="10144"/>
                    <a:pt x="24163" y="10828"/>
                    <a:pt x="22796" y="12310"/>
                  </a:cubicBezTo>
                  <a:cubicBezTo>
                    <a:pt x="21428" y="13791"/>
                    <a:pt x="20744" y="16413"/>
                    <a:pt x="20744" y="20288"/>
                  </a:cubicBezTo>
                  <a:lnTo>
                    <a:pt x="20744" y="26329"/>
                  </a:lnTo>
                  <a:lnTo>
                    <a:pt x="33395" y="26329"/>
                  </a:lnTo>
                  <a:lnTo>
                    <a:pt x="33395" y="34877"/>
                  </a:lnTo>
                  <a:lnTo>
                    <a:pt x="20744" y="34877"/>
                  </a:lnTo>
                  <a:lnTo>
                    <a:pt x="20744" y="91296"/>
                  </a:lnTo>
                  <a:lnTo>
                    <a:pt x="9802" y="9129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B1CEF859-1F9E-B75E-1DB3-6AFC48EB20D8}"/>
                </a:ext>
              </a:extLst>
            </p:cNvPr>
            <p:cNvSpPr/>
            <p:nvPr/>
          </p:nvSpPr>
          <p:spPr>
            <a:xfrm>
              <a:off x="8427344" y="499129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52C8F8C9-6FF7-3CCD-DF8C-9C6996C84EE9}"/>
                </a:ext>
              </a:extLst>
            </p:cNvPr>
            <p:cNvSpPr/>
            <p:nvPr/>
          </p:nvSpPr>
          <p:spPr>
            <a:xfrm>
              <a:off x="8451507" y="5014662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7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3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7 h 67816"/>
                <a:gd name="connsiteX17" fmla="*/ 48326 w 59951"/>
                <a:gd name="connsiteY17" fmla="*/ 27697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9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428" y="0"/>
                    <a:pt x="30318" y="0"/>
                  </a:cubicBezTo>
                  <a:cubicBezTo>
                    <a:pt x="39208" y="0"/>
                    <a:pt x="46161" y="2964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3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1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7"/>
                  </a:moveTo>
                  <a:lnTo>
                    <a:pt x="48326" y="27697"/>
                  </a:lnTo>
                  <a:cubicBezTo>
                    <a:pt x="47870" y="22226"/>
                    <a:pt x="46389" y="18123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66477520-BB93-1E8A-0D50-BAD0B99C129E}"/>
                </a:ext>
              </a:extLst>
            </p:cNvPr>
            <p:cNvSpPr/>
            <p:nvPr/>
          </p:nvSpPr>
          <p:spPr>
            <a:xfrm>
              <a:off x="8520692" y="4991183"/>
              <a:ext cx="56304" cy="91296"/>
            </a:xfrm>
            <a:custGeom>
              <a:avLst/>
              <a:gdLst>
                <a:gd name="connsiteX0" fmla="*/ 46161 w 56304"/>
                <a:gd name="connsiteY0" fmla="*/ 89814 h 91296"/>
                <a:gd name="connsiteX1" fmla="*/ 46161 w 56304"/>
                <a:gd name="connsiteY1" fmla="*/ 81608 h 91296"/>
                <a:gd name="connsiteX2" fmla="*/ 27924 w 56304"/>
                <a:gd name="connsiteY2" fmla="*/ 91296 h 91296"/>
                <a:gd name="connsiteX3" fmla="*/ 13677 w 56304"/>
                <a:gd name="connsiteY3" fmla="*/ 86965 h 91296"/>
                <a:gd name="connsiteX4" fmla="*/ 3533 w 56304"/>
                <a:gd name="connsiteY4" fmla="*/ 74997 h 91296"/>
                <a:gd name="connsiteX5" fmla="*/ 0 w 56304"/>
                <a:gd name="connsiteY5" fmla="*/ 57331 h 91296"/>
                <a:gd name="connsiteX6" fmla="*/ 3191 w 56304"/>
                <a:gd name="connsiteY6" fmla="*/ 39664 h 91296"/>
                <a:gd name="connsiteX7" fmla="*/ 12879 w 56304"/>
                <a:gd name="connsiteY7" fmla="*/ 27469 h 91296"/>
                <a:gd name="connsiteX8" fmla="*/ 27355 w 56304"/>
                <a:gd name="connsiteY8" fmla="*/ 23252 h 91296"/>
                <a:gd name="connsiteX9" fmla="*/ 37840 w 56304"/>
                <a:gd name="connsiteY9" fmla="*/ 25759 h 91296"/>
                <a:gd name="connsiteX10" fmla="*/ 45363 w 56304"/>
                <a:gd name="connsiteY10" fmla="*/ 32256 h 91296"/>
                <a:gd name="connsiteX11" fmla="*/ 45363 w 56304"/>
                <a:gd name="connsiteY11" fmla="*/ 0 h 91296"/>
                <a:gd name="connsiteX12" fmla="*/ 56305 w 56304"/>
                <a:gd name="connsiteY12" fmla="*/ 0 h 91296"/>
                <a:gd name="connsiteX13" fmla="*/ 56305 w 56304"/>
                <a:gd name="connsiteY13" fmla="*/ 89700 h 91296"/>
                <a:gd name="connsiteX14" fmla="*/ 46047 w 56304"/>
                <a:gd name="connsiteY14" fmla="*/ 89700 h 91296"/>
                <a:gd name="connsiteX15" fmla="*/ 11284 w 56304"/>
                <a:gd name="connsiteY15" fmla="*/ 57331 h 91296"/>
                <a:gd name="connsiteX16" fmla="*/ 16527 w 56304"/>
                <a:gd name="connsiteY16" fmla="*/ 76023 h 91296"/>
                <a:gd name="connsiteX17" fmla="*/ 28950 w 56304"/>
                <a:gd name="connsiteY17" fmla="*/ 82178 h 91296"/>
                <a:gd name="connsiteX18" fmla="*/ 41260 w 56304"/>
                <a:gd name="connsiteY18" fmla="*/ 76251 h 91296"/>
                <a:gd name="connsiteX19" fmla="*/ 46275 w 56304"/>
                <a:gd name="connsiteY19" fmla="*/ 58243 h 91296"/>
                <a:gd name="connsiteX20" fmla="*/ 41146 w 56304"/>
                <a:gd name="connsiteY20" fmla="*/ 38638 h 91296"/>
                <a:gd name="connsiteX21" fmla="*/ 28494 w 56304"/>
                <a:gd name="connsiteY21" fmla="*/ 32370 h 91296"/>
                <a:gd name="connsiteX22" fmla="*/ 16185 w 56304"/>
                <a:gd name="connsiteY22" fmla="*/ 38411 h 91296"/>
                <a:gd name="connsiteX23" fmla="*/ 11284 w 56304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6">
                  <a:moveTo>
                    <a:pt x="46161" y="89814"/>
                  </a:moveTo>
                  <a:lnTo>
                    <a:pt x="46161" y="81608"/>
                  </a:lnTo>
                  <a:cubicBezTo>
                    <a:pt x="42057" y="88105"/>
                    <a:pt x="36017" y="91296"/>
                    <a:pt x="27924" y="91296"/>
                  </a:cubicBezTo>
                  <a:cubicBezTo>
                    <a:pt x="22796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39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1" y="39664"/>
                  </a:cubicBezTo>
                  <a:cubicBezTo>
                    <a:pt x="5357" y="34421"/>
                    <a:pt x="8548" y="30318"/>
                    <a:pt x="12879" y="27469"/>
                  </a:cubicBezTo>
                  <a:cubicBezTo>
                    <a:pt x="17210" y="24619"/>
                    <a:pt x="21998" y="23252"/>
                    <a:pt x="27355" y="23252"/>
                  </a:cubicBezTo>
                  <a:cubicBezTo>
                    <a:pt x="31230" y="23252"/>
                    <a:pt x="34763" y="24049"/>
                    <a:pt x="37840" y="25759"/>
                  </a:cubicBezTo>
                  <a:cubicBezTo>
                    <a:pt x="40918" y="27355"/>
                    <a:pt x="43425" y="29520"/>
                    <a:pt x="45363" y="32256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3" y="71920"/>
                    <a:pt x="16527" y="76023"/>
                  </a:cubicBezTo>
                  <a:cubicBezTo>
                    <a:pt x="20060" y="80126"/>
                    <a:pt x="24163" y="82178"/>
                    <a:pt x="28950" y="82178"/>
                  </a:cubicBezTo>
                  <a:cubicBezTo>
                    <a:pt x="33737" y="82178"/>
                    <a:pt x="37840" y="80240"/>
                    <a:pt x="41260" y="76251"/>
                  </a:cubicBezTo>
                  <a:cubicBezTo>
                    <a:pt x="44565" y="72262"/>
                    <a:pt x="46275" y="66335"/>
                    <a:pt x="46275" y="58243"/>
                  </a:cubicBezTo>
                  <a:cubicBezTo>
                    <a:pt x="46275" y="49352"/>
                    <a:pt x="44565" y="42856"/>
                    <a:pt x="41146" y="38638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79" y="32370"/>
                    <a:pt x="19490" y="34421"/>
                    <a:pt x="16185" y="38411"/>
                  </a:cubicBezTo>
                  <a:cubicBezTo>
                    <a:pt x="12879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8E1536CC-01F4-0AF9-FFA9-A644FFEF7D1F}"/>
                </a:ext>
              </a:extLst>
            </p:cNvPr>
            <p:cNvSpPr/>
            <p:nvPr/>
          </p:nvSpPr>
          <p:spPr>
            <a:xfrm>
              <a:off x="8675017" y="499129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5D8955E3-4186-2726-27F8-010BD88EC860}"/>
                </a:ext>
              </a:extLst>
            </p:cNvPr>
            <p:cNvSpPr/>
            <p:nvPr/>
          </p:nvSpPr>
          <p:spPr>
            <a:xfrm>
              <a:off x="8702714" y="5014548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5 w 52885"/>
                <a:gd name="connsiteY16" fmla="*/ 31116 h 66676"/>
                <a:gd name="connsiteX17" fmla="*/ 11055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2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1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2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5" y="22795"/>
                    <a:pt x="11055" y="31116"/>
                  </a:cubicBezTo>
                  <a:lnTo>
                    <a:pt x="11055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437E21AF-1E3E-6D04-5A84-68BDEFB9377C}"/>
                </a:ext>
              </a:extLst>
            </p:cNvPr>
            <p:cNvSpPr/>
            <p:nvPr/>
          </p:nvSpPr>
          <p:spPr>
            <a:xfrm>
              <a:off x="8846781" y="49933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A874601A-6963-D15D-66DC-B291C0DB50F8}"/>
                </a:ext>
              </a:extLst>
            </p:cNvPr>
            <p:cNvSpPr/>
            <p:nvPr/>
          </p:nvSpPr>
          <p:spPr>
            <a:xfrm>
              <a:off x="8887699" y="4991297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5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7 w 52999"/>
                <a:gd name="connsiteY12" fmla="*/ 32825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5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598" y="32825"/>
                    <a:pt x="28267" y="32825"/>
                  </a:cubicBezTo>
                  <a:cubicBezTo>
                    <a:pt x="24961" y="32825"/>
                    <a:pt x="21884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309C72E7-2273-3953-8E6F-F5F311353DC8}"/>
                </a:ext>
              </a:extLst>
            </p:cNvPr>
            <p:cNvSpPr/>
            <p:nvPr/>
          </p:nvSpPr>
          <p:spPr>
            <a:xfrm>
              <a:off x="8953692" y="5014662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7 h 67816"/>
                <a:gd name="connsiteX17" fmla="*/ 48326 w 59952"/>
                <a:gd name="connsiteY17" fmla="*/ 27697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6 w 59952"/>
                <a:gd name="connsiteY20" fmla="*/ 14133 h 67816"/>
                <a:gd name="connsiteX21" fmla="*/ 11968 w 59952"/>
                <a:gd name="connsiteY21" fmla="*/ 27697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9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428" y="0"/>
                    <a:pt x="30318" y="0"/>
                  </a:cubicBezTo>
                  <a:cubicBezTo>
                    <a:pt x="39208" y="0"/>
                    <a:pt x="46161" y="2964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1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7"/>
                  </a:moveTo>
                  <a:lnTo>
                    <a:pt x="48326" y="27697"/>
                  </a:lnTo>
                  <a:cubicBezTo>
                    <a:pt x="47870" y="22226"/>
                    <a:pt x="46389" y="18123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CBF8301F-18CA-2154-E736-7E1B557AE1E5}"/>
                </a:ext>
              </a:extLst>
            </p:cNvPr>
            <p:cNvSpPr/>
            <p:nvPr/>
          </p:nvSpPr>
          <p:spPr>
            <a:xfrm>
              <a:off x="6256984" y="5164885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1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8 h 67930"/>
                <a:gd name="connsiteX6" fmla="*/ 39550 w 54253"/>
                <a:gd name="connsiteY6" fmla="*/ 42742 h 67930"/>
                <a:gd name="connsiteX7" fmla="*/ 28267 w 54253"/>
                <a:gd name="connsiteY7" fmla="*/ 38980 h 67930"/>
                <a:gd name="connsiteX8" fmla="*/ 11512 w 54253"/>
                <a:gd name="connsiteY8" fmla="*/ 33737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6 h 67930"/>
                <a:gd name="connsiteX16" fmla="*/ 47984 w 54253"/>
                <a:gd name="connsiteY16" fmla="*/ 8092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1 w 54253"/>
                <a:gd name="connsiteY19" fmla="*/ 11740 h 67930"/>
                <a:gd name="connsiteX20" fmla="*/ 26785 w 54253"/>
                <a:gd name="connsiteY20" fmla="*/ 8890 h 67930"/>
                <a:gd name="connsiteX21" fmla="*/ 15957 w 54253"/>
                <a:gd name="connsiteY21" fmla="*/ 11398 h 67930"/>
                <a:gd name="connsiteX22" fmla="*/ 12765 w 54253"/>
                <a:gd name="connsiteY22" fmla="*/ 17325 h 67930"/>
                <a:gd name="connsiteX23" fmla="*/ 14133 w 54253"/>
                <a:gd name="connsiteY23" fmla="*/ 21200 h 67930"/>
                <a:gd name="connsiteX24" fmla="*/ 18351 w 54253"/>
                <a:gd name="connsiteY24" fmla="*/ 24163 h 67930"/>
                <a:gd name="connsiteX25" fmla="*/ 28038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6 h 67930"/>
                <a:gd name="connsiteX30" fmla="*/ 41830 w 54253"/>
                <a:gd name="connsiteY30" fmla="*/ 65309 h 67930"/>
                <a:gd name="connsiteX31" fmla="*/ 28152 w 54253"/>
                <a:gd name="connsiteY31" fmla="*/ 67930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550" y="42742"/>
                  </a:cubicBezTo>
                  <a:cubicBezTo>
                    <a:pt x="38068" y="41716"/>
                    <a:pt x="34307" y="40462"/>
                    <a:pt x="28267" y="38980"/>
                  </a:cubicBezTo>
                  <a:cubicBezTo>
                    <a:pt x="20174" y="36929"/>
                    <a:pt x="14589" y="35219"/>
                    <a:pt x="11512" y="33737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5" y="13221"/>
                    <a:pt x="3989" y="10714"/>
                  </a:cubicBezTo>
                  <a:cubicBezTo>
                    <a:pt x="5357" y="8206"/>
                    <a:pt x="7181" y="6155"/>
                    <a:pt x="9460" y="4559"/>
                  </a:cubicBezTo>
                  <a:cubicBezTo>
                    <a:pt x="11170" y="3305"/>
                    <a:pt x="13563" y="2166"/>
                    <a:pt x="16527" y="1368"/>
                  </a:cubicBezTo>
                  <a:cubicBezTo>
                    <a:pt x="19490" y="456"/>
                    <a:pt x="22681" y="0"/>
                    <a:pt x="25987" y="0"/>
                  </a:cubicBezTo>
                  <a:cubicBezTo>
                    <a:pt x="31116" y="0"/>
                    <a:pt x="35561" y="684"/>
                    <a:pt x="39436" y="2166"/>
                  </a:cubicBezTo>
                  <a:cubicBezTo>
                    <a:pt x="43311" y="3647"/>
                    <a:pt x="46161" y="5585"/>
                    <a:pt x="47984" y="8092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1" y="11740"/>
                  </a:cubicBezTo>
                  <a:cubicBezTo>
                    <a:pt x="34307" y="9916"/>
                    <a:pt x="31002" y="8890"/>
                    <a:pt x="26785" y="8890"/>
                  </a:cubicBezTo>
                  <a:cubicBezTo>
                    <a:pt x="21770" y="8890"/>
                    <a:pt x="18122" y="9688"/>
                    <a:pt x="15957" y="11398"/>
                  </a:cubicBezTo>
                  <a:cubicBezTo>
                    <a:pt x="13791" y="13107"/>
                    <a:pt x="12765" y="15045"/>
                    <a:pt x="12765" y="17325"/>
                  </a:cubicBezTo>
                  <a:cubicBezTo>
                    <a:pt x="12765" y="18806"/>
                    <a:pt x="13221" y="20060"/>
                    <a:pt x="14133" y="21200"/>
                  </a:cubicBezTo>
                  <a:cubicBezTo>
                    <a:pt x="15045" y="22339"/>
                    <a:pt x="16413" y="23365"/>
                    <a:pt x="18351" y="24163"/>
                  </a:cubicBezTo>
                  <a:cubicBezTo>
                    <a:pt x="19490" y="24619"/>
                    <a:pt x="22681" y="25531"/>
                    <a:pt x="28038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5" y="33509"/>
                    <a:pt x="49808" y="35447"/>
                    <a:pt x="51632" y="37955"/>
                  </a:cubicBezTo>
                  <a:cubicBezTo>
                    <a:pt x="53341" y="40462"/>
                    <a:pt x="54253" y="43653"/>
                    <a:pt x="54253" y="47415"/>
                  </a:cubicBezTo>
                  <a:cubicBezTo>
                    <a:pt x="54253" y="51176"/>
                    <a:pt x="53228" y="54595"/>
                    <a:pt x="51062" y="57786"/>
                  </a:cubicBezTo>
                  <a:cubicBezTo>
                    <a:pt x="48896" y="61092"/>
                    <a:pt x="45819" y="63485"/>
                    <a:pt x="41830" y="65309"/>
                  </a:cubicBezTo>
                  <a:cubicBezTo>
                    <a:pt x="37841" y="67133"/>
                    <a:pt x="33168" y="67930"/>
                    <a:pt x="28152" y="67930"/>
                  </a:cubicBezTo>
                  <a:cubicBezTo>
                    <a:pt x="19718" y="67930"/>
                    <a:pt x="13221" y="66221"/>
                    <a:pt x="8776" y="62688"/>
                  </a:cubicBezTo>
                  <a:cubicBezTo>
                    <a:pt x="4331" y="59154"/>
                    <a:pt x="1482" y="54025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C976D11F-8871-1F7E-2718-CE00CE1E9AA2}"/>
                </a:ext>
              </a:extLst>
            </p:cNvPr>
            <p:cNvSpPr/>
            <p:nvPr/>
          </p:nvSpPr>
          <p:spPr>
            <a:xfrm>
              <a:off x="6320356" y="5165113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7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8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9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2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A8ABE6B1-260D-7F88-A78E-1A99E21A61FF}"/>
                </a:ext>
              </a:extLst>
            </p:cNvPr>
            <p:cNvSpPr/>
            <p:nvPr/>
          </p:nvSpPr>
          <p:spPr>
            <a:xfrm>
              <a:off x="6390110" y="5164885"/>
              <a:ext cx="56646" cy="68044"/>
            </a:xfrm>
            <a:custGeom>
              <a:avLst/>
              <a:gdLst>
                <a:gd name="connsiteX0" fmla="*/ 45819 w 56646"/>
                <a:gd name="connsiteY0" fmla="*/ 42742 h 68044"/>
                <a:gd name="connsiteX1" fmla="*/ 56647 w 56646"/>
                <a:gd name="connsiteY1" fmla="*/ 44109 h 68044"/>
                <a:gd name="connsiteX2" fmla="*/ 47529 w 56646"/>
                <a:gd name="connsiteY2" fmla="*/ 61662 h 68044"/>
                <a:gd name="connsiteX3" fmla="*/ 29520 w 56646"/>
                <a:gd name="connsiteY3" fmla="*/ 68045 h 68044"/>
                <a:gd name="connsiteX4" fmla="*/ 8093 w 56646"/>
                <a:gd name="connsiteY4" fmla="*/ 59268 h 68044"/>
                <a:gd name="connsiteX5" fmla="*/ 0 w 56646"/>
                <a:gd name="connsiteY5" fmla="*/ 34307 h 68044"/>
                <a:gd name="connsiteX6" fmla="*/ 3533 w 56646"/>
                <a:gd name="connsiteY6" fmla="*/ 15843 h 68044"/>
                <a:gd name="connsiteX7" fmla="*/ 14133 w 56646"/>
                <a:gd name="connsiteY7" fmla="*/ 3989 h 68044"/>
                <a:gd name="connsiteX8" fmla="*/ 29634 w 56646"/>
                <a:gd name="connsiteY8" fmla="*/ 0 h 68044"/>
                <a:gd name="connsiteX9" fmla="*/ 46959 w 56646"/>
                <a:gd name="connsiteY9" fmla="*/ 5357 h 68044"/>
                <a:gd name="connsiteX10" fmla="*/ 55621 w 56646"/>
                <a:gd name="connsiteY10" fmla="*/ 20516 h 68044"/>
                <a:gd name="connsiteX11" fmla="*/ 44907 w 56646"/>
                <a:gd name="connsiteY11" fmla="*/ 22226 h 68044"/>
                <a:gd name="connsiteX12" fmla="*/ 39436 w 56646"/>
                <a:gd name="connsiteY12" fmla="*/ 12424 h 68044"/>
                <a:gd name="connsiteX13" fmla="*/ 30090 w 56646"/>
                <a:gd name="connsiteY13" fmla="*/ 9118 h 68044"/>
                <a:gd name="connsiteX14" fmla="*/ 16527 w 56646"/>
                <a:gd name="connsiteY14" fmla="*/ 15045 h 68044"/>
                <a:gd name="connsiteX15" fmla="*/ 11284 w 56646"/>
                <a:gd name="connsiteY15" fmla="*/ 33965 h 68044"/>
                <a:gd name="connsiteX16" fmla="*/ 16299 w 56646"/>
                <a:gd name="connsiteY16" fmla="*/ 52999 h 68044"/>
                <a:gd name="connsiteX17" fmla="*/ 29406 w 56646"/>
                <a:gd name="connsiteY17" fmla="*/ 58926 h 68044"/>
                <a:gd name="connsiteX18" fmla="*/ 40234 w 56646"/>
                <a:gd name="connsiteY18" fmla="*/ 54937 h 68044"/>
                <a:gd name="connsiteX19" fmla="*/ 45705 w 56646"/>
                <a:gd name="connsiteY19" fmla="*/ 42742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646" h="68044">
                  <a:moveTo>
                    <a:pt x="45819" y="42742"/>
                  </a:moveTo>
                  <a:lnTo>
                    <a:pt x="56647" y="44109"/>
                  </a:lnTo>
                  <a:cubicBezTo>
                    <a:pt x="55507" y="51632"/>
                    <a:pt x="52430" y="57445"/>
                    <a:pt x="47529" y="61662"/>
                  </a:cubicBezTo>
                  <a:cubicBezTo>
                    <a:pt x="42628" y="65879"/>
                    <a:pt x="36701" y="68045"/>
                    <a:pt x="29520" y="68045"/>
                  </a:cubicBezTo>
                  <a:cubicBezTo>
                    <a:pt x="20630" y="68045"/>
                    <a:pt x="13450" y="65195"/>
                    <a:pt x="8093" y="59268"/>
                  </a:cubicBezTo>
                  <a:cubicBezTo>
                    <a:pt x="2736" y="53455"/>
                    <a:pt x="0" y="45135"/>
                    <a:pt x="0" y="34307"/>
                  </a:cubicBezTo>
                  <a:cubicBezTo>
                    <a:pt x="0" y="27241"/>
                    <a:pt x="1140" y="21200"/>
                    <a:pt x="3533" y="15843"/>
                  </a:cubicBezTo>
                  <a:cubicBezTo>
                    <a:pt x="5927" y="10486"/>
                    <a:pt x="9346" y="6611"/>
                    <a:pt x="14133" y="3989"/>
                  </a:cubicBezTo>
                  <a:cubicBezTo>
                    <a:pt x="18920" y="1368"/>
                    <a:pt x="24049" y="0"/>
                    <a:pt x="29634" y="0"/>
                  </a:cubicBezTo>
                  <a:cubicBezTo>
                    <a:pt x="36701" y="0"/>
                    <a:pt x="42514" y="1824"/>
                    <a:pt x="46959" y="5357"/>
                  </a:cubicBezTo>
                  <a:cubicBezTo>
                    <a:pt x="51404" y="8890"/>
                    <a:pt x="54368" y="14019"/>
                    <a:pt x="55621" y="20516"/>
                  </a:cubicBezTo>
                  <a:lnTo>
                    <a:pt x="44907" y="22226"/>
                  </a:lnTo>
                  <a:cubicBezTo>
                    <a:pt x="43881" y="17894"/>
                    <a:pt x="42058" y="14589"/>
                    <a:pt x="39436" y="12424"/>
                  </a:cubicBezTo>
                  <a:cubicBezTo>
                    <a:pt x="36815" y="10258"/>
                    <a:pt x="33738" y="9118"/>
                    <a:pt x="30090" y="9118"/>
                  </a:cubicBezTo>
                  <a:cubicBezTo>
                    <a:pt x="24505" y="9118"/>
                    <a:pt x="20060" y="11056"/>
                    <a:pt x="16527" y="15045"/>
                  </a:cubicBezTo>
                  <a:cubicBezTo>
                    <a:pt x="13108" y="19034"/>
                    <a:pt x="11284" y="25303"/>
                    <a:pt x="11284" y="33965"/>
                  </a:cubicBezTo>
                  <a:cubicBezTo>
                    <a:pt x="11284" y="42627"/>
                    <a:pt x="12994" y="49010"/>
                    <a:pt x="16299" y="52999"/>
                  </a:cubicBezTo>
                  <a:cubicBezTo>
                    <a:pt x="19604" y="56989"/>
                    <a:pt x="24049" y="58926"/>
                    <a:pt x="29406" y="58926"/>
                  </a:cubicBezTo>
                  <a:cubicBezTo>
                    <a:pt x="33738" y="58926"/>
                    <a:pt x="37385" y="57559"/>
                    <a:pt x="40234" y="54937"/>
                  </a:cubicBezTo>
                  <a:cubicBezTo>
                    <a:pt x="43083" y="52316"/>
                    <a:pt x="45021" y="48212"/>
                    <a:pt x="45705" y="42742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B6E59FC1-AA09-4572-E695-607D9E561A0E}"/>
                </a:ext>
              </a:extLst>
            </p:cNvPr>
            <p:cNvSpPr/>
            <p:nvPr/>
          </p:nvSpPr>
          <p:spPr>
            <a:xfrm>
              <a:off x="6449948" y="51437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3 w 31799"/>
                <a:gd name="connsiteY5" fmla="*/ 68615 h 88560"/>
                <a:gd name="connsiteX6" fmla="*/ 8093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3 w 31799"/>
                <a:gd name="connsiteY9" fmla="*/ 22682 h 88560"/>
                <a:gd name="connsiteX10" fmla="*/ 8093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3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3" y="75225"/>
                    <a:pt x="8093" y="68615"/>
                  </a:cubicBezTo>
                  <a:lnTo>
                    <a:pt x="8093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3" y="22682"/>
                  </a:lnTo>
                  <a:lnTo>
                    <a:pt x="8093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52D34A9D-CDB3-DE0A-DC48-14053456A783}"/>
                </a:ext>
              </a:extLst>
            </p:cNvPr>
            <p:cNvSpPr/>
            <p:nvPr/>
          </p:nvSpPr>
          <p:spPr>
            <a:xfrm>
              <a:off x="6486535" y="5164999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1 h 67930"/>
                <a:gd name="connsiteX2" fmla="*/ 30546 w 60977"/>
                <a:gd name="connsiteY2" fmla="*/ 0 h 67930"/>
                <a:gd name="connsiteX3" fmla="*/ 52429 w 60977"/>
                <a:gd name="connsiteY3" fmla="*/ 8776 h 67930"/>
                <a:gd name="connsiteX4" fmla="*/ 60978 w 60977"/>
                <a:gd name="connsiteY4" fmla="*/ 33054 h 67930"/>
                <a:gd name="connsiteX5" fmla="*/ 57217 w 60977"/>
                <a:gd name="connsiteY5" fmla="*/ 52772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8 w 60977"/>
                <a:gd name="connsiteY11" fmla="*/ 52658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8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7" y="0"/>
                    <a:pt x="30546" y="0"/>
                  </a:cubicBezTo>
                  <a:cubicBezTo>
                    <a:pt x="39436" y="0"/>
                    <a:pt x="46845" y="2964"/>
                    <a:pt x="52429" y="8776"/>
                  </a:cubicBezTo>
                  <a:cubicBezTo>
                    <a:pt x="58128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7" y="67931"/>
                    <a:pt x="14133" y="64967"/>
                    <a:pt x="8434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8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0" y="48327"/>
                    <a:pt x="49694" y="42058"/>
                    <a:pt x="49694" y="33509"/>
                  </a:cubicBezTo>
                  <a:cubicBezTo>
                    <a:pt x="49694" y="25417"/>
                    <a:pt x="47870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8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540F73A3-DC98-3EFF-BB13-6E9BA1D0C021}"/>
                </a:ext>
              </a:extLst>
            </p:cNvPr>
            <p:cNvSpPr/>
            <p:nvPr/>
          </p:nvSpPr>
          <p:spPr>
            <a:xfrm>
              <a:off x="6560164" y="5164999"/>
              <a:ext cx="35333" cy="66562"/>
            </a:xfrm>
            <a:custGeom>
              <a:avLst/>
              <a:gdLst>
                <a:gd name="connsiteX0" fmla="*/ 114 w 35333"/>
                <a:gd name="connsiteY0" fmla="*/ 66449 h 66562"/>
                <a:gd name="connsiteX1" fmla="*/ 114 w 35333"/>
                <a:gd name="connsiteY1" fmla="*/ 1482 h 66562"/>
                <a:gd name="connsiteX2" fmla="*/ 10030 w 35333"/>
                <a:gd name="connsiteY2" fmla="*/ 1482 h 66562"/>
                <a:gd name="connsiteX3" fmla="*/ 10030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2218EFBB-0557-0582-92D7-F514FD179F5C}"/>
                </a:ext>
              </a:extLst>
            </p:cNvPr>
            <p:cNvSpPr/>
            <p:nvPr/>
          </p:nvSpPr>
          <p:spPr>
            <a:xfrm>
              <a:off x="6634820" y="5164885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7 w 59610"/>
                <a:gd name="connsiteY29" fmla="*/ 38182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2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2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80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6" y="58471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93905447-0E59-3E4E-DA8C-9D8833FF6105}"/>
                </a:ext>
              </a:extLst>
            </p:cNvPr>
            <p:cNvSpPr/>
            <p:nvPr/>
          </p:nvSpPr>
          <p:spPr>
            <a:xfrm>
              <a:off x="6708107" y="516499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5 w 52885"/>
                <a:gd name="connsiteY16" fmla="*/ 31116 h 66676"/>
                <a:gd name="connsiteX17" fmla="*/ 11055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2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1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2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5" y="22795"/>
                    <a:pt x="11055" y="31116"/>
                  </a:cubicBezTo>
                  <a:lnTo>
                    <a:pt x="11055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8A8F79F2-DD9A-0C18-CF61-2E5B4AC79038}"/>
                </a:ext>
              </a:extLst>
            </p:cNvPr>
            <p:cNvSpPr/>
            <p:nvPr/>
          </p:nvSpPr>
          <p:spPr>
            <a:xfrm>
              <a:off x="6773872" y="5164885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5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0 w 59610"/>
                <a:gd name="connsiteY29" fmla="*/ 38182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5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0" y="38182"/>
                  </a:cubicBezTo>
                  <a:cubicBezTo>
                    <a:pt x="22681" y="38866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09" y="45477"/>
                    <a:pt x="11854" y="47187"/>
                    <a:pt x="11854" y="49124"/>
                  </a:cubicBezTo>
                  <a:cubicBezTo>
                    <a:pt x="11854" y="52088"/>
                    <a:pt x="12993" y="54481"/>
                    <a:pt x="15159" y="56419"/>
                  </a:cubicBezTo>
                  <a:cubicBezTo>
                    <a:pt x="17324" y="58356"/>
                    <a:pt x="20630" y="59382"/>
                    <a:pt x="24961" y="59382"/>
                  </a:cubicBezTo>
                  <a:cubicBezTo>
                    <a:pt x="29292" y="59382"/>
                    <a:pt x="32939" y="58471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AE4C6928-DED1-D422-9B53-2F32D4E97410}"/>
                </a:ext>
              </a:extLst>
            </p:cNvPr>
            <p:cNvSpPr/>
            <p:nvPr/>
          </p:nvSpPr>
          <p:spPr>
            <a:xfrm>
              <a:off x="6847046" y="5141747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2C18736D-E010-7440-5F3D-5CA584577558}"/>
                </a:ext>
              </a:extLst>
            </p:cNvPr>
            <p:cNvSpPr/>
            <p:nvPr/>
          </p:nvSpPr>
          <p:spPr>
            <a:xfrm>
              <a:off x="6868815" y="5166481"/>
              <a:ext cx="59610" cy="91295"/>
            </a:xfrm>
            <a:custGeom>
              <a:avLst/>
              <a:gdLst>
                <a:gd name="connsiteX0" fmla="*/ 5699 w 59610"/>
                <a:gd name="connsiteY0" fmla="*/ 90042 h 91295"/>
                <a:gd name="connsiteX1" fmla="*/ 4445 w 59610"/>
                <a:gd name="connsiteY1" fmla="*/ 79670 h 91295"/>
                <a:gd name="connsiteX2" fmla="*/ 10714 w 59610"/>
                <a:gd name="connsiteY2" fmla="*/ 80696 h 91295"/>
                <a:gd name="connsiteX3" fmla="*/ 16641 w 59610"/>
                <a:gd name="connsiteY3" fmla="*/ 79442 h 91295"/>
                <a:gd name="connsiteX4" fmla="*/ 20288 w 59610"/>
                <a:gd name="connsiteY4" fmla="*/ 76023 h 91295"/>
                <a:gd name="connsiteX5" fmla="*/ 23708 w 59610"/>
                <a:gd name="connsiteY5" fmla="*/ 67817 h 91295"/>
                <a:gd name="connsiteX6" fmla="*/ 24733 w 59610"/>
                <a:gd name="connsiteY6" fmla="*/ 65081 h 91295"/>
                <a:gd name="connsiteX7" fmla="*/ 0 w 59610"/>
                <a:gd name="connsiteY7" fmla="*/ 0 h 91295"/>
                <a:gd name="connsiteX8" fmla="*/ 11854 w 59610"/>
                <a:gd name="connsiteY8" fmla="*/ 0 h 91295"/>
                <a:gd name="connsiteX9" fmla="*/ 25417 w 59610"/>
                <a:gd name="connsiteY9" fmla="*/ 37613 h 91295"/>
                <a:gd name="connsiteX10" fmla="*/ 30090 w 59610"/>
                <a:gd name="connsiteY10" fmla="*/ 52658 h 91295"/>
                <a:gd name="connsiteX11" fmla="*/ 34649 w 59610"/>
                <a:gd name="connsiteY11" fmla="*/ 37840 h 91295"/>
                <a:gd name="connsiteX12" fmla="*/ 48555 w 59610"/>
                <a:gd name="connsiteY12" fmla="*/ 0 h 91295"/>
                <a:gd name="connsiteX13" fmla="*/ 59610 w 59610"/>
                <a:gd name="connsiteY13" fmla="*/ 0 h 91295"/>
                <a:gd name="connsiteX14" fmla="*/ 34877 w 59610"/>
                <a:gd name="connsiteY14" fmla="*/ 66107 h 91295"/>
                <a:gd name="connsiteX15" fmla="*/ 28723 w 59610"/>
                <a:gd name="connsiteY15" fmla="*/ 80810 h 91295"/>
                <a:gd name="connsiteX16" fmla="*/ 21998 w 59610"/>
                <a:gd name="connsiteY16" fmla="*/ 88788 h 91295"/>
                <a:gd name="connsiteX17" fmla="*/ 12994 w 59610"/>
                <a:gd name="connsiteY17" fmla="*/ 91296 h 91295"/>
                <a:gd name="connsiteX18" fmla="*/ 5927 w 59610"/>
                <a:gd name="connsiteY18" fmla="*/ 89928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610" h="91295">
                  <a:moveTo>
                    <a:pt x="5699" y="90042"/>
                  </a:moveTo>
                  <a:lnTo>
                    <a:pt x="4445" y="79670"/>
                  </a:lnTo>
                  <a:cubicBezTo>
                    <a:pt x="6839" y="80354"/>
                    <a:pt x="9004" y="80696"/>
                    <a:pt x="10714" y="80696"/>
                  </a:cubicBezTo>
                  <a:cubicBezTo>
                    <a:pt x="13108" y="80696"/>
                    <a:pt x="15159" y="80240"/>
                    <a:pt x="16641" y="79442"/>
                  </a:cubicBezTo>
                  <a:cubicBezTo>
                    <a:pt x="18122" y="78644"/>
                    <a:pt x="19262" y="77505"/>
                    <a:pt x="20288" y="76023"/>
                  </a:cubicBezTo>
                  <a:cubicBezTo>
                    <a:pt x="20972" y="74883"/>
                    <a:pt x="22112" y="72148"/>
                    <a:pt x="23708" y="67817"/>
                  </a:cubicBezTo>
                  <a:cubicBezTo>
                    <a:pt x="23935" y="67247"/>
                    <a:pt x="24277" y="66335"/>
                    <a:pt x="24733" y="65081"/>
                  </a:cubicBezTo>
                  <a:lnTo>
                    <a:pt x="0" y="0"/>
                  </a:lnTo>
                  <a:lnTo>
                    <a:pt x="11854" y="0"/>
                  </a:lnTo>
                  <a:lnTo>
                    <a:pt x="25417" y="37613"/>
                  </a:lnTo>
                  <a:cubicBezTo>
                    <a:pt x="27127" y="42400"/>
                    <a:pt x="28723" y="47415"/>
                    <a:pt x="30090" y="52658"/>
                  </a:cubicBezTo>
                  <a:cubicBezTo>
                    <a:pt x="31344" y="47643"/>
                    <a:pt x="32826" y="42628"/>
                    <a:pt x="34649" y="37840"/>
                  </a:cubicBezTo>
                  <a:lnTo>
                    <a:pt x="48555" y="0"/>
                  </a:lnTo>
                  <a:lnTo>
                    <a:pt x="59610" y="0"/>
                  </a:lnTo>
                  <a:lnTo>
                    <a:pt x="34877" y="66107"/>
                  </a:lnTo>
                  <a:cubicBezTo>
                    <a:pt x="32256" y="73287"/>
                    <a:pt x="30204" y="78189"/>
                    <a:pt x="28723" y="80810"/>
                  </a:cubicBezTo>
                  <a:cubicBezTo>
                    <a:pt x="26785" y="84457"/>
                    <a:pt x="24505" y="87079"/>
                    <a:pt x="21998" y="88788"/>
                  </a:cubicBezTo>
                  <a:cubicBezTo>
                    <a:pt x="19490" y="90498"/>
                    <a:pt x="16413" y="91296"/>
                    <a:pt x="12994" y="91296"/>
                  </a:cubicBezTo>
                  <a:cubicBezTo>
                    <a:pt x="10828" y="91296"/>
                    <a:pt x="8548" y="90840"/>
                    <a:pt x="5927" y="89928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13A40A9F-2D2D-1090-5E24-0E40084C2067}"/>
                </a:ext>
              </a:extLst>
            </p:cNvPr>
            <p:cNvSpPr/>
            <p:nvPr/>
          </p:nvSpPr>
          <p:spPr>
            <a:xfrm>
              <a:off x="6933099" y="5164885"/>
              <a:ext cx="54025" cy="67930"/>
            </a:xfrm>
            <a:custGeom>
              <a:avLst/>
              <a:gdLst>
                <a:gd name="connsiteX0" fmla="*/ 0 w 54025"/>
                <a:gd name="connsiteY0" fmla="*/ 47187 h 67930"/>
                <a:gd name="connsiteX1" fmla="*/ 10942 w 54025"/>
                <a:gd name="connsiteY1" fmla="*/ 45477 h 67930"/>
                <a:gd name="connsiteX2" fmla="*/ 16071 w 54025"/>
                <a:gd name="connsiteY2" fmla="*/ 55507 h 67930"/>
                <a:gd name="connsiteX3" fmla="*/ 27811 w 54025"/>
                <a:gd name="connsiteY3" fmla="*/ 59040 h 67930"/>
                <a:gd name="connsiteX4" fmla="*/ 39094 w 54025"/>
                <a:gd name="connsiteY4" fmla="*/ 55963 h 67930"/>
                <a:gd name="connsiteX5" fmla="*/ 42742 w 54025"/>
                <a:gd name="connsiteY5" fmla="*/ 48668 h 67930"/>
                <a:gd name="connsiteX6" fmla="*/ 39436 w 54025"/>
                <a:gd name="connsiteY6" fmla="*/ 42742 h 67930"/>
                <a:gd name="connsiteX7" fmla="*/ 28152 w 54025"/>
                <a:gd name="connsiteY7" fmla="*/ 38980 h 67930"/>
                <a:gd name="connsiteX8" fmla="*/ 11398 w 54025"/>
                <a:gd name="connsiteY8" fmla="*/ 33737 h 67930"/>
                <a:gd name="connsiteX9" fmla="*/ 4331 w 54025"/>
                <a:gd name="connsiteY9" fmla="*/ 27583 h 67930"/>
                <a:gd name="connsiteX10" fmla="*/ 1937 w 54025"/>
                <a:gd name="connsiteY10" fmla="*/ 18806 h 67930"/>
                <a:gd name="connsiteX11" fmla="*/ 3875 w 54025"/>
                <a:gd name="connsiteY11" fmla="*/ 10714 h 67930"/>
                <a:gd name="connsiteX12" fmla="*/ 9346 w 54025"/>
                <a:gd name="connsiteY12" fmla="*/ 4559 h 67930"/>
                <a:gd name="connsiteX13" fmla="*/ 16413 w 54025"/>
                <a:gd name="connsiteY13" fmla="*/ 1368 h 67930"/>
                <a:gd name="connsiteX14" fmla="*/ 25873 w 54025"/>
                <a:gd name="connsiteY14" fmla="*/ 0 h 67930"/>
                <a:gd name="connsiteX15" fmla="*/ 39322 w 54025"/>
                <a:gd name="connsiteY15" fmla="*/ 2166 h 67930"/>
                <a:gd name="connsiteX16" fmla="*/ 47870 w 54025"/>
                <a:gd name="connsiteY16" fmla="*/ 8092 h 67930"/>
                <a:gd name="connsiteX17" fmla="*/ 51632 w 54025"/>
                <a:gd name="connsiteY17" fmla="*/ 18122 h 67930"/>
                <a:gd name="connsiteX18" fmla="*/ 40804 w 54025"/>
                <a:gd name="connsiteY18" fmla="*/ 19604 h 67930"/>
                <a:gd name="connsiteX19" fmla="*/ 36587 w 54025"/>
                <a:gd name="connsiteY19" fmla="*/ 11740 h 67930"/>
                <a:gd name="connsiteX20" fmla="*/ 26671 w 54025"/>
                <a:gd name="connsiteY20" fmla="*/ 8890 h 67930"/>
                <a:gd name="connsiteX21" fmla="*/ 15843 w 54025"/>
                <a:gd name="connsiteY21" fmla="*/ 11398 h 67930"/>
                <a:gd name="connsiteX22" fmla="*/ 12538 w 54025"/>
                <a:gd name="connsiteY22" fmla="*/ 17325 h 67930"/>
                <a:gd name="connsiteX23" fmla="*/ 13905 w 54025"/>
                <a:gd name="connsiteY23" fmla="*/ 21200 h 67930"/>
                <a:gd name="connsiteX24" fmla="*/ 18122 w 54025"/>
                <a:gd name="connsiteY24" fmla="*/ 24163 h 67930"/>
                <a:gd name="connsiteX25" fmla="*/ 27811 w 54025"/>
                <a:gd name="connsiteY25" fmla="*/ 27013 h 67930"/>
                <a:gd name="connsiteX26" fmla="*/ 44109 w 54025"/>
                <a:gd name="connsiteY26" fmla="*/ 32142 h 67930"/>
                <a:gd name="connsiteX27" fmla="*/ 51404 w 54025"/>
                <a:gd name="connsiteY27" fmla="*/ 37955 h 67930"/>
                <a:gd name="connsiteX28" fmla="*/ 54025 w 54025"/>
                <a:gd name="connsiteY28" fmla="*/ 47415 h 67930"/>
                <a:gd name="connsiteX29" fmla="*/ 50834 w 54025"/>
                <a:gd name="connsiteY29" fmla="*/ 57786 h 67930"/>
                <a:gd name="connsiteX30" fmla="*/ 41602 w 54025"/>
                <a:gd name="connsiteY30" fmla="*/ 65309 h 67930"/>
                <a:gd name="connsiteX31" fmla="*/ 27924 w 54025"/>
                <a:gd name="connsiteY31" fmla="*/ 67930 h 67930"/>
                <a:gd name="connsiteX32" fmla="*/ 8662 w 54025"/>
                <a:gd name="connsiteY32" fmla="*/ 62688 h 67930"/>
                <a:gd name="connsiteX33" fmla="*/ 228 w 54025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025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436" y="42742"/>
                  </a:cubicBezTo>
                  <a:cubicBezTo>
                    <a:pt x="37954" y="41716"/>
                    <a:pt x="34193" y="40462"/>
                    <a:pt x="28152" y="38980"/>
                  </a:cubicBezTo>
                  <a:cubicBezTo>
                    <a:pt x="20060" y="36929"/>
                    <a:pt x="14475" y="35219"/>
                    <a:pt x="11398" y="33737"/>
                  </a:cubicBezTo>
                  <a:cubicBezTo>
                    <a:pt x="8320" y="32256"/>
                    <a:pt x="5927" y="30204"/>
                    <a:pt x="4331" y="27583"/>
                  </a:cubicBezTo>
                  <a:cubicBezTo>
                    <a:pt x="2735" y="24961"/>
                    <a:pt x="1937" y="21998"/>
                    <a:pt x="1937" y="18806"/>
                  </a:cubicBezTo>
                  <a:cubicBezTo>
                    <a:pt x="1937" y="15957"/>
                    <a:pt x="2621" y="13221"/>
                    <a:pt x="3875" y="10714"/>
                  </a:cubicBezTo>
                  <a:cubicBezTo>
                    <a:pt x="5243" y="8206"/>
                    <a:pt x="6952" y="6155"/>
                    <a:pt x="9346" y="4559"/>
                  </a:cubicBezTo>
                  <a:cubicBezTo>
                    <a:pt x="11056" y="3305"/>
                    <a:pt x="13449" y="2166"/>
                    <a:pt x="16413" y="1368"/>
                  </a:cubicBezTo>
                  <a:cubicBezTo>
                    <a:pt x="19376" y="456"/>
                    <a:pt x="22567" y="0"/>
                    <a:pt x="25873" y="0"/>
                  </a:cubicBezTo>
                  <a:cubicBezTo>
                    <a:pt x="31002" y="0"/>
                    <a:pt x="35447" y="684"/>
                    <a:pt x="39322" y="2166"/>
                  </a:cubicBezTo>
                  <a:cubicBezTo>
                    <a:pt x="43198" y="3647"/>
                    <a:pt x="46047" y="5585"/>
                    <a:pt x="47870" y="8092"/>
                  </a:cubicBezTo>
                  <a:cubicBezTo>
                    <a:pt x="49694" y="10600"/>
                    <a:pt x="50948" y="14019"/>
                    <a:pt x="51632" y="18122"/>
                  </a:cubicBezTo>
                  <a:lnTo>
                    <a:pt x="40804" y="19604"/>
                  </a:lnTo>
                  <a:cubicBezTo>
                    <a:pt x="40348" y="16299"/>
                    <a:pt x="38866" y="13677"/>
                    <a:pt x="36587" y="11740"/>
                  </a:cubicBezTo>
                  <a:cubicBezTo>
                    <a:pt x="34307" y="9802"/>
                    <a:pt x="30888" y="8890"/>
                    <a:pt x="26671" y="8890"/>
                  </a:cubicBezTo>
                  <a:cubicBezTo>
                    <a:pt x="21656" y="8890"/>
                    <a:pt x="18008" y="9688"/>
                    <a:pt x="15843" y="11398"/>
                  </a:cubicBezTo>
                  <a:cubicBezTo>
                    <a:pt x="13677" y="13107"/>
                    <a:pt x="12538" y="15045"/>
                    <a:pt x="12538" y="17325"/>
                  </a:cubicBezTo>
                  <a:cubicBezTo>
                    <a:pt x="12538" y="18806"/>
                    <a:pt x="12993" y="20060"/>
                    <a:pt x="13905" y="21200"/>
                  </a:cubicBezTo>
                  <a:cubicBezTo>
                    <a:pt x="14817" y="22339"/>
                    <a:pt x="16185" y="23365"/>
                    <a:pt x="18122" y="24163"/>
                  </a:cubicBezTo>
                  <a:cubicBezTo>
                    <a:pt x="19262" y="24619"/>
                    <a:pt x="22454" y="25531"/>
                    <a:pt x="27811" y="27013"/>
                  </a:cubicBezTo>
                  <a:cubicBezTo>
                    <a:pt x="35561" y="29064"/>
                    <a:pt x="41032" y="30774"/>
                    <a:pt x="44109" y="32142"/>
                  </a:cubicBezTo>
                  <a:cubicBezTo>
                    <a:pt x="47187" y="33509"/>
                    <a:pt x="49580" y="35447"/>
                    <a:pt x="51404" y="37955"/>
                  </a:cubicBezTo>
                  <a:cubicBezTo>
                    <a:pt x="53114" y="40462"/>
                    <a:pt x="54025" y="43653"/>
                    <a:pt x="54025" y="47415"/>
                  </a:cubicBezTo>
                  <a:cubicBezTo>
                    <a:pt x="54025" y="51176"/>
                    <a:pt x="52999" y="54595"/>
                    <a:pt x="50834" y="57786"/>
                  </a:cubicBezTo>
                  <a:cubicBezTo>
                    <a:pt x="48668" y="61092"/>
                    <a:pt x="45591" y="63485"/>
                    <a:pt x="41602" y="65309"/>
                  </a:cubicBezTo>
                  <a:cubicBezTo>
                    <a:pt x="37612" y="67133"/>
                    <a:pt x="33053" y="67930"/>
                    <a:pt x="27924" y="67930"/>
                  </a:cubicBezTo>
                  <a:cubicBezTo>
                    <a:pt x="19490" y="67930"/>
                    <a:pt x="12993" y="66221"/>
                    <a:pt x="8662" y="62688"/>
                  </a:cubicBezTo>
                  <a:cubicBezTo>
                    <a:pt x="4331" y="59154"/>
                    <a:pt x="1368" y="54025"/>
                    <a:pt x="228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C4024129-9751-CABF-45C5-FFA2A4734AAB}"/>
                </a:ext>
              </a:extLst>
            </p:cNvPr>
            <p:cNvSpPr/>
            <p:nvPr/>
          </p:nvSpPr>
          <p:spPr>
            <a:xfrm>
              <a:off x="7000231" y="514174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060891DC-CD53-DDBC-FAF0-FB8CCC426C64}"/>
                </a:ext>
              </a:extLst>
            </p:cNvPr>
            <p:cNvSpPr/>
            <p:nvPr/>
          </p:nvSpPr>
          <p:spPr>
            <a:xfrm>
              <a:off x="7023483" y="5164885"/>
              <a:ext cx="54025" cy="67930"/>
            </a:xfrm>
            <a:custGeom>
              <a:avLst/>
              <a:gdLst>
                <a:gd name="connsiteX0" fmla="*/ 0 w 54025"/>
                <a:gd name="connsiteY0" fmla="*/ 47187 h 67930"/>
                <a:gd name="connsiteX1" fmla="*/ 10942 w 54025"/>
                <a:gd name="connsiteY1" fmla="*/ 45477 h 67930"/>
                <a:gd name="connsiteX2" fmla="*/ 16071 w 54025"/>
                <a:gd name="connsiteY2" fmla="*/ 55507 h 67930"/>
                <a:gd name="connsiteX3" fmla="*/ 27811 w 54025"/>
                <a:gd name="connsiteY3" fmla="*/ 59040 h 67930"/>
                <a:gd name="connsiteX4" fmla="*/ 39094 w 54025"/>
                <a:gd name="connsiteY4" fmla="*/ 55963 h 67930"/>
                <a:gd name="connsiteX5" fmla="*/ 42742 w 54025"/>
                <a:gd name="connsiteY5" fmla="*/ 48668 h 67930"/>
                <a:gd name="connsiteX6" fmla="*/ 39436 w 54025"/>
                <a:gd name="connsiteY6" fmla="*/ 42742 h 67930"/>
                <a:gd name="connsiteX7" fmla="*/ 28152 w 54025"/>
                <a:gd name="connsiteY7" fmla="*/ 38980 h 67930"/>
                <a:gd name="connsiteX8" fmla="*/ 11398 w 54025"/>
                <a:gd name="connsiteY8" fmla="*/ 33737 h 67930"/>
                <a:gd name="connsiteX9" fmla="*/ 4331 w 54025"/>
                <a:gd name="connsiteY9" fmla="*/ 27583 h 67930"/>
                <a:gd name="connsiteX10" fmla="*/ 1938 w 54025"/>
                <a:gd name="connsiteY10" fmla="*/ 18806 h 67930"/>
                <a:gd name="connsiteX11" fmla="*/ 3875 w 54025"/>
                <a:gd name="connsiteY11" fmla="*/ 10714 h 67930"/>
                <a:gd name="connsiteX12" fmla="*/ 9346 w 54025"/>
                <a:gd name="connsiteY12" fmla="*/ 4559 h 67930"/>
                <a:gd name="connsiteX13" fmla="*/ 16413 w 54025"/>
                <a:gd name="connsiteY13" fmla="*/ 1368 h 67930"/>
                <a:gd name="connsiteX14" fmla="*/ 25873 w 54025"/>
                <a:gd name="connsiteY14" fmla="*/ 0 h 67930"/>
                <a:gd name="connsiteX15" fmla="*/ 39322 w 54025"/>
                <a:gd name="connsiteY15" fmla="*/ 2166 h 67930"/>
                <a:gd name="connsiteX16" fmla="*/ 47871 w 54025"/>
                <a:gd name="connsiteY16" fmla="*/ 8092 h 67930"/>
                <a:gd name="connsiteX17" fmla="*/ 51632 w 54025"/>
                <a:gd name="connsiteY17" fmla="*/ 18122 h 67930"/>
                <a:gd name="connsiteX18" fmla="*/ 40804 w 54025"/>
                <a:gd name="connsiteY18" fmla="*/ 19604 h 67930"/>
                <a:gd name="connsiteX19" fmla="*/ 36587 w 54025"/>
                <a:gd name="connsiteY19" fmla="*/ 11740 h 67930"/>
                <a:gd name="connsiteX20" fmla="*/ 26671 w 54025"/>
                <a:gd name="connsiteY20" fmla="*/ 8890 h 67930"/>
                <a:gd name="connsiteX21" fmla="*/ 15843 w 54025"/>
                <a:gd name="connsiteY21" fmla="*/ 11398 h 67930"/>
                <a:gd name="connsiteX22" fmla="*/ 12538 w 54025"/>
                <a:gd name="connsiteY22" fmla="*/ 17325 h 67930"/>
                <a:gd name="connsiteX23" fmla="*/ 13905 w 54025"/>
                <a:gd name="connsiteY23" fmla="*/ 21200 h 67930"/>
                <a:gd name="connsiteX24" fmla="*/ 18122 w 54025"/>
                <a:gd name="connsiteY24" fmla="*/ 24163 h 67930"/>
                <a:gd name="connsiteX25" fmla="*/ 27811 w 54025"/>
                <a:gd name="connsiteY25" fmla="*/ 27013 h 67930"/>
                <a:gd name="connsiteX26" fmla="*/ 44109 w 54025"/>
                <a:gd name="connsiteY26" fmla="*/ 32142 h 67930"/>
                <a:gd name="connsiteX27" fmla="*/ 51404 w 54025"/>
                <a:gd name="connsiteY27" fmla="*/ 37955 h 67930"/>
                <a:gd name="connsiteX28" fmla="*/ 54025 w 54025"/>
                <a:gd name="connsiteY28" fmla="*/ 47415 h 67930"/>
                <a:gd name="connsiteX29" fmla="*/ 50834 w 54025"/>
                <a:gd name="connsiteY29" fmla="*/ 57786 h 67930"/>
                <a:gd name="connsiteX30" fmla="*/ 41602 w 54025"/>
                <a:gd name="connsiteY30" fmla="*/ 65309 h 67930"/>
                <a:gd name="connsiteX31" fmla="*/ 27925 w 54025"/>
                <a:gd name="connsiteY31" fmla="*/ 67930 h 67930"/>
                <a:gd name="connsiteX32" fmla="*/ 8662 w 54025"/>
                <a:gd name="connsiteY32" fmla="*/ 62688 h 67930"/>
                <a:gd name="connsiteX33" fmla="*/ 228 w 54025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025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436" y="42742"/>
                  </a:cubicBezTo>
                  <a:cubicBezTo>
                    <a:pt x="37955" y="41716"/>
                    <a:pt x="34193" y="40462"/>
                    <a:pt x="28152" y="38980"/>
                  </a:cubicBezTo>
                  <a:cubicBezTo>
                    <a:pt x="20060" y="36929"/>
                    <a:pt x="14475" y="35219"/>
                    <a:pt x="11398" y="33737"/>
                  </a:cubicBezTo>
                  <a:cubicBezTo>
                    <a:pt x="8320" y="32256"/>
                    <a:pt x="5927" y="30204"/>
                    <a:pt x="4331" y="27583"/>
                  </a:cubicBezTo>
                  <a:cubicBezTo>
                    <a:pt x="2735" y="24961"/>
                    <a:pt x="1938" y="21998"/>
                    <a:pt x="1938" y="18806"/>
                  </a:cubicBezTo>
                  <a:cubicBezTo>
                    <a:pt x="1938" y="15957"/>
                    <a:pt x="2622" y="13221"/>
                    <a:pt x="3875" y="10714"/>
                  </a:cubicBezTo>
                  <a:cubicBezTo>
                    <a:pt x="5243" y="8206"/>
                    <a:pt x="6953" y="6155"/>
                    <a:pt x="9346" y="4559"/>
                  </a:cubicBezTo>
                  <a:cubicBezTo>
                    <a:pt x="11056" y="3305"/>
                    <a:pt x="13449" y="2166"/>
                    <a:pt x="16413" y="1368"/>
                  </a:cubicBezTo>
                  <a:cubicBezTo>
                    <a:pt x="19376" y="456"/>
                    <a:pt x="22568" y="0"/>
                    <a:pt x="25873" y="0"/>
                  </a:cubicBezTo>
                  <a:cubicBezTo>
                    <a:pt x="31002" y="0"/>
                    <a:pt x="35447" y="684"/>
                    <a:pt x="39322" y="2166"/>
                  </a:cubicBezTo>
                  <a:cubicBezTo>
                    <a:pt x="43198" y="3647"/>
                    <a:pt x="46047" y="5585"/>
                    <a:pt x="47871" y="8092"/>
                  </a:cubicBezTo>
                  <a:cubicBezTo>
                    <a:pt x="49694" y="10600"/>
                    <a:pt x="50948" y="14019"/>
                    <a:pt x="51632" y="18122"/>
                  </a:cubicBezTo>
                  <a:lnTo>
                    <a:pt x="40804" y="19604"/>
                  </a:lnTo>
                  <a:cubicBezTo>
                    <a:pt x="40348" y="16299"/>
                    <a:pt x="38866" y="13677"/>
                    <a:pt x="36587" y="11740"/>
                  </a:cubicBezTo>
                  <a:cubicBezTo>
                    <a:pt x="34307" y="9802"/>
                    <a:pt x="30888" y="8890"/>
                    <a:pt x="26671" y="8890"/>
                  </a:cubicBezTo>
                  <a:cubicBezTo>
                    <a:pt x="21656" y="8890"/>
                    <a:pt x="18009" y="9688"/>
                    <a:pt x="15843" y="11398"/>
                  </a:cubicBezTo>
                  <a:cubicBezTo>
                    <a:pt x="13677" y="13107"/>
                    <a:pt x="12538" y="15045"/>
                    <a:pt x="12538" y="17325"/>
                  </a:cubicBezTo>
                  <a:cubicBezTo>
                    <a:pt x="12538" y="18806"/>
                    <a:pt x="12994" y="20060"/>
                    <a:pt x="13905" y="21200"/>
                  </a:cubicBezTo>
                  <a:cubicBezTo>
                    <a:pt x="14817" y="22339"/>
                    <a:pt x="16185" y="23365"/>
                    <a:pt x="18122" y="24163"/>
                  </a:cubicBezTo>
                  <a:cubicBezTo>
                    <a:pt x="19262" y="24619"/>
                    <a:pt x="22454" y="25531"/>
                    <a:pt x="27811" y="27013"/>
                  </a:cubicBezTo>
                  <a:cubicBezTo>
                    <a:pt x="35561" y="29064"/>
                    <a:pt x="41032" y="30774"/>
                    <a:pt x="44109" y="32142"/>
                  </a:cubicBezTo>
                  <a:cubicBezTo>
                    <a:pt x="47187" y="33509"/>
                    <a:pt x="49580" y="35447"/>
                    <a:pt x="51404" y="37955"/>
                  </a:cubicBezTo>
                  <a:cubicBezTo>
                    <a:pt x="53114" y="40462"/>
                    <a:pt x="54025" y="43653"/>
                    <a:pt x="54025" y="47415"/>
                  </a:cubicBezTo>
                  <a:cubicBezTo>
                    <a:pt x="54025" y="51176"/>
                    <a:pt x="52999" y="54595"/>
                    <a:pt x="50834" y="57786"/>
                  </a:cubicBezTo>
                  <a:cubicBezTo>
                    <a:pt x="48668" y="61092"/>
                    <a:pt x="45591" y="63485"/>
                    <a:pt x="41602" y="65309"/>
                  </a:cubicBezTo>
                  <a:cubicBezTo>
                    <a:pt x="37612" y="67133"/>
                    <a:pt x="33053" y="67930"/>
                    <a:pt x="27925" y="67930"/>
                  </a:cubicBezTo>
                  <a:cubicBezTo>
                    <a:pt x="19490" y="67930"/>
                    <a:pt x="12994" y="66221"/>
                    <a:pt x="8662" y="62688"/>
                  </a:cubicBezTo>
                  <a:cubicBezTo>
                    <a:pt x="4331" y="59154"/>
                    <a:pt x="1368" y="54025"/>
                    <a:pt x="228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C20BD5D5-9F8D-0D50-508E-DC9C00EA2EE4}"/>
                </a:ext>
              </a:extLst>
            </p:cNvPr>
            <p:cNvSpPr/>
            <p:nvPr/>
          </p:nvSpPr>
          <p:spPr>
            <a:xfrm>
              <a:off x="7126861" y="5141747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6 w 52999"/>
                <a:gd name="connsiteY12" fmla="*/ 32825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711" y="32825"/>
                    <a:pt x="28266" y="32825"/>
                  </a:cubicBezTo>
                  <a:cubicBezTo>
                    <a:pt x="24961" y="32825"/>
                    <a:pt x="21883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898C4C91-7FC6-4103-D05C-F7442CE879FB}"/>
                </a:ext>
              </a:extLst>
            </p:cNvPr>
            <p:cNvSpPr/>
            <p:nvPr/>
          </p:nvSpPr>
          <p:spPr>
            <a:xfrm>
              <a:off x="7192740" y="5164885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5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0 w 59610"/>
                <a:gd name="connsiteY29" fmla="*/ 38182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5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0" y="38182"/>
                  </a:cubicBezTo>
                  <a:cubicBezTo>
                    <a:pt x="22681" y="38866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09" y="45477"/>
                    <a:pt x="11854" y="47187"/>
                    <a:pt x="11854" y="49124"/>
                  </a:cubicBezTo>
                  <a:cubicBezTo>
                    <a:pt x="11854" y="52088"/>
                    <a:pt x="12993" y="54481"/>
                    <a:pt x="15159" y="56419"/>
                  </a:cubicBezTo>
                  <a:cubicBezTo>
                    <a:pt x="17324" y="58356"/>
                    <a:pt x="20630" y="59382"/>
                    <a:pt x="24961" y="59382"/>
                  </a:cubicBezTo>
                  <a:cubicBezTo>
                    <a:pt x="29292" y="59382"/>
                    <a:pt x="32939" y="58471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E6AEE926-76C2-7E73-3C73-00727E46B76E}"/>
                </a:ext>
              </a:extLst>
            </p:cNvPr>
            <p:cNvSpPr/>
            <p:nvPr/>
          </p:nvSpPr>
          <p:spPr>
            <a:xfrm>
              <a:off x="7259417" y="5166481"/>
              <a:ext cx="59610" cy="65081"/>
            </a:xfrm>
            <a:custGeom>
              <a:avLst/>
              <a:gdLst>
                <a:gd name="connsiteX0" fmla="*/ 24733 w 59610"/>
                <a:gd name="connsiteY0" fmla="*/ 64967 h 65081"/>
                <a:gd name="connsiteX1" fmla="*/ 0 w 59610"/>
                <a:gd name="connsiteY1" fmla="*/ 0 h 65081"/>
                <a:gd name="connsiteX2" fmla="*/ 11626 w 59610"/>
                <a:gd name="connsiteY2" fmla="*/ 0 h 65081"/>
                <a:gd name="connsiteX3" fmla="*/ 25531 w 59610"/>
                <a:gd name="connsiteY3" fmla="*/ 38980 h 65081"/>
                <a:gd name="connsiteX4" fmla="*/ 29748 w 59610"/>
                <a:gd name="connsiteY4" fmla="*/ 52088 h 65081"/>
                <a:gd name="connsiteX5" fmla="*/ 33851 w 59610"/>
                <a:gd name="connsiteY5" fmla="*/ 39778 h 65081"/>
                <a:gd name="connsiteX6" fmla="*/ 48326 w 59610"/>
                <a:gd name="connsiteY6" fmla="*/ 114 h 65081"/>
                <a:gd name="connsiteX7" fmla="*/ 59610 w 59610"/>
                <a:gd name="connsiteY7" fmla="*/ 114 h 65081"/>
                <a:gd name="connsiteX8" fmla="*/ 34991 w 59610"/>
                <a:gd name="connsiteY8" fmla="*/ 65081 h 65081"/>
                <a:gd name="connsiteX9" fmla="*/ 24733 w 59610"/>
                <a:gd name="connsiteY9" fmla="*/ 65081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10" h="65081">
                  <a:moveTo>
                    <a:pt x="24733" y="64967"/>
                  </a:moveTo>
                  <a:lnTo>
                    <a:pt x="0" y="0"/>
                  </a:lnTo>
                  <a:lnTo>
                    <a:pt x="11626" y="0"/>
                  </a:lnTo>
                  <a:lnTo>
                    <a:pt x="25531" y="38980"/>
                  </a:lnTo>
                  <a:cubicBezTo>
                    <a:pt x="27013" y="43197"/>
                    <a:pt x="28380" y="47529"/>
                    <a:pt x="29748" y="52088"/>
                  </a:cubicBezTo>
                  <a:cubicBezTo>
                    <a:pt x="30774" y="48668"/>
                    <a:pt x="32141" y="44565"/>
                    <a:pt x="33851" y="39778"/>
                  </a:cubicBezTo>
                  <a:lnTo>
                    <a:pt x="48326" y="114"/>
                  </a:lnTo>
                  <a:lnTo>
                    <a:pt x="59610" y="114"/>
                  </a:lnTo>
                  <a:lnTo>
                    <a:pt x="34991" y="65081"/>
                  </a:lnTo>
                  <a:lnTo>
                    <a:pt x="24733" y="65081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D2CE28C8-4B77-B902-921E-DE066A07B026}"/>
                </a:ext>
              </a:extLst>
            </p:cNvPr>
            <p:cNvSpPr/>
            <p:nvPr/>
          </p:nvSpPr>
          <p:spPr>
            <a:xfrm>
              <a:off x="7324954" y="5165113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6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3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0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0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EB8E1436-B39E-0E0A-61FE-1A31FE891CBF}"/>
                </a:ext>
              </a:extLst>
            </p:cNvPr>
            <p:cNvSpPr/>
            <p:nvPr/>
          </p:nvSpPr>
          <p:spPr>
            <a:xfrm>
              <a:off x="7428559" y="51437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5E07617C-22B8-B976-E208-411977C022B1}"/>
                </a:ext>
              </a:extLst>
            </p:cNvPr>
            <p:cNvSpPr/>
            <p:nvPr/>
          </p:nvSpPr>
          <p:spPr>
            <a:xfrm>
              <a:off x="7469363" y="5141747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7 w 52999"/>
                <a:gd name="connsiteY12" fmla="*/ 32825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2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598" y="32825"/>
                    <a:pt x="28267" y="32825"/>
                  </a:cubicBezTo>
                  <a:cubicBezTo>
                    <a:pt x="24961" y="32825"/>
                    <a:pt x="21884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F5A39CEB-A110-9354-9F1F-380E24104D13}"/>
                </a:ext>
              </a:extLst>
            </p:cNvPr>
            <p:cNvSpPr/>
            <p:nvPr/>
          </p:nvSpPr>
          <p:spPr>
            <a:xfrm>
              <a:off x="7535470" y="5165113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7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7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7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02BFCB66-125C-E57E-BBE2-0B0C9A206728}"/>
                </a:ext>
              </a:extLst>
            </p:cNvPr>
            <p:cNvSpPr/>
            <p:nvPr/>
          </p:nvSpPr>
          <p:spPr>
            <a:xfrm>
              <a:off x="7645002" y="5164999"/>
              <a:ext cx="56419" cy="91409"/>
            </a:xfrm>
            <a:custGeom>
              <a:avLst/>
              <a:gdLst>
                <a:gd name="connsiteX0" fmla="*/ 114 w 56419"/>
                <a:gd name="connsiteY0" fmla="*/ 91410 h 91409"/>
                <a:gd name="connsiteX1" fmla="*/ 114 w 56419"/>
                <a:gd name="connsiteY1" fmla="*/ 1482 h 91409"/>
                <a:gd name="connsiteX2" fmla="*/ 10144 w 56419"/>
                <a:gd name="connsiteY2" fmla="*/ 1482 h 91409"/>
                <a:gd name="connsiteX3" fmla="*/ 10144 w 56419"/>
                <a:gd name="connsiteY3" fmla="*/ 9916 h 91409"/>
                <a:gd name="connsiteX4" fmla="*/ 18122 w 56419"/>
                <a:gd name="connsiteY4" fmla="*/ 2508 h 91409"/>
                <a:gd name="connsiteX5" fmla="*/ 28950 w 56419"/>
                <a:gd name="connsiteY5" fmla="*/ 0 h 91409"/>
                <a:gd name="connsiteX6" fmla="*/ 43654 w 56419"/>
                <a:gd name="connsiteY6" fmla="*/ 4331 h 91409"/>
                <a:gd name="connsiteX7" fmla="*/ 53228 w 56419"/>
                <a:gd name="connsiteY7" fmla="*/ 16413 h 91409"/>
                <a:gd name="connsiteX8" fmla="*/ 56419 w 56419"/>
                <a:gd name="connsiteY8" fmla="*/ 33509 h 91409"/>
                <a:gd name="connsiteX9" fmla="*/ 52886 w 56419"/>
                <a:gd name="connsiteY9" fmla="*/ 51518 h 91409"/>
                <a:gd name="connsiteX10" fmla="*/ 42514 w 56419"/>
                <a:gd name="connsiteY10" fmla="*/ 63713 h 91409"/>
                <a:gd name="connsiteX11" fmla="*/ 28152 w 56419"/>
                <a:gd name="connsiteY11" fmla="*/ 67931 h 91409"/>
                <a:gd name="connsiteX12" fmla="*/ 18236 w 56419"/>
                <a:gd name="connsiteY12" fmla="*/ 65651 h 91409"/>
                <a:gd name="connsiteX13" fmla="*/ 11056 w 56419"/>
                <a:gd name="connsiteY13" fmla="*/ 59724 h 91409"/>
                <a:gd name="connsiteX14" fmla="*/ 11056 w 56419"/>
                <a:gd name="connsiteY14" fmla="*/ 91410 h 91409"/>
                <a:gd name="connsiteX15" fmla="*/ 0 w 56419"/>
                <a:gd name="connsiteY15" fmla="*/ 91410 h 91409"/>
                <a:gd name="connsiteX16" fmla="*/ 10144 w 56419"/>
                <a:gd name="connsiteY16" fmla="*/ 34307 h 91409"/>
                <a:gd name="connsiteX17" fmla="*/ 15273 w 56419"/>
                <a:gd name="connsiteY17" fmla="*/ 52886 h 91409"/>
                <a:gd name="connsiteX18" fmla="*/ 27583 w 56419"/>
                <a:gd name="connsiteY18" fmla="*/ 58926 h 91409"/>
                <a:gd name="connsiteX19" fmla="*/ 40120 w 56419"/>
                <a:gd name="connsiteY19" fmla="*/ 52772 h 91409"/>
                <a:gd name="connsiteX20" fmla="*/ 45363 w 56419"/>
                <a:gd name="connsiteY20" fmla="*/ 33509 h 91409"/>
                <a:gd name="connsiteX21" fmla="*/ 40234 w 56419"/>
                <a:gd name="connsiteY21" fmla="*/ 14931 h 91409"/>
                <a:gd name="connsiteX22" fmla="*/ 28038 w 56419"/>
                <a:gd name="connsiteY22" fmla="*/ 8776 h 91409"/>
                <a:gd name="connsiteX23" fmla="*/ 15615 w 56419"/>
                <a:gd name="connsiteY23" fmla="*/ 15387 h 91409"/>
                <a:gd name="connsiteX24" fmla="*/ 10144 w 56419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9" h="91409">
                  <a:moveTo>
                    <a:pt x="114" y="91410"/>
                  </a:moveTo>
                  <a:lnTo>
                    <a:pt x="114" y="1482"/>
                  </a:lnTo>
                  <a:lnTo>
                    <a:pt x="10144" y="1482"/>
                  </a:lnTo>
                  <a:lnTo>
                    <a:pt x="10144" y="9916"/>
                  </a:lnTo>
                  <a:cubicBezTo>
                    <a:pt x="12538" y="6611"/>
                    <a:pt x="15159" y="4103"/>
                    <a:pt x="18122" y="2508"/>
                  </a:cubicBezTo>
                  <a:cubicBezTo>
                    <a:pt x="21086" y="798"/>
                    <a:pt x="24733" y="0"/>
                    <a:pt x="28950" y="0"/>
                  </a:cubicBezTo>
                  <a:cubicBezTo>
                    <a:pt x="34535" y="0"/>
                    <a:pt x="39436" y="1482"/>
                    <a:pt x="43654" y="4331"/>
                  </a:cubicBezTo>
                  <a:cubicBezTo>
                    <a:pt x="47871" y="7181"/>
                    <a:pt x="51062" y="11170"/>
                    <a:pt x="53228" y="16413"/>
                  </a:cubicBezTo>
                  <a:cubicBezTo>
                    <a:pt x="55393" y="21656"/>
                    <a:pt x="56419" y="27355"/>
                    <a:pt x="56419" y="33509"/>
                  </a:cubicBezTo>
                  <a:cubicBezTo>
                    <a:pt x="56419" y="40120"/>
                    <a:pt x="55279" y="46161"/>
                    <a:pt x="52886" y="51518"/>
                  </a:cubicBezTo>
                  <a:cubicBezTo>
                    <a:pt x="50492" y="56875"/>
                    <a:pt x="47073" y="60978"/>
                    <a:pt x="42514" y="63713"/>
                  </a:cubicBezTo>
                  <a:cubicBezTo>
                    <a:pt x="37955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055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144" y="34307"/>
                  </a:moveTo>
                  <a:cubicBezTo>
                    <a:pt x="10144" y="42628"/>
                    <a:pt x="11854" y="48896"/>
                    <a:pt x="15273" y="52886"/>
                  </a:cubicBezTo>
                  <a:cubicBezTo>
                    <a:pt x="18692" y="56875"/>
                    <a:pt x="22796" y="58926"/>
                    <a:pt x="27583" y="58926"/>
                  </a:cubicBezTo>
                  <a:cubicBezTo>
                    <a:pt x="32370" y="58926"/>
                    <a:pt x="36701" y="56875"/>
                    <a:pt x="40120" y="52772"/>
                  </a:cubicBezTo>
                  <a:cubicBezTo>
                    <a:pt x="43654" y="48668"/>
                    <a:pt x="45363" y="42172"/>
                    <a:pt x="45363" y="33509"/>
                  </a:cubicBezTo>
                  <a:cubicBezTo>
                    <a:pt x="45363" y="24847"/>
                    <a:pt x="43654" y="19034"/>
                    <a:pt x="40234" y="14931"/>
                  </a:cubicBezTo>
                  <a:cubicBezTo>
                    <a:pt x="36815" y="10828"/>
                    <a:pt x="32711" y="8776"/>
                    <a:pt x="28038" y="8776"/>
                  </a:cubicBezTo>
                  <a:cubicBezTo>
                    <a:pt x="23366" y="8776"/>
                    <a:pt x="19148" y="10942"/>
                    <a:pt x="15615" y="15387"/>
                  </a:cubicBezTo>
                  <a:cubicBezTo>
                    <a:pt x="11968" y="19718"/>
                    <a:pt x="10144" y="26101"/>
                    <a:pt x="10144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9DCB2AA2-2F93-307E-F56F-61D7B40AE0BD}"/>
                </a:ext>
              </a:extLst>
            </p:cNvPr>
            <p:cNvSpPr/>
            <p:nvPr/>
          </p:nvSpPr>
          <p:spPr>
            <a:xfrm>
              <a:off x="7710425" y="516499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1 h 67930"/>
                <a:gd name="connsiteX8" fmla="*/ 8435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20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845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5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2097A66E-DBAC-00BF-D3CA-BDCF02D65C3E}"/>
                </a:ext>
              </a:extLst>
            </p:cNvPr>
            <p:cNvSpPr/>
            <p:nvPr/>
          </p:nvSpPr>
          <p:spPr>
            <a:xfrm>
              <a:off x="7778128" y="51437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3 w 31799"/>
                <a:gd name="connsiteY5" fmla="*/ 68615 h 88560"/>
                <a:gd name="connsiteX6" fmla="*/ 8093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3 w 31799"/>
                <a:gd name="connsiteY9" fmla="*/ 22682 h 88560"/>
                <a:gd name="connsiteX10" fmla="*/ 8093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3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3" y="75225"/>
                    <a:pt x="8093" y="68615"/>
                  </a:cubicBezTo>
                  <a:lnTo>
                    <a:pt x="8093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3" y="22682"/>
                  </a:lnTo>
                  <a:lnTo>
                    <a:pt x="8093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2243FF62-736C-2E3E-7E76-3DD9D96868CF}"/>
                </a:ext>
              </a:extLst>
            </p:cNvPr>
            <p:cNvSpPr/>
            <p:nvPr/>
          </p:nvSpPr>
          <p:spPr>
            <a:xfrm>
              <a:off x="7815399" y="5165113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7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60AA9B76-83F2-3B47-C8D7-877B95026621}"/>
                </a:ext>
              </a:extLst>
            </p:cNvPr>
            <p:cNvSpPr/>
            <p:nvPr/>
          </p:nvSpPr>
          <p:spPr>
            <a:xfrm>
              <a:off x="7888572" y="516499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1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1" y="9688"/>
                  </a:cubicBezTo>
                  <a:cubicBezTo>
                    <a:pt x="23708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560E58B6-FF4C-561E-1EC0-A16D0391BB46}"/>
                </a:ext>
              </a:extLst>
            </p:cNvPr>
            <p:cNvSpPr/>
            <p:nvPr/>
          </p:nvSpPr>
          <p:spPr>
            <a:xfrm>
              <a:off x="7952058" y="51437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0FE578CB-5E15-583C-E8A9-7F55D4246D49}"/>
                </a:ext>
              </a:extLst>
            </p:cNvPr>
            <p:cNvSpPr/>
            <p:nvPr/>
          </p:nvSpPr>
          <p:spPr>
            <a:xfrm>
              <a:off x="7992976" y="514174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71A6FF7B-C307-BE1E-2964-C3137932AA75}"/>
                </a:ext>
              </a:extLst>
            </p:cNvPr>
            <p:cNvSpPr/>
            <p:nvPr/>
          </p:nvSpPr>
          <p:spPr>
            <a:xfrm>
              <a:off x="8017025" y="5164885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6 w 59610"/>
                <a:gd name="connsiteY29" fmla="*/ 38182 h 68044"/>
                <a:gd name="connsiteX30" fmla="*/ 17552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6" y="38182"/>
                  </a:cubicBezTo>
                  <a:cubicBezTo>
                    <a:pt x="22567" y="38866"/>
                    <a:pt x="19376" y="39550"/>
                    <a:pt x="17552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5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0" y="58356"/>
                    <a:pt x="20516" y="59382"/>
                    <a:pt x="24847" y="59382"/>
                  </a:cubicBezTo>
                  <a:cubicBezTo>
                    <a:pt x="29178" y="59382"/>
                    <a:pt x="32825" y="58471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CCE982F-4D32-FE2E-C31B-87CE8FAAACB5}"/>
                </a:ext>
              </a:extLst>
            </p:cNvPr>
            <p:cNvSpPr/>
            <p:nvPr/>
          </p:nvSpPr>
          <p:spPr>
            <a:xfrm>
              <a:off x="8089971" y="5141747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E7786CFF-039A-D071-EA89-6E69D2B315CA}"/>
                </a:ext>
              </a:extLst>
            </p:cNvPr>
            <p:cNvSpPr/>
            <p:nvPr/>
          </p:nvSpPr>
          <p:spPr>
            <a:xfrm>
              <a:off x="8147415" y="5140266"/>
              <a:ext cx="37954" cy="91295"/>
            </a:xfrm>
            <a:custGeom>
              <a:avLst/>
              <a:gdLst>
                <a:gd name="connsiteX0" fmla="*/ 9688 w 37954"/>
                <a:gd name="connsiteY0" fmla="*/ 91182 h 91295"/>
                <a:gd name="connsiteX1" fmla="*/ 9688 w 37954"/>
                <a:gd name="connsiteY1" fmla="*/ 34763 h 91295"/>
                <a:gd name="connsiteX2" fmla="*/ 0 w 37954"/>
                <a:gd name="connsiteY2" fmla="*/ 34763 h 91295"/>
                <a:gd name="connsiteX3" fmla="*/ 0 w 37954"/>
                <a:gd name="connsiteY3" fmla="*/ 26215 h 91295"/>
                <a:gd name="connsiteX4" fmla="*/ 9688 w 37954"/>
                <a:gd name="connsiteY4" fmla="*/ 26215 h 91295"/>
                <a:gd name="connsiteX5" fmla="*/ 9688 w 37954"/>
                <a:gd name="connsiteY5" fmla="*/ 19262 h 91295"/>
                <a:gd name="connsiteX6" fmla="*/ 10828 w 37954"/>
                <a:gd name="connsiteY6" fmla="*/ 9574 h 91295"/>
                <a:gd name="connsiteX7" fmla="*/ 16412 w 37954"/>
                <a:gd name="connsiteY7" fmla="*/ 2621 h 91295"/>
                <a:gd name="connsiteX8" fmla="*/ 27696 w 37954"/>
                <a:gd name="connsiteY8" fmla="*/ 0 h 91295"/>
                <a:gd name="connsiteX9" fmla="*/ 37954 w 37954"/>
                <a:gd name="connsiteY9" fmla="*/ 1140 h 91295"/>
                <a:gd name="connsiteX10" fmla="*/ 36245 w 37954"/>
                <a:gd name="connsiteY10" fmla="*/ 10714 h 91295"/>
                <a:gd name="connsiteX11" fmla="*/ 29748 w 37954"/>
                <a:gd name="connsiteY11" fmla="*/ 10144 h 91295"/>
                <a:gd name="connsiteX12" fmla="*/ 22681 w 37954"/>
                <a:gd name="connsiteY12" fmla="*/ 12310 h 91295"/>
                <a:gd name="connsiteX13" fmla="*/ 20630 w 37954"/>
                <a:gd name="connsiteY13" fmla="*/ 20288 h 91295"/>
                <a:gd name="connsiteX14" fmla="*/ 20630 w 37954"/>
                <a:gd name="connsiteY14" fmla="*/ 26329 h 91295"/>
                <a:gd name="connsiteX15" fmla="*/ 33281 w 37954"/>
                <a:gd name="connsiteY15" fmla="*/ 26329 h 91295"/>
                <a:gd name="connsiteX16" fmla="*/ 33281 w 37954"/>
                <a:gd name="connsiteY16" fmla="*/ 34877 h 91295"/>
                <a:gd name="connsiteX17" fmla="*/ 20630 w 37954"/>
                <a:gd name="connsiteY17" fmla="*/ 34877 h 91295"/>
                <a:gd name="connsiteX18" fmla="*/ 20630 w 37954"/>
                <a:gd name="connsiteY18" fmla="*/ 91296 h 91295"/>
                <a:gd name="connsiteX19" fmla="*/ 9688 w 37954"/>
                <a:gd name="connsiteY19" fmla="*/ 91296 h 9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954" h="91295">
                  <a:moveTo>
                    <a:pt x="9688" y="91182"/>
                  </a:moveTo>
                  <a:lnTo>
                    <a:pt x="9688" y="34763"/>
                  </a:lnTo>
                  <a:lnTo>
                    <a:pt x="0" y="34763"/>
                  </a:lnTo>
                  <a:lnTo>
                    <a:pt x="0" y="26215"/>
                  </a:lnTo>
                  <a:lnTo>
                    <a:pt x="9688" y="26215"/>
                  </a:lnTo>
                  <a:lnTo>
                    <a:pt x="9688" y="19262"/>
                  </a:lnTo>
                  <a:cubicBezTo>
                    <a:pt x="9688" y="14931"/>
                    <a:pt x="10030" y="11626"/>
                    <a:pt x="10828" y="9574"/>
                  </a:cubicBezTo>
                  <a:cubicBezTo>
                    <a:pt x="11853" y="6725"/>
                    <a:pt x="13791" y="4445"/>
                    <a:pt x="16412" y="2621"/>
                  </a:cubicBezTo>
                  <a:cubicBezTo>
                    <a:pt x="19034" y="798"/>
                    <a:pt x="22796" y="0"/>
                    <a:pt x="27696" y="0"/>
                  </a:cubicBezTo>
                  <a:cubicBezTo>
                    <a:pt x="30774" y="0"/>
                    <a:pt x="34193" y="342"/>
                    <a:pt x="37954" y="1140"/>
                  </a:cubicBezTo>
                  <a:lnTo>
                    <a:pt x="36245" y="10714"/>
                  </a:lnTo>
                  <a:cubicBezTo>
                    <a:pt x="33965" y="10258"/>
                    <a:pt x="31799" y="10144"/>
                    <a:pt x="29748" y="10144"/>
                  </a:cubicBezTo>
                  <a:cubicBezTo>
                    <a:pt x="26443" y="10144"/>
                    <a:pt x="24049" y="10828"/>
                    <a:pt x="22681" y="12310"/>
                  </a:cubicBezTo>
                  <a:cubicBezTo>
                    <a:pt x="21314" y="13791"/>
                    <a:pt x="20630" y="16413"/>
                    <a:pt x="20630" y="20288"/>
                  </a:cubicBezTo>
                  <a:lnTo>
                    <a:pt x="20630" y="26329"/>
                  </a:lnTo>
                  <a:lnTo>
                    <a:pt x="33281" y="26329"/>
                  </a:lnTo>
                  <a:lnTo>
                    <a:pt x="33281" y="34877"/>
                  </a:lnTo>
                  <a:lnTo>
                    <a:pt x="20630" y="34877"/>
                  </a:lnTo>
                  <a:lnTo>
                    <a:pt x="20630" y="91296"/>
                  </a:lnTo>
                  <a:lnTo>
                    <a:pt x="9688" y="9129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54670B94-AFD4-DE01-D794-52210A76C6D6}"/>
                </a:ext>
              </a:extLst>
            </p:cNvPr>
            <p:cNvSpPr/>
            <p:nvPr/>
          </p:nvSpPr>
          <p:spPr>
            <a:xfrm>
              <a:off x="8184914" y="516499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1 h 67930"/>
                <a:gd name="connsiteX8" fmla="*/ 8435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20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845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5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5B77E3C1-A63E-C2ED-3D8E-21149CC48DB8}"/>
                </a:ext>
              </a:extLst>
            </p:cNvPr>
            <p:cNvSpPr/>
            <p:nvPr/>
          </p:nvSpPr>
          <p:spPr>
            <a:xfrm>
              <a:off x="8258544" y="5164999"/>
              <a:ext cx="35332" cy="66562"/>
            </a:xfrm>
            <a:custGeom>
              <a:avLst/>
              <a:gdLst>
                <a:gd name="connsiteX0" fmla="*/ 114 w 35332"/>
                <a:gd name="connsiteY0" fmla="*/ 66449 h 66562"/>
                <a:gd name="connsiteX1" fmla="*/ 114 w 35332"/>
                <a:gd name="connsiteY1" fmla="*/ 1482 h 66562"/>
                <a:gd name="connsiteX2" fmla="*/ 10030 w 35332"/>
                <a:gd name="connsiteY2" fmla="*/ 1482 h 66562"/>
                <a:gd name="connsiteX3" fmla="*/ 10030 w 35332"/>
                <a:gd name="connsiteY3" fmla="*/ 11284 h 66562"/>
                <a:gd name="connsiteX4" fmla="*/ 16983 w 35332"/>
                <a:gd name="connsiteY4" fmla="*/ 2166 h 66562"/>
                <a:gd name="connsiteX5" fmla="*/ 24049 w 35332"/>
                <a:gd name="connsiteY5" fmla="*/ 0 h 66562"/>
                <a:gd name="connsiteX6" fmla="*/ 35333 w 35332"/>
                <a:gd name="connsiteY6" fmla="*/ 3533 h 66562"/>
                <a:gd name="connsiteX7" fmla="*/ 31572 w 35332"/>
                <a:gd name="connsiteY7" fmla="*/ 13791 h 66562"/>
                <a:gd name="connsiteX8" fmla="*/ 23479 w 35332"/>
                <a:gd name="connsiteY8" fmla="*/ 11398 h 66562"/>
                <a:gd name="connsiteX9" fmla="*/ 16983 w 35332"/>
                <a:gd name="connsiteY9" fmla="*/ 13563 h 66562"/>
                <a:gd name="connsiteX10" fmla="*/ 12879 w 35332"/>
                <a:gd name="connsiteY10" fmla="*/ 19604 h 66562"/>
                <a:gd name="connsiteX11" fmla="*/ 11056 w 35332"/>
                <a:gd name="connsiteY11" fmla="*/ 32484 h 66562"/>
                <a:gd name="connsiteX12" fmla="*/ 11056 w 35332"/>
                <a:gd name="connsiteY12" fmla="*/ 66563 h 66562"/>
                <a:gd name="connsiteX13" fmla="*/ 0 w 35332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2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7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0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79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94BC4AD0-CF39-00D8-B883-9E5DC4349D20}"/>
                </a:ext>
              </a:extLst>
            </p:cNvPr>
            <p:cNvSpPr/>
            <p:nvPr/>
          </p:nvSpPr>
          <p:spPr>
            <a:xfrm>
              <a:off x="8322827" y="5141747"/>
              <a:ext cx="25075" cy="116257"/>
            </a:xfrm>
            <a:custGeom>
              <a:avLst/>
              <a:gdLst>
                <a:gd name="connsiteX0" fmla="*/ 0 w 25075"/>
                <a:gd name="connsiteY0" fmla="*/ 114889 h 116257"/>
                <a:gd name="connsiteX1" fmla="*/ 2052 w 25075"/>
                <a:gd name="connsiteY1" fmla="*/ 105543 h 116257"/>
                <a:gd name="connsiteX2" fmla="*/ 7295 w 25075"/>
                <a:gd name="connsiteY2" fmla="*/ 106455 h 116257"/>
                <a:gd name="connsiteX3" fmla="*/ 12310 w 25075"/>
                <a:gd name="connsiteY3" fmla="*/ 104175 h 116257"/>
                <a:gd name="connsiteX4" fmla="*/ 14019 w 25075"/>
                <a:gd name="connsiteY4" fmla="*/ 93006 h 116257"/>
                <a:gd name="connsiteX5" fmla="*/ 14019 w 25075"/>
                <a:gd name="connsiteY5" fmla="*/ 24733 h 116257"/>
                <a:gd name="connsiteX6" fmla="*/ 25075 w 25075"/>
                <a:gd name="connsiteY6" fmla="*/ 24733 h 116257"/>
                <a:gd name="connsiteX7" fmla="*/ 25075 w 25075"/>
                <a:gd name="connsiteY7" fmla="*/ 93348 h 116257"/>
                <a:gd name="connsiteX8" fmla="*/ 21998 w 25075"/>
                <a:gd name="connsiteY8" fmla="*/ 110102 h 116257"/>
                <a:gd name="connsiteX9" fmla="*/ 8776 w 25075"/>
                <a:gd name="connsiteY9" fmla="*/ 116257 h 116257"/>
                <a:gd name="connsiteX10" fmla="*/ 114 w 25075"/>
                <a:gd name="connsiteY10" fmla="*/ 115117 h 116257"/>
                <a:gd name="connsiteX11" fmla="*/ 13905 w 25075"/>
                <a:gd name="connsiteY11" fmla="*/ 12765 h 116257"/>
                <a:gd name="connsiteX12" fmla="*/ 13905 w 25075"/>
                <a:gd name="connsiteY12" fmla="*/ 0 h 116257"/>
                <a:gd name="connsiteX13" fmla="*/ 24961 w 25075"/>
                <a:gd name="connsiteY13" fmla="*/ 0 h 116257"/>
                <a:gd name="connsiteX14" fmla="*/ 24961 w 25075"/>
                <a:gd name="connsiteY14" fmla="*/ 12765 h 116257"/>
                <a:gd name="connsiteX15" fmla="*/ 13905 w 25075"/>
                <a:gd name="connsiteY15" fmla="*/ 12765 h 1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075" h="116257">
                  <a:moveTo>
                    <a:pt x="0" y="114889"/>
                  </a:moveTo>
                  <a:lnTo>
                    <a:pt x="2052" y="105543"/>
                  </a:lnTo>
                  <a:cubicBezTo>
                    <a:pt x="4217" y="106113"/>
                    <a:pt x="6041" y="106455"/>
                    <a:pt x="7295" y="106455"/>
                  </a:cubicBezTo>
                  <a:cubicBezTo>
                    <a:pt x="9574" y="106455"/>
                    <a:pt x="11170" y="105657"/>
                    <a:pt x="12310" y="104175"/>
                  </a:cubicBezTo>
                  <a:cubicBezTo>
                    <a:pt x="13449" y="102694"/>
                    <a:pt x="14019" y="98932"/>
                    <a:pt x="14019" y="93006"/>
                  </a:cubicBezTo>
                  <a:lnTo>
                    <a:pt x="14019" y="24733"/>
                  </a:lnTo>
                  <a:lnTo>
                    <a:pt x="25075" y="24733"/>
                  </a:lnTo>
                  <a:lnTo>
                    <a:pt x="25075" y="93348"/>
                  </a:lnTo>
                  <a:cubicBezTo>
                    <a:pt x="25075" y="101326"/>
                    <a:pt x="24049" y="106911"/>
                    <a:pt x="21998" y="110102"/>
                  </a:cubicBezTo>
                  <a:cubicBezTo>
                    <a:pt x="19376" y="114205"/>
                    <a:pt x="14931" y="116257"/>
                    <a:pt x="8776" y="116257"/>
                  </a:cubicBezTo>
                  <a:cubicBezTo>
                    <a:pt x="5813" y="116257"/>
                    <a:pt x="2964" y="115915"/>
                    <a:pt x="114" y="115117"/>
                  </a:cubicBezTo>
                  <a:close/>
                  <a:moveTo>
                    <a:pt x="13905" y="12765"/>
                  </a:moveTo>
                  <a:lnTo>
                    <a:pt x="13905" y="0"/>
                  </a:lnTo>
                  <a:lnTo>
                    <a:pt x="24961" y="0"/>
                  </a:lnTo>
                  <a:lnTo>
                    <a:pt x="24961" y="12765"/>
                  </a:lnTo>
                  <a:lnTo>
                    <a:pt x="13905" y="127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52F00637-A55D-575E-AACB-99EE5016B8D1}"/>
                </a:ext>
              </a:extLst>
            </p:cNvPr>
            <p:cNvSpPr/>
            <p:nvPr/>
          </p:nvSpPr>
          <p:spPr>
            <a:xfrm>
              <a:off x="8360325" y="516499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1 h 67930"/>
                <a:gd name="connsiteX8" fmla="*/ 8434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8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8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7" y="0"/>
                    <a:pt x="30546" y="0"/>
                  </a:cubicBezTo>
                  <a:cubicBezTo>
                    <a:pt x="39436" y="0"/>
                    <a:pt x="46845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8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0" y="48327"/>
                    <a:pt x="49694" y="42058"/>
                    <a:pt x="49694" y="33509"/>
                  </a:cubicBezTo>
                  <a:cubicBezTo>
                    <a:pt x="49694" y="25417"/>
                    <a:pt x="47870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8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BED5699A-C515-3F2A-4DFD-200BC600CC76}"/>
                </a:ext>
              </a:extLst>
            </p:cNvPr>
            <p:cNvSpPr/>
            <p:nvPr/>
          </p:nvSpPr>
          <p:spPr>
            <a:xfrm>
              <a:off x="8434183" y="5141747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5AD80EB4-832E-4328-12BE-AB6117736B7A}"/>
                </a:ext>
              </a:extLst>
            </p:cNvPr>
            <p:cNvSpPr/>
            <p:nvPr/>
          </p:nvSpPr>
          <p:spPr>
            <a:xfrm>
              <a:off x="8461879" y="516499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2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2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F1014D02-2D50-D55A-214F-D0B0023B209A}"/>
                </a:ext>
              </a:extLst>
            </p:cNvPr>
            <p:cNvSpPr/>
            <p:nvPr/>
          </p:nvSpPr>
          <p:spPr>
            <a:xfrm>
              <a:off x="8525365" y="51437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80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3 w 31799"/>
                <a:gd name="connsiteY5" fmla="*/ 68615 h 88560"/>
                <a:gd name="connsiteX6" fmla="*/ 8093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3 w 31799"/>
                <a:gd name="connsiteY9" fmla="*/ 22682 h 88560"/>
                <a:gd name="connsiteX10" fmla="*/ 8093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3" y="88219"/>
                    <a:pt x="25873" y="88561"/>
                    <a:pt x="23480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3" y="75225"/>
                    <a:pt x="8093" y="68615"/>
                  </a:cubicBezTo>
                  <a:lnTo>
                    <a:pt x="8093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3" y="22682"/>
                  </a:lnTo>
                  <a:lnTo>
                    <a:pt x="8093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CB2CE7DB-3D1B-18D8-F5C7-28A096C5A946}"/>
                </a:ext>
              </a:extLst>
            </p:cNvPr>
            <p:cNvSpPr/>
            <p:nvPr/>
          </p:nvSpPr>
          <p:spPr>
            <a:xfrm>
              <a:off x="8599222" y="5164885"/>
              <a:ext cx="56646" cy="68044"/>
            </a:xfrm>
            <a:custGeom>
              <a:avLst/>
              <a:gdLst>
                <a:gd name="connsiteX0" fmla="*/ 45819 w 56646"/>
                <a:gd name="connsiteY0" fmla="*/ 42742 h 68044"/>
                <a:gd name="connsiteX1" fmla="*/ 56647 w 56646"/>
                <a:gd name="connsiteY1" fmla="*/ 44109 h 68044"/>
                <a:gd name="connsiteX2" fmla="*/ 47529 w 56646"/>
                <a:gd name="connsiteY2" fmla="*/ 61662 h 68044"/>
                <a:gd name="connsiteX3" fmla="*/ 29520 w 56646"/>
                <a:gd name="connsiteY3" fmla="*/ 68045 h 68044"/>
                <a:gd name="connsiteX4" fmla="*/ 8092 w 56646"/>
                <a:gd name="connsiteY4" fmla="*/ 59268 h 68044"/>
                <a:gd name="connsiteX5" fmla="*/ 0 w 56646"/>
                <a:gd name="connsiteY5" fmla="*/ 34307 h 68044"/>
                <a:gd name="connsiteX6" fmla="*/ 3533 w 56646"/>
                <a:gd name="connsiteY6" fmla="*/ 15843 h 68044"/>
                <a:gd name="connsiteX7" fmla="*/ 14133 w 56646"/>
                <a:gd name="connsiteY7" fmla="*/ 3989 h 68044"/>
                <a:gd name="connsiteX8" fmla="*/ 29634 w 56646"/>
                <a:gd name="connsiteY8" fmla="*/ 0 h 68044"/>
                <a:gd name="connsiteX9" fmla="*/ 46959 w 56646"/>
                <a:gd name="connsiteY9" fmla="*/ 5357 h 68044"/>
                <a:gd name="connsiteX10" fmla="*/ 55621 w 56646"/>
                <a:gd name="connsiteY10" fmla="*/ 20516 h 68044"/>
                <a:gd name="connsiteX11" fmla="*/ 44907 w 56646"/>
                <a:gd name="connsiteY11" fmla="*/ 22226 h 68044"/>
                <a:gd name="connsiteX12" fmla="*/ 39550 w 56646"/>
                <a:gd name="connsiteY12" fmla="*/ 12424 h 68044"/>
                <a:gd name="connsiteX13" fmla="*/ 30090 w 56646"/>
                <a:gd name="connsiteY13" fmla="*/ 9118 h 68044"/>
                <a:gd name="connsiteX14" fmla="*/ 16527 w 56646"/>
                <a:gd name="connsiteY14" fmla="*/ 15045 h 68044"/>
                <a:gd name="connsiteX15" fmla="*/ 11284 w 56646"/>
                <a:gd name="connsiteY15" fmla="*/ 33965 h 68044"/>
                <a:gd name="connsiteX16" fmla="*/ 16299 w 56646"/>
                <a:gd name="connsiteY16" fmla="*/ 52999 h 68044"/>
                <a:gd name="connsiteX17" fmla="*/ 29406 w 56646"/>
                <a:gd name="connsiteY17" fmla="*/ 58926 h 68044"/>
                <a:gd name="connsiteX18" fmla="*/ 40234 w 56646"/>
                <a:gd name="connsiteY18" fmla="*/ 54937 h 68044"/>
                <a:gd name="connsiteX19" fmla="*/ 45705 w 56646"/>
                <a:gd name="connsiteY19" fmla="*/ 42742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646" h="68044">
                  <a:moveTo>
                    <a:pt x="45819" y="42742"/>
                  </a:moveTo>
                  <a:lnTo>
                    <a:pt x="56647" y="44109"/>
                  </a:lnTo>
                  <a:cubicBezTo>
                    <a:pt x="55507" y="51632"/>
                    <a:pt x="52430" y="57445"/>
                    <a:pt x="47529" y="61662"/>
                  </a:cubicBezTo>
                  <a:cubicBezTo>
                    <a:pt x="42627" y="65879"/>
                    <a:pt x="36701" y="68045"/>
                    <a:pt x="29520" y="68045"/>
                  </a:cubicBezTo>
                  <a:cubicBezTo>
                    <a:pt x="20630" y="68045"/>
                    <a:pt x="13449" y="65195"/>
                    <a:pt x="8092" y="59268"/>
                  </a:cubicBezTo>
                  <a:cubicBezTo>
                    <a:pt x="2735" y="53455"/>
                    <a:pt x="0" y="45135"/>
                    <a:pt x="0" y="34307"/>
                  </a:cubicBezTo>
                  <a:cubicBezTo>
                    <a:pt x="0" y="27241"/>
                    <a:pt x="1140" y="21200"/>
                    <a:pt x="3533" y="15843"/>
                  </a:cubicBezTo>
                  <a:cubicBezTo>
                    <a:pt x="5927" y="10486"/>
                    <a:pt x="9346" y="6611"/>
                    <a:pt x="14133" y="3989"/>
                  </a:cubicBezTo>
                  <a:cubicBezTo>
                    <a:pt x="18920" y="1368"/>
                    <a:pt x="24049" y="0"/>
                    <a:pt x="29634" y="0"/>
                  </a:cubicBezTo>
                  <a:cubicBezTo>
                    <a:pt x="36701" y="0"/>
                    <a:pt x="42514" y="1824"/>
                    <a:pt x="46959" y="5357"/>
                  </a:cubicBezTo>
                  <a:cubicBezTo>
                    <a:pt x="51404" y="8890"/>
                    <a:pt x="54367" y="14019"/>
                    <a:pt x="55621" y="20516"/>
                  </a:cubicBezTo>
                  <a:lnTo>
                    <a:pt x="44907" y="22226"/>
                  </a:lnTo>
                  <a:cubicBezTo>
                    <a:pt x="43881" y="17894"/>
                    <a:pt x="42058" y="14589"/>
                    <a:pt x="39550" y="12424"/>
                  </a:cubicBezTo>
                  <a:cubicBezTo>
                    <a:pt x="36929" y="10258"/>
                    <a:pt x="33851" y="9118"/>
                    <a:pt x="30090" y="9118"/>
                  </a:cubicBezTo>
                  <a:cubicBezTo>
                    <a:pt x="24505" y="9118"/>
                    <a:pt x="20060" y="11056"/>
                    <a:pt x="16527" y="15045"/>
                  </a:cubicBezTo>
                  <a:cubicBezTo>
                    <a:pt x="13107" y="19034"/>
                    <a:pt x="11284" y="25303"/>
                    <a:pt x="11284" y="33965"/>
                  </a:cubicBezTo>
                  <a:cubicBezTo>
                    <a:pt x="11284" y="42627"/>
                    <a:pt x="12994" y="49010"/>
                    <a:pt x="16299" y="52999"/>
                  </a:cubicBezTo>
                  <a:cubicBezTo>
                    <a:pt x="19604" y="56989"/>
                    <a:pt x="24049" y="58926"/>
                    <a:pt x="29406" y="58926"/>
                  </a:cubicBezTo>
                  <a:cubicBezTo>
                    <a:pt x="33737" y="58926"/>
                    <a:pt x="37385" y="57559"/>
                    <a:pt x="40234" y="54937"/>
                  </a:cubicBezTo>
                  <a:cubicBezTo>
                    <a:pt x="43083" y="52316"/>
                    <a:pt x="45021" y="48212"/>
                    <a:pt x="45705" y="42742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E5BAE797-9891-A3E9-9EE0-F3DBE386EDFD}"/>
                </a:ext>
              </a:extLst>
            </p:cNvPr>
            <p:cNvSpPr/>
            <p:nvPr/>
          </p:nvSpPr>
          <p:spPr>
            <a:xfrm>
              <a:off x="8660998" y="5164999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1 h 67930"/>
                <a:gd name="connsiteX2" fmla="*/ 30546 w 60977"/>
                <a:gd name="connsiteY2" fmla="*/ 0 h 67930"/>
                <a:gd name="connsiteX3" fmla="*/ 52429 w 60977"/>
                <a:gd name="connsiteY3" fmla="*/ 8776 h 67930"/>
                <a:gd name="connsiteX4" fmla="*/ 60978 w 60977"/>
                <a:gd name="connsiteY4" fmla="*/ 33054 h 67930"/>
                <a:gd name="connsiteX5" fmla="*/ 57217 w 60977"/>
                <a:gd name="connsiteY5" fmla="*/ 52772 h 67930"/>
                <a:gd name="connsiteX6" fmla="*/ 46275 w 60977"/>
                <a:gd name="connsiteY6" fmla="*/ 63941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8 w 60977"/>
                <a:gd name="connsiteY11" fmla="*/ 52658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8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7" y="0"/>
                    <a:pt x="30546" y="0"/>
                  </a:cubicBezTo>
                  <a:cubicBezTo>
                    <a:pt x="39436" y="0"/>
                    <a:pt x="46731" y="2964"/>
                    <a:pt x="52429" y="8776"/>
                  </a:cubicBezTo>
                  <a:cubicBezTo>
                    <a:pt x="58128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7" y="67931"/>
                    <a:pt x="14133" y="64967"/>
                    <a:pt x="8434" y="59154"/>
                  </a:cubicBezTo>
                  <a:cubicBezTo>
                    <a:pt x="2735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8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0" y="48327"/>
                    <a:pt x="49694" y="42058"/>
                    <a:pt x="49694" y="33509"/>
                  </a:cubicBezTo>
                  <a:cubicBezTo>
                    <a:pt x="49694" y="25417"/>
                    <a:pt x="47870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8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2E57D88F-27E6-82BC-D990-64AB4F57A481}"/>
                </a:ext>
              </a:extLst>
            </p:cNvPr>
            <p:cNvSpPr/>
            <p:nvPr/>
          </p:nvSpPr>
          <p:spPr>
            <a:xfrm>
              <a:off x="8730638" y="516499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1 h 67930"/>
                <a:gd name="connsiteX8" fmla="*/ 8434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20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1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4" y="59154"/>
                  </a:cubicBezTo>
                  <a:cubicBezTo>
                    <a:pt x="2735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89653AA0-49B3-CAAC-C957-F5990F94B21F}"/>
                </a:ext>
              </a:extLst>
            </p:cNvPr>
            <p:cNvSpPr/>
            <p:nvPr/>
          </p:nvSpPr>
          <p:spPr>
            <a:xfrm>
              <a:off x="8804382" y="5164999"/>
              <a:ext cx="56419" cy="91409"/>
            </a:xfrm>
            <a:custGeom>
              <a:avLst/>
              <a:gdLst>
                <a:gd name="connsiteX0" fmla="*/ 0 w 56419"/>
                <a:gd name="connsiteY0" fmla="*/ 91410 h 91409"/>
                <a:gd name="connsiteX1" fmla="*/ 0 w 56419"/>
                <a:gd name="connsiteY1" fmla="*/ 1482 h 91409"/>
                <a:gd name="connsiteX2" fmla="*/ 10030 w 56419"/>
                <a:gd name="connsiteY2" fmla="*/ 1482 h 91409"/>
                <a:gd name="connsiteX3" fmla="*/ 10030 w 56419"/>
                <a:gd name="connsiteY3" fmla="*/ 9916 h 91409"/>
                <a:gd name="connsiteX4" fmla="*/ 18009 w 56419"/>
                <a:gd name="connsiteY4" fmla="*/ 2508 h 91409"/>
                <a:gd name="connsiteX5" fmla="*/ 28836 w 56419"/>
                <a:gd name="connsiteY5" fmla="*/ 0 h 91409"/>
                <a:gd name="connsiteX6" fmla="*/ 43539 w 56419"/>
                <a:gd name="connsiteY6" fmla="*/ 4331 h 91409"/>
                <a:gd name="connsiteX7" fmla="*/ 53114 w 56419"/>
                <a:gd name="connsiteY7" fmla="*/ 16413 h 91409"/>
                <a:gd name="connsiteX8" fmla="*/ 56419 w 56419"/>
                <a:gd name="connsiteY8" fmla="*/ 33509 h 91409"/>
                <a:gd name="connsiteX9" fmla="*/ 52886 w 56419"/>
                <a:gd name="connsiteY9" fmla="*/ 51518 h 91409"/>
                <a:gd name="connsiteX10" fmla="*/ 42514 w 56419"/>
                <a:gd name="connsiteY10" fmla="*/ 63713 h 91409"/>
                <a:gd name="connsiteX11" fmla="*/ 28152 w 56419"/>
                <a:gd name="connsiteY11" fmla="*/ 67931 h 91409"/>
                <a:gd name="connsiteX12" fmla="*/ 18236 w 56419"/>
                <a:gd name="connsiteY12" fmla="*/ 65651 h 91409"/>
                <a:gd name="connsiteX13" fmla="*/ 11056 w 56419"/>
                <a:gd name="connsiteY13" fmla="*/ 59724 h 91409"/>
                <a:gd name="connsiteX14" fmla="*/ 11056 w 56419"/>
                <a:gd name="connsiteY14" fmla="*/ 91410 h 91409"/>
                <a:gd name="connsiteX15" fmla="*/ 0 w 56419"/>
                <a:gd name="connsiteY15" fmla="*/ 91410 h 91409"/>
                <a:gd name="connsiteX16" fmla="*/ 10030 w 56419"/>
                <a:gd name="connsiteY16" fmla="*/ 34307 h 91409"/>
                <a:gd name="connsiteX17" fmla="*/ 15159 w 56419"/>
                <a:gd name="connsiteY17" fmla="*/ 52886 h 91409"/>
                <a:gd name="connsiteX18" fmla="*/ 27469 w 56419"/>
                <a:gd name="connsiteY18" fmla="*/ 58926 h 91409"/>
                <a:gd name="connsiteX19" fmla="*/ 40006 w 56419"/>
                <a:gd name="connsiteY19" fmla="*/ 52772 h 91409"/>
                <a:gd name="connsiteX20" fmla="*/ 45249 w 56419"/>
                <a:gd name="connsiteY20" fmla="*/ 33509 h 91409"/>
                <a:gd name="connsiteX21" fmla="*/ 40120 w 56419"/>
                <a:gd name="connsiteY21" fmla="*/ 14931 h 91409"/>
                <a:gd name="connsiteX22" fmla="*/ 27925 w 56419"/>
                <a:gd name="connsiteY22" fmla="*/ 8776 h 91409"/>
                <a:gd name="connsiteX23" fmla="*/ 15501 w 56419"/>
                <a:gd name="connsiteY23" fmla="*/ 15387 h 91409"/>
                <a:gd name="connsiteX24" fmla="*/ 10030 w 56419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9" h="91409">
                  <a:moveTo>
                    <a:pt x="0" y="91410"/>
                  </a:moveTo>
                  <a:lnTo>
                    <a:pt x="0" y="1482"/>
                  </a:lnTo>
                  <a:lnTo>
                    <a:pt x="10030" y="1482"/>
                  </a:lnTo>
                  <a:lnTo>
                    <a:pt x="10030" y="9916"/>
                  </a:lnTo>
                  <a:cubicBezTo>
                    <a:pt x="12424" y="6611"/>
                    <a:pt x="15045" y="4103"/>
                    <a:pt x="18009" y="2508"/>
                  </a:cubicBezTo>
                  <a:cubicBezTo>
                    <a:pt x="20972" y="798"/>
                    <a:pt x="24619" y="0"/>
                    <a:pt x="28836" y="0"/>
                  </a:cubicBezTo>
                  <a:cubicBezTo>
                    <a:pt x="34421" y="0"/>
                    <a:pt x="39322" y="1482"/>
                    <a:pt x="43539" y="4331"/>
                  </a:cubicBezTo>
                  <a:cubicBezTo>
                    <a:pt x="47757" y="7181"/>
                    <a:pt x="50948" y="11170"/>
                    <a:pt x="53114" y="16413"/>
                  </a:cubicBezTo>
                  <a:cubicBezTo>
                    <a:pt x="55279" y="21656"/>
                    <a:pt x="56419" y="27355"/>
                    <a:pt x="56419" y="33509"/>
                  </a:cubicBezTo>
                  <a:cubicBezTo>
                    <a:pt x="56419" y="40120"/>
                    <a:pt x="55165" y="46161"/>
                    <a:pt x="52886" y="51518"/>
                  </a:cubicBezTo>
                  <a:cubicBezTo>
                    <a:pt x="50492" y="56875"/>
                    <a:pt x="47073" y="60978"/>
                    <a:pt x="42514" y="63713"/>
                  </a:cubicBezTo>
                  <a:cubicBezTo>
                    <a:pt x="37955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169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030" y="34307"/>
                  </a:moveTo>
                  <a:cubicBezTo>
                    <a:pt x="10030" y="42628"/>
                    <a:pt x="11740" y="48896"/>
                    <a:pt x="15159" y="52886"/>
                  </a:cubicBezTo>
                  <a:cubicBezTo>
                    <a:pt x="18578" y="56875"/>
                    <a:pt x="22681" y="58926"/>
                    <a:pt x="27469" y="58926"/>
                  </a:cubicBezTo>
                  <a:cubicBezTo>
                    <a:pt x="32256" y="58926"/>
                    <a:pt x="36587" y="56875"/>
                    <a:pt x="40006" y="52772"/>
                  </a:cubicBezTo>
                  <a:cubicBezTo>
                    <a:pt x="43539" y="48668"/>
                    <a:pt x="45249" y="42172"/>
                    <a:pt x="45249" y="33509"/>
                  </a:cubicBezTo>
                  <a:cubicBezTo>
                    <a:pt x="45249" y="24847"/>
                    <a:pt x="43539" y="19034"/>
                    <a:pt x="40120" y="14931"/>
                  </a:cubicBezTo>
                  <a:cubicBezTo>
                    <a:pt x="36701" y="10828"/>
                    <a:pt x="32598" y="8776"/>
                    <a:pt x="27925" y="8776"/>
                  </a:cubicBezTo>
                  <a:cubicBezTo>
                    <a:pt x="23252" y="8776"/>
                    <a:pt x="19034" y="10942"/>
                    <a:pt x="15501" y="15387"/>
                  </a:cubicBezTo>
                  <a:cubicBezTo>
                    <a:pt x="11854" y="19718"/>
                    <a:pt x="10030" y="26101"/>
                    <a:pt x="10030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8566A9E-40FC-91CB-EE65-BF4A15C274E7}"/>
                </a:ext>
              </a:extLst>
            </p:cNvPr>
            <p:cNvSpPr/>
            <p:nvPr/>
          </p:nvSpPr>
          <p:spPr>
            <a:xfrm>
              <a:off x="8870375" y="5165113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0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0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443AAC10-084B-11D0-661C-9847E43E52CC}"/>
                </a:ext>
              </a:extLst>
            </p:cNvPr>
            <p:cNvSpPr/>
            <p:nvPr/>
          </p:nvSpPr>
          <p:spPr>
            <a:xfrm>
              <a:off x="8943548" y="5164999"/>
              <a:ext cx="35333" cy="66562"/>
            </a:xfrm>
            <a:custGeom>
              <a:avLst/>
              <a:gdLst>
                <a:gd name="connsiteX0" fmla="*/ 0 w 35333"/>
                <a:gd name="connsiteY0" fmla="*/ 66449 h 66562"/>
                <a:gd name="connsiteX1" fmla="*/ 0 w 35333"/>
                <a:gd name="connsiteY1" fmla="*/ 1482 h 66562"/>
                <a:gd name="connsiteX2" fmla="*/ 9916 w 35333"/>
                <a:gd name="connsiteY2" fmla="*/ 1482 h 66562"/>
                <a:gd name="connsiteX3" fmla="*/ 9916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1284"/>
                  </a:lnTo>
                  <a:cubicBezTo>
                    <a:pt x="12424" y="6725"/>
                    <a:pt x="14817" y="3647"/>
                    <a:pt x="16983" y="2166"/>
                  </a:cubicBezTo>
                  <a:cubicBezTo>
                    <a:pt x="19148" y="684"/>
                    <a:pt x="21428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704C2D34-647C-A764-135E-D4E724ADC962}"/>
                </a:ext>
              </a:extLst>
            </p:cNvPr>
            <p:cNvSpPr/>
            <p:nvPr/>
          </p:nvSpPr>
          <p:spPr>
            <a:xfrm>
              <a:off x="8980933" y="5193493"/>
              <a:ext cx="33851" cy="11055"/>
            </a:xfrm>
            <a:custGeom>
              <a:avLst/>
              <a:gdLst>
                <a:gd name="connsiteX0" fmla="*/ 0 w 33851"/>
                <a:gd name="connsiteY0" fmla="*/ 11056 h 11055"/>
                <a:gd name="connsiteX1" fmla="*/ 0 w 33851"/>
                <a:gd name="connsiteY1" fmla="*/ 0 h 11055"/>
                <a:gd name="connsiteX2" fmla="*/ 33851 w 33851"/>
                <a:gd name="connsiteY2" fmla="*/ 0 h 11055"/>
                <a:gd name="connsiteX3" fmla="*/ 33851 w 33851"/>
                <a:gd name="connsiteY3" fmla="*/ 11056 h 11055"/>
                <a:gd name="connsiteX4" fmla="*/ 0 w 33851"/>
                <a:gd name="connsiteY4" fmla="*/ 11056 h 1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51" h="11055">
                  <a:moveTo>
                    <a:pt x="0" y="11056"/>
                  </a:moveTo>
                  <a:lnTo>
                    <a:pt x="0" y="0"/>
                  </a:lnTo>
                  <a:lnTo>
                    <a:pt x="33851" y="0"/>
                  </a:lnTo>
                  <a:lnTo>
                    <a:pt x="33851" y="11056"/>
                  </a:lnTo>
                  <a:lnTo>
                    <a:pt x="0" y="1105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01D37B93-C1E2-9BA4-0CD2-2535CE0A19CA}"/>
                </a:ext>
              </a:extLst>
            </p:cNvPr>
            <p:cNvSpPr/>
            <p:nvPr/>
          </p:nvSpPr>
          <p:spPr>
            <a:xfrm>
              <a:off x="6257554" y="5315335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6 w 59610"/>
                <a:gd name="connsiteY2" fmla="*/ 68044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3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9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249 w 59610"/>
                <a:gd name="connsiteY28" fmla="*/ 33965 h 68044"/>
                <a:gd name="connsiteX29" fmla="*/ 27241 w 59610"/>
                <a:gd name="connsiteY29" fmla="*/ 38183 h 68044"/>
                <a:gd name="connsiteX30" fmla="*/ 17667 w 59610"/>
                <a:gd name="connsiteY30" fmla="*/ 40348 h 68044"/>
                <a:gd name="connsiteX31" fmla="*/ 13336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4"/>
                    <a:pt x="22226" y="68044"/>
                  </a:cubicBezTo>
                  <a:cubicBezTo>
                    <a:pt x="15045" y="68044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6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3" y="11854"/>
                  </a:cubicBezTo>
                  <a:cubicBezTo>
                    <a:pt x="15615" y="13677"/>
                    <a:pt x="13792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1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9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0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3"/>
                  </a:cubicBezTo>
                  <a:cubicBezTo>
                    <a:pt x="22682" y="38866"/>
                    <a:pt x="19490" y="39550"/>
                    <a:pt x="17667" y="40348"/>
                  </a:cubicBezTo>
                  <a:cubicBezTo>
                    <a:pt x="15843" y="41146"/>
                    <a:pt x="14361" y="42400"/>
                    <a:pt x="13336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8"/>
                    <a:pt x="12994" y="54481"/>
                    <a:pt x="15159" y="56419"/>
                  </a:cubicBezTo>
                  <a:cubicBezTo>
                    <a:pt x="17325" y="58357"/>
                    <a:pt x="20630" y="59382"/>
                    <a:pt x="24961" y="59382"/>
                  </a:cubicBezTo>
                  <a:cubicBezTo>
                    <a:pt x="29292" y="59382"/>
                    <a:pt x="32940" y="58470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F521DDD6-5965-DB38-69C2-F67A3BFEF525}"/>
                </a:ext>
              </a:extLst>
            </p:cNvPr>
            <p:cNvSpPr/>
            <p:nvPr/>
          </p:nvSpPr>
          <p:spPr>
            <a:xfrm>
              <a:off x="6324801" y="52942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799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799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3" y="85369"/>
                    <a:pt x="10372" y="83660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9CC4CAED-307D-8B8C-7628-0585F435AB13}"/>
                </a:ext>
              </a:extLst>
            </p:cNvPr>
            <p:cNvSpPr/>
            <p:nvPr/>
          </p:nvSpPr>
          <p:spPr>
            <a:xfrm>
              <a:off x="6365719" y="5292198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C017FF11-2337-A6F8-23FE-38B443E19A00}"/>
                </a:ext>
              </a:extLst>
            </p:cNvPr>
            <p:cNvSpPr/>
            <p:nvPr/>
          </p:nvSpPr>
          <p:spPr>
            <a:xfrm>
              <a:off x="6389198" y="531544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2 h 67930"/>
                <a:gd name="connsiteX7" fmla="*/ 30546 w 60978"/>
                <a:gd name="connsiteY7" fmla="*/ 67930 h 67930"/>
                <a:gd name="connsiteX8" fmla="*/ 8434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2"/>
                  </a:cubicBezTo>
                  <a:cubicBezTo>
                    <a:pt x="41488" y="66563"/>
                    <a:pt x="36245" y="67930"/>
                    <a:pt x="30546" y="67930"/>
                  </a:cubicBezTo>
                  <a:cubicBezTo>
                    <a:pt x="21428" y="67930"/>
                    <a:pt x="14133" y="64967"/>
                    <a:pt x="8434" y="59154"/>
                  </a:cubicBezTo>
                  <a:cubicBezTo>
                    <a:pt x="2735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0" y="48327"/>
                    <a:pt x="49694" y="42058"/>
                    <a:pt x="49694" y="33509"/>
                  </a:cubicBezTo>
                  <a:cubicBezTo>
                    <a:pt x="49694" y="25417"/>
                    <a:pt x="47870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0F123E0E-E16A-7516-AEBB-B507866BF90E}"/>
                </a:ext>
              </a:extLst>
            </p:cNvPr>
            <p:cNvSpPr/>
            <p:nvPr/>
          </p:nvSpPr>
          <p:spPr>
            <a:xfrm>
              <a:off x="6462942" y="531544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8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51A8601E-D483-E364-D6E9-BC94D00DF148}"/>
                </a:ext>
              </a:extLst>
            </p:cNvPr>
            <p:cNvSpPr/>
            <p:nvPr/>
          </p:nvSpPr>
          <p:spPr>
            <a:xfrm>
              <a:off x="6557201" y="5315335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6 w 59610"/>
                <a:gd name="connsiteY2" fmla="*/ 68044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9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249 w 59610"/>
                <a:gd name="connsiteY28" fmla="*/ 33965 h 68044"/>
                <a:gd name="connsiteX29" fmla="*/ 27241 w 59610"/>
                <a:gd name="connsiteY29" fmla="*/ 38183 h 68044"/>
                <a:gd name="connsiteX30" fmla="*/ 17667 w 59610"/>
                <a:gd name="connsiteY30" fmla="*/ 40348 h 68044"/>
                <a:gd name="connsiteX31" fmla="*/ 13336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4"/>
                    <a:pt x="22226" y="68044"/>
                  </a:cubicBezTo>
                  <a:cubicBezTo>
                    <a:pt x="15045" y="68044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9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0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3"/>
                  </a:cubicBezTo>
                  <a:cubicBezTo>
                    <a:pt x="22682" y="38866"/>
                    <a:pt x="19490" y="39550"/>
                    <a:pt x="17667" y="40348"/>
                  </a:cubicBezTo>
                  <a:cubicBezTo>
                    <a:pt x="15843" y="41146"/>
                    <a:pt x="14361" y="42400"/>
                    <a:pt x="13336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8"/>
                    <a:pt x="12994" y="54481"/>
                    <a:pt x="15159" y="56419"/>
                  </a:cubicBezTo>
                  <a:cubicBezTo>
                    <a:pt x="17325" y="58357"/>
                    <a:pt x="20630" y="59382"/>
                    <a:pt x="24961" y="59382"/>
                  </a:cubicBezTo>
                  <a:cubicBezTo>
                    <a:pt x="29292" y="59382"/>
                    <a:pt x="32940" y="58470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5BADD5F3-F041-8844-E1DC-1B883F26B4A8}"/>
                </a:ext>
              </a:extLst>
            </p:cNvPr>
            <p:cNvSpPr/>
            <p:nvPr/>
          </p:nvSpPr>
          <p:spPr>
            <a:xfrm>
              <a:off x="6630488" y="5315563"/>
              <a:ext cx="88104" cy="66562"/>
            </a:xfrm>
            <a:custGeom>
              <a:avLst/>
              <a:gdLst>
                <a:gd name="connsiteX0" fmla="*/ 114 w 88104"/>
                <a:gd name="connsiteY0" fmla="*/ 66335 h 66562"/>
                <a:gd name="connsiteX1" fmla="*/ 114 w 88104"/>
                <a:gd name="connsiteY1" fmla="*/ 1368 h 66562"/>
                <a:gd name="connsiteX2" fmla="*/ 9916 w 88104"/>
                <a:gd name="connsiteY2" fmla="*/ 1368 h 66562"/>
                <a:gd name="connsiteX3" fmla="*/ 9916 w 88104"/>
                <a:gd name="connsiteY3" fmla="*/ 10486 h 66562"/>
                <a:gd name="connsiteX4" fmla="*/ 18009 w 88104"/>
                <a:gd name="connsiteY4" fmla="*/ 2849 h 66562"/>
                <a:gd name="connsiteX5" fmla="*/ 29520 w 88104"/>
                <a:gd name="connsiteY5" fmla="*/ 0 h 66562"/>
                <a:gd name="connsiteX6" fmla="*/ 41374 w 88104"/>
                <a:gd name="connsiteY6" fmla="*/ 2963 h 66562"/>
                <a:gd name="connsiteX7" fmla="*/ 47871 w 88104"/>
                <a:gd name="connsiteY7" fmla="*/ 11398 h 66562"/>
                <a:gd name="connsiteX8" fmla="*/ 67931 w 88104"/>
                <a:gd name="connsiteY8" fmla="*/ 0 h 66562"/>
                <a:gd name="connsiteX9" fmla="*/ 82862 w 88104"/>
                <a:gd name="connsiteY9" fmla="*/ 5357 h 66562"/>
                <a:gd name="connsiteX10" fmla="*/ 88105 w 88104"/>
                <a:gd name="connsiteY10" fmla="*/ 21884 h 66562"/>
                <a:gd name="connsiteX11" fmla="*/ 88105 w 88104"/>
                <a:gd name="connsiteY11" fmla="*/ 66563 h 66562"/>
                <a:gd name="connsiteX12" fmla="*/ 77163 w 88104"/>
                <a:gd name="connsiteY12" fmla="*/ 66563 h 66562"/>
                <a:gd name="connsiteX13" fmla="*/ 77163 w 88104"/>
                <a:gd name="connsiteY13" fmla="*/ 25645 h 66562"/>
                <a:gd name="connsiteX14" fmla="*/ 76137 w 88104"/>
                <a:gd name="connsiteY14" fmla="*/ 16071 h 66562"/>
                <a:gd name="connsiteX15" fmla="*/ 72262 w 88104"/>
                <a:gd name="connsiteY15" fmla="*/ 11398 h 66562"/>
                <a:gd name="connsiteX16" fmla="*/ 65651 w 88104"/>
                <a:gd name="connsiteY16" fmla="*/ 9574 h 66562"/>
                <a:gd name="connsiteX17" fmla="*/ 54253 w 88104"/>
                <a:gd name="connsiteY17" fmla="*/ 14133 h 66562"/>
                <a:gd name="connsiteX18" fmla="*/ 49694 w 88104"/>
                <a:gd name="connsiteY18" fmla="*/ 28722 h 66562"/>
                <a:gd name="connsiteX19" fmla="*/ 49694 w 88104"/>
                <a:gd name="connsiteY19" fmla="*/ 66449 h 66562"/>
                <a:gd name="connsiteX20" fmla="*/ 38639 w 88104"/>
                <a:gd name="connsiteY20" fmla="*/ 66449 h 66562"/>
                <a:gd name="connsiteX21" fmla="*/ 38639 w 88104"/>
                <a:gd name="connsiteY21" fmla="*/ 24163 h 66562"/>
                <a:gd name="connsiteX22" fmla="*/ 35903 w 88104"/>
                <a:gd name="connsiteY22" fmla="*/ 13107 h 66562"/>
                <a:gd name="connsiteX23" fmla="*/ 27127 w 88104"/>
                <a:gd name="connsiteY23" fmla="*/ 9460 h 66562"/>
                <a:gd name="connsiteX24" fmla="*/ 18578 w 88104"/>
                <a:gd name="connsiteY24" fmla="*/ 11854 h 66562"/>
                <a:gd name="connsiteX25" fmla="*/ 12880 w 88104"/>
                <a:gd name="connsiteY25" fmla="*/ 19034 h 66562"/>
                <a:gd name="connsiteX26" fmla="*/ 11056 w 88104"/>
                <a:gd name="connsiteY26" fmla="*/ 32598 h 66562"/>
                <a:gd name="connsiteX27" fmla="*/ 11056 w 88104"/>
                <a:gd name="connsiteY27" fmla="*/ 66335 h 66562"/>
                <a:gd name="connsiteX28" fmla="*/ 0 w 88104"/>
                <a:gd name="connsiteY28" fmla="*/ 66335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04" h="66562">
                  <a:moveTo>
                    <a:pt x="114" y="66335"/>
                  </a:moveTo>
                  <a:lnTo>
                    <a:pt x="114" y="1368"/>
                  </a:lnTo>
                  <a:lnTo>
                    <a:pt x="9916" y="1368"/>
                  </a:lnTo>
                  <a:lnTo>
                    <a:pt x="9916" y="10486"/>
                  </a:lnTo>
                  <a:cubicBezTo>
                    <a:pt x="11968" y="7295"/>
                    <a:pt x="14703" y="4787"/>
                    <a:pt x="18009" y="2849"/>
                  </a:cubicBezTo>
                  <a:cubicBezTo>
                    <a:pt x="21428" y="912"/>
                    <a:pt x="25303" y="0"/>
                    <a:pt x="29520" y="0"/>
                  </a:cubicBezTo>
                  <a:cubicBezTo>
                    <a:pt x="34307" y="0"/>
                    <a:pt x="38297" y="1026"/>
                    <a:pt x="41374" y="2963"/>
                  </a:cubicBezTo>
                  <a:cubicBezTo>
                    <a:pt x="44452" y="5015"/>
                    <a:pt x="46617" y="7750"/>
                    <a:pt x="47871" y="11398"/>
                  </a:cubicBezTo>
                  <a:cubicBezTo>
                    <a:pt x="53000" y="3761"/>
                    <a:pt x="59724" y="0"/>
                    <a:pt x="67931" y="0"/>
                  </a:cubicBezTo>
                  <a:cubicBezTo>
                    <a:pt x="74427" y="0"/>
                    <a:pt x="79329" y="1824"/>
                    <a:pt x="82862" y="5357"/>
                  </a:cubicBezTo>
                  <a:cubicBezTo>
                    <a:pt x="86281" y="8890"/>
                    <a:pt x="88105" y="14475"/>
                    <a:pt x="88105" y="21884"/>
                  </a:cubicBezTo>
                  <a:lnTo>
                    <a:pt x="88105" y="66563"/>
                  </a:lnTo>
                  <a:lnTo>
                    <a:pt x="77163" y="66563"/>
                  </a:lnTo>
                  <a:lnTo>
                    <a:pt x="77163" y="25645"/>
                  </a:lnTo>
                  <a:cubicBezTo>
                    <a:pt x="77163" y="21200"/>
                    <a:pt x="76821" y="18008"/>
                    <a:pt x="76137" y="16071"/>
                  </a:cubicBezTo>
                  <a:cubicBezTo>
                    <a:pt x="75453" y="14133"/>
                    <a:pt x="74085" y="12537"/>
                    <a:pt x="72262" y="11398"/>
                  </a:cubicBezTo>
                  <a:cubicBezTo>
                    <a:pt x="70438" y="10258"/>
                    <a:pt x="68159" y="9574"/>
                    <a:pt x="65651" y="9574"/>
                  </a:cubicBezTo>
                  <a:cubicBezTo>
                    <a:pt x="61092" y="9574"/>
                    <a:pt x="57331" y="11056"/>
                    <a:pt x="54253" y="14133"/>
                  </a:cubicBezTo>
                  <a:cubicBezTo>
                    <a:pt x="51290" y="17211"/>
                    <a:pt x="49694" y="21998"/>
                    <a:pt x="49694" y="28722"/>
                  </a:cubicBezTo>
                  <a:lnTo>
                    <a:pt x="49694" y="66449"/>
                  </a:lnTo>
                  <a:lnTo>
                    <a:pt x="38639" y="66449"/>
                  </a:lnTo>
                  <a:lnTo>
                    <a:pt x="38639" y="24163"/>
                  </a:lnTo>
                  <a:cubicBezTo>
                    <a:pt x="38639" y="19262"/>
                    <a:pt x="37727" y="15615"/>
                    <a:pt x="35903" y="13107"/>
                  </a:cubicBezTo>
                  <a:cubicBezTo>
                    <a:pt x="34080" y="10714"/>
                    <a:pt x="31116" y="9460"/>
                    <a:pt x="27127" y="9460"/>
                  </a:cubicBezTo>
                  <a:cubicBezTo>
                    <a:pt x="24049" y="9460"/>
                    <a:pt x="21200" y="10258"/>
                    <a:pt x="18578" y="11854"/>
                  </a:cubicBezTo>
                  <a:cubicBezTo>
                    <a:pt x="15957" y="13449"/>
                    <a:pt x="14019" y="15843"/>
                    <a:pt x="12880" y="19034"/>
                  </a:cubicBezTo>
                  <a:cubicBezTo>
                    <a:pt x="11740" y="22226"/>
                    <a:pt x="11056" y="26671"/>
                    <a:pt x="11056" y="32598"/>
                  </a:cubicBezTo>
                  <a:lnTo>
                    <a:pt x="11056" y="66335"/>
                  </a:lnTo>
                  <a:lnTo>
                    <a:pt x="0" y="6633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C59783A3-E691-AF9F-E75D-2E4A5DCCF978}"/>
                </a:ext>
              </a:extLst>
            </p:cNvPr>
            <p:cNvSpPr/>
            <p:nvPr/>
          </p:nvSpPr>
          <p:spPr>
            <a:xfrm>
              <a:off x="6730675" y="531544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2 h 67930"/>
                <a:gd name="connsiteX7" fmla="*/ 30546 w 60978"/>
                <a:gd name="connsiteY7" fmla="*/ 67930 h 67930"/>
                <a:gd name="connsiteX8" fmla="*/ 8434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20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2"/>
                  </a:cubicBezTo>
                  <a:cubicBezTo>
                    <a:pt x="41488" y="66563"/>
                    <a:pt x="36245" y="67930"/>
                    <a:pt x="30546" y="67930"/>
                  </a:cubicBezTo>
                  <a:cubicBezTo>
                    <a:pt x="21428" y="67930"/>
                    <a:pt x="14133" y="64967"/>
                    <a:pt x="8434" y="59154"/>
                  </a:cubicBezTo>
                  <a:cubicBezTo>
                    <a:pt x="2735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624372DA-DB52-6230-BDE0-8AC0D6ECD111}"/>
                </a:ext>
              </a:extLst>
            </p:cNvPr>
            <p:cNvSpPr/>
            <p:nvPr/>
          </p:nvSpPr>
          <p:spPr>
            <a:xfrm>
              <a:off x="6804532" y="531544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8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035AE526-1BB0-AAAA-F761-A098FF19F90B}"/>
                </a:ext>
              </a:extLst>
            </p:cNvPr>
            <p:cNvSpPr/>
            <p:nvPr/>
          </p:nvSpPr>
          <p:spPr>
            <a:xfrm>
              <a:off x="6869841" y="5315221"/>
              <a:ext cx="57444" cy="92891"/>
            </a:xfrm>
            <a:custGeom>
              <a:avLst/>
              <a:gdLst>
                <a:gd name="connsiteX0" fmla="*/ 2166 w 57444"/>
                <a:gd name="connsiteY0" fmla="*/ 72034 h 92891"/>
                <a:gd name="connsiteX1" fmla="*/ 12880 w 57444"/>
                <a:gd name="connsiteY1" fmla="*/ 73629 h 92891"/>
                <a:gd name="connsiteX2" fmla="*/ 16641 w 57444"/>
                <a:gd name="connsiteY2" fmla="*/ 80810 h 92891"/>
                <a:gd name="connsiteX3" fmla="*/ 27811 w 57444"/>
                <a:gd name="connsiteY3" fmla="*/ 83887 h 92891"/>
                <a:gd name="connsiteX4" fmla="*/ 39664 w 57444"/>
                <a:gd name="connsiteY4" fmla="*/ 80810 h 92891"/>
                <a:gd name="connsiteX5" fmla="*/ 45249 w 57444"/>
                <a:gd name="connsiteY5" fmla="*/ 72262 h 92891"/>
                <a:gd name="connsiteX6" fmla="*/ 46047 w 57444"/>
                <a:gd name="connsiteY6" fmla="*/ 58129 h 92891"/>
                <a:gd name="connsiteX7" fmla="*/ 28039 w 57444"/>
                <a:gd name="connsiteY7" fmla="*/ 66677 h 92891"/>
                <a:gd name="connsiteX8" fmla="*/ 7295 w 57444"/>
                <a:gd name="connsiteY8" fmla="*/ 56989 h 92891"/>
                <a:gd name="connsiteX9" fmla="*/ 0 w 57444"/>
                <a:gd name="connsiteY9" fmla="*/ 33737 h 92891"/>
                <a:gd name="connsiteX10" fmla="*/ 3420 w 57444"/>
                <a:gd name="connsiteY10" fmla="*/ 16527 h 92891"/>
                <a:gd name="connsiteX11" fmla="*/ 13221 w 57444"/>
                <a:gd name="connsiteY11" fmla="*/ 4331 h 92891"/>
                <a:gd name="connsiteX12" fmla="*/ 28267 w 57444"/>
                <a:gd name="connsiteY12" fmla="*/ 0 h 92891"/>
                <a:gd name="connsiteX13" fmla="*/ 47301 w 57444"/>
                <a:gd name="connsiteY13" fmla="*/ 9346 h 92891"/>
                <a:gd name="connsiteX14" fmla="*/ 47301 w 57444"/>
                <a:gd name="connsiteY14" fmla="*/ 1482 h 92891"/>
                <a:gd name="connsiteX15" fmla="*/ 57445 w 57444"/>
                <a:gd name="connsiteY15" fmla="*/ 1482 h 92891"/>
                <a:gd name="connsiteX16" fmla="*/ 57445 w 57444"/>
                <a:gd name="connsiteY16" fmla="*/ 57673 h 92891"/>
                <a:gd name="connsiteX17" fmla="*/ 54368 w 57444"/>
                <a:gd name="connsiteY17" fmla="*/ 79214 h 92891"/>
                <a:gd name="connsiteX18" fmla="*/ 44565 w 57444"/>
                <a:gd name="connsiteY18" fmla="*/ 89244 h 92891"/>
                <a:gd name="connsiteX19" fmla="*/ 28039 w 57444"/>
                <a:gd name="connsiteY19" fmla="*/ 92892 h 92891"/>
                <a:gd name="connsiteX20" fmla="*/ 9232 w 57444"/>
                <a:gd name="connsiteY20" fmla="*/ 87649 h 92891"/>
                <a:gd name="connsiteX21" fmla="*/ 2280 w 57444"/>
                <a:gd name="connsiteY21" fmla="*/ 71920 h 92891"/>
                <a:gd name="connsiteX22" fmla="*/ 11284 w 57444"/>
                <a:gd name="connsiteY22" fmla="*/ 32939 h 92891"/>
                <a:gd name="connsiteX23" fmla="*/ 16413 w 57444"/>
                <a:gd name="connsiteY23" fmla="*/ 51632 h 92891"/>
                <a:gd name="connsiteX24" fmla="*/ 29179 w 57444"/>
                <a:gd name="connsiteY24" fmla="*/ 57558 h 92891"/>
                <a:gd name="connsiteX25" fmla="*/ 41944 w 57444"/>
                <a:gd name="connsiteY25" fmla="*/ 51746 h 92891"/>
                <a:gd name="connsiteX26" fmla="*/ 47073 w 57444"/>
                <a:gd name="connsiteY26" fmla="*/ 33395 h 92891"/>
                <a:gd name="connsiteX27" fmla="*/ 41830 w 57444"/>
                <a:gd name="connsiteY27" fmla="*/ 15387 h 92891"/>
                <a:gd name="connsiteX28" fmla="*/ 29064 w 57444"/>
                <a:gd name="connsiteY28" fmla="*/ 9346 h 92891"/>
                <a:gd name="connsiteX29" fmla="*/ 16527 w 57444"/>
                <a:gd name="connsiteY29" fmla="*/ 15273 h 92891"/>
                <a:gd name="connsiteX30" fmla="*/ 11398 w 57444"/>
                <a:gd name="connsiteY30" fmla="*/ 32939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444" h="92891">
                  <a:moveTo>
                    <a:pt x="2166" y="72034"/>
                  </a:moveTo>
                  <a:lnTo>
                    <a:pt x="12880" y="73629"/>
                  </a:lnTo>
                  <a:cubicBezTo>
                    <a:pt x="13336" y="76935"/>
                    <a:pt x="14589" y="79328"/>
                    <a:pt x="16641" y="80810"/>
                  </a:cubicBezTo>
                  <a:cubicBezTo>
                    <a:pt x="19376" y="82862"/>
                    <a:pt x="23137" y="83887"/>
                    <a:pt x="27811" y="83887"/>
                  </a:cubicBezTo>
                  <a:cubicBezTo>
                    <a:pt x="32940" y="83887"/>
                    <a:pt x="36815" y="82862"/>
                    <a:pt x="39664" y="80810"/>
                  </a:cubicBezTo>
                  <a:cubicBezTo>
                    <a:pt x="42400" y="78758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9"/>
                  </a:cubicBezTo>
                  <a:cubicBezTo>
                    <a:pt x="41260" y="63827"/>
                    <a:pt x="35219" y="66677"/>
                    <a:pt x="28039" y="66677"/>
                  </a:cubicBezTo>
                  <a:cubicBezTo>
                    <a:pt x="19148" y="66677"/>
                    <a:pt x="12196" y="63486"/>
                    <a:pt x="7295" y="56989"/>
                  </a:cubicBezTo>
                  <a:cubicBezTo>
                    <a:pt x="2394" y="50492"/>
                    <a:pt x="0" y="42855"/>
                    <a:pt x="0" y="33737"/>
                  </a:cubicBezTo>
                  <a:cubicBezTo>
                    <a:pt x="0" y="27583"/>
                    <a:pt x="1140" y="21770"/>
                    <a:pt x="3420" y="16527"/>
                  </a:cubicBezTo>
                  <a:cubicBezTo>
                    <a:pt x="5699" y="11284"/>
                    <a:pt x="8890" y="7180"/>
                    <a:pt x="13221" y="4331"/>
                  </a:cubicBezTo>
                  <a:cubicBezTo>
                    <a:pt x="17553" y="1482"/>
                    <a:pt x="22454" y="0"/>
                    <a:pt x="28267" y="0"/>
                  </a:cubicBezTo>
                  <a:cubicBezTo>
                    <a:pt x="35903" y="0"/>
                    <a:pt x="42286" y="3077"/>
                    <a:pt x="47301" y="9346"/>
                  </a:cubicBezTo>
                  <a:lnTo>
                    <a:pt x="47301" y="1482"/>
                  </a:lnTo>
                  <a:lnTo>
                    <a:pt x="57445" y="1482"/>
                  </a:lnTo>
                  <a:lnTo>
                    <a:pt x="57445" y="57673"/>
                  </a:lnTo>
                  <a:cubicBezTo>
                    <a:pt x="57445" y="67816"/>
                    <a:pt x="56419" y="74997"/>
                    <a:pt x="54368" y="79214"/>
                  </a:cubicBezTo>
                  <a:cubicBezTo>
                    <a:pt x="52316" y="83432"/>
                    <a:pt x="49011" y="86737"/>
                    <a:pt x="44565" y="89244"/>
                  </a:cubicBezTo>
                  <a:cubicBezTo>
                    <a:pt x="40120" y="91638"/>
                    <a:pt x="34649" y="92892"/>
                    <a:pt x="28039" y="92892"/>
                  </a:cubicBezTo>
                  <a:cubicBezTo>
                    <a:pt x="20288" y="92892"/>
                    <a:pt x="14019" y="91182"/>
                    <a:pt x="9232" y="87649"/>
                  </a:cubicBezTo>
                  <a:cubicBezTo>
                    <a:pt x="4445" y="84115"/>
                    <a:pt x="2166" y="78872"/>
                    <a:pt x="2280" y="71920"/>
                  </a:cubicBezTo>
                  <a:close/>
                  <a:moveTo>
                    <a:pt x="11284" y="32939"/>
                  </a:moveTo>
                  <a:cubicBezTo>
                    <a:pt x="11284" y="41488"/>
                    <a:pt x="12994" y="47643"/>
                    <a:pt x="16413" y="51632"/>
                  </a:cubicBezTo>
                  <a:cubicBezTo>
                    <a:pt x="19832" y="55507"/>
                    <a:pt x="24049" y="57558"/>
                    <a:pt x="29179" y="57558"/>
                  </a:cubicBezTo>
                  <a:cubicBezTo>
                    <a:pt x="34307" y="57558"/>
                    <a:pt x="38524" y="55621"/>
                    <a:pt x="41944" y="51746"/>
                  </a:cubicBezTo>
                  <a:cubicBezTo>
                    <a:pt x="45363" y="47871"/>
                    <a:pt x="47073" y="41716"/>
                    <a:pt x="47073" y="33395"/>
                  </a:cubicBezTo>
                  <a:cubicBezTo>
                    <a:pt x="47073" y="25075"/>
                    <a:pt x="45363" y="19490"/>
                    <a:pt x="41830" y="15387"/>
                  </a:cubicBezTo>
                  <a:cubicBezTo>
                    <a:pt x="38297" y="11398"/>
                    <a:pt x="34080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8" y="19262"/>
                    <a:pt x="11398" y="25189"/>
                    <a:pt x="11398" y="32939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751C61EC-6213-02DB-00B0-AFD9B8346B8D}"/>
                </a:ext>
              </a:extLst>
            </p:cNvPr>
            <p:cNvSpPr/>
            <p:nvPr/>
          </p:nvSpPr>
          <p:spPr>
            <a:xfrm>
              <a:off x="6939254" y="5315335"/>
              <a:ext cx="54025" cy="67930"/>
            </a:xfrm>
            <a:custGeom>
              <a:avLst/>
              <a:gdLst>
                <a:gd name="connsiteX0" fmla="*/ 0 w 54025"/>
                <a:gd name="connsiteY0" fmla="*/ 47187 h 67930"/>
                <a:gd name="connsiteX1" fmla="*/ 10942 w 54025"/>
                <a:gd name="connsiteY1" fmla="*/ 45477 h 67930"/>
                <a:gd name="connsiteX2" fmla="*/ 16071 w 54025"/>
                <a:gd name="connsiteY2" fmla="*/ 55507 h 67930"/>
                <a:gd name="connsiteX3" fmla="*/ 27810 w 54025"/>
                <a:gd name="connsiteY3" fmla="*/ 59040 h 67930"/>
                <a:gd name="connsiteX4" fmla="*/ 39094 w 54025"/>
                <a:gd name="connsiteY4" fmla="*/ 55963 h 67930"/>
                <a:gd name="connsiteX5" fmla="*/ 42742 w 54025"/>
                <a:gd name="connsiteY5" fmla="*/ 48668 h 67930"/>
                <a:gd name="connsiteX6" fmla="*/ 39436 w 54025"/>
                <a:gd name="connsiteY6" fmla="*/ 42742 h 67930"/>
                <a:gd name="connsiteX7" fmla="*/ 28152 w 54025"/>
                <a:gd name="connsiteY7" fmla="*/ 38980 h 67930"/>
                <a:gd name="connsiteX8" fmla="*/ 11398 w 54025"/>
                <a:gd name="connsiteY8" fmla="*/ 33737 h 67930"/>
                <a:gd name="connsiteX9" fmla="*/ 4331 w 54025"/>
                <a:gd name="connsiteY9" fmla="*/ 27583 h 67930"/>
                <a:gd name="connsiteX10" fmla="*/ 1937 w 54025"/>
                <a:gd name="connsiteY10" fmla="*/ 18806 h 67930"/>
                <a:gd name="connsiteX11" fmla="*/ 3875 w 54025"/>
                <a:gd name="connsiteY11" fmla="*/ 10714 h 67930"/>
                <a:gd name="connsiteX12" fmla="*/ 9346 w 54025"/>
                <a:gd name="connsiteY12" fmla="*/ 4559 h 67930"/>
                <a:gd name="connsiteX13" fmla="*/ 16412 w 54025"/>
                <a:gd name="connsiteY13" fmla="*/ 1368 h 67930"/>
                <a:gd name="connsiteX14" fmla="*/ 25873 w 54025"/>
                <a:gd name="connsiteY14" fmla="*/ 0 h 67930"/>
                <a:gd name="connsiteX15" fmla="*/ 39322 w 54025"/>
                <a:gd name="connsiteY15" fmla="*/ 2166 h 67930"/>
                <a:gd name="connsiteX16" fmla="*/ 47870 w 54025"/>
                <a:gd name="connsiteY16" fmla="*/ 8092 h 67930"/>
                <a:gd name="connsiteX17" fmla="*/ 51632 w 54025"/>
                <a:gd name="connsiteY17" fmla="*/ 18122 h 67930"/>
                <a:gd name="connsiteX18" fmla="*/ 40804 w 54025"/>
                <a:gd name="connsiteY18" fmla="*/ 19604 h 67930"/>
                <a:gd name="connsiteX19" fmla="*/ 36587 w 54025"/>
                <a:gd name="connsiteY19" fmla="*/ 11740 h 67930"/>
                <a:gd name="connsiteX20" fmla="*/ 26671 w 54025"/>
                <a:gd name="connsiteY20" fmla="*/ 8890 h 67930"/>
                <a:gd name="connsiteX21" fmla="*/ 15843 w 54025"/>
                <a:gd name="connsiteY21" fmla="*/ 11398 h 67930"/>
                <a:gd name="connsiteX22" fmla="*/ 12537 w 54025"/>
                <a:gd name="connsiteY22" fmla="*/ 17325 h 67930"/>
                <a:gd name="connsiteX23" fmla="*/ 13905 w 54025"/>
                <a:gd name="connsiteY23" fmla="*/ 21200 h 67930"/>
                <a:gd name="connsiteX24" fmla="*/ 18122 w 54025"/>
                <a:gd name="connsiteY24" fmla="*/ 24163 h 67930"/>
                <a:gd name="connsiteX25" fmla="*/ 27810 w 54025"/>
                <a:gd name="connsiteY25" fmla="*/ 27013 h 67930"/>
                <a:gd name="connsiteX26" fmla="*/ 44109 w 54025"/>
                <a:gd name="connsiteY26" fmla="*/ 32142 h 67930"/>
                <a:gd name="connsiteX27" fmla="*/ 51404 w 54025"/>
                <a:gd name="connsiteY27" fmla="*/ 37955 h 67930"/>
                <a:gd name="connsiteX28" fmla="*/ 54025 w 54025"/>
                <a:gd name="connsiteY28" fmla="*/ 47415 h 67930"/>
                <a:gd name="connsiteX29" fmla="*/ 50834 w 54025"/>
                <a:gd name="connsiteY29" fmla="*/ 57786 h 67930"/>
                <a:gd name="connsiteX30" fmla="*/ 41602 w 54025"/>
                <a:gd name="connsiteY30" fmla="*/ 65309 h 67930"/>
                <a:gd name="connsiteX31" fmla="*/ 27924 w 54025"/>
                <a:gd name="connsiteY31" fmla="*/ 67931 h 67930"/>
                <a:gd name="connsiteX32" fmla="*/ 8662 w 54025"/>
                <a:gd name="connsiteY32" fmla="*/ 62688 h 67930"/>
                <a:gd name="connsiteX33" fmla="*/ 228 w 54025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025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1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0" y="59040"/>
                  </a:cubicBezTo>
                  <a:cubicBezTo>
                    <a:pt x="32825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5" y="44223"/>
                    <a:pt x="39436" y="42742"/>
                  </a:cubicBezTo>
                  <a:cubicBezTo>
                    <a:pt x="37954" y="41716"/>
                    <a:pt x="34193" y="40462"/>
                    <a:pt x="28152" y="38980"/>
                  </a:cubicBezTo>
                  <a:cubicBezTo>
                    <a:pt x="20060" y="36929"/>
                    <a:pt x="14475" y="35219"/>
                    <a:pt x="11398" y="33737"/>
                  </a:cubicBezTo>
                  <a:cubicBezTo>
                    <a:pt x="8320" y="32256"/>
                    <a:pt x="5927" y="30204"/>
                    <a:pt x="4331" y="27583"/>
                  </a:cubicBezTo>
                  <a:cubicBezTo>
                    <a:pt x="2735" y="24961"/>
                    <a:pt x="1937" y="21998"/>
                    <a:pt x="1937" y="18806"/>
                  </a:cubicBezTo>
                  <a:cubicBezTo>
                    <a:pt x="1937" y="15957"/>
                    <a:pt x="2621" y="13221"/>
                    <a:pt x="3875" y="10714"/>
                  </a:cubicBezTo>
                  <a:cubicBezTo>
                    <a:pt x="5243" y="8206"/>
                    <a:pt x="6952" y="6155"/>
                    <a:pt x="9346" y="4559"/>
                  </a:cubicBezTo>
                  <a:cubicBezTo>
                    <a:pt x="11056" y="3305"/>
                    <a:pt x="13449" y="2166"/>
                    <a:pt x="16412" y="1368"/>
                  </a:cubicBezTo>
                  <a:cubicBezTo>
                    <a:pt x="19376" y="456"/>
                    <a:pt x="22567" y="0"/>
                    <a:pt x="25873" y="0"/>
                  </a:cubicBezTo>
                  <a:cubicBezTo>
                    <a:pt x="31002" y="0"/>
                    <a:pt x="35447" y="684"/>
                    <a:pt x="39322" y="2166"/>
                  </a:cubicBezTo>
                  <a:cubicBezTo>
                    <a:pt x="43197" y="3647"/>
                    <a:pt x="46047" y="5585"/>
                    <a:pt x="47870" y="8092"/>
                  </a:cubicBezTo>
                  <a:cubicBezTo>
                    <a:pt x="49694" y="10600"/>
                    <a:pt x="50948" y="14019"/>
                    <a:pt x="51632" y="18122"/>
                  </a:cubicBezTo>
                  <a:lnTo>
                    <a:pt x="40804" y="19604"/>
                  </a:lnTo>
                  <a:cubicBezTo>
                    <a:pt x="40348" y="16299"/>
                    <a:pt x="38866" y="13677"/>
                    <a:pt x="36587" y="11740"/>
                  </a:cubicBezTo>
                  <a:cubicBezTo>
                    <a:pt x="34307" y="9802"/>
                    <a:pt x="30888" y="8890"/>
                    <a:pt x="26671" y="8890"/>
                  </a:cubicBezTo>
                  <a:cubicBezTo>
                    <a:pt x="21656" y="8890"/>
                    <a:pt x="18008" y="9688"/>
                    <a:pt x="15843" y="11398"/>
                  </a:cubicBezTo>
                  <a:cubicBezTo>
                    <a:pt x="13677" y="13107"/>
                    <a:pt x="12537" y="15045"/>
                    <a:pt x="12537" y="17325"/>
                  </a:cubicBezTo>
                  <a:cubicBezTo>
                    <a:pt x="12537" y="18806"/>
                    <a:pt x="12993" y="20060"/>
                    <a:pt x="13905" y="21200"/>
                  </a:cubicBezTo>
                  <a:cubicBezTo>
                    <a:pt x="14817" y="22340"/>
                    <a:pt x="16185" y="23365"/>
                    <a:pt x="18122" y="24163"/>
                  </a:cubicBezTo>
                  <a:cubicBezTo>
                    <a:pt x="19262" y="24619"/>
                    <a:pt x="22454" y="25531"/>
                    <a:pt x="27810" y="27013"/>
                  </a:cubicBezTo>
                  <a:cubicBezTo>
                    <a:pt x="35561" y="29064"/>
                    <a:pt x="41032" y="30774"/>
                    <a:pt x="44109" y="32142"/>
                  </a:cubicBezTo>
                  <a:cubicBezTo>
                    <a:pt x="47187" y="33509"/>
                    <a:pt x="49580" y="35447"/>
                    <a:pt x="51404" y="37955"/>
                  </a:cubicBezTo>
                  <a:cubicBezTo>
                    <a:pt x="53113" y="40462"/>
                    <a:pt x="54025" y="43653"/>
                    <a:pt x="54025" y="47415"/>
                  </a:cubicBezTo>
                  <a:cubicBezTo>
                    <a:pt x="54025" y="51176"/>
                    <a:pt x="52999" y="54595"/>
                    <a:pt x="50834" y="57786"/>
                  </a:cubicBezTo>
                  <a:cubicBezTo>
                    <a:pt x="48668" y="61092"/>
                    <a:pt x="45591" y="63485"/>
                    <a:pt x="41602" y="65309"/>
                  </a:cubicBezTo>
                  <a:cubicBezTo>
                    <a:pt x="37612" y="67133"/>
                    <a:pt x="33053" y="67931"/>
                    <a:pt x="27924" y="67931"/>
                  </a:cubicBezTo>
                  <a:cubicBezTo>
                    <a:pt x="19490" y="67931"/>
                    <a:pt x="12993" y="66221"/>
                    <a:pt x="8662" y="62688"/>
                  </a:cubicBezTo>
                  <a:cubicBezTo>
                    <a:pt x="4331" y="59154"/>
                    <a:pt x="1368" y="54025"/>
                    <a:pt x="228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B06BA70B-241D-5588-E5E8-587FE27D0CCD}"/>
                </a:ext>
              </a:extLst>
            </p:cNvPr>
            <p:cNvSpPr/>
            <p:nvPr/>
          </p:nvSpPr>
          <p:spPr>
            <a:xfrm>
              <a:off x="7000118" y="52942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799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799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3" y="85369"/>
                    <a:pt x="10372" y="83660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25015F42-8EE6-3D75-283F-135A31310728}"/>
                </a:ext>
              </a:extLst>
            </p:cNvPr>
            <p:cNvSpPr/>
            <p:nvPr/>
          </p:nvSpPr>
          <p:spPr>
            <a:xfrm>
              <a:off x="7063147" y="52942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799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799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3" y="85369"/>
                    <a:pt x="10372" y="83660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D9821482-5EA9-E04F-7002-A2A6FD41D12B}"/>
                </a:ext>
              </a:extLst>
            </p:cNvPr>
            <p:cNvSpPr/>
            <p:nvPr/>
          </p:nvSpPr>
          <p:spPr>
            <a:xfrm>
              <a:off x="7104065" y="529219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6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711" y="32826"/>
                    <a:pt x="28266" y="32826"/>
                  </a:cubicBezTo>
                  <a:cubicBezTo>
                    <a:pt x="24961" y="32826"/>
                    <a:pt x="21883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B644C84A-C746-C377-04AD-99A1F4641B3E}"/>
                </a:ext>
              </a:extLst>
            </p:cNvPr>
            <p:cNvSpPr/>
            <p:nvPr/>
          </p:nvSpPr>
          <p:spPr>
            <a:xfrm>
              <a:off x="7170058" y="5315563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6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6"/>
                    <a:pt x="30888" y="67816"/>
                  </a:cubicBezTo>
                  <a:cubicBezTo>
                    <a:pt x="21427" y="67816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7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B952A1A5-B42C-7571-D291-34EE5D081456}"/>
                </a:ext>
              </a:extLst>
            </p:cNvPr>
            <p:cNvSpPr/>
            <p:nvPr/>
          </p:nvSpPr>
          <p:spPr>
            <a:xfrm>
              <a:off x="7273208" y="5292198"/>
              <a:ext cx="67018" cy="89700"/>
            </a:xfrm>
            <a:custGeom>
              <a:avLst/>
              <a:gdLst>
                <a:gd name="connsiteX0" fmla="*/ 114 w 67018"/>
                <a:gd name="connsiteY0" fmla="*/ 89700 h 89700"/>
                <a:gd name="connsiteX1" fmla="*/ 114 w 67018"/>
                <a:gd name="connsiteY1" fmla="*/ 0 h 89700"/>
                <a:gd name="connsiteX2" fmla="*/ 64967 w 67018"/>
                <a:gd name="connsiteY2" fmla="*/ 0 h 89700"/>
                <a:gd name="connsiteX3" fmla="*/ 64967 w 67018"/>
                <a:gd name="connsiteY3" fmla="*/ 10600 h 89700"/>
                <a:gd name="connsiteX4" fmla="*/ 11968 w 67018"/>
                <a:gd name="connsiteY4" fmla="*/ 10600 h 89700"/>
                <a:gd name="connsiteX5" fmla="*/ 11968 w 67018"/>
                <a:gd name="connsiteY5" fmla="*/ 38068 h 89700"/>
                <a:gd name="connsiteX6" fmla="*/ 61662 w 67018"/>
                <a:gd name="connsiteY6" fmla="*/ 38068 h 89700"/>
                <a:gd name="connsiteX7" fmla="*/ 61662 w 67018"/>
                <a:gd name="connsiteY7" fmla="*/ 48554 h 89700"/>
                <a:gd name="connsiteX8" fmla="*/ 11968 w 67018"/>
                <a:gd name="connsiteY8" fmla="*/ 48554 h 89700"/>
                <a:gd name="connsiteX9" fmla="*/ 11968 w 67018"/>
                <a:gd name="connsiteY9" fmla="*/ 79100 h 89700"/>
                <a:gd name="connsiteX10" fmla="*/ 67019 w 67018"/>
                <a:gd name="connsiteY10" fmla="*/ 79100 h 89700"/>
                <a:gd name="connsiteX11" fmla="*/ 67019 w 67018"/>
                <a:gd name="connsiteY11" fmla="*/ 89700 h 89700"/>
                <a:gd name="connsiteX12" fmla="*/ 0 w 67018"/>
                <a:gd name="connsiteY12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018" h="89700">
                  <a:moveTo>
                    <a:pt x="114" y="89700"/>
                  </a:moveTo>
                  <a:lnTo>
                    <a:pt x="114" y="0"/>
                  </a:lnTo>
                  <a:lnTo>
                    <a:pt x="64967" y="0"/>
                  </a:lnTo>
                  <a:lnTo>
                    <a:pt x="64967" y="10600"/>
                  </a:lnTo>
                  <a:lnTo>
                    <a:pt x="11968" y="10600"/>
                  </a:lnTo>
                  <a:lnTo>
                    <a:pt x="11968" y="38068"/>
                  </a:lnTo>
                  <a:lnTo>
                    <a:pt x="61662" y="38068"/>
                  </a:lnTo>
                  <a:lnTo>
                    <a:pt x="61662" y="48554"/>
                  </a:lnTo>
                  <a:lnTo>
                    <a:pt x="11968" y="48554"/>
                  </a:lnTo>
                  <a:lnTo>
                    <a:pt x="11968" y="79100"/>
                  </a:lnTo>
                  <a:lnTo>
                    <a:pt x="67019" y="79100"/>
                  </a:lnTo>
                  <a:lnTo>
                    <a:pt x="67019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95C6EDF0-1693-A536-6C31-26FE5AD279CF}"/>
                </a:ext>
              </a:extLst>
            </p:cNvPr>
            <p:cNvSpPr/>
            <p:nvPr/>
          </p:nvSpPr>
          <p:spPr>
            <a:xfrm>
              <a:off x="7356525" y="5292198"/>
              <a:ext cx="74199" cy="89700"/>
            </a:xfrm>
            <a:custGeom>
              <a:avLst/>
              <a:gdLst>
                <a:gd name="connsiteX0" fmla="*/ 0 w 74199"/>
                <a:gd name="connsiteY0" fmla="*/ 89700 h 89700"/>
                <a:gd name="connsiteX1" fmla="*/ 0 w 74199"/>
                <a:gd name="connsiteY1" fmla="*/ 0 h 89700"/>
                <a:gd name="connsiteX2" fmla="*/ 30888 w 74199"/>
                <a:gd name="connsiteY2" fmla="*/ 0 h 89700"/>
                <a:gd name="connsiteX3" fmla="*/ 46845 w 74199"/>
                <a:gd name="connsiteY3" fmla="*/ 1254 h 89700"/>
                <a:gd name="connsiteX4" fmla="*/ 60066 w 74199"/>
                <a:gd name="connsiteY4" fmla="*/ 7636 h 89700"/>
                <a:gd name="connsiteX5" fmla="*/ 70666 w 74199"/>
                <a:gd name="connsiteY5" fmla="*/ 23024 h 89700"/>
                <a:gd name="connsiteX6" fmla="*/ 74199 w 74199"/>
                <a:gd name="connsiteY6" fmla="*/ 44337 h 89700"/>
                <a:gd name="connsiteX7" fmla="*/ 71806 w 74199"/>
                <a:gd name="connsiteY7" fmla="*/ 62460 h 89700"/>
                <a:gd name="connsiteX8" fmla="*/ 65651 w 74199"/>
                <a:gd name="connsiteY8" fmla="*/ 75567 h 89700"/>
                <a:gd name="connsiteX9" fmla="*/ 57445 w 74199"/>
                <a:gd name="connsiteY9" fmla="*/ 83660 h 89700"/>
                <a:gd name="connsiteX10" fmla="*/ 46731 w 74199"/>
                <a:gd name="connsiteY10" fmla="*/ 88219 h 89700"/>
                <a:gd name="connsiteX11" fmla="*/ 32370 w 74199"/>
                <a:gd name="connsiteY11" fmla="*/ 89700 h 89700"/>
                <a:gd name="connsiteX12" fmla="*/ 0 w 74199"/>
                <a:gd name="connsiteY12" fmla="*/ 89700 h 89700"/>
                <a:gd name="connsiteX13" fmla="*/ 11854 w 74199"/>
                <a:gd name="connsiteY13" fmla="*/ 79100 h 89700"/>
                <a:gd name="connsiteX14" fmla="*/ 31002 w 74199"/>
                <a:gd name="connsiteY14" fmla="*/ 79100 h 89700"/>
                <a:gd name="connsiteX15" fmla="*/ 44907 w 74199"/>
                <a:gd name="connsiteY15" fmla="*/ 77391 h 89700"/>
                <a:gd name="connsiteX16" fmla="*/ 52999 w 74199"/>
                <a:gd name="connsiteY16" fmla="*/ 72718 h 89700"/>
                <a:gd name="connsiteX17" fmla="*/ 59610 w 74199"/>
                <a:gd name="connsiteY17" fmla="*/ 61320 h 89700"/>
                <a:gd name="connsiteX18" fmla="*/ 62004 w 74199"/>
                <a:gd name="connsiteY18" fmla="*/ 43995 h 89700"/>
                <a:gd name="connsiteX19" fmla="*/ 57331 w 74199"/>
                <a:gd name="connsiteY19" fmla="*/ 22340 h 89700"/>
                <a:gd name="connsiteX20" fmla="*/ 46047 w 74199"/>
                <a:gd name="connsiteY20" fmla="*/ 12196 h 89700"/>
                <a:gd name="connsiteX21" fmla="*/ 30660 w 74199"/>
                <a:gd name="connsiteY21" fmla="*/ 10372 h 89700"/>
                <a:gd name="connsiteX22" fmla="*/ 11854 w 74199"/>
                <a:gd name="connsiteY22" fmla="*/ 10372 h 89700"/>
                <a:gd name="connsiteX23" fmla="*/ 11854 w 74199"/>
                <a:gd name="connsiteY23" fmla="*/ 78986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199" h="89700">
                  <a:moveTo>
                    <a:pt x="0" y="89700"/>
                  </a:moveTo>
                  <a:lnTo>
                    <a:pt x="0" y="0"/>
                  </a:lnTo>
                  <a:lnTo>
                    <a:pt x="30888" y="0"/>
                  </a:lnTo>
                  <a:cubicBezTo>
                    <a:pt x="37841" y="0"/>
                    <a:pt x="43198" y="456"/>
                    <a:pt x="46845" y="1254"/>
                  </a:cubicBezTo>
                  <a:cubicBezTo>
                    <a:pt x="51974" y="2394"/>
                    <a:pt x="56419" y="4559"/>
                    <a:pt x="60066" y="7636"/>
                  </a:cubicBezTo>
                  <a:cubicBezTo>
                    <a:pt x="64853" y="11626"/>
                    <a:pt x="68387" y="16755"/>
                    <a:pt x="70666" y="23024"/>
                  </a:cubicBezTo>
                  <a:cubicBezTo>
                    <a:pt x="73060" y="29292"/>
                    <a:pt x="74199" y="36359"/>
                    <a:pt x="74199" y="44337"/>
                  </a:cubicBezTo>
                  <a:cubicBezTo>
                    <a:pt x="74199" y="51176"/>
                    <a:pt x="73402" y="57217"/>
                    <a:pt x="71806" y="62460"/>
                  </a:cubicBezTo>
                  <a:cubicBezTo>
                    <a:pt x="70210" y="67703"/>
                    <a:pt x="68159" y="72034"/>
                    <a:pt x="65651" y="75567"/>
                  </a:cubicBezTo>
                  <a:cubicBezTo>
                    <a:pt x="63144" y="78986"/>
                    <a:pt x="60408" y="81722"/>
                    <a:pt x="57445" y="83660"/>
                  </a:cubicBezTo>
                  <a:cubicBezTo>
                    <a:pt x="54481" y="85597"/>
                    <a:pt x="50948" y="87193"/>
                    <a:pt x="46731" y="88219"/>
                  </a:cubicBezTo>
                  <a:cubicBezTo>
                    <a:pt x="42514" y="89244"/>
                    <a:pt x="37727" y="89700"/>
                    <a:pt x="32370" y="89700"/>
                  </a:cubicBezTo>
                  <a:lnTo>
                    <a:pt x="0" y="89700"/>
                  </a:lnTo>
                  <a:close/>
                  <a:moveTo>
                    <a:pt x="11854" y="79100"/>
                  </a:moveTo>
                  <a:lnTo>
                    <a:pt x="31002" y="79100"/>
                  </a:lnTo>
                  <a:cubicBezTo>
                    <a:pt x="36929" y="79100"/>
                    <a:pt x="41602" y="78530"/>
                    <a:pt x="44907" y="77391"/>
                  </a:cubicBezTo>
                  <a:cubicBezTo>
                    <a:pt x="48213" y="76251"/>
                    <a:pt x="50948" y="74769"/>
                    <a:pt x="52999" y="72718"/>
                  </a:cubicBezTo>
                  <a:cubicBezTo>
                    <a:pt x="55849" y="69868"/>
                    <a:pt x="58015" y="66107"/>
                    <a:pt x="59610" y="61320"/>
                  </a:cubicBezTo>
                  <a:cubicBezTo>
                    <a:pt x="61206" y="56533"/>
                    <a:pt x="62004" y="50834"/>
                    <a:pt x="62004" y="43995"/>
                  </a:cubicBezTo>
                  <a:cubicBezTo>
                    <a:pt x="62004" y="34649"/>
                    <a:pt x="60522" y="27355"/>
                    <a:pt x="57331" y="22340"/>
                  </a:cubicBezTo>
                  <a:cubicBezTo>
                    <a:pt x="54253" y="17325"/>
                    <a:pt x="50492" y="13905"/>
                    <a:pt x="46047" y="12196"/>
                  </a:cubicBezTo>
                  <a:cubicBezTo>
                    <a:pt x="42856" y="10942"/>
                    <a:pt x="37727" y="10372"/>
                    <a:pt x="30660" y="10372"/>
                  </a:cubicBezTo>
                  <a:lnTo>
                    <a:pt x="11854" y="10372"/>
                  </a:lnTo>
                  <a:lnTo>
                    <a:pt x="11854" y="7898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D63ADAD1-61D2-3965-3C12-1DAFEA658510}"/>
                </a:ext>
              </a:extLst>
            </p:cNvPr>
            <p:cNvSpPr/>
            <p:nvPr/>
          </p:nvSpPr>
          <p:spPr>
            <a:xfrm>
              <a:off x="7446909" y="5292198"/>
              <a:ext cx="68500" cy="89814"/>
            </a:xfrm>
            <a:custGeom>
              <a:avLst/>
              <a:gdLst>
                <a:gd name="connsiteX0" fmla="*/ 0 w 68500"/>
                <a:gd name="connsiteY0" fmla="*/ 89700 h 89814"/>
                <a:gd name="connsiteX1" fmla="*/ 0 w 68500"/>
                <a:gd name="connsiteY1" fmla="*/ 0 h 89814"/>
                <a:gd name="connsiteX2" fmla="*/ 33851 w 68500"/>
                <a:gd name="connsiteY2" fmla="*/ 0 h 89814"/>
                <a:gd name="connsiteX3" fmla="*/ 47529 w 68500"/>
                <a:gd name="connsiteY3" fmla="*/ 912 h 89814"/>
                <a:gd name="connsiteX4" fmla="*/ 58585 w 68500"/>
                <a:gd name="connsiteY4" fmla="*/ 5129 h 89814"/>
                <a:gd name="connsiteX5" fmla="*/ 65765 w 68500"/>
                <a:gd name="connsiteY5" fmla="*/ 13791 h 89814"/>
                <a:gd name="connsiteX6" fmla="*/ 68501 w 68500"/>
                <a:gd name="connsiteY6" fmla="*/ 25987 h 89814"/>
                <a:gd name="connsiteX7" fmla="*/ 61206 w 68500"/>
                <a:gd name="connsiteY7" fmla="*/ 45363 h 89814"/>
                <a:gd name="connsiteX8" fmla="*/ 34877 w 68500"/>
                <a:gd name="connsiteY8" fmla="*/ 53341 h 89814"/>
                <a:gd name="connsiteX9" fmla="*/ 11854 w 68500"/>
                <a:gd name="connsiteY9" fmla="*/ 53341 h 89814"/>
                <a:gd name="connsiteX10" fmla="*/ 11854 w 68500"/>
                <a:gd name="connsiteY10" fmla="*/ 89814 h 89814"/>
                <a:gd name="connsiteX11" fmla="*/ 0 w 68500"/>
                <a:gd name="connsiteY11" fmla="*/ 89814 h 89814"/>
                <a:gd name="connsiteX12" fmla="*/ 11854 w 68500"/>
                <a:gd name="connsiteY12" fmla="*/ 42628 h 89814"/>
                <a:gd name="connsiteX13" fmla="*/ 35105 w 68500"/>
                <a:gd name="connsiteY13" fmla="*/ 42628 h 89814"/>
                <a:gd name="connsiteX14" fmla="*/ 51404 w 68500"/>
                <a:gd name="connsiteY14" fmla="*/ 38296 h 89814"/>
                <a:gd name="connsiteX15" fmla="*/ 56191 w 68500"/>
                <a:gd name="connsiteY15" fmla="*/ 26215 h 89814"/>
                <a:gd name="connsiteX16" fmla="*/ 53342 w 68500"/>
                <a:gd name="connsiteY16" fmla="*/ 16527 h 89814"/>
                <a:gd name="connsiteX17" fmla="*/ 45819 w 68500"/>
                <a:gd name="connsiteY17" fmla="*/ 11284 h 89814"/>
                <a:gd name="connsiteX18" fmla="*/ 34763 w 68500"/>
                <a:gd name="connsiteY18" fmla="*/ 10486 h 89814"/>
                <a:gd name="connsiteX19" fmla="*/ 11854 w 68500"/>
                <a:gd name="connsiteY19" fmla="*/ 10486 h 89814"/>
                <a:gd name="connsiteX20" fmla="*/ 11854 w 68500"/>
                <a:gd name="connsiteY20" fmla="*/ 42514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500" h="89814">
                  <a:moveTo>
                    <a:pt x="0" y="89700"/>
                  </a:moveTo>
                  <a:lnTo>
                    <a:pt x="0" y="0"/>
                  </a:lnTo>
                  <a:lnTo>
                    <a:pt x="33851" y="0"/>
                  </a:lnTo>
                  <a:cubicBezTo>
                    <a:pt x="39778" y="0"/>
                    <a:pt x="44337" y="228"/>
                    <a:pt x="47529" y="912"/>
                  </a:cubicBezTo>
                  <a:cubicBezTo>
                    <a:pt x="51974" y="1596"/>
                    <a:pt x="55621" y="3077"/>
                    <a:pt x="58585" y="5129"/>
                  </a:cubicBezTo>
                  <a:cubicBezTo>
                    <a:pt x="61548" y="7181"/>
                    <a:pt x="63942" y="10030"/>
                    <a:pt x="65765" y="13791"/>
                  </a:cubicBezTo>
                  <a:cubicBezTo>
                    <a:pt x="67589" y="17552"/>
                    <a:pt x="68501" y="21542"/>
                    <a:pt x="68501" y="25987"/>
                  </a:cubicBezTo>
                  <a:cubicBezTo>
                    <a:pt x="68501" y="33623"/>
                    <a:pt x="66107" y="40120"/>
                    <a:pt x="61206" y="45363"/>
                  </a:cubicBezTo>
                  <a:cubicBezTo>
                    <a:pt x="56305" y="50606"/>
                    <a:pt x="47529" y="53341"/>
                    <a:pt x="34877" y="53341"/>
                  </a:cubicBezTo>
                  <a:lnTo>
                    <a:pt x="11854" y="53341"/>
                  </a:lnTo>
                  <a:lnTo>
                    <a:pt x="11854" y="89814"/>
                  </a:lnTo>
                  <a:lnTo>
                    <a:pt x="0" y="89814"/>
                  </a:lnTo>
                  <a:close/>
                  <a:moveTo>
                    <a:pt x="11854" y="42628"/>
                  </a:moveTo>
                  <a:lnTo>
                    <a:pt x="35105" y="42628"/>
                  </a:lnTo>
                  <a:cubicBezTo>
                    <a:pt x="42742" y="42628"/>
                    <a:pt x="48213" y="41146"/>
                    <a:pt x="51404" y="38296"/>
                  </a:cubicBezTo>
                  <a:cubicBezTo>
                    <a:pt x="54595" y="35447"/>
                    <a:pt x="56191" y="31458"/>
                    <a:pt x="56191" y="26215"/>
                  </a:cubicBezTo>
                  <a:cubicBezTo>
                    <a:pt x="56191" y="22454"/>
                    <a:pt x="55279" y="19262"/>
                    <a:pt x="53342" y="16527"/>
                  </a:cubicBezTo>
                  <a:cubicBezTo>
                    <a:pt x="51404" y="13905"/>
                    <a:pt x="48896" y="12082"/>
                    <a:pt x="45819" y="11284"/>
                  </a:cubicBezTo>
                  <a:cubicBezTo>
                    <a:pt x="43881" y="10714"/>
                    <a:pt x="40120" y="10486"/>
                    <a:pt x="34763" y="10486"/>
                  </a:cubicBezTo>
                  <a:lnTo>
                    <a:pt x="11854" y="10486"/>
                  </a:lnTo>
                  <a:lnTo>
                    <a:pt x="11854" y="42514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FB80DA91-B0C6-A313-C592-C1F233A14E87}"/>
                </a:ext>
              </a:extLst>
            </p:cNvPr>
            <p:cNvSpPr/>
            <p:nvPr/>
          </p:nvSpPr>
          <p:spPr>
            <a:xfrm>
              <a:off x="7524642" y="5315335"/>
              <a:ext cx="54253" cy="67930"/>
            </a:xfrm>
            <a:custGeom>
              <a:avLst/>
              <a:gdLst>
                <a:gd name="connsiteX0" fmla="*/ 0 w 54253"/>
                <a:gd name="connsiteY0" fmla="*/ 47187 h 67930"/>
                <a:gd name="connsiteX1" fmla="*/ 10942 w 54253"/>
                <a:gd name="connsiteY1" fmla="*/ 45477 h 67930"/>
                <a:gd name="connsiteX2" fmla="*/ 16071 w 54253"/>
                <a:gd name="connsiteY2" fmla="*/ 55507 h 67930"/>
                <a:gd name="connsiteX3" fmla="*/ 27811 w 54253"/>
                <a:gd name="connsiteY3" fmla="*/ 59040 h 67930"/>
                <a:gd name="connsiteX4" fmla="*/ 39094 w 54253"/>
                <a:gd name="connsiteY4" fmla="*/ 55963 h 67930"/>
                <a:gd name="connsiteX5" fmla="*/ 42742 w 54253"/>
                <a:gd name="connsiteY5" fmla="*/ 48668 h 67930"/>
                <a:gd name="connsiteX6" fmla="*/ 39550 w 54253"/>
                <a:gd name="connsiteY6" fmla="*/ 42742 h 67930"/>
                <a:gd name="connsiteX7" fmla="*/ 28267 w 54253"/>
                <a:gd name="connsiteY7" fmla="*/ 38980 h 67930"/>
                <a:gd name="connsiteX8" fmla="*/ 11512 w 54253"/>
                <a:gd name="connsiteY8" fmla="*/ 33737 h 67930"/>
                <a:gd name="connsiteX9" fmla="*/ 4445 w 54253"/>
                <a:gd name="connsiteY9" fmla="*/ 27583 h 67930"/>
                <a:gd name="connsiteX10" fmla="*/ 2052 w 54253"/>
                <a:gd name="connsiteY10" fmla="*/ 18806 h 67930"/>
                <a:gd name="connsiteX11" fmla="*/ 3989 w 54253"/>
                <a:gd name="connsiteY11" fmla="*/ 10714 h 67930"/>
                <a:gd name="connsiteX12" fmla="*/ 9460 w 54253"/>
                <a:gd name="connsiteY12" fmla="*/ 4559 h 67930"/>
                <a:gd name="connsiteX13" fmla="*/ 16527 w 54253"/>
                <a:gd name="connsiteY13" fmla="*/ 1368 h 67930"/>
                <a:gd name="connsiteX14" fmla="*/ 25987 w 54253"/>
                <a:gd name="connsiteY14" fmla="*/ 0 h 67930"/>
                <a:gd name="connsiteX15" fmla="*/ 39436 w 54253"/>
                <a:gd name="connsiteY15" fmla="*/ 2166 h 67930"/>
                <a:gd name="connsiteX16" fmla="*/ 47984 w 54253"/>
                <a:gd name="connsiteY16" fmla="*/ 8092 h 67930"/>
                <a:gd name="connsiteX17" fmla="*/ 51746 w 54253"/>
                <a:gd name="connsiteY17" fmla="*/ 18122 h 67930"/>
                <a:gd name="connsiteX18" fmla="*/ 40918 w 54253"/>
                <a:gd name="connsiteY18" fmla="*/ 19604 h 67930"/>
                <a:gd name="connsiteX19" fmla="*/ 36701 w 54253"/>
                <a:gd name="connsiteY19" fmla="*/ 11740 h 67930"/>
                <a:gd name="connsiteX20" fmla="*/ 26785 w 54253"/>
                <a:gd name="connsiteY20" fmla="*/ 8890 h 67930"/>
                <a:gd name="connsiteX21" fmla="*/ 15957 w 54253"/>
                <a:gd name="connsiteY21" fmla="*/ 11398 h 67930"/>
                <a:gd name="connsiteX22" fmla="*/ 12765 w 54253"/>
                <a:gd name="connsiteY22" fmla="*/ 17325 h 67930"/>
                <a:gd name="connsiteX23" fmla="*/ 14133 w 54253"/>
                <a:gd name="connsiteY23" fmla="*/ 21200 h 67930"/>
                <a:gd name="connsiteX24" fmla="*/ 18351 w 54253"/>
                <a:gd name="connsiteY24" fmla="*/ 24163 h 67930"/>
                <a:gd name="connsiteX25" fmla="*/ 28038 w 54253"/>
                <a:gd name="connsiteY25" fmla="*/ 27013 h 67930"/>
                <a:gd name="connsiteX26" fmla="*/ 44337 w 54253"/>
                <a:gd name="connsiteY26" fmla="*/ 32142 h 67930"/>
                <a:gd name="connsiteX27" fmla="*/ 51632 w 54253"/>
                <a:gd name="connsiteY27" fmla="*/ 37955 h 67930"/>
                <a:gd name="connsiteX28" fmla="*/ 54253 w 54253"/>
                <a:gd name="connsiteY28" fmla="*/ 47415 h 67930"/>
                <a:gd name="connsiteX29" fmla="*/ 51062 w 54253"/>
                <a:gd name="connsiteY29" fmla="*/ 57786 h 67930"/>
                <a:gd name="connsiteX30" fmla="*/ 41830 w 54253"/>
                <a:gd name="connsiteY30" fmla="*/ 65309 h 67930"/>
                <a:gd name="connsiteX31" fmla="*/ 28152 w 54253"/>
                <a:gd name="connsiteY31" fmla="*/ 67931 h 67930"/>
                <a:gd name="connsiteX32" fmla="*/ 8776 w 54253"/>
                <a:gd name="connsiteY32" fmla="*/ 62688 h 67930"/>
                <a:gd name="connsiteX33" fmla="*/ 342 w 54253"/>
                <a:gd name="connsiteY33" fmla="*/ 47073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253" h="67930">
                  <a:moveTo>
                    <a:pt x="0" y="47187"/>
                  </a:moveTo>
                  <a:lnTo>
                    <a:pt x="10942" y="45477"/>
                  </a:lnTo>
                  <a:cubicBezTo>
                    <a:pt x="11512" y="49808"/>
                    <a:pt x="13221" y="53227"/>
                    <a:pt x="16071" y="55507"/>
                  </a:cubicBezTo>
                  <a:cubicBezTo>
                    <a:pt x="18920" y="57786"/>
                    <a:pt x="22796" y="59040"/>
                    <a:pt x="27811" y="59040"/>
                  </a:cubicBezTo>
                  <a:cubicBezTo>
                    <a:pt x="32826" y="59040"/>
                    <a:pt x="36587" y="58015"/>
                    <a:pt x="39094" y="55963"/>
                  </a:cubicBezTo>
                  <a:cubicBezTo>
                    <a:pt x="41488" y="53911"/>
                    <a:pt x="42742" y="51518"/>
                    <a:pt x="42742" y="48668"/>
                  </a:cubicBezTo>
                  <a:cubicBezTo>
                    <a:pt x="42742" y="46161"/>
                    <a:pt x="41716" y="44223"/>
                    <a:pt x="39550" y="42742"/>
                  </a:cubicBezTo>
                  <a:cubicBezTo>
                    <a:pt x="38068" y="41716"/>
                    <a:pt x="34307" y="40462"/>
                    <a:pt x="28267" y="38980"/>
                  </a:cubicBezTo>
                  <a:cubicBezTo>
                    <a:pt x="20174" y="36929"/>
                    <a:pt x="14589" y="35219"/>
                    <a:pt x="11512" y="33737"/>
                  </a:cubicBezTo>
                  <a:cubicBezTo>
                    <a:pt x="8434" y="32256"/>
                    <a:pt x="6041" y="30204"/>
                    <a:pt x="4445" y="27583"/>
                  </a:cubicBezTo>
                  <a:cubicBezTo>
                    <a:pt x="2849" y="24961"/>
                    <a:pt x="2052" y="21998"/>
                    <a:pt x="2052" y="18806"/>
                  </a:cubicBezTo>
                  <a:cubicBezTo>
                    <a:pt x="2052" y="15957"/>
                    <a:pt x="2735" y="13221"/>
                    <a:pt x="3989" y="10714"/>
                  </a:cubicBezTo>
                  <a:cubicBezTo>
                    <a:pt x="5357" y="8206"/>
                    <a:pt x="7181" y="6155"/>
                    <a:pt x="9460" y="4559"/>
                  </a:cubicBezTo>
                  <a:cubicBezTo>
                    <a:pt x="11170" y="3305"/>
                    <a:pt x="13563" y="2166"/>
                    <a:pt x="16527" y="1368"/>
                  </a:cubicBezTo>
                  <a:cubicBezTo>
                    <a:pt x="19490" y="456"/>
                    <a:pt x="22681" y="0"/>
                    <a:pt x="25987" y="0"/>
                  </a:cubicBezTo>
                  <a:cubicBezTo>
                    <a:pt x="31116" y="0"/>
                    <a:pt x="35561" y="684"/>
                    <a:pt x="39436" y="2166"/>
                  </a:cubicBezTo>
                  <a:cubicBezTo>
                    <a:pt x="43311" y="3647"/>
                    <a:pt x="46161" y="5585"/>
                    <a:pt x="47984" y="8092"/>
                  </a:cubicBezTo>
                  <a:cubicBezTo>
                    <a:pt x="49808" y="10600"/>
                    <a:pt x="51062" y="14019"/>
                    <a:pt x="51746" y="18122"/>
                  </a:cubicBezTo>
                  <a:lnTo>
                    <a:pt x="40918" y="19604"/>
                  </a:lnTo>
                  <a:cubicBezTo>
                    <a:pt x="40462" y="16299"/>
                    <a:pt x="38980" y="13677"/>
                    <a:pt x="36701" y="11740"/>
                  </a:cubicBezTo>
                  <a:cubicBezTo>
                    <a:pt x="34307" y="9916"/>
                    <a:pt x="31002" y="8890"/>
                    <a:pt x="26785" y="8890"/>
                  </a:cubicBezTo>
                  <a:cubicBezTo>
                    <a:pt x="21770" y="8890"/>
                    <a:pt x="18122" y="9688"/>
                    <a:pt x="15957" y="11398"/>
                  </a:cubicBezTo>
                  <a:cubicBezTo>
                    <a:pt x="13791" y="13107"/>
                    <a:pt x="12765" y="15045"/>
                    <a:pt x="12765" y="17325"/>
                  </a:cubicBezTo>
                  <a:cubicBezTo>
                    <a:pt x="12765" y="18806"/>
                    <a:pt x="13221" y="20060"/>
                    <a:pt x="14133" y="21200"/>
                  </a:cubicBezTo>
                  <a:cubicBezTo>
                    <a:pt x="15045" y="22340"/>
                    <a:pt x="16413" y="23365"/>
                    <a:pt x="18351" y="24163"/>
                  </a:cubicBezTo>
                  <a:cubicBezTo>
                    <a:pt x="19490" y="24619"/>
                    <a:pt x="22681" y="25531"/>
                    <a:pt x="28038" y="27013"/>
                  </a:cubicBezTo>
                  <a:cubicBezTo>
                    <a:pt x="35789" y="29064"/>
                    <a:pt x="41260" y="30774"/>
                    <a:pt x="44337" y="32142"/>
                  </a:cubicBezTo>
                  <a:cubicBezTo>
                    <a:pt x="47415" y="33509"/>
                    <a:pt x="49808" y="35447"/>
                    <a:pt x="51632" y="37955"/>
                  </a:cubicBezTo>
                  <a:cubicBezTo>
                    <a:pt x="53341" y="40462"/>
                    <a:pt x="54253" y="43653"/>
                    <a:pt x="54253" y="47415"/>
                  </a:cubicBezTo>
                  <a:cubicBezTo>
                    <a:pt x="54253" y="51176"/>
                    <a:pt x="53228" y="54595"/>
                    <a:pt x="51062" y="57786"/>
                  </a:cubicBezTo>
                  <a:cubicBezTo>
                    <a:pt x="48896" y="61092"/>
                    <a:pt x="45819" y="63485"/>
                    <a:pt x="41830" y="65309"/>
                  </a:cubicBezTo>
                  <a:cubicBezTo>
                    <a:pt x="37841" y="67133"/>
                    <a:pt x="33168" y="67931"/>
                    <a:pt x="28152" y="67931"/>
                  </a:cubicBezTo>
                  <a:cubicBezTo>
                    <a:pt x="19718" y="67931"/>
                    <a:pt x="13221" y="66221"/>
                    <a:pt x="8776" y="62688"/>
                  </a:cubicBezTo>
                  <a:cubicBezTo>
                    <a:pt x="4331" y="59154"/>
                    <a:pt x="1482" y="54025"/>
                    <a:pt x="342" y="47073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6D952A5A-2BE3-4381-5B7A-BA876DC901D0}"/>
                </a:ext>
              </a:extLst>
            </p:cNvPr>
            <p:cNvSpPr/>
            <p:nvPr/>
          </p:nvSpPr>
          <p:spPr>
            <a:xfrm>
              <a:off x="7613886" y="52942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80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3 w 31799"/>
                <a:gd name="connsiteY5" fmla="*/ 68615 h 88560"/>
                <a:gd name="connsiteX6" fmla="*/ 8093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3 w 31799"/>
                <a:gd name="connsiteY9" fmla="*/ 22682 h 88560"/>
                <a:gd name="connsiteX10" fmla="*/ 8093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3" y="88219"/>
                    <a:pt x="25873" y="88561"/>
                    <a:pt x="23480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60"/>
                    <a:pt x="9460" y="81608"/>
                  </a:cubicBezTo>
                  <a:cubicBezTo>
                    <a:pt x="8548" y="79556"/>
                    <a:pt x="8093" y="75225"/>
                    <a:pt x="8093" y="68615"/>
                  </a:cubicBezTo>
                  <a:lnTo>
                    <a:pt x="8093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3" y="22682"/>
                  </a:lnTo>
                  <a:lnTo>
                    <a:pt x="8093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F170E53C-1C84-3576-C81C-B52357FB06B5}"/>
                </a:ext>
              </a:extLst>
            </p:cNvPr>
            <p:cNvSpPr/>
            <p:nvPr/>
          </p:nvSpPr>
          <p:spPr>
            <a:xfrm>
              <a:off x="7654690" y="529219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7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597" y="32826"/>
                    <a:pt x="28267" y="32826"/>
                  </a:cubicBezTo>
                  <a:cubicBezTo>
                    <a:pt x="24961" y="32826"/>
                    <a:pt x="21883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9D4D8678-2115-67D6-D62B-E5F86E64CBAB}"/>
                </a:ext>
              </a:extLst>
            </p:cNvPr>
            <p:cNvSpPr/>
            <p:nvPr/>
          </p:nvSpPr>
          <p:spPr>
            <a:xfrm>
              <a:off x="7724103" y="5315449"/>
              <a:ext cx="35333" cy="66562"/>
            </a:xfrm>
            <a:custGeom>
              <a:avLst/>
              <a:gdLst>
                <a:gd name="connsiteX0" fmla="*/ 114 w 35333"/>
                <a:gd name="connsiteY0" fmla="*/ 66449 h 66562"/>
                <a:gd name="connsiteX1" fmla="*/ 114 w 35333"/>
                <a:gd name="connsiteY1" fmla="*/ 1482 h 66562"/>
                <a:gd name="connsiteX2" fmla="*/ 10030 w 35333"/>
                <a:gd name="connsiteY2" fmla="*/ 1482 h 66562"/>
                <a:gd name="connsiteX3" fmla="*/ 10030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80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A29CF56C-2464-52B3-A508-059576AB69A1}"/>
                </a:ext>
              </a:extLst>
            </p:cNvPr>
            <p:cNvSpPr/>
            <p:nvPr/>
          </p:nvSpPr>
          <p:spPr>
            <a:xfrm>
              <a:off x="7761715" y="531544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2 h 67930"/>
                <a:gd name="connsiteX7" fmla="*/ 30546 w 60978"/>
                <a:gd name="connsiteY7" fmla="*/ 67930 h 67930"/>
                <a:gd name="connsiteX8" fmla="*/ 8435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20" y="12993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2"/>
                  </a:cubicBezTo>
                  <a:cubicBezTo>
                    <a:pt x="41488" y="66563"/>
                    <a:pt x="36245" y="67930"/>
                    <a:pt x="30546" y="67930"/>
                  </a:cubicBezTo>
                  <a:cubicBezTo>
                    <a:pt x="21428" y="67930"/>
                    <a:pt x="14133" y="64967"/>
                    <a:pt x="8435" y="59154"/>
                  </a:cubicBezTo>
                  <a:cubicBezTo>
                    <a:pt x="2736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31C03308-1731-F84B-986E-3595D3071D1B}"/>
                </a:ext>
              </a:extLst>
            </p:cNvPr>
            <p:cNvSpPr/>
            <p:nvPr/>
          </p:nvSpPr>
          <p:spPr>
            <a:xfrm>
              <a:off x="7835231" y="5316931"/>
              <a:ext cx="52885" cy="66448"/>
            </a:xfrm>
            <a:custGeom>
              <a:avLst/>
              <a:gdLst>
                <a:gd name="connsiteX0" fmla="*/ 42856 w 52885"/>
                <a:gd name="connsiteY0" fmla="*/ 64967 h 66448"/>
                <a:gd name="connsiteX1" fmla="*/ 42856 w 52885"/>
                <a:gd name="connsiteY1" fmla="*/ 55393 h 66448"/>
                <a:gd name="connsiteX2" fmla="*/ 22226 w 52885"/>
                <a:gd name="connsiteY2" fmla="*/ 66449 h 66448"/>
                <a:gd name="connsiteX3" fmla="*/ 11512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9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6 w 52885"/>
                <a:gd name="connsiteY17" fmla="*/ 0 h 66448"/>
                <a:gd name="connsiteX18" fmla="*/ 52886 w 52885"/>
                <a:gd name="connsiteY18" fmla="*/ 64967 h 66448"/>
                <a:gd name="connsiteX19" fmla="*/ 42969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6" y="64967"/>
                  </a:moveTo>
                  <a:lnTo>
                    <a:pt x="42856" y="55393"/>
                  </a:lnTo>
                  <a:cubicBezTo>
                    <a:pt x="37841" y="62688"/>
                    <a:pt x="30888" y="66449"/>
                    <a:pt x="22226" y="66449"/>
                  </a:cubicBezTo>
                  <a:cubicBezTo>
                    <a:pt x="18351" y="66449"/>
                    <a:pt x="14817" y="65765"/>
                    <a:pt x="11512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2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2"/>
                    <a:pt x="38752" y="50492"/>
                    <a:pt x="40006" y="47529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2969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65F66A90-8A51-108A-872D-01F364ED2F38}"/>
                </a:ext>
              </a:extLst>
            </p:cNvPr>
            <p:cNvSpPr/>
            <p:nvPr/>
          </p:nvSpPr>
          <p:spPr>
            <a:xfrm>
              <a:off x="7900882" y="5315221"/>
              <a:ext cx="57444" cy="92891"/>
            </a:xfrm>
            <a:custGeom>
              <a:avLst/>
              <a:gdLst>
                <a:gd name="connsiteX0" fmla="*/ 2166 w 57444"/>
                <a:gd name="connsiteY0" fmla="*/ 72034 h 92891"/>
                <a:gd name="connsiteX1" fmla="*/ 12880 w 57444"/>
                <a:gd name="connsiteY1" fmla="*/ 73629 h 92891"/>
                <a:gd name="connsiteX2" fmla="*/ 16641 w 57444"/>
                <a:gd name="connsiteY2" fmla="*/ 80810 h 92891"/>
                <a:gd name="connsiteX3" fmla="*/ 27811 w 57444"/>
                <a:gd name="connsiteY3" fmla="*/ 83887 h 92891"/>
                <a:gd name="connsiteX4" fmla="*/ 39664 w 57444"/>
                <a:gd name="connsiteY4" fmla="*/ 80810 h 92891"/>
                <a:gd name="connsiteX5" fmla="*/ 45249 w 57444"/>
                <a:gd name="connsiteY5" fmla="*/ 72262 h 92891"/>
                <a:gd name="connsiteX6" fmla="*/ 46047 w 57444"/>
                <a:gd name="connsiteY6" fmla="*/ 58129 h 92891"/>
                <a:gd name="connsiteX7" fmla="*/ 28038 w 57444"/>
                <a:gd name="connsiteY7" fmla="*/ 66677 h 92891"/>
                <a:gd name="connsiteX8" fmla="*/ 7294 w 57444"/>
                <a:gd name="connsiteY8" fmla="*/ 56989 h 92891"/>
                <a:gd name="connsiteX9" fmla="*/ 0 w 57444"/>
                <a:gd name="connsiteY9" fmla="*/ 33737 h 92891"/>
                <a:gd name="connsiteX10" fmla="*/ 3419 w 57444"/>
                <a:gd name="connsiteY10" fmla="*/ 16527 h 92891"/>
                <a:gd name="connsiteX11" fmla="*/ 13221 w 57444"/>
                <a:gd name="connsiteY11" fmla="*/ 4331 h 92891"/>
                <a:gd name="connsiteX12" fmla="*/ 28266 w 57444"/>
                <a:gd name="connsiteY12" fmla="*/ 0 h 92891"/>
                <a:gd name="connsiteX13" fmla="*/ 47301 w 57444"/>
                <a:gd name="connsiteY13" fmla="*/ 9346 h 92891"/>
                <a:gd name="connsiteX14" fmla="*/ 47301 w 57444"/>
                <a:gd name="connsiteY14" fmla="*/ 1482 h 92891"/>
                <a:gd name="connsiteX15" fmla="*/ 57444 w 57444"/>
                <a:gd name="connsiteY15" fmla="*/ 1482 h 92891"/>
                <a:gd name="connsiteX16" fmla="*/ 57444 w 57444"/>
                <a:gd name="connsiteY16" fmla="*/ 57673 h 92891"/>
                <a:gd name="connsiteX17" fmla="*/ 54367 w 57444"/>
                <a:gd name="connsiteY17" fmla="*/ 79214 h 92891"/>
                <a:gd name="connsiteX18" fmla="*/ 44565 w 57444"/>
                <a:gd name="connsiteY18" fmla="*/ 89244 h 92891"/>
                <a:gd name="connsiteX19" fmla="*/ 28038 w 57444"/>
                <a:gd name="connsiteY19" fmla="*/ 92892 h 92891"/>
                <a:gd name="connsiteX20" fmla="*/ 9232 w 57444"/>
                <a:gd name="connsiteY20" fmla="*/ 87649 h 92891"/>
                <a:gd name="connsiteX21" fmla="*/ 2279 w 57444"/>
                <a:gd name="connsiteY21" fmla="*/ 71920 h 92891"/>
                <a:gd name="connsiteX22" fmla="*/ 11284 w 57444"/>
                <a:gd name="connsiteY22" fmla="*/ 32939 h 92891"/>
                <a:gd name="connsiteX23" fmla="*/ 16413 w 57444"/>
                <a:gd name="connsiteY23" fmla="*/ 51632 h 92891"/>
                <a:gd name="connsiteX24" fmla="*/ 29178 w 57444"/>
                <a:gd name="connsiteY24" fmla="*/ 57558 h 92891"/>
                <a:gd name="connsiteX25" fmla="*/ 41944 w 57444"/>
                <a:gd name="connsiteY25" fmla="*/ 51746 h 92891"/>
                <a:gd name="connsiteX26" fmla="*/ 47073 w 57444"/>
                <a:gd name="connsiteY26" fmla="*/ 33395 h 92891"/>
                <a:gd name="connsiteX27" fmla="*/ 41830 w 57444"/>
                <a:gd name="connsiteY27" fmla="*/ 15387 h 92891"/>
                <a:gd name="connsiteX28" fmla="*/ 29064 w 57444"/>
                <a:gd name="connsiteY28" fmla="*/ 9346 h 92891"/>
                <a:gd name="connsiteX29" fmla="*/ 16527 w 57444"/>
                <a:gd name="connsiteY29" fmla="*/ 15273 h 92891"/>
                <a:gd name="connsiteX30" fmla="*/ 11398 w 57444"/>
                <a:gd name="connsiteY30" fmla="*/ 32939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444" h="92891">
                  <a:moveTo>
                    <a:pt x="2166" y="72034"/>
                  </a:moveTo>
                  <a:lnTo>
                    <a:pt x="12880" y="73629"/>
                  </a:lnTo>
                  <a:cubicBezTo>
                    <a:pt x="13335" y="76935"/>
                    <a:pt x="14589" y="79328"/>
                    <a:pt x="16641" y="80810"/>
                  </a:cubicBezTo>
                  <a:cubicBezTo>
                    <a:pt x="19376" y="82862"/>
                    <a:pt x="23137" y="83887"/>
                    <a:pt x="27811" y="83887"/>
                  </a:cubicBezTo>
                  <a:cubicBezTo>
                    <a:pt x="32939" y="83887"/>
                    <a:pt x="36815" y="82862"/>
                    <a:pt x="39664" y="80810"/>
                  </a:cubicBezTo>
                  <a:cubicBezTo>
                    <a:pt x="42400" y="78758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9"/>
                  </a:cubicBezTo>
                  <a:cubicBezTo>
                    <a:pt x="41260" y="63827"/>
                    <a:pt x="35219" y="66677"/>
                    <a:pt x="28038" y="66677"/>
                  </a:cubicBezTo>
                  <a:cubicBezTo>
                    <a:pt x="19148" y="66677"/>
                    <a:pt x="12195" y="63486"/>
                    <a:pt x="7294" y="56989"/>
                  </a:cubicBezTo>
                  <a:cubicBezTo>
                    <a:pt x="2393" y="50492"/>
                    <a:pt x="0" y="42855"/>
                    <a:pt x="0" y="33737"/>
                  </a:cubicBezTo>
                  <a:cubicBezTo>
                    <a:pt x="0" y="27583"/>
                    <a:pt x="1140" y="21770"/>
                    <a:pt x="3419" y="16527"/>
                  </a:cubicBezTo>
                  <a:cubicBezTo>
                    <a:pt x="5699" y="11284"/>
                    <a:pt x="8890" y="7180"/>
                    <a:pt x="13221" y="4331"/>
                  </a:cubicBezTo>
                  <a:cubicBezTo>
                    <a:pt x="17552" y="1482"/>
                    <a:pt x="22454" y="0"/>
                    <a:pt x="28266" y="0"/>
                  </a:cubicBezTo>
                  <a:cubicBezTo>
                    <a:pt x="35903" y="0"/>
                    <a:pt x="42286" y="3077"/>
                    <a:pt x="47301" y="9346"/>
                  </a:cubicBezTo>
                  <a:lnTo>
                    <a:pt x="47301" y="1482"/>
                  </a:lnTo>
                  <a:lnTo>
                    <a:pt x="57444" y="1482"/>
                  </a:lnTo>
                  <a:lnTo>
                    <a:pt x="57444" y="57673"/>
                  </a:lnTo>
                  <a:cubicBezTo>
                    <a:pt x="57444" y="67816"/>
                    <a:pt x="56419" y="74997"/>
                    <a:pt x="54367" y="79214"/>
                  </a:cubicBezTo>
                  <a:cubicBezTo>
                    <a:pt x="52316" y="83432"/>
                    <a:pt x="49010" y="86737"/>
                    <a:pt x="44565" y="89244"/>
                  </a:cubicBezTo>
                  <a:cubicBezTo>
                    <a:pt x="40120" y="91638"/>
                    <a:pt x="34649" y="92892"/>
                    <a:pt x="28038" y="92892"/>
                  </a:cubicBezTo>
                  <a:cubicBezTo>
                    <a:pt x="20288" y="92892"/>
                    <a:pt x="14019" y="91182"/>
                    <a:pt x="9232" y="87649"/>
                  </a:cubicBezTo>
                  <a:cubicBezTo>
                    <a:pt x="4445" y="84115"/>
                    <a:pt x="2166" y="78872"/>
                    <a:pt x="2279" y="71920"/>
                  </a:cubicBezTo>
                  <a:close/>
                  <a:moveTo>
                    <a:pt x="11284" y="32939"/>
                  </a:moveTo>
                  <a:cubicBezTo>
                    <a:pt x="11284" y="41488"/>
                    <a:pt x="12993" y="47643"/>
                    <a:pt x="16413" y="51632"/>
                  </a:cubicBezTo>
                  <a:cubicBezTo>
                    <a:pt x="19832" y="55507"/>
                    <a:pt x="24049" y="57558"/>
                    <a:pt x="29178" y="57558"/>
                  </a:cubicBezTo>
                  <a:cubicBezTo>
                    <a:pt x="34307" y="57558"/>
                    <a:pt x="38524" y="55621"/>
                    <a:pt x="41944" y="51746"/>
                  </a:cubicBezTo>
                  <a:cubicBezTo>
                    <a:pt x="45363" y="47871"/>
                    <a:pt x="47073" y="41716"/>
                    <a:pt x="47073" y="33395"/>
                  </a:cubicBezTo>
                  <a:cubicBezTo>
                    <a:pt x="47073" y="25075"/>
                    <a:pt x="45363" y="19490"/>
                    <a:pt x="41830" y="15387"/>
                  </a:cubicBezTo>
                  <a:cubicBezTo>
                    <a:pt x="38296" y="11398"/>
                    <a:pt x="34079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7" y="19262"/>
                    <a:pt x="11398" y="25189"/>
                    <a:pt x="11398" y="32939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A5AB860E-C95F-B0BE-A7A3-408B70135CB8}"/>
                </a:ext>
              </a:extLst>
            </p:cNvPr>
            <p:cNvSpPr/>
            <p:nvPr/>
          </p:nvSpPr>
          <p:spPr>
            <a:xfrm>
              <a:off x="7974739" y="529219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3000 w 52999"/>
                <a:gd name="connsiteY7" fmla="*/ 48668 h 89814"/>
                <a:gd name="connsiteX8" fmla="*/ 53000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1 w 52999"/>
                <a:gd name="connsiteY11" fmla="*/ 36587 h 89814"/>
                <a:gd name="connsiteX12" fmla="*/ 28267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2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3000" y="42286"/>
                    <a:pt x="53000" y="48668"/>
                  </a:cubicBezTo>
                  <a:lnTo>
                    <a:pt x="53000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1" y="36587"/>
                  </a:cubicBezTo>
                  <a:cubicBezTo>
                    <a:pt x="36017" y="34079"/>
                    <a:pt x="32712" y="32826"/>
                    <a:pt x="28267" y="32826"/>
                  </a:cubicBezTo>
                  <a:cubicBezTo>
                    <a:pt x="24961" y="32826"/>
                    <a:pt x="21884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F5B1D515-D250-FD01-4656-75D496336918}"/>
                </a:ext>
              </a:extLst>
            </p:cNvPr>
            <p:cNvSpPr/>
            <p:nvPr/>
          </p:nvSpPr>
          <p:spPr>
            <a:xfrm>
              <a:off x="8066605" y="529424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80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3 w 31799"/>
                <a:gd name="connsiteY5" fmla="*/ 68615 h 88560"/>
                <a:gd name="connsiteX6" fmla="*/ 8093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3 w 31799"/>
                <a:gd name="connsiteY9" fmla="*/ 22682 h 88560"/>
                <a:gd name="connsiteX10" fmla="*/ 8093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3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3" y="88219"/>
                    <a:pt x="25873" y="88561"/>
                    <a:pt x="23480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60"/>
                    <a:pt x="9460" y="81608"/>
                  </a:cubicBezTo>
                  <a:cubicBezTo>
                    <a:pt x="8548" y="79556"/>
                    <a:pt x="8093" y="75225"/>
                    <a:pt x="8093" y="68615"/>
                  </a:cubicBezTo>
                  <a:lnTo>
                    <a:pt x="8093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3" y="22682"/>
                  </a:lnTo>
                  <a:lnTo>
                    <a:pt x="8093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3"/>
                    <a:pt x="25303" y="78303"/>
                  </a:cubicBezTo>
                  <a:cubicBezTo>
                    <a:pt x="26557" y="78303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DC95A0D6-34AA-355F-2D0E-C7EB56AB5628}"/>
                </a:ext>
              </a:extLst>
            </p:cNvPr>
            <p:cNvSpPr/>
            <p:nvPr/>
          </p:nvSpPr>
          <p:spPr>
            <a:xfrm>
              <a:off x="8107409" y="529219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7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7"/>
                    <a:pt x="40804" y="39094"/>
                    <a:pt x="38410" y="36587"/>
                  </a:cubicBezTo>
                  <a:cubicBezTo>
                    <a:pt x="36017" y="34079"/>
                    <a:pt x="32711" y="32826"/>
                    <a:pt x="28267" y="32826"/>
                  </a:cubicBezTo>
                  <a:cubicBezTo>
                    <a:pt x="24961" y="32826"/>
                    <a:pt x="21883" y="33623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2381CD82-E394-9AD0-5AC6-800B53A4DC85}"/>
                </a:ext>
              </a:extLst>
            </p:cNvPr>
            <p:cNvSpPr/>
            <p:nvPr/>
          </p:nvSpPr>
          <p:spPr>
            <a:xfrm>
              <a:off x="8173402" y="5315563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6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6"/>
                    <a:pt x="30888" y="67816"/>
                  </a:cubicBezTo>
                  <a:cubicBezTo>
                    <a:pt x="21427" y="67816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7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8EF18A78-7465-B252-191A-CB8DFBAE5D34}"/>
                </a:ext>
              </a:extLst>
            </p:cNvPr>
            <p:cNvSpPr/>
            <p:nvPr/>
          </p:nvSpPr>
          <p:spPr>
            <a:xfrm>
              <a:off x="8269713" y="5292198"/>
              <a:ext cx="71122" cy="89700"/>
            </a:xfrm>
            <a:custGeom>
              <a:avLst/>
              <a:gdLst>
                <a:gd name="connsiteX0" fmla="*/ 29520 w 71122"/>
                <a:gd name="connsiteY0" fmla="*/ 89700 h 89700"/>
                <a:gd name="connsiteX1" fmla="*/ 29520 w 71122"/>
                <a:gd name="connsiteY1" fmla="*/ 10600 h 89700"/>
                <a:gd name="connsiteX2" fmla="*/ 0 w 71122"/>
                <a:gd name="connsiteY2" fmla="*/ 10600 h 89700"/>
                <a:gd name="connsiteX3" fmla="*/ 0 w 71122"/>
                <a:gd name="connsiteY3" fmla="*/ 0 h 89700"/>
                <a:gd name="connsiteX4" fmla="*/ 71122 w 71122"/>
                <a:gd name="connsiteY4" fmla="*/ 0 h 89700"/>
                <a:gd name="connsiteX5" fmla="*/ 71122 w 71122"/>
                <a:gd name="connsiteY5" fmla="*/ 10600 h 89700"/>
                <a:gd name="connsiteX6" fmla="*/ 41374 w 71122"/>
                <a:gd name="connsiteY6" fmla="*/ 10600 h 89700"/>
                <a:gd name="connsiteX7" fmla="*/ 41374 w 71122"/>
                <a:gd name="connsiteY7" fmla="*/ 89700 h 89700"/>
                <a:gd name="connsiteX8" fmla="*/ 29520 w 71122"/>
                <a:gd name="connsiteY8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" h="89700">
                  <a:moveTo>
                    <a:pt x="29520" y="89700"/>
                  </a:moveTo>
                  <a:lnTo>
                    <a:pt x="29520" y="10600"/>
                  </a:lnTo>
                  <a:lnTo>
                    <a:pt x="0" y="10600"/>
                  </a:lnTo>
                  <a:lnTo>
                    <a:pt x="0" y="0"/>
                  </a:lnTo>
                  <a:lnTo>
                    <a:pt x="71122" y="0"/>
                  </a:lnTo>
                  <a:lnTo>
                    <a:pt x="71122" y="10600"/>
                  </a:lnTo>
                  <a:lnTo>
                    <a:pt x="41374" y="10600"/>
                  </a:lnTo>
                  <a:lnTo>
                    <a:pt x="41374" y="89700"/>
                  </a:lnTo>
                  <a:lnTo>
                    <a:pt x="2952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1A0EC5E0-1FD2-8163-1149-677D25B8FB57}"/>
                </a:ext>
              </a:extLst>
            </p:cNvPr>
            <p:cNvSpPr/>
            <p:nvPr/>
          </p:nvSpPr>
          <p:spPr>
            <a:xfrm>
              <a:off x="8347902" y="5315563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6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6"/>
                    <a:pt x="30888" y="67816"/>
                  </a:cubicBezTo>
                  <a:cubicBezTo>
                    <a:pt x="21428" y="67816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74A90298-C51F-5A09-8F52-EE13C0E63C66}"/>
                </a:ext>
              </a:extLst>
            </p:cNvPr>
            <p:cNvSpPr/>
            <p:nvPr/>
          </p:nvSpPr>
          <p:spPr>
            <a:xfrm>
              <a:off x="8417314" y="5315335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5 w 59610"/>
                <a:gd name="connsiteY2" fmla="*/ 68044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40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9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0 h 68044"/>
                <a:gd name="connsiteX28" fmla="*/ 45249 w 59610"/>
                <a:gd name="connsiteY28" fmla="*/ 33965 h 68044"/>
                <a:gd name="connsiteX29" fmla="*/ 27240 w 59610"/>
                <a:gd name="connsiteY29" fmla="*/ 38183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4"/>
                    <a:pt x="22225" y="68044"/>
                  </a:cubicBezTo>
                  <a:cubicBezTo>
                    <a:pt x="15045" y="68044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2"/>
                    <a:pt x="45249" y="22340"/>
                  </a:cubicBezTo>
                  <a:cubicBezTo>
                    <a:pt x="45249" y="17895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9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0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0" y="38183"/>
                  </a:cubicBezTo>
                  <a:cubicBezTo>
                    <a:pt x="22681" y="38866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09" y="45477"/>
                    <a:pt x="11854" y="47187"/>
                    <a:pt x="11854" y="49124"/>
                  </a:cubicBezTo>
                  <a:cubicBezTo>
                    <a:pt x="11854" y="52088"/>
                    <a:pt x="12993" y="54481"/>
                    <a:pt x="15159" y="56419"/>
                  </a:cubicBezTo>
                  <a:cubicBezTo>
                    <a:pt x="17324" y="58357"/>
                    <a:pt x="20630" y="59382"/>
                    <a:pt x="24961" y="59382"/>
                  </a:cubicBezTo>
                  <a:cubicBezTo>
                    <a:pt x="29292" y="59382"/>
                    <a:pt x="32939" y="58470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5E15E42D-FF0F-5F87-9D22-1D954F78C84A}"/>
                </a:ext>
              </a:extLst>
            </p:cNvPr>
            <p:cNvSpPr/>
            <p:nvPr/>
          </p:nvSpPr>
          <p:spPr>
            <a:xfrm>
              <a:off x="8490602" y="5315563"/>
              <a:ext cx="88104" cy="66562"/>
            </a:xfrm>
            <a:custGeom>
              <a:avLst/>
              <a:gdLst>
                <a:gd name="connsiteX0" fmla="*/ 114 w 88104"/>
                <a:gd name="connsiteY0" fmla="*/ 66335 h 66562"/>
                <a:gd name="connsiteX1" fmla="*/ 114 w 88104"/>
                <a:gd name="connsiteY1" fmla="*/ 1368 h 66562"/>
                <a:gd name="connsiteX2" fmla="*/ 9916 w 88104"/>
                <a:gd name="connsiteY2" fmla="*/ 1368 h 66562"/>
                <a:gd name="connsiteX3" fmla="*/ 9916 w 88104"/>
                <a:gd name="connsiteY3" fmla="*/ 10486 h 66562"/>
                <a:gd name="connsiteX4" fmla="*/ 18008 w 88104"/>
                <a:gd name="connsiteY4" fmla="*/ 2849 h 66562"/>
                <a:gd name="connsiteX5" fmla="*/ 29520 w 88104"/>
                <a:gd name="connsiteY5" fmla="*/ 0 h 66562"/>
                <a:gd name="connsiteX6" fmla="*/ 41374 w 88104"/>
                <a:gd name="connsiteY6" fmla="*/ 2963 h 66562"/>
                <a:gd name="connsiteX7" fmla="*/ 47871 w 88104"/>
                <a:gd name="connsiteY7" fmla="*/ 11398 h 66562"/>
                <a:gd name="connsiteX8" fmla="*/ 67931 w 88104"/>
                <a:gd name="connsiteY8" fmla="*/ 0 h 66562"/>
                <a:gd name="connsiteX9" fmla="*/ 82862 w 88104"/>
                <a:gd name="connsiteY9" fmla="*/ 5357 h 66562"/>
                <a:gd name="connsiteX10" fmla="*/ 88105 w 88104"/>
                <a:gd name="connsiteY10" fmla="*/ 21884 h 66562"/>
                <a:gd name="connsiteX11" fmla="*/ 88105 w 88104"/>
                <a:gd name="connsiteY11" fmla="*/ 66563 h 66562"/>
                <a:gd name="connsiteX12" fmla="*/ 77163 w 88104"/>
                <a:gd name="connsiteY12" fmla="*/ 66563 h 66562"/>
                <a:gd name="connsiteX13" fmla="*/ 77163 w 88104"/>
                <a:gd name="connsiteY13" fmla="*/ 25645 h 66562"/>
                <a:gd name="connsiteX14" fmla="*/ 76137 w 88104"/>
                <a:gd name="connsiteY14" fmla="*/ 16071 h 66562"/>
                <a:gd name="connsiteX15" fmla="*/ 72262 w 88104"/>
                <a:gd name="connsiteY15" fmla="*/ 11398 h 66562"/>
                <a:gd name="connsiteX16" fmla="*/ 65651 w 88104"/>
                <a:gd name="connsiteY16" fmla="*/ 9574 h 66562"/>
                <a:gd name="connsiteX17" fmla="*/ 54253 w 88104"/>
                <a:gd name="connsiteY17" fmla="*/ 14133 h 66562"/>
                <a:gd name="connsiteX18" fmla="*/ 49694 w 88104"/>
                <a:gd name="connsiteY18" fmla="*/ 28722 h 66562"/>
                <a:gd name="connsiteX19" fmla="*/ 49694 w 88104"/>
                <a:gd name="connsiteY19" fmla="*/ 66449 h 66562"/>
                <a:gd name="connsiteX20" fmla="*/ 38639 w 88104"/>
                <a:gd name="connsiteY20" fmla="*/ 66449 h 66562"/>
                <a:gd name="connsiteX21" fmla="*/ 38639 w 88104"/>
                <a:gd name="connsiteY21" fmla="*/ 24163 h 66562"/>
                <a:gd name="connsiteX22" fmla="*/ 35903 w 88104"/>
                <a:gd name="connsiteY22" fmla="*/ 13107 h 66562"/>
                <a:gd name="connsiteX23" fmla="*/ 27127 w 88104"/>
                <a:gd name="connsiteY23" fmla="*/ 9460 h 66562"/>
                <a:gd name="connsiteX24" fmla="*/ 18578 w 88104"/>
                <a:gd name="connsiteY24" fmla="*/ 11854 h 66562"/>
                <a:gd name="connsiteX25" fmla="*/ 12880 w 88104"/>
                <a:gd name="connsiteY25" fmla="*/ 19034 h 66562"/>
                <a:gd name="connsiteX26" fmla="*/ 11056 w 88104"/>
                <a:gd name="connsiteY26" fmla="*/ 32598 h 66562"/>
                <a:gd name="connsiteX27" fmla="*/ 11056 w 88104"/>
                <a:gd name="connsiteY27" fmla="*/ 66335 h 66562"/>
                <a:gd name="connsiteX28" fmla="*/ 0 w 88104"/>
                <a:gd name="connsiteY28" fmla="*/ 66335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04" h="66562">
                  <a:moveTo>
                    <a:pt x="114" y="66335"/>
                  </a:moveTo>
                  <a:lnTo>
                    <a:pt x="114" y="1368"/>
                  </a:lnTo>
                  <a:lnTo>
                    <a:pt x="9916" y="1368"/>
                  </a:lnTo>
                  <a:lnTo>
                    <a:pt x="9916" y="10486"/>
                  </a:lnTo>
                  <a:cubicBezTo>
                    <a:pt x="11968" y="7295"/>
                    <a:pt x="14703" y="4787"/>
                    <a:pt x="18008" y="2849"/>
                  </a:cubicBezTo>
                  <a:cubicBezTo>
                    <a:pt x="21428" y="912"/>
                    <a:pt x="25303" y="0"/>
                    <a:pt x="29520" y="0"/>
                  </a:cubicBezTo>
                  <a:cubicBezTo>
                    <a:pt x="34307" y="0"/>
                    <a:pt x="38297" y="1026"/>
                    <a:pt x="41374" y="2963"/>
                  </a:cubicBezTo>
                  <a:cubicBezTo>
                    <a:pt x="44451" y="5015"/>
                    <a:pt x="46617" y="7750"/>
                    <a:pt x="47871" y="11398"/>
                  </a:cubicBezTo>
                  <a:cubicBezTo>
                    <a:pt x="52999" y="3761"/>
                    <a:pt x="59724" y="0"/>
                    <a:pt x="67931" y="0"/>
                  </a:cubicBezTo>
                  <a:cubicBezTo>
                    <a:pt x="74427" y="0"/>
                    <a:pt x="79328" y="1824"/>
                    <a:pt x="82862" y="5357"/>
                  </a:cubicBezTo>
                  <a:cubicBezTo>
                    <a:pt x="86281" y="8890"/>
                    <a:pt x="88105" y="14475"/>
                    <a:pt x="88105" y="21884"/>
                  </a:cubicBezTo>
                  <a:lnTo>
                    <a:pt x="88105" y="66563"/>
                  </a:lnTo>
                  <a:lnTo>
                    <a:pt x="77163" y="66563"/>
                  </a:lnTo>
                  <a:lnTo>
                    <a:pt x="77163" y="25645"/>
                  </a:lnTo>
                  <a:cubicBezTo>
                    <a:pt x="77163" y="21200"/>
                    <a:pt x="76821" y="18008"/>
                    <a:pt x="76137" y="16071"/>
                  </a:cubicBezTo>
                  <a:cubicBezTo>
                    <a:pt x="75453" y="14133"/>
                    <a:pt x="74085" y="12537"/>
                    <a:pt x="72262" y="11398"/>
                  </a:cubicBezTo>
                  <a:cubicBezTo>
                    <a:pt x="70438" y="10258"/>
                    <a:pt x="68159" y="9574"/>
                    <a:pt x="65651" y="9574"/>
                  </a:cubicBezTo>
                  <a:cubicBezTo>
                    <a:pt x="61092" y="9574"/>
                    <a:pt x="57331" y="11056"/>
                    <a:pt x="54253" y="14133"/>
                  </a:cubicBezTo>
                  <a:cubicBezTo>
                    <a:pt x="51290" y="17211"/>
                    <a:pt x="49694" y="21998"/>
                    <a:pt x="49694" y="28722"/>
                  </a:cubicBezTo>
                  <a:lnTo>
                    <a:pt x="49694" y="66449"/>
                  </a:lnTo>
                  <a:lnTo>
                    <a:pt x="38639" y="66449"/>
                  </a:lnTo>
                  <a:lnTo>
                    <a:pt x="38639" y="24163"/>
                  </a:lnTo>
                  <a:cubicBezTo>
                    <a:pt x="38639" y="19262"/>
                    <a:pt x="37727" y="15615"/>
                    <a:pt x="35903" y="13107"/>
                  </a:cubicBezTo>
                  <a:cubicBezTo>
                    <a:pt x="34079" y="10714"/>
                    <a:pt x="31116" y="9460"/>
                    <a:pt x="27127" y="9460"/>
                  </a:cubicBezTo>
                  <a:cubicBezTo>
                    <a:pt x="24049" y="9460"/>
                    <a:pt x="21200" y="10258"/>
                    <a:pt x="18578" y="11854"/>
                  </a:cubicBezTo>
                  <a:cubicBezTo>
                    <a:pt x="15957" y="13449"/>
                    <a:pt x="14019" y="15843"/>
                    <a:pt x="12880" y="19034"/>
                  </a:cubicBezTo>
                  <a:cubicBezTo>
                    <a:pt x="11740" y="22226"/>
                    <a:pt x="11056" y="26671"/>
                    <a:pt x="11056" y="32598"/>
                  </a:cubicBezTo>
                  <a:lnTo>
                    <a:pt x="11056" y="66335"/>
                  </a:lnTo>
                  <a:lnTo>
                    <a:pt x="0" y="6633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269A587C-2B1B-FBAE-3AFD-6CFEDB1BB220}"/>
                </a:ext>
              </a:extLst>
            </p:cNvPr>
            <p:cNvSpPr/>
            <p:nvPr/>
          </p:nvSpPr>
          <p:spPr>
            <a:xfrm>
              <a:off x="8624867" y="5292198"/>
              <a:ext cx="67018" cy="89700"/>
            </a:xfrm>
            <a:custGeom>
              <a:avLst/>
              <a:gdLst>
                <a:gd name="connsiteX0" fmla="*/ 114 w 67018"/>
                <a:gd name="connsiteY0" fmla="*/ 89700 h 89700"/>
                <a:gd name="connsiteX1" fmla="*/ 114 w 67018"/>
                <a:gd name="connsiteY1" fmla="*/ 0 h 89700"/>
                <a:gd name="connsiteX2" fmla="*/ 64967 w 67018"/>
                <a:gd name="connsiteY2" fmla="*/ 0 h 89700"/>
                <a:gd name="connsiteX3" fmla="*/ 64967 w 67018"/>
                <a:gd name="connsiteY3" fmla="*/ 10600 h 89700"/>
                <a:gd name="connsiteX4" fmla="*/ 11968 w 67018"/>
                <a:gd name="connsiteY4" fmla="*/ 10600 h 89700"/>
                <a:gd name="connsiteX5" fmla="*/ 11968 w 67018"/>
                <a:gd name="connsiteY5" fmla="*/ 38068 h 89700"/>
                <a:gd name="connsiteX6" fmla="*/ 61662 w 67018"/>
                <a:gd name="connsiteY6" fmla="*/ 38068 h 89700"/>
                <a:gd name="connsiteX7" fmla="*/ 61662 w 67018"/>
                <a:gd name="connsiteY7" fmla="*/ 48554 h 89700"/>
                <a:gd name="connsiteX8" fmla="*/ 11968 w 67018"/>
                <a:gd name="connsiteY8" fmla="*/ 48554 h 89700"/>
                <a:gd name="connsiteX9" fmla="*/ 11968 w 67018"/>
                <a:gd name="connsiteY9" fmla="*/ 79100 h 89700"/>
                <a:gd name="connsiteX10" fmla="*/ 67019 w 67018"/>
                <a:gd name="connsiteY10" fmla="*/ 79100 h 89700"/>
                <a:gd name="connsiteX11" fmla="*/ 67019 w 67018"/>
                <a:gd name="connsiteY11" fmla="*/ 89700 h 89700"/>
                <a:gd name="connsiteX12" fmla="*/ 0 w 67018"/>
                <a:gd name="connsiteY12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018" h="89700">
                  <a:moveTo>
                    <a:pt x="114" y="89700"/>
                  </a:moveTo>
                  <a:lnTo>
                    <a:pt x="114" y="0"/>
                  </a:lnTo>
                  <a:lnTo>
                    <a:pt x="64967" y="0"/>
                  </a:lnTo>
                  <a:lnTo>
                    <a:pt x="64967" y="10600"/>
                  </a:lnTo>
                  <a:lnTo>
                    <a:pt x="11968" y="10600"/>
                  </a:lnTo>
                  <a:lnTo>
                    <a:pt x="11968" y="38068"/>
                  </a:lnTo>
                  <a:lnTo>
                    <a:pt x="61662" y="38068"/>
                  </a:lnTo>
                  <a:lnTo>
                    <a:pt x="61662" y="48554"/>
                  </a:lnTo>
                  <a:lnTo>
                    <a:pt x="11968" y="48554"/>
                  </a:lnTo>
                  <a:lnTo>
                    <a:pt x="11968" y="79100"/>
                  </a:lnTo>
                  <a:lnTo>
                    <a:pt x="67019" y="79100"/>
                  </a:lnTo>
                  <a:lnTo>
                    <a:pt x="67019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32959FBF-FE80-4648-5E83-D2671D894A7B}"/>
                </a:ext>
              </a:extLst>
            </p:cNvPr>
            <p:cNvSpPr/>
            <p:nvPr/>
          </p:nvSpPr>
          <p:spPr>
            <a:xfrm>
              <a:off x="8706589" y="5316931"/>
              <a:ext cx="52885" cy="66448"/>
            </a:xfrm>
            <a:custGeom>
              <a:avLst/>
              <a:gdLst>
                <a:gd name="connsiteX0" fmla="*/ 42855 w 52885"/>
                <a:gd name="connsiteY0" fmla="*/ 64967 h 66448"/>
                <a:gd name="connsiteX1" fmla="*/ 42855 w 52885"/>
                <a:gd name="connsiteY1" fmla="*/ 55393 h 66448"/>
                <a:gd name="connsiteX2" fmla="*/ 22225 w 52885"/>
                <a:gd name="connsiteY2" fmla="*/ 66449 h 66448"/>
                <a:gd name="connsiteX3" fmla="*/ 11511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9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5 w 52885"/>
                <a:gd name="connsiteY17" fmla="*/ 0 h 66448"/>
                <a:gd name="connsiteX18" fmla="*/ 52885 w 52885"/>
                <a:gd name="connsiteY18" fmla="*/ 64967 h 66448"/>
                <a:gd name="connsiteX19" fmla="*/ 43083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5" y="64967"/>
                  </a:moveTo>
                  <a:lnTo>
                    <a:pt x="42855" y="55393"/>
                  </a:lnTo>
                  <a:cubicBezTo>
                    <a:pt x="37840" y="62688"/>
                    <a:pt x="30888" y="66449"/>
                    <a:pt x="22225" y="66449"/>
                  </a:cubicBezTo>
                  <a:cubicBezTo>
                    <a:pt x="18350" y="66449"/>
                    <a:pt x="14817" y="65765"/>
                    <a:pt x="11511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2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2"/>
                    <a:pt x="38752" y="50492"/>
                    <a:pt x="40006" y="47529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5" y="0"/>
                  </a:lnTo>
                  <a:lnTo>
                    <a:pt x="52885" y="64967"/>
                  </a:lnTo>
                  <a:lnTo>
                    <a:pt x="43083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39DCA937-1205-0CBB-0289-44D46C4F9592}"/>
                </a:ext>
              </a:extLst>
            </p:cNvPr>
            <p:cNvSpPr/>
            <p:nvPr/>
          </p:nvSpPr>
          <p:spPr>
            <a:xfrm>
              <a:off x="8776343" y="5315449"/>
              <a:ext cx="35333" cy="66562"/>
            </a:xfrm>
            <a:custGeom>
              <a:avLst/>
              <a:gdLst>
                <a:gd name="connsiteX0" fmla="*/ 0 w 35333"/>
                <a:gd name="connsiteY0" fmla="*/ 66449 h 66562"/>
                <a:gd name="connsiteX1" fmla="*/ 0 w 35333"/>
                <a:gd name="connsiteY1" fmla="*/ 1482 h 66562"/>
                <a:gd name="connsiteX2" fmla="*/ 9916 w 35333"/>
                <a:gd name="connsiteY2" fmla="*/ 1482 h 66562"/>
                <a:gd name="connsiteX3" fmla="*/ 9916 w 35333"/>
                <a:gd name="connsiteY3" fmla="*/ 11284 h 66562"/>
                <a:gd name="connsiteX4" fmla="*/ 16983 w 35333"/>
                <a:gd name="connsiteY4" fmla="*/ 2166 h 66562"/>
                <a:gd name="connsiteX5" fmla="*/ 24049 w 35333"/>
                <a:gd name="connsiteY5" fmla="*/ 0 h 66562"/>
                <a:gd name="connsiteX6" fmla="*/ 35333 w 35333"/>
                <a:gd name="connsiteY6" fmla="*/ 3533 h 66562"/>
                <a:gd name="connsiteX7" fmla="*/ 31572 w 35333"/>
                <a:gd name="connsiteY7" fmla="*/ 13791 h 66562"/>
                <a:gd name="connsiteX8" fmla="*/ 23479 w 35333"/>
                <a:gd name="connsiteY8" fmla="*/ 11398 h 66562"/>
                <a:gd name="connsiteX9" fmla="*/ 16983 w 35333"/>
                <a:gd name="connsiteY9" fmla="*/ 13563 h 66562"/>
                <a:gd name="connsiteX10" fmla="*/ 12880 w 35333"/>
                <a:gd name="connsiteY10" fmla="*/ 19604 h 66562"/>
                <a:gd name="connsiteX11" fmla="*/ 11056 w 35333"/>
                <a:gd name="connsiteY11" fmla="*/ 32484 h 66562"/>
                <a:gd name="connsiteX12" fmla="*/ 11056 w 35333"/>
                <a:gd name="connsiteY12" fmla="*/ 66563 h 66562"/>
                <a:gd name="connsiteX13" fmla="*/ 0 w 35333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2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1284"/>
                  </a:lnTo>
                  <a:cubicBezTo>
                    <a:pt x="12424" y="6725"/>
                    <a:pt x="14817" y="3647"/>
                    <a:pt x="16983" y="2166"/>
                  </a:cubicBezTo>
                  <a:cubicBezTo>
                    <a:pt x="19148" y="684"/>
                    <a:pt x="21428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80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C7CFEDA2-15FD-16B5-3003-779EEEBE6B87}"/>
                </a:ext>
              </a:extLst>
            </p:cNvPr>
            <p:cNvSpPr/>
            <p:nvPr/>
          </p:nvSpPr>
          <p:spPr>
            <a:xfrm>
              <a:off x="8813842" y="5315449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1 h 67930"/>
                <a:gd name="connsiteX2" fmla="*/ 30546 w 60977"/>
                <a:gd name="connsiteY2" fmla="*/ 0 h 67930"/>
                <a:gd name="connsiteX3" fmla="*/ 52429 w 60977"/>
                <a:gd name="connsiteY3" fmla="*/ 8776 h 67930"/>
                <a:gd name="connsiteX4" fmla="*/ 60978 w 60977"/>
                <a:gd name="connsiteY4" fmla="*/ 33054 h 67930"/>
                <a:gd name="connsiteX5" fmla="*/ 57217 w 60977"/>
                <a:gd name="connsiteY5" fmla="*/ 52772 h 67930"/>
                <a:gd name="connsiteX6" fmla="*/ 46275 w 60977"/>
                <a:gd name="connsiteY6" fmla="*/ 63942 h 67930"/>
                <a:gd name="connsiteX7" fmla="*/ 30546 w 60977"/>
                <a:gd name="connsiteY7" fmla="*/ 67930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8 w 60977"/>
                <a:gd name="connsiteY11" fmla="*/ 52658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8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3"/>
                    <a:pt x="10144" y="7181"/>
                  </a:cubicBezTo>
                  <a:cubicBezTo>
                    <a:pt x="15729" y="2394"/>
                    <a:pt x="22567" y="0"/>
                    <a:pt x="30546" y="0"/>
                  </a:cubicBezTo>
                  <a:cubicBezTo>
                    <a:pt x="39436" y="0"/>
                    <a:pt x="46845" y="2964"/>
                    <a:pt x="52429" y="8776"/>
                  </a:cubicBezTo>
                  <a:cubicBezTo>
                    <a:pt x="58128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2"/>
                  </a:cubicBezTo>
                  <a:cubicBezTo>
                    <a:pt x="41488" y="66563"/>
                    <a:pt x="36245" y="67930"/>
                    <a:pt x="30546" y="67930"/>
                  </a:cubicBezTo>
                  <a:cubicBezTo>
                    <a:pt x="21427" y="67930"/>
                    <a:pt x="14133" y="64967"/>
                    <a:pt x="8434" y="59154"/>
                  </a:cubicBezTo>
                  <a:cubicBezTo>
                    <a:pt x="2849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8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0" y="48327"/>
                    <a:pt x="49694" y="42058"/>
                    <a:pt x="49694" y="33509"/>
                  </a:cubicBezTo>
                  <a:cubicBezTo>
                    <a:pt x="49694" y="25417"/>
                    <a:pt x="47870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8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B8CE536D-2C58-218E-3CFD-868A3E8B00D0}"/>
                </a:ext>
              </a:extLst>
            </p:cNvPr>
            <p:cNvSpPr/>
            <p:nvPr/>
          </p:nvSpPr>
          <p:spPr>
            <a:xfrm>
              <a:off x="8887699" y="5315449"/>
              <a:ext cx="56419" cy="91410"/>
            </a:xfrm>
            <a:custGeom>
              <a:avLst/>
              <a:gdLst>
                <a:gd name="connsiteX0" fmla="*/ 0 w 56419"/>
                <a:gd name="connsiteY0" fmla="*/ 91410 h 91410"/>
                <a:gd name="connsiteX1" fmla="*/ 0 w 56419"/>
                <a:gd name="connsiteY1" fmla="*/ 1482 h 91410"/>
                <a:gd name="connsiteX2" fmla="*/ 10030 w 56419"/>
                <a:gd name="connsiteY2" fmla="*/ 1482 h 91410"/>
                <a:gd name="connsiteX3" fmla="*/ 10030 w 56419"/>
                <a:gd name="connsiteY3" fmla="*/ 9916 h 91410"/>
                <a:gd name="connsiteX4" fmla="*/ 18009 w 56419"/>
                <a:gd name="connsiteY4" fmla="*/ 2508 h 91410"/>
                <a:gd name="connsiteX5" fmla="*/ 28836 w 56419"/>
                <a:gd name="connsiteY5" fmla="*/ 0 h 91410"/>
                <a:gd name="connsiteX6" fmla="*/ 43539 w 56419"/>
                <a:gd name="connsiteY6" fmla="*/ 4331 h 91410"/>
                <a:gd name="connsiteX7" fmla="*/ 53114 w 56419"/>
                <a:gd name="connsiteY7" fmla="*/ 16413 h 91410"/>
                <a:gd name="connsiteX8" fmla="*/ 56419 w 56419"/>
                <a:gd name="connsiteY8" fmla="*/ 33509 h 91410"/>
                <a:gd name="connsiteX9" fmla="*/ 52886 w 56419"/>
                <a:gd name="connsiteY9" fmla="*/ 51518 h 91410"/>
                <a:gd name="connsiteX10" fmla="*/ 42514 w 56419"/>
                <a:gd name="connsiteY10" fmla="*/ 63713 h 91410"/>
                <a:gd name="connsiteX11" fmla="*/ 28152 w 56419"/>
                <a:gd name="connsiteY11" fmla="*/ 67930 h 91410"/>
                <a:gd name="connsiteX12" fmla="*/ 18236 w 56419"/>
                <a:gd name="connsiteY12" fmla="*/ 65651 h 91410"/>
                <a:gd name="connsiteX13" fmla="*/ 11056 w 56419"/>
                <a:gd name="connsiteY13" fmla="*/ 59724 h 91410"/>
                <a:gd name="connsiteX14" fmla="*/ 11056 w 56419"/>
                <a:gd name="connsiteY14" fmla="*/ 91410 h 91410"/>
                <a:gd name="connsiteX15" fmla="*/ 0 w 56419"/>
                <a:gd name="connsiteY15" fmla="*/ 91410 h 91410"/>
                <a:gd name="connsiteX16" fmla="*/ 10030 w 56419"/>
                <a:gd name="connsiteY16" fmla="*/ 34307 h 91410"/>
                <a:gd name="connsiteX17" fmla="*/ 15159 w 56419"/>
                <a:gd name="connsiteY17" fmla="*/ 52886 h 91410"/>
                <a:gd name="connsiteX18" fmla="*/ 27469 w 56419"/>
                <a:gd name="connsiteY18" fmla="*/ 58927 h 91410"/>
                <a:gd name="connsiteX19" fmla="*/ 40006 w 56419"/>
                <a:gd name="connsiteY19" fmla="*/ 52772 h 91410"/>
                <a:gd name="connsiteX20" fmla="*/ 45249 w 56419"/>
                <a:gd name="connsiteY20" fmla="*/ 33509 h 91410"/>
                <a:gd name="connsiteX21" fmla="*/ 40120 w 56419"/>
                <a:gd name="connsiteY21" fmla="*/ 14931 h 91410"/>
                <a:gd name="connsiteX22" fmla="*/ 27925 w 56419"/>
                <a:gd name="connsiteY22" fmla="*/ 8776 h 91410"/>
                <a:gd name="connsiteX23" fmla="*/ 15501 w 56419"/>
                <a:gd name="connsiteY23" fmla="*/ 15387 h 91410"/>
                <a:gd name="connsiteX24" fmla="*/ 10030 w 56419"/>
                <a:gd name="connsiteY24" fmla="*/ 34535 h 9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9" h="91410">
                  <a:moveTo>
                    <a:pt x="0" y="91410"/>
                  </a:moveTo>
                  <a:lnTo>
                    <a:pt x="0" y="1482"/>
                  </a:lnTo>
                  <a:lnTo>
                    <a:pt x="10030" y="1482"/>
                  </a:lnTo>
                  <a:lnTo>
                    <a:pt x="10030" y="9916"/>
                  </a:lnTo>
                  <a:cubicBezTo>
                    <a:pt x="12424" y="6611"/>
                    <a:pt x="15045" y="4103"/>
                    <a:pt x="18009" y="2508"/>
                  </a:cubicBezTo>
                  <a:cubicBezTo>
                    <a:pt x="20972" y="798"/>
                    <a:pt x="24619" y="0"/>
                    <a:pt x="28836" y="0"/>
                  </a:cubicBezTo>
                  <a:cubicBezTo>
                    <a:pt x="34421" y="0"/>
                    <a:pt x="39322" y="1482"/>
                    <a:pt x="43539" y="4331"/>
                  </a:cubicBezTo>
                  <a:cubicBezTo>
                    <a:pt x="47757" y="7181"/>
                    <a:pt x="50948" y="11170"/>
                    <a:pt x="53114" y="16413"/>
                  </a:cubicBezTo>
                  <a:cubicBezTo>
                    <a:pt x="55279" y="21656"/>
                    <a:pt x="56419" y="27355"/>
                    <a:pt x="56419" y="33509"/>
                  </a:cubicBezTo>
                  <a:cubicBezTo>
                    <a:pt x="56419" y="40120"/>
                    <a:pt x="55165" y="46161"/>
                    <a:pt x="52886" y="51518"/>
                  </a:cubicBezTo>
                  <a:cubicBezTo>
                    <a:pt x="50492" y="56875"/>
                    <a:pt x="47073" y="60978"/>
                    <a:pt x="42514" y="63713"/>
                  </a:cubicBezTo>
                  <a:cubicBezTo>
                    <a:pt x="37955" y="66563"/>
                    <a:pt x="33168" y="67930"/>
                    <a:pt x="28152" y="67930"/>
                  </a:cubicBezTo>
                  <a:cubicBezTo>
                    <a:pt x="24505" y="67930"/>
                    <a:pt x="21200" y="67133"/>
                    <a:pt x="18236" y="65651"/>
                  </a:cubicBezTo>
                  <a:cubicBezTo>
                    <a:pt x="15273" y="64169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030" y="34307"/>
                  </a:moveTo>
                  <a:cubicBezTo>
                    <a:pt x="10030" y="42628"/>
                    <a:pt x="11740" y="48896"/>
                    <a:pt x="15159" y="52886"/>
                  </a:cubicBezTo>
                  <a:cubicBezTo>
                    <a:pt x="18578" y="56875"/>
                    <a:pt x="22681" y="58927"/>
                    <a:pt x="27469" y="58927"/>
                  </a:cubicBezTo>
                  <a:cubicBezTo>
                    <a:pt x="32256" y="58927"/>
                    <a:pt x="36587" y="56875"/>
                    <a:pt x="40006" y="52772"/>
                  </a:cubicBezTo>
                  <a:cubicBezTo>
                    <a:pt x="43539" y="48668"/>
                    <a:pt x="45249" y="42172"/>
                    <a:pt x="45249" y="33509"/>
                  </a:cubicBezTo>
                  <a:cubicBezTo>
                    <a:pt x="45249" y="24847"/>
                    <a:pt x="43539" y="19034"/>
                    <a:pt x="40120" y="14931"/>
                  </a:cubicBezTo>
                  <a:cubicBezTo>
                    <a:pt x="36701" y="10828"/>
                    <a:pt x="32598" y="8776"/>
                    <a:pt x="27925" y="8776"/>
                  </a:cubicBezTo>
                  <a:cubicBezTo>
                    <a:pt x="23252" y="8776"/>
                    <a:pt x="19034" y="10942"/>
                    <a:pt x="15501" y="15387"/>
                  </a:cubicBezTo>
                  <a:cubicBezTo>
                    <a:pt x="11854" y="19718"/>
                    <a:pt x="10030" y="26101"/>
                    <a:pt x="10030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4DED09E0-19CB-5904-7569-F7895013556A}"/>
                </a:ext>
              </a:extLst>
            </p:cNvPr>
            <p:cNvSpPr/>
            <p:nvPr/>
          </p:nvSpPr>
          <p:spPr>
            <a:xfrm>
              <a:off x="8953692" y="5315563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6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7 h 67816"/>
                <a:gd name="connsiteX13" fmla="*/ 31116 w 59952"/>
                <a:gd name="connsiteY13" fmla="*/ 58926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6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6"/>
                    <a:pt x="30888" y="67816"/>
                  </a:cubicBezTo>
                  <a:cubicBezTo>
                    <a:pt x="21428" y="67816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2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0DD52A4C-D00A-40C1-4182-A51A605B03CD}"/>
                </a:ext>
              </a:extLst>
            </p:cNvPr>
            <p:cNvSpPr/>
            <p:nvPr/>
          </p:nvSpPr>
          <p:spPr>
            <a:xfrm>
              <a:off x="6264734" y="5442648"/>
              <a:ext cx="11853" cy="89700"/>
            </a:xfrm>
            <a:custGeom>
              <a:avLst/>
              <a:gdLst>
                <a:gd name="connsiteX0" fmla="*/ 0 w 11853"/>
                <a:gd name="connsiteY0" fmla="*/ 89700 h 89700"/>
                <a:gd name="connsiteX1" fmla="*/ 0 w 11853"/>
                <a:gd name="connsiteY1" fmla="*/ 0 h 89700"/>
                <a:gd name="connsiteX2" fmla="*/ 11854 w 11853"/>
                <a:gd name="connsiteY2" fmla="*/ 0 h 89700"/>
                <a:gd name="connsiteX3" fmla="*/ 11854 w 11853"/>
                <a:gd name="connsiteY3" fmla="*/ 89700 h 89700"/>
                <a:gd name="connsiteX4" fmla="*/ 0 w 11853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3" h="89700">
                  <a:moveTo>
                    <a:pt x="0" y="89700"/>
                  </a:moveTo>
                  <a:lnTo>
                    <a:pt x="0" y="0"/>
                  </a:lnTo>
                  <a:lnTo>
                    <a:pt x="11854" y="0"/>
                  </a:lnTo>
                  <a:lnTo>
                    <a:pt x="11854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1C59A98D-057C-CE0C-C29F-8C4071FA241F}"/>
                </a:ext>
              </a:extLst>
            </p:cNvPr>
            <p:cNvSpPr/>
            <p:nvPr/>
          </p:nvSpPr>
          <p:spPr>
            <a:xfrm>
              <a:off x="6296078" y="546589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1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2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1" y="9688"/>
                  </a:cubicBezTo>
                  <a:cubicBezTo>
                    <a:pt x="23708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0AD37E4D-8CB2-631A-5D6A-C45B1C68BC40}"/>
                </a:ext>
              </a:extLst>
            </p:cNvPr>
            <p:cNvSpPr/>
            <p:nvPr/>
          </p:nvSpPr>
          <p:spPr>
            <a:xfrm>
              <a:off x="6365719" y="5442648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69ECFC7C-104A-942F-0114-656E870B96B0}"/>
                </a:ext>
              </a:extLst>
            </p:cNvPr>
            <p:cNvSpPr/>
            <p:nvPr/>
          </p:nvSpPr>
          <p:spPr>
            <a:xfrm>
              <a:off x="6387260" y="54446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3 w 31799"/>
                <a:gd name="connsiteY5" fmla="*/ 68615 h 88560"/>
                <a:gd name="connsiteX6" fmla="*/ 8093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3 w 31799"/>
                <a:gd name="connsiteY9" fmla="*/ 22682 h 88560"/>
                <a:gd name="connsiteX10" fmla="*/ 8093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9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3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3" y="75225"/>
                    <a:pt x="8093" y="68615"/>
                  </a:cubicBezTo>
                  <a:lnTo>
                    <a:pt x="8093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3" y="22682"/>
                  </a:lnTo>
                  <a:lnTo>
                    <a:pt x="8093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9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0C0C8630-F534-DBE6-BD72-A018BD150E7C}"/>
                </a:ext>
              </a:extLst>
            </p:cNvPr>
            <p:cNvSpPr/>
            <p:nvPr/>
          </p:nvSpPr>
          <p:spPr>
            <a:xfrm>
              <a:off x="6428178" y="5442648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1333070D-B8BD-DC19-7DC0-BFD06740AF0C}"/>
                </a:ext>
              </a:extLst>
            </p:cNvPr>
            <p:cNvSpPr/>
            <p:nvPr/>
          </p:nvSpPr>
          <p:spPr>
            <a:xfrm>
              <a:off x="6452114" y="5465785"/>
              <a:ext cx="59610" cy="68044"/>
            </a:xfrm>
            <a:custGeom>
              <a:avLst/>
              <a:gdLst>
                <a:gd name="connsiteX0" fmla="*/ 46161 w 59610"/>
                <a:gd name="connsiteY0" fmla="*/ 58585 h 68044"/>
                <a:gd name="connsiteX1" fmla="*/ 34421 w 59610"/>
                <a:gd name="connsiteY1" fmla="*/ 65879 h 68044"/>
                <a:gd name="connsiteX2" fmla="*/ 22226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1 w 59610"/>
                <a:gd name="connsiteY29" fmla="*/ 38183 h 68044"/>
                <a:gd name="connsiteX30" fmla="*/ 17667 w 59610"/>
                <a:gd name="connsiteY30" fmla="*/ 40348 h 68044"/>
                <a:gd name="connsiteX31" fmla="*/ 13336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1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5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6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5"/>
                    <a:pt x="41146" y="26671"/>
                    <a:pt x="45249" y="25189"/>
                  </a:cubicBezTo>
                  <a:cubicBezTo>
                    <a:pt x="45249" y="23708"/>
                    <a:pt x="45249" y="22681"/>
                    <a:pt x="45249" y="22339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2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3"/>
                  </a:cubicBezTo>
                  <a:cubicBezTo>
                    <a:pt x="22682" y="38866"/>
                    <a:pt x="19490" y="39550"/>
                    <a:pt x="17667" y="40348"/>
                  </a:cubicBezTo>
                  <a:cubicBezTo>
                    <a:pt x="15843" y="41146"/>
                    <a:pt x="14361" y="42400"/>
                    <a:pt x="13336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8"/>
                    <a:pt x="12994" y="54481"/>
                    <a:pt x="15159" y="56419"/>
                  </a:cubicBezTo>
                  <a:cubicBezTo>
                    <a:pt x="17325" y="58356"/>
                    <a:pt x="20630" y="59382"/>
                    <a:pt x="24961" y="59382"/>
                  </a:cubicBezTo>
                  <a:cubicBezTo>
                    <a:pt x="29292" y="59382"/>
                    <a:pt x="32940" y="58471"/>
                    <a:pt x="36245" y="56647"/>
                  </a:cubicBezTo>
                  <a:cubicBezTo>
                    <a:pt x="39550" y="54823"/>
                    <a:pt x="41944" y="52202"/>
                    <a:pt x="43539" y="49011"/>
                  </a:cubicBezTo>
                  <a:cubicBezTo>
                    <a:pt x="44679" y="46503"/>
                    <a:pt x="45363" y="42856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4C94B3B8-85DC-2FCC-C4DB-04AF653E5FAF}"/>
                </a:ext>
              </a:extLst>
            </p:cNvPr>
            <p:cNvSpPr/>
            <p:nvPr/>
          </p:nvSpPr>
          <p:spPr>
            <a:xfrm>
              <a:off x="6519246" y="54446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799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9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799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3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9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3B1ABC06-6318-7DB2-AB3A-E789EC8808F3}"/>
                </a:ext>
              </a:extLst>
            </p:cNvPr>
            <p:cNvSpPr/>
            <p:nvPr/>
          </p:nvSpPr>
          <p:spPr>
            <a:xfrm>
              <a:off x="6560164" y="5442648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0D0A2FCD-9C74-04A3-8661-8D3C2EEECF1A}"/>
                </a:ext>
              </a:extLst>
            </p:cNvPr>
            <p:cNvSpPr/>
            <p:nvPr/>
          </p:nvSpPr>
          <p:spPr>
            <a:xfrm>
              <a:off x="6581136" y="5467381"/>
              <a:ext cx="59610" cy="65081"/>
            </a:xfrm>
            <a:custGeom>
              <a:avLst/>
              <a:gdLst>
                <a:gd name="connsiteX0" fmla="*/ 24733 w 59610"/>
                <a:gd name="connsiteY0" fmla="*/ 64967 h 65081"/>
                <a:gd name="connsiteX1" fmla="*/ 0 w 59610"/>
                <a:gd name="connsiteY1" fmla="*/ 0 h 65081"/>
                <a:gd name="connsiteX2" fmla="*/ 11626 w 59610"/>
                <a:gd name="connsiteY2" fmla="*/ 0 h 65081"/>
                <a:gd name="connsiteX3" fmla="*/ 25531 w 59610"/>
                <a:gd name="connsiteY3" fmla="*/ 38980 h 65081"/>
                <a:gd name="connsiteX4" fmla="*/ 29748 w 59610"/>
                <a:gd name="connsiteY4" fmla="*/ 52087 h 65081"/>
                <a:gd name="connsiteX5" fmla="*/ 33851 w 59610"/>
                <a:gd name="connsiteY5" fmla="*/ 39778 h 65081"/>
                <a:gd name="connsiteX6" fmla="*/ 48326 w 59610"/>
                <a:gd name="connsiteY6" fmla="*/ 114 h 65081"/>
                <a:gd name="connsiteX7" fmla="*/ 59610 w 59610"/>
                <a:gd name="connsiteY7" fmla="*/ 114 h 65081"/>
                <a:gd name="connsiteX8" fmla="*/ 34991 w 59610"/>
                <a:gd name="connsiteY8" fmla="*/ 65081 h 65081"/>
                <a:gd name="connsiteX9" fmla="*/ 24733 w 59610"/>
                <a:gd name="connsiteY9" fmla="*/ 65081 h 6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610" h="65081">
                  <a:moveTo>
                    <a:pt x="24733" y="64967"/>
                  </a:moveTo>
                  <a:lnTo>
                    <a:pt x="0" y="0"/>
                  </a:lnTo>
                  <a:lnTo>
                    <a:pt x="11626" y="0"/>
                  </a:lnTo>
                  <a:lnTo>
                    <a:pt x="25531" y="38980"/>
                  </a:lnTo>
                  <a:cubicBezTo>
                    <a:pt x="27013" y="43197"/>
                    <a:pt x="28380" y="47528"/>
                    <a:pt x="29748" y="52087"/>
                  </a:cubicBezTo>
                  <a:cubicBezTo>
                    <a:pt x="30774" y="48668"/>
                    <a:pt x="32142" y="44565"/>
                    <a:pt x="33851" y="39778"/>
                  </a:cubicBezTo>
                  <a:lnTo>
                    <a:pt x="48326" y="114"/>
                  </a:lnTo>
                  <a:lnTo>
                    <a:pt x="59610" y="114"/>
                  </a:lnTo>
                  <a:lnTo>
                    <a:pt x="34991" y="65081"/>
                  </a:lnTo>
                  <a:lnTo>
                    <a:pt x="24733" y="65081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AC3CD7C4-7CE3-4453-CEDA-7DBE5DC98B10}"/>
                </a:ext>
              </a:extLst>
            </p:cNvPr>
            <p:cNvSpPr/>
            <p:nvPr/>
          </p:nvSpPr>
          <p:spPr>
            <a:xfrm>
              <a:off x="6646787" y="5465899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6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7 h 67816"/>
                <a:gd name="connsiteX13" fmla="*/ 31116 w 59951"/>
                <a:gd name="connsiteY13" fmla="*/ 58926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6"/>
                    <a:pt x="30888" y="67816"/>
                  </a:cubicBezTo>
                  <a:cubicBezTo>
                    <a:pt x="21428" y="67816"/>
                    <a:pt x="13791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428" y="0"/>
                    <a:pt x="30318" y="0"/>
                  </a:cubicBezTo>
                  <a:cubicBezTo>
                    <a:pt x="39208" y="0"/>
                    <a:pt x="46161" y="2963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7"/>
                  </a:cubicBezTo>
                  <a:cubicBezTo>
                    <a:pt x="21200" y="56989"/>
                    <a:pt x="25759" y="58926"/>
                    <a:pt x="31116" y="58926"/>
                  </a:cubicBezTo>
                  <a:cubicBezTo>
                    <a:pt x="35105" y="58926"/>
                    <a:pt x="38638" y="57900"/>
                    <a:pt x="41488" y="55735"/>
                  </a:cubicBezTo>
                  <a:cubicBezTo>
                    <a:pt x="44337" y="53569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5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16D5E358-CBDC-D1CB-9159-1BD97B32A19B}"/>
                </a:ext>
              </a:extLst>
            </p:cNvPr>
            <p:cNvSpPr/>
            <p:nvPr/>
          </p:nvSpPr>
          <p:spPr>
            <a:xfrm>
              <a:off x="6715744" y="5494394"/>
              <a:ext cx="33851" cy="11055"/>
            </a:xfrm>
            <a:custGeom>
              <a:avLst/>
              <a:gdLst>
                <a:gd name="connsiteX0" fmla="*/ 0 w 33851"/>
                <a:gd name="connsiteY0" fmla="*/ 11056 h 11055"/>
                <a:gd name="connsiteX1" fmla="*/ 0 w 33851"/>
                <a:gd name="connsiteY1" fmla="*/ 0 h 11055"/>
                <a:gd name="connsiteX2" fmla="*/ 33851 w 33851"/>
                <a:gd name="connsiteY2" fmla="*/ 0 h 11055"/>
                <a:gd name="connsiteX3" fmla="*/ 33851 w 33851"/>
                <a:gd name="connsiteY3" fmla="*/ 11056 h 11055"/>
                <a:gd name="connsiteX4" fmla="*/ 0 w 33851"/>
                <a:gd name="connsiteY4" fmla="*/ 11056 h 1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51" h="11055">
                  <a:moveTo>
                    <a:pt x="0" y="11056"/>
                  </a:moveTo>
                  <a:lnTo>
                    <a:pt x="0" y="0"/>
                  </a:lnTo>
                  <a:lnTo>
                    <a:pt x="33851" y="0"/>
                  </a:lnTo>
                  <a:lnTo>
                    <a:pt x="33851" y="11056"/>
                  </a:lnTo>
                  <a:lnTo>
                    <a:pt x="0" y="1105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E9AC10AA-7F2B-E600-3B9D-7FE860731F3C}"/>
                </a:ext>
              </a:extLst>
            </p:cNvPr>
            <p:cNvSpPr/>
            <p:nvPr/>
          </p:nvSpPr>
          <p:spPr>
            <a:xfrm>
              <a:off x="6844196" y="5440938"/>
              <a:ext cx="79328" cy="92891"/>
            </a:xfrm>
            <a:custGeom>
              <a:avLst/>
              <a:gdLst>
                <a:gd name="connsiteX0" fmla="*/ 67475 w 79328"/>
                <a:gd name="connsiteY0" fmla="*/ 59952 h 92891"/>
                <a:gd name="connsiteX1" fmla="*/ 79329 w 79328"/>
                <a:gd name="connsiteY1" fmla="*/ 62915 h 92891"/>
                <a:gd name="connsiteX2" fmla="*/ 65879 w 79328"/>
                <a:gd name="connsiteY2" fmla="*/ 85255 h 92891"/>
                <a:gd name="connsiteX3" fmla="*/ 42172 w 79328"/>
                <a:gd name="connsiteY3" fmla="*/ 92892 h 92891"/>
                <a:gd name="connsiteX4" fmla="*/ 18578 w 79328"/>
                <a:gd name="connsiteY4" fmla="*/ 86965 h 92891"/>
                <a:gd name="connsiteX5" fmla="*/ 4787 w 79328"/>
                <a:gd name="connsiteY5" fmla="*/ 69868 h 92891"/>
                <a:gd name="connsiteX6" fmla="*/ 0 w 79328"/>
                <a:gd name="connsiteY6" fmla="*/ 45819 h 92891"/>
                <a:gd name="connsiteX7" fmla="*/ 5357 w 79328"/>
                <a:gd name="connsiteY7" fmla="*/ 21314 h 92891"/>
                <a:gd name="connsiteX8" fmla="*/ 20630 w 79328"/>
                <a:gd name="connsiteY8" fmla="*/ 5471 h 92891"/>
                <a:gd name="connsiteX9" fmla="*/ 42400 w 79328"/>
                <a:gd name="connsiteY9" fmla="*/ 0 h 92891"/>
                <a:gd name="connsiteX10" fmla="*/ 65081 w 79328"/>
                <a:gd name="connsiteY10" fmla="*/ 6839 h 92891"/>
                <a:gd name="connsiteX11" fmla="*/ 77847 w 79328"/>
                <a:gd name="connsiteY11" fmla="*/ 26101 h 92891"/>
                <a:gd name="connsiteX12" fmla="*/ 66107 w 79328"/>
                <a:gd name="connsiteY12" fmla="*/ 28836 h 92891"/>
                <a:gd name="connsiteX13" fmla="*/ 57103 w 79328"/>
                <a:gd name="connsiteY13" fmla="*/ 14589 h 92891"/>
                <a:gd name="connsiteX14" fmla="*/ 42172 w 79328"/>
                <a:gd name="connsiteY14" fmla="*/ 10144 h 92891"/>
                <a:gd name="connsiteX15" fmla="*/ 24847 w 79328"/>
                <a:gd name="connsiteY15" fmla="*/ 15159 h 92891"/>
                <a:gd name="connsiteX16" fmla="*/ 15045 w 79328"/>
                <a:gd name="connsiteY16" fmla="*/ 28494 h 92891"/>
                <a:gd name="connsiteX17" fmla="*/ 12196 w 79328"/>
                <a:gd name="connsiteY17" fmla="*/ 45705 h 92891"/>
                <a:gd name="connsiteX18" fmla="*/ 15501 w 79328"/>
                <a:gd name="connsiteY18" fmla="*/ 65651 h 92891"/>
                <a:gd name="connsiteX19" fmla="*/ 25873 w 79328"/>
                <a:gd name="connsiteY19" fmla="*/ 78417 h 92891"/>
                <a:gd name="connsiteX20" fmla="*/ 41146 w 79328"/>
                <a:gd name="connsiteY20" fmla="*/ 82634 h 92891"/>
                <a:gd name="connsiteX21" fmla="*/ 58015 w 79328"/>
                <a:gd name="connsiteY21" fmla="*/ 76935 h 92891"/>
                <a:gd name="connsiteX22" fmla="*/ 67361 w 79328"/>
                <a:gd name="connsiteY22" fmla="*/ 59838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28" h="92891">
                  <a:moveTo>
                    <a:pt x="67475" y="59952"/>
                  </a:moveTo>
                  <a:lnTo>
                    <a:pt x="79329" y="62915"/>
                  </a:lnTo>
                  <a:cubicBezTo>
                    <a:pt x="76821" y="72718"/>
                    <a:pt x="72376" y="80126"/>
                    <a:pt x="65879" y="85255"/>
                  </a:cubicBezTo>
                  <a:cubicBezTo>
                    <a:pt x="59383" y="90384"/>
                    <a:pt x="51518" y="92892"/>
                    <a:pt x="42172" y="92892"/>
                  </a:cubicBezTo>
                  <a:cubicBezTo>
                    <a:pt x="32826" y="92892"/>
                    <a:pt x="24619" y="90954"/>
                    <a:pt x="18578" y="86965"/>
                  </a:cubicBezTo>
                  <a:cubicBezTo>
                    <a:pt x="12538" y="82976"/>
                    <a:pt x="7864" y="77277"/>
                    <a:pt x="4787" y="69868"/>
                  </a:cubicBezTo>
                  <a:cubicBezTo>
                    <a:pt x="1596" y="62346"/>
                    <a:pt x="0" y="54367"/>
                    <a:pt x="0" y="45819"/>
                  </a:cubicBezTo>
                  <a:cubicBezTo>
                    <a:pt x="0" y="36473"/>
                    <a:pt x="1824" y="28267"/>
                    <a:pt x="5357" y="21314"/>
                  </a:cubicBezTo>
                  <a:cubicBezTo>
                    <a:pt x="8890" y="14361"/>
                    <a:pt x="14019" y="9118"/>
                    <a:pt x="20630" y="5471"/>
                  </a:cubicBezTo>
                  <a:cubicBezTo>
                    <a:pt x="27241" y="1824"/>
                    <a:pt x="34421" y="0"/>
                    <a:pt x="42400" y="0"/>
                  </a:cubicBezTo>
                  <a:cubicBezTo>
                    <a:pt x="51404" y="0"/>
                    <a:pt x="58927" y="2279"/>
                    <a:pt x="65081" y="6839"/>
                  </a:cubicBezTo>
                  <a:cubicBezTo>
                    <a:pt x="71236" y="11398"/>
                    <a:pt x="75453" y="17780"/>
                    <a:pt x="77847" y="26101"/>
                  </a:cubicBezTo>
                  <a:lnTo>
                    <a:pt x="66107" y="28836"/>
                  </a:lnTo>
                  <a:cubicBezTo>
                    <a:pt x="64056" y="22339"/>
                    <a:pt x="60978" y="17553"/>
                    <a:pt x="57103" y="14589"/>
                  </a:cubicBezTo>
                  <a:cubicBezTo>
                    <a:pt x="53114" y="11626"/>
                    <a:pt x="48213" y="10144"/>
                    <a:pt x="42172" y="10144"/>
                  </a:cubicBezTo>
                  <a:cubicBezTo>
                    <a:pt x="35333" y="10144"/>
                    <a:pt x="29520" y="11854"/>
                    <a:pt x="24847" y="15159"/>
                  </a:cubicBezTo>
                  <a:cubicBezTo>
                    <a:pt x="20174" y="18464"/>
                    <a:pt x="16983" y="22910"/>
                    <a:pt x="15045" y="28494"/>
                  </a:cubicBezTo>
                  <a:cubicBezTo>
                    <a:pt x="13221" y="34079"/>
                    <a:pt x="12196" y="39778"/>
                    <a:pt x="12196" y="45705"/>
                  </a:cubicBezTo>
                  <a:cubicBezTo>
                    <a:pt x="12196" y="53341"/>
                    <a:pt x="13336" y="59952"/>
                    <a:pt x="15501" y="65651"/>
                  </a:cubicBezTo>
                  <a:cubicBezTo>
                    <a:pt x="17781" y="71350"/>
                    <a:pt x="21200" y="75567"/>
                    <a:pt x="25873" y="78417"/>
                  </a:cubicBezTo>
                  <a:cubicBezTo>
                    <a:pt x="30546" y="81266"/>
                    <a:pt x="35675" y="82634"/>
                    <a:pt x="41146" y="82634"/>
                  </a:cubicBezTo>
                  <a:cubicBezTo>
                    <a:pt x="47757" y="82634"/>
                    <a:pt x="53455" y="80696"/>
                    <a:pt x="58015" y="76935"/>
                  </a:cubicBezTo>
                  <a:cubicBezTo>
                    <a:pt x="62574" y="73060"/>
                    <a:pt x="65765" y="67361"/>
                    <a:pt x="67361" y="59838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2413CB80-CC84-39D0-DEB7-FB967EDF4C21}"/>
                </a:ext>
              </a:extLst>
            </p:cNvPr>
            <p:cNvSpPr/>
            <p:nvPr/>
          </p:nvSpPr>
          <p:spPr>
            <a:xfrm>
              <a:off x="6936404" y="5442648"/>
              <a:ext cx="11055" cy="89700"/>
            </a:xfrm>
            <a:custGeom>
              <a:avLst/>
              <a:gdLst>
                <a:gd name="connsiteX0" fmla="*/ 0 w 11055"/>
                <a:gd name="connsiteY0" fmla="*/ 89700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89700 h 89700"/>
                <a:gd name="connsiteX4" fmla="*/ 0 w 11055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" h="89700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142FD250-773C-C3EE-6ADC-C9864165C25C}"/>
                </a:ext>
              </a:extLst>
            </p:cNvPr>
            <p:cNvSpPr/>
            <p:nvPr/>
          </p:nvSpPr>
          <p:spPr>
            <a:xfrm>
              <a:off x="6964443" y="5442648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7DF3D03B-1E32-F51A-B4AF-7E06B5F9FB20}"/>
                </a:ext>
              </a:extLst>
            </p:cNvPr>
            <p:cNvSpPr/>
            <p:nvPr/>
          </p:nvSpPr>
          <p:spPr>
            <a:xfrm>
              <a:off x="6992025" y="5466013"/>
              <a:ext cx="88104" cy="66563"/>
            </a:xfrm>
            <a:custGeom>
              <a:avLst/>
              <a:gdLst>
                <a:gd name="connsiteX0" fmla="*/ 114 w 88104"/>
                <a:gd name="connsiteY0" fmla="*/ 66335 h 66563"/>
                <a:gd name="connsiteX1" fmla="*/ 114 w 88104"/>
                <a:gd name="connsiteY1" fmla="*/ 1368 h 66563"/>
                <a:gd name="connsiteX2" fmla="*/ 9916 w 88104"/>
                <a:gd name="connsiteY2" fmla="*/ 1368 h 66563"/>
                <a:gd name="connsiteX3" fmla="*/ 9916 w 88104"/>
                <a:gd name="connsiteY3" fmla="*/ 10486 h 66563"/>
                <a:gd name="connsiteX4" fmla="*/ 18009 w 88104"/>
                <a:gd name="connsiteY4" fmla="*/ 2849 h 66563"/>
                <a:gd name="connsiteX5" fmla="*/ 29520 w 88104"/>
                <a:gd name="connsiteY5" fmla="*/ 0 h 66563"/>
                <a:gd name="connsiteX6" fmla="*/ 41374 w 88104"/>
                <a:gd name="connsiteY6" fmla="*/ 2964 h 66563"/>
                <a:gd name="connsiteX7" fmla="*/ 47871 w 88104"/>
                <a:gd name="connsiteY7" fmla="*/ 11398 h 66563"/>
                <a:gd name="connsiteX8" fmla="*/ 67931 w 88104"/>
                <a:gd name="connsiteY8" fmla="*/ 0 h 66563"/>
                <a:gd name="connsiteX9" fmla="*/ 82862 w 88104"/>
                <a:gd name="connsiteY9" fmla="*/ 5357 h 66563"/>
                <a:gd name="connsiteX10" fmla="*/ 88105 w 88104"/>
                <a:gd name="connsiteY10" fmla="*/ 21884 h 66563"/>
                <a:gd name="connsiteX11" fmla="*/ 88105 w 88104"/>
                <a:gd name="connsiteY11" fmla="*/ 66563 h 66563"/>
                <a:gd name="connsiteX12" fmla="*/ 77163 w 88104"/>
                <a:gd name="connsiteY12" fmla="*/ 66563 h 66563"/>
                <a:gd name="connsiteX13" fmla="*/ 77163 w 88104"/>
                <a:gd name="connsiteY13" fmla="*/ 25645 h 66563"/>
                <a:gd name="connsiteX14" fmla="*/ 76137 w 88104"/>
                <a:gd name="connsiteY14" fmla="*/ 16071 h 66563"/>
                <a:gd name="connsiteX15" fmla="*/ 72262 w 88104"/>
                <a:gd name="connsiteY15" fmla="*/ 11398 h 66563"/>
                <a:gd name="connsiteX16" fmla="*/ 65651 w 88104"/>
                <a:gd name="connsiteY16" fmla="*/ 9574 h 66563"/>
                <a:gd name="connsiteX17" fmla="*/ 54253 w 88104"/>
                <a:gd name="connsiteY17" fmla="*/ 14133 h 66563"/>
                <a:gd name="connsiteX18" fmla="*/ 49694 w 88104"/>
                <a:gd name="connsiteY18" fmla="*/ 28723 h 66563"/>
                <a:gd name="connsiteX19" fmla="*/ 49694 w 88104"/>
                <a:gd name="connsiteY19" fmla="*/ 66449 h 66563"/>
                <a:gd name="connsiteX20" fmla="*/ 38639 w 88104"/>
                <a:gd name="connsiteY20" fmla="*/ 66449 h 66563"/>
                <a:gd name="connsiteX21" fmla="*/ 38639 w 88104"/>
                <a:gd name="connsiteY21" fmla="*/ 24164 h 66563"/>
                <a:gd name="connsiteX22" fmla="*/ 35903 w 88104"/>
                <a:gd name="connsiteY22" fmla="*/ 13108 h 66563"/>
                <a:gd name="connsiteX23" fmla="*/ 27127 w 88104"/>
                <a:gd name="connsiteY23" fmla="*/ 9460 h 66563"/>
                <a:gd name="connsiteX24" fmla="*/ 18578 w 88104"/>
                <a:gd name="connsiteY24" fmla="*/ 11854 h 66563"/>
                <a:gd name="connsiteX25" fmla="*/ 12880 w 88104"/>
                <a:gd name="connsiteY25" fmla="*/ 19034 h 66563"/>
                <a:gd name="connsiteX26" fmla="*/ 11056 w 88104"/>
                <a:gd name="connsiteY26" fmla="*/ 32598 h 66563"/>
                <a:gd name="connsiteX27" fmla="*/ 11056 w 88104"/>
                <a:gd name="connsiteY27" fmla="*/ 66335 h 66563"/>
                <a:gd name="connsiteX28" fmla="*/ 0 w 88104"/>
                <a:gd name="connsiteY28" fmla="*/ 66335 h 6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04" h="66563">
                  <a:moveTo>
                    <a:pt x="114" y="66335"/>
                  </a:moveTo>
                  <a:lnTo>
                    <a:pt x="114" y="1368"/>
                  </a:lnTo>
                  <a:lnTo>
                    <a:pt x="9916" y="1368"/>
                  </a:lnTo>
                  <a:lnTo>
                    <a:pt x="9916" y="10486"/>
                  </a:lnTo>
                  <a:cubicBezTo>
                    <a:pt x="11968" y="7295"/>
                    <a:pt x="14703" y="4787"/>
                    <a:pt x="18009" y="2849"/>
                  </a:cubicBezTo>
                  <a:cubicBezTo>
                    <a:pt x="21428" y="912"/>
                    <a:pt x="25303" y="0"/>
                    <a:pt x="29520" y="0"/>
                  </a:cubicBezTo>
                  <a:cubicBezTo>
                    <a:pt x="34307" y="0"/>
                    <a:pt x="38297" y="1026"/>
                    <a:pt x="41374" y="2964"/>
                  </a:cubicBezTo>
                  <a:cubicBezTo>
                    <a:pt x="44452" y="5015"/>
                    <a:pt x="46617" y="7751"/>
                    <a:pt x="47871" y="11398"/>
                  </a:cubicBezTo>
                  <a:cubicBezTo>
                    <a:pt x="53000" y="3761"/>
                    <a:pt x="59724" y="0"/>
                    <a:pt x="67931" y="0"/>
                  </a:cubicBezTo>
                  <a:cubicBezTo>
                    <a:pt x="74427" y="0"/>
                    <a:pt x="79329" y="1824"/>
                    <a:pt x="82862" y="5357"/>
                  </a:cubicBezTo>
                  <a:cubicBezTo>
                    <a:pt x="86281" y="8891"/>
                    <a:pt x="88105" y="14475"/>
                    <a:pt x="88105" y="21884"/>
                  </a:cubicBezTo>
                  <a:lnTo>
                    <a:pt x="88105" y="66563"/>
                  </a:lnTo>
                  <a:lnTo>
                    <a:pt x="77163" y="66563"/>
                  </a:lnTo>
                  <a:lnTo>
                    <a:pt x="77163" y="25645"/>
                  </a:lnTo>
                  <a:cubicBezTo>
                    <a:pt x="77163" y="21200"/>
                    <a:pt x="76821" y="18009"/>
                    <a:pt x="76137" y="16071"/>
                  </a:cubicBezTo>
                  <a:cubicBezTo>
                    <a:pt x="75453" y="14133"/>
                    <a:pt x="74085" y="12538"/>
                    <a:pt x="72262" y="11398"/>
                  </a:cubicBezTo>
                  <a:cubicBezTo>
                    <a:pt x="70438" y="10258"/>
                    <a:pt x="68159" y="9574"/>
                    <a:pt x="65651" y="9574"/>
                  </a:cubicBezTo>
                  <a:cubicBezTo>
                    <a:pt x="61092" y="9574"/>
                    <a:pt x="57331" y="11056"/>
                    <a:pt x="54253" y="14133"/>
                  </a:cubicBezTo>
                  <a:cubicBezTo>
                    <a:pt x="51290" y="17211"/>
                    <a:pt x="49694" y="21998"/>
                    <a:pt x="49694" y="28723"/>
                  </a:cubicBezTo>
                  <a:lnTo>
                    <a:pt x="49694" y="66449"/>
                  </a:lnTo>
                  <a:lnTo>
                    <a:pt x="38639" y="66449"/>
                  </a:lnTo>
                  <a:lnTo>
                    <a:pt x="38639" y="24164"/>
                  </a:lnTo>
                  <a:cubicBezTo>
                    <a:pt x="38639" y="19262"/>
                    <a:pt x="37727" y="15615"/>
                    <a:pt x="35903" y="13108"/>
                  </a:cubicBezTo>
                  <a:cubicBezTo>
                    <a:pt x="34080" y="10714"/>
                    <a:pt x="31116" y="9460"/>
                    <a:pt x="27127" y="9460"/>
                  </a:cubicBezTo>
                  <a:cubicBezTo>
                    <a:pt x="24049" y="9460"/>
                    <a:pt x="21200" y="10258"/>
                    <a:pt x="18578" y="11854"/>
                  </a:cubicBezTo>
                  <a:cubicBezTo>
                    <a:pt x="15957" y="13450"/>
                    <a:pt x="14019" y="15843"/>
                    <a:pt x="12880" y="19034"/>
                  </a:cubicBezTo>
                  <a:cubicBezTo>
                    <a:pt x="11740" y="22226"/>
                    <a:pt x="11056" y="26671"/>
                    <a:pt x="11056" y="32598"/>
                  </a:cubicBezTo>
                  <a:lnTo>
                    <a:pt x="11056" y="66335"/>
                  </a:lnTo>
                  <a:lnTo>
                    <a:pt x="0" y="6633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D4BC7273-4BB7-22B7-68B2-3EA4E95CCAD7}"/>
                </a:ext>
              </a:extLst>
            </p:cNvPr>
            <p:cNvSpPr/>
            <p:nvPr/>
          </p:nvSpPr>
          <p:spPr>
            <a:xfrm>
              <a:off x="7092781" y="5465785"/>
              <a:ext cx="59610" cy="68044"/>
            </a:xfrm>
            <a:custGeom>
              <a:avLst/>
              <a:gdLst>
                <a:gd name="connsiteX0" fmla="*/ 46047 w 59610"/>
                <a:gd name="connsiteY0" fmla="*/ 58585 h 68044"/>
                <a:gd name="connsiteX1" fmla="*/ 34307 w 59610"/>
                <a:gd name="connsiteY1" fmla="*/ 65879 h 68044"/>
                <a:gd name="connsiteX2" fmla="*/ 22111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5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3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8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6 w 59610"/>
                <a:gd name="connsiteY29" fmla="*/ 38183 h 68044"/>
                <a:gd name="connsiteX30" fmla="*/ 17552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1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5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1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3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5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5"/>
                    <a:pt x="41146" y="26671"/>
                    <a:pt x="45249" y="25189"/>
                  </a:cubicBezTo>
                  <a:cubicBezTo>
                    <a:pt x="45249" y="23708"/>
                    <a:pt x="45249" y="22681"/>
                    <a:pt x="45249" y="22339"/>
                  </a:cubicBezTo>
                  <a:cubicBezTo>
                    <a:pt x="45249" y="17895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3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8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6" y="38183"/>
                  </a:cubicBezTo>
                  <a:cubicBezTo>
                    <a:pt x="22567" y="38866"/>
                    <a:pt x="19376" y="39550"/>
                    <a:pt x="17552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5" y="45477"/>
                    <a:pt x="11740" y="47187"/>
                    <a:pt x="11740" y="49124"/>
                  </a:cubicBezTo>
                  <a:cubicBezTo>
                    <a:pt x="11740" y="52088"/>
                    <a:pt x="12879" y="54481"/>
                    <a:pt x="15045" y="56419"/>
                  </a:cubicBezTo>
                  <a:cubicBezTo>
                    <a:pt x="17210" y="58356"/>
                    <a:pt x="20516" y="59382"/>
                    <a:pt x="24847" y="59382"/>
                  </a:cubicBezTo>
                  <a:cubicBezTo>
                    <a:pt x="29178" y="59382"/>
                    <a:pt x="32825" y="58471"/>
                    <a:pt x="36131" y="56647"/>
                  </a:cubicBezTo>
                  <a:cubicBezTo>
                    <a:pt x="39436" y="54823"/>
                    <a:pt x="41830" y="52202"/>
                    <a:pt x="43425" y="49011"/>
                  </a:cubicBezTo>
                  <a:cubicBezTo>
                    <a:pt x="44565" y="46503"/>
                    <a:pt x="45249" y="42856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1679D444-7939-2691-0BA3-2D62A42DAAED}"/>
                </a:ext>
              </a:extLst>
            </p:cNvPr>
            <p:cNvSpPr/>
            <p:nvPr/>
          </p:nvSpPr>
          <p:spPr>
            <a:xfrm>
              <a:off x="7159914" y="54446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9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9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1B0C75D9-7187-584F-8435-3D3B81462FD0}"/>
                </a:ext>
              </a:extLst>
            </p:cNvPr>
            <p:cNvSpPr/>
            <p:nvPr/>
          </p:nvSpPr>
          <p:spPr>
            <a:xfrm>
              <a:off x="7197071" y="5465899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6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6" y="53455"/>
                    <a:pt x="54481" y="58698"/>
                    <a:pt x="49580" y="62346"/>
                  </a:cubicBezTo>
                  <a:cubicBezTo>
                    <a:pt x="44679" y="65993"/>
                    <a:pt x="38524" y="67816"/>
                    <a:pt x="31002" y="67816"/>
                  </a:cubicBezTo>
                  <a:cubicBezTo>
                    <a:pt x="21542" y="67816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3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0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0" y="22225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7D952EDA-B2E9-9CDD-58B3-8F893655E2D7}"/>
                </a:ext>
              </a:extLst>
            </p:cNvPr>
            <p:cNvSpPr/>
            <p:nvPr/>
          </p:nvSpPr>
          <p:spPr>
            <a:xfrm>
              <a:off x="7352878" y="5440938"/>
              <a:ext cx="79328" cy="92891"/>
            </a:xfrm>
            <a:custGeom>
              <a:avLst/>
              <a:gdLst>
                <a:gd name="connsiteX0" fmla="*/ 67475 w 79328"/>
                <a:gd name="connsiteY0" fmla="*/ 59952 h 92891"/>
                <a:gd name="connsiteX1" fmla="*/ 79329 w 79328"/>
                <a:gd name="connsiteY1" fmla="*/ 62915 h 92891"/>
                <a:gd name="connsiteX2" fmla="*/ 65879 w 79328"/>
                <a:gd name="connsiteY2" fmla="*/ 85255 h 92891"/>
                <a:gd name="connsiteX3" fmla="*/ 42172 w 79328"/>
                <a:gd name="connsiteY3" fmla="*/ 92892 h 92891"/>
                <a:gd name="connsiteX4" fmla="*/ 18578 w 79328"/>
                <a:gd name="connsiteY4" fmla="*/ 86965 h 92891"/>
                <a:gd name="connsiteX5" fmla="*/ 4787 w 79328"/>
                <a:gd name="connsiteY5" fmla="*/ 69868 h 92891"/>
                <a:gd name="connsiteX6" fmla="*/ 0 w 79328"/>
                <a:gd name="connsiteY6" fmla="*/ 45819 h 92891"/>
                <a:gd name="connsiteX7" fmla="*/ 5357 w 79328"/>
                <a:gd name="connsiteY7" fmla="*/ 21314 h 92891"/>
                <a:gd name="connsiteX8" fmla="*/ 20630 w 79328"/>
                <a:gd name="connsiteY8" fmla="*/ 5471 h 92891"/>
                <a:gd name="connsiteX9" fmla="*/ 42400 w 79328"/>
                <a:gd name="connsiteY9" fmla="*/ 0 h 92891"/>
                <a:gd name="connsiteX10" fmla="*/ 65081 w 79328"/>
                <a:gd name="connsiteY10" fmla="*/ 6839 h 92891"/>
                <a:gd name="connsiteX11" fmla="*/ 77847 w 79328"/>
                <a:gd name="connsiteY11" fmla="*/ 26101 h 92891"/>
                <a:gd name="connsiteX12" fmla="*/ 66107 w 79328"/>
                <a:gd name="connsiteY12" fmla="*/ 28836 h 92891"/>
                <a:gd name="connsiteX13" fmla="*/ 57103 w 79328"/>
                <a:gd name="connsiteY13" fmla="*/ 14589 h 92891"/>
                <a:gd name="connsiteX14" fmla="*/ 42172 w 79328"/>
                <a:gd name="connsiteY14" fmla="*/ 10144 h 92891"/>
                <a:gd name="connsiteX15" fmla="*/ 24847 w 79328"/>
                <a:gd name="connsiteY15" fmla="*/ 15159 h 92891"/>
                <a:gd name="connsiteX16" fmla="*/ 15045 w 79328"/>
                <a:gd name="connsiteY16" fmla="*/ 28494 h 92891"/>
                <a:gd name="connsiteX17" fmla="*/ 12196 w 79328"/>
                <a:gd name="connsiteY17" fmla="*/ 45705 h 92891"/>
                <a:gd name="connsiteX18" fmla="*/ 15501 w 79328"/>
                <a:gd name="connsiteY18" fmla="*/ 65651 h 92891"/>
                <a:gd name="connsiteX19" fmla="*/ 25873 w 79328"/>
                <a:gd name="connsiteY19" fmla="*/ 78417 h 92891"/>
                <a:gd name="connsiteX20" fmla="*/ 41146 w 79328"/>
                <a:gd name="connsiteY20" fmla="*/ 82634 h 92891"/>
                <a:gd name="connsiteX21" fmla="*/ 58015 w 79328"/>
                <a:gd name="connsiteY21" fmla="*/ 76935 h 92891"/>
                <a:gd name="connsiteX22" fmla="*/ 67361 w 79328"/>
                <a:gd name="connsiteY22" fmla="*/ 59838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28" h="92891">
                  <a:moveTo>
                    <a:pt x="67475" y="59952"/>
                  </a:moveTo>
                  <a:lnTo>
                    <a:pt x="79329" y="62915"/>
                  </a:lnTo>
                  <a:cubicBezTo>
                    <a:pt x="76821" y="72718"/>
                    <a:pt x="72376" y="80126"/>
                    <a:pt x="65879" y="85255"/>
                  </a:cubicBezTo>
                  <a:cubicBezTo>
                    <a:pt x="59383" y="90384"/>
                    <a:pt x="51518" y="92892"/>
                    <a:pt x="42172" y="92892"/>
                  </a:cubicBezTo>
                  <a:cubicBezTo>
                    <a:pt x="32826" y="92892"/>
                    <a:pt x="24619" y="90954"/>
                    <a:pt x="18578" y="86965"/>
                  </a:cubicBezTo>
                  <a:cubicBezTo>
                    <a:pt x="12538" y="82976"/>
                    <a:pt x="7864" y="77277"/>
                    <a:pt x="4787" y="69868"/>
                  </a:cubicBezTo>
                  <a:cubicBezTo>
                    <a:pt x="1596" y="62346"/>
                    <a:pt x="0" y="54367"/>
                    <a:pt x="0" y="45819"/>
                  </a:cubicBezTo>
                  <a:cubicBezTo>
                    <a:pt x="0" y="36473"/>
                    <a:pt x="1824" y="28267"/>
                    <a:pt x="5357" y="21314"/>
                  </a:cubicBezTo>
                  <a:cubicBezTo>
                    <a:pt x="8890" y="14361"/>
                    <a:pt x="14019" y="9118"/>
                    <a:pt x="20630" y="5471"/>
                  </a:cubicBezTo>
                  <a:cubicBezTo>
                    <a:pt x="27241" y="1824"/>
                    <a:pt x="34421" y="0"/>
                    <a:pt x="42400" y="0"/>
                  </a:cubicBezTo>
                  <a:cubicBezTo>
                    <a:pt x="51404" y="0"/>
                    <a:pt x="58927" y="2279"/>
                    <a:pt x="65081" y="6839"/>
                  </a:cubicBezTo>
                  <a:cubicBezTo>
                    <a:pt x="71236" y="11398"/>
                    <a:pt x="75453" y="17780"/>
                    <a:pt x="77847" y="26101"/>
                  </a:cubicBezTo>
                  <a:lnTo>
                    <a:pt x="66107" y="28836"/>
                  </a:lnTo>
                  <a:cubicBezTo>
                    <a:pt x="64055" y="22339"/>
                    <a:pt x="60978" y="17553"/>
                    <a:pt x="57103" y="14589"/>
                  </a:cubicBezTo>
                  <a:cubicBezTo>
                    <a:pt x="53114" y="11626"/>
                    <a:pt x="48213" y="10144"/>
                    <a:pt x="42172" y="10144"/>
                  </a:cubicBezTo>
                  <a:cubicBezTo>
                    <a:pt x="35333" y="10144"/>
                    <a:pt x="29520" y="11854"/>
                    <a:pt x="24847" y="15159"/>
                  </a:cubicBezTo>
                  <a:cubicBezTo>
                    <a:pt x="20174" y="18464"/>
                    <a:pt x="16983" y="22910"/>
                    <a:pt x="15045" y="28494"/>
                  </a:cubicBezTo>
                  <a:cubicBezTo>
                    <a:pt x="13221" y="34079"/>
                    <a:pt x="12196" y="39778"/>
                    <a:pt x="12196" y="45705"/>
                  </a:cubicBezTo>
                  <a:cubicBezTo>
                    <a:pt x="12196" y="53341"/>
                    <a:pt x="13336" y="59952"/>
                    <a:pt x="15501" y="65651"/>
                  </a:cubicBezTo>
                  <a:cubicBezTo>
                    <a:pt x="17780" y="71350"/>
                    <a:pt x="21200" y="75567"/>
                    <a:pt x="25873" y="78417"/>
                  </a:cubicBezTo>
                  <a:cubicBezTo>
                    <a:pt x="30546" y="81266"/>
                    <a:pt x="35675" y="82634"/>
                    <a:pt x="41146" y="82634"/>
                  </a:cubicBezTo>
                  <a:cubicBezTo>
                    <a:pt x="47757" y="82634"/>
                    <a:pt x="53455" y="80696"/>
                    <a:pt x="58015" y="76935"/>
                  </a:cubicBezTo>
                  <a:cubicBezTo>
                    <a:pt x="62574" y="73060"/>
                    <a:pt x="65765" y="67361"/>
                    <a:pt x="67361" y="59838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B2693E83-88E2-05D8-3298-0010F246D643}"/>
                </a:ext>
              </a:extLst>
            </p:cNvPr>
            <p:cNvSpPr/>
            <p:nvPr/>
          </p:nvSpPr>
          <p:spPr>
            <a:xfrm>
              <a:off x="7445314" y="544264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6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8"/>
                    <a:pt x="40804" y="39094"/>
                    <a:pt x="38410" y="36587"/>
                  </a:cubicBezTo>
                  <a:cubicBezTo>
                    <a:pt x="36017" y="34079"/>
                    <a:pt x="32597" y="32826"/>
                    <a:pt x="28266" y="32826"/>
                  </a:cubicBezTo>
                  <a:cubicBezTo>
                    <a:pt x="24961" y="32826"/>
                    <a:pt x="21883" y="33624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F78F9A2B-8B48-45B9-7CC5-3792988A54B0}"/>
                </a:ext>
              </a:extLst>
            </p:cNvPr>
            <p:cNvSpPr/>
            <p:nvPr/>
          </p:nvSpPr>
          <p:spPr>
            <a:xfrm>
              <a:off x="7511307" y="5465785"/>
              <a:ext cx="59610" cy="68044"/>
            </a:xfrm>
            <a:custGeom>
              <a:avLst/>
              <a:gdLst>
                <a:gd name="connsiteX0" fmla="*/ 46047 w 59610"/>
                <a:gd name="connsiteY0" fmla="*/ 58585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3 w 59610"/>
                <a:gd name="connsiteY13" fmla="*/ 11854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7 w 59610"/>
                <a:gd name="connsiteY29" fmla="*/ 38183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6 w 59610"/>
                <a:gd name="connsiteY36" fmla="*/ 49011 h 68044"/>
                <a:gd name="connsiteX37" fmla="*/ 45249 w 59610"/>
                <a:gd name="connsiteY37" fmla="*/ 37955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5"/>
                  </a:moveTo>
                  <a:cubicBezTo>
                    <a:pt x="41944" y="62004"/>
                    <a:pt x="38069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6" y="27925"/>
                    <a:pt x="41146" y="26671"/>
                    <a:pt x="45249" y="25189"/>
                  </a:cubicBezTo>
                  <a:cubicBezTo>
                    <a:pt x="45249" y="23708"/>
                    <a:pt x="45249" y="22681"/>
                    <a:pt x="45249" y="22339"/>
                  </a:cubicBezTo>
                  <a:cubicBezTo>
                    <a:pt x="45249" y="17895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3" y="11854"/>
                  </a:cubicBezTo>
                  <a:cubicBezTo>
                    <a:pt x="15615" y="13677"/>
                    <a:pt x="13792" y="16869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1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3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8"/>
                    <a:pt x="12880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9" y="59382"/>
                    <a:pt x="32826" y="58471"/>
                    <a:pt x="36131" y="56647"/>
                  </a:cubicBezTo>
                  <a:cubicBezTo>
                    <a:pt x="39436" y="54823"/>
                    <a:pt x="41830" y="52202"/>
                    <a:pt x="43426" y="49011"/>
                  </a:cubicBezTo>
                  <a:cubicBezTo>
                    <a:pt x="44565" y="46503"/>
                    <a:pt x="45249" y="42856"/>
                    <a:pt x="45249" y="37955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F921F258-3692-91AE-6FA6-8690A75C7EA8}"/>
                </a:ext>
              </a:extLst>
            </p:cNvPr>
            <p:cNvSpPr/>
            <p:nvPr/>
          </p:nvSpPr>
          <p:spPr>
            <a:xfrm>
              <a:off x="7584594" y="546589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687579CF-762F-0E9A-7178-678ECAE28E71}"/>
                </a:ext>
              </a:extLst>
            </p:cNvPr>
            <p:cNvSpPr/>
            <p:nvPr/>
          </p:nvSpPr>
          <p:spPr>
            <a:xfrm>
              <a:off x="7649903" y="5465671"/>
              <a:ext cx="57444" cy="92891"/>
            </a:xfrm>
            <a:custGeom>
              <a:avLst/>
              <a:gdLst>
                <a:gd name="connsiteX0" fmla="*/ 2166 w 57444"/>
                <a:gd name="connsiteY0" fmla="*/ 72034 h 92891"/>
                <a:gd name="connsiteX1" fmla="*/ 12880 w 57444"/>
                <a:gd name="connsiteY1" fmla="*/ 73630 h 92891"/>
                <a:gd name="connsiteX2" fmla="*/ 16641 w 57444"/>
                <a:gd name="connsiteY2" fmla="*/ 80810 h 92891"/>
                <a:gd name="connsiteX3" fmla="*/ 27811 w 57444"/>
                <a:gd name="connsiteY3" fmla="*/ 83888 h 92891"/>
                <a:gd name="connsiteX4" fmla="*/ 39664 w 57444"/>
                <a:gd name="connsiteY4" fmla="*/ 80810 h 92891"/>
                <a:gd name="connsiteX5" fmla="*/ 45249 w 57444"/>
                <a:gd name="connsiteY5" fmla="*/ 72262 h 92891"/>
                <a:gd name="connsiteX6" fmla="*/ 46047 w 57444"/>
                <a:gd name="connsiteY6" fmla="*/ 58129 h 92891"/>
                <a:gd name="connsiteX7" fmla="*/ 28039 w 57444"/>
                <a:gd name="connsiteY7" fmla="*/ 66677 h 92891"/>
                <a:gd name="connsiteX8" fmla="*/ 7295 w 57444"/>
                <a:gd name="connsiteY8" fmla="*/ 56989 h 92891"/>
                <a:gd name="connsiteX9" fmla="*/ 0 w 57444"/>
                <a:gd name="connsiteY9" fmla="*/ 33738 h 92891"/>
                <a:gd name="connsiteX10" fmla="*/ 3420 w 57444"/>
                <a:gd name="connsiteY10" fmla="*/ 16527 h 92891"/>
                <a:gd name="connsiteX11" fmla="*/ 13221 w 57444"/>
                <a:gd name="connsiteY11" fmla="*/ 4331 h 92891"/>
                <a:gd name="connsiteX12" fmla="*/ 28267 w 57444"/>
                <a:gd name="connsiteY12" fmla="*/ 0 h 92891"/>
                <a:gd name="connsiteX13" fmla="*/ 47301 w 57444"/>
                <a:gd name="connsiteY13" fmla="*/ 9346 h 92891"/>
                <a:gd name="connsiteX14" fmla="*/ 47301 w 57444"/>
                <a:gd name="connsiteY14" fmla="*/ 1482 h 92891"/>
                <a:gd name="connsiteX15" fmla="*/ 57445 w 57444"/>
                <a:gd name="connsiteY15" fmla="*/ 1482 h 92891"/>
                <a:gd name="connsiteX16" fmla="*/ 57445 w 57444"/>
                <a:gd name="connsiteY16" fmla="*/ 57673 h 92891"/>
                <a:gd name="connsiteX17" fmla="*/ 54368 w 57444"/>
                <a:gd name="connsiteY17" fmla="*/ 79214 h 92891"/>
                <a:gd name="connsiteX18" fmla="*/ 44565 w 57444"/>
                <a:gd name="connsiteY18" fmla="*/ 89245 h 92891"/>
                <a:gd name="connsiteX19" fmla="*/ 28039 w 57444"/>
                <a:gd name="connsiteY19" fmla="*/ 92892 h 92891"/>
                <a:gd name="connsiteX20" fmla="*/ 9232 w 57444"/>
                <a:gd name="connsiteY20" fmla="*/ 87649 h 92891"/>
                <a:gd name="connsiteX21" fmla="*/ 2280 w 57444"/>
                <a:gd name="connsiteY21" fmla="*/ 71920 h 92891"/>
                <a:gd name="connsiteX22" fmla="*/ 11284 w 57444"/>
                <a:gd name="connsiteY22" fmla="*/ 32940 h 92891"/>
                <a:gd name="connsiteX23" fmla="*/ 16413 w 57444"/>
                <a:gd name="connsiteY23" fmla="*/ 51632 h 92891"/>
                <a:gd name="connsiteX24" fmla="*/ 29178 w 57444"/>
                <a:gd name="connsiteY24" fmla="*/ 57559 h 92891"/>
                <a:gd name="connsiteX25" fmla="*/ 41944 w 57444"/>
                <a:gd name="connsiteY25" fmla="*/ 51746 h 92891"/>
                <a:gd name="connsiteX26" fmla="*/ 47073 w 57444"/>
                <a:gd name="connsiteY26" fmla="*/ 33396 h 92891"/>
                <a:gd name="connsiteX27" fmla="*/ 41830 w 57444"/>
                <a:gd name="connsiteY27" fmla="*/ 15387 h 92891"/>
                <a:gd name="connsiteX28" fmla="*/ 29064 w 57444"/>
                <a:gd name="connsiteY28" fmla="*/ 9346 h 92891"/>
                <a:gd name="connsiteX29" fmla="*/ 16527 w 57444"/>
                <a:gd name="connsiteY29" fmla="*/ 15273 h 92891"/>
                <a:gd name="connsiteX30" fmla="*/ 11398 w 57444"/>
                <a:gd name="connsiteY30" fmla="*/ 32940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444" h="92891">
                  <a:moveTo>
                    <a:pt x="2166" y="72034"/>
                  </a:moveTo>
                  <a:lnTo>
                    <a:pt x="12880" y="73630"/>
                  </a:lnTo>
                  <a:cubicBezTo>
                    <a:pt x="13336" y="76935"/>
                    <a:pt x="14589" y="79329"/>
                    <a:pt x="16641" y="80810"/>
                  </a:cubicBezTo>
                  <a:cubicBezTo>
                    <a:pt x="19376" y="82862"/>
                    <a:pt x="23137" y="83888"/>
                    <a:pt x="27811" y="83888"/>
                  </a:cubicBezTo>
                  <a:cubicBezTo>
                    <a:pt x="32940" y="83888"/>
                    <a:pt x="36815" y="82862"/>
                    <a:pt x="39664" y="80810"/>
                  </a:cubicBezTo>
                  <a:cubicBezTo>
                    <a:pt x="42400" y="78758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9"/>
                  </a:cubicBezTo>
                  <a:cubicBezTo>
                    <a:pt x="41260" y="63827"/>
                    <a:pt x="35219" y="66677"/>
                    <a:pt x="28039" y="66677"/>
                  </a:cubicBezTo>
                  <a:cubicBezTo>
                    <a:pt x="19148" y="66677"/>
                    <a:pt x="12196" y="63486"/>
                    <a:pt x="7295" y="56989"/>
                  </a:cubicBezTo>
                  <a:cubicBezTo>
                    <a:pt x="2394" y="50492"/>
                    <a:pt x="0" y="42856"/>
                    <a:pt x="0" y="33738"/>
                  </a:cubicBezTo>
                  <a:cubicBezTo>
                    <a:pt x="0" y="27583"/>
                    <a:pt x="1140" y="21770"/>
                    <a:pt x="3420" y="16527"/>
                  </a:cubicBezTo>
                  <a:cubicBezTo>
                    <a:pt x="5699" y="11284"/>
                    <a:pt x="8890" y="7181"/>
                    <a:pt x="13221" y="4331"/>
                  </a:cubicBezTo>
                  <a:cubicBezTo>
                    <a:pt x="17553" y="1482"/>
                    <a:pt x="22454" y="0"/>
                    <a:pt x="28267" y="0"/>
                  </a:cubicBezTo>
                  <a:cubicBezTo>
                    <a:pt x="35903" y="0"/>
                    <a:pt x="42286" y="3078"/>
                    <a:pt x="47301" y="9346"/>
                  </a:cubicBezTo>
                  <a:lnTo>
                    <a:pt x="47301" y="1482"/>
                  </a:lnTo>
                  <a:lnTo>
                    <a:pt x="57445" y="1482"/>
                  </a:lnTo>
                  <a:lnTo>
                    <a:pt x="57445" y="57673"/>
                  </a:lnTo>
                  <a:cubicBezTo>
                    <a:pt x="57445" y="67817"/>
                    <a:pt x="56419" y="74997"/>
                    <a:pt x="54368" y="79214"/>
                  </a:cubicBezTo>
                  <a:cubicBezTo>
                    <a:pt x="52316" y="83432"/>
                    <a:pt x="49011" y="86737"/>
                    <a:pt x="44565" y="89245"/>
                  </a:cubicBezTo>
                  <a:cubicBezTo>
                    <a:pt x="40120" y="91638"/>
                    <a:pt x="34649" y="92892"/>
                    <a:pt x="28039" y="92892"/>
                  </a:cubicBezTo>
                  <a:cubicBezTo>
                    <a:pt x="20288" y="92892"/>
                    <a:pt x="14019" y="91182"/>
                    <a:pt x="9232" y="87649"/>
                  </a:cubicBezTo>
                  <a:cubicBezTo>
                    <a:pt x="4445" y="84115"/>
                    <a:pt x="2166" y="78873"/>
                    <a:pt x="2280" y="71920"/>
                  </a:cubicBezTo>
                  <a:close/>
                  <a:moveTo>
                    <a:pt x="11284" y="32940"/>
                  </a:moveTo>
                  <a:cubicBezTo>
                    <a:pt x="11284" y="41488"/>
                    <a:pt x="12994" y="47643"/>
                    <a:pt x="16413" y="51632"/>
                  </a:cubicBezTo>
                  <a:cubicBezTo>
                    <a:pt x="19832" y="55507"/>
                    <a:pt x="24049" y="57559"/>
                    <a:pt x="29178" y="57559"/>
                  </a:cubicBezTo>
                  <a:cubicBezTo>
                    <a:pt x="34307" y="57559"/>
                    <a:pt x="38524" y="55621"/>
                    <a:pt x="41944" y="51746"/>
                  </a:cubicBezTo>
                  <a:cubicBezTo>
                    <a:pt x="45363" y="47871"/>
                    <a:pt x="47073" y="41716"/>
                    <a:pt x="47073" y="33396"/>
                  </a:cubicBezTo>
                  <a:cubicBezTo>
                    <a:pt x="47073" y="25075"/>
                    <a:pt x="45363" y="19490"/>
                    <a:pt x="41830" y="15387"/>
                  </a:cubicBezTo>
                  <a:cubicBezTo>
                    <a:pt x="38297" y="11398"/>
                    <a:pt x="34080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8" y="19262"/>
                    <a:pt x="11398" y="25189"/>
                    <a:pt x="11398" y="32940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85D68203-AC29-0F3B-764C-B76C04FA46E5}"/>
                </a:ext>
              </a:extLst>
            </p:cNvPr>
            <p:cNvSpPr/>
            <p:nvPr/>
          </p:nvSpPr>
          <p:spPr>
            <a:xfrm>
              <a:off x="7720000" y="5465899"/>
              <a:ext cx="59838" cy="67816"/>
            </a:xfrm>
            <a:custGeom>
              <a:avLst/>
              <a:gdLst>
                <a:gd name="connsiteX0" fmla="*/ 48212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6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4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7 h 67816"/>
                <a:gd name="connsiteX13" fmla="*/ 31002 w 59838"/>
                <a:gd name="connsiteY13" fmla="*/ 58926 h 67816"/>
                <a:gd name="connsiteX14" fmla="*/ 41374 w 59838"/>
                <a:gd name="connsiteY14" fmla="*/ 55735 h 67816"/>
                <a:gd name="connsiteX15" fmla="*/ 48212 w 59838"/>
                <a:gd name="connsiteY15" fmla="*/ 45591 h 67816"/>
                <a:gd name="connsiteX16" fmla="*/ 12082 w 59838"/>
                <a:gd name="connsiteY16" fmla="*/ 27696 h 67816"/>
                <a:gd name="connsiteX17" fmla="*/ 48326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6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2" y="45477"/>
                  </a:moveTo>
                  <a:lnTo>
                    <a:pt x="59610" y="46845"/>
                  </a:lnTo>
                  <a:cubicBezTo>
                    <a:pt x="57786" y="53455"/>
                    <a:pt x="54481" y="58698"/>
                    <a:pt x="49580" y="62346"/>
                  </a:cubicBezTo>
                  <a:cubicBezTo>
                    <a:pt x="44679" y="65993"/>
                    <a:pt x="38524" y="67816"/>
                    <a:pt x="31002" y="67816"/>
                  </a:cubicBezTo>
                  <a:cubicBezTo>
                    <a:pt x="21542" y="67816"/>
                    <a:pt x="13905" y="64853"/>
                    <a:pt x="8320" y="59040"/>
                  </a:cubicBezTo>
                  <a:cubicBezTo>
                    <a:pt x="2735" y="53227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3"/>
                    <a:pt x="21314" y="0"/>
                    <a:pt x="30318" y="0"/>
                  </a:cubicBezTo>
                  <a:cubicBezTo>
                    <a:pt x="39322" y="0"/>
                    <a:pt x="46161" y="2963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3" y="43995"/>
                    <a:pt x="13791" y="49466"/>
                    <a:pt x="17439" y="53227"/>
                  </a:cubicBezTo>
                  <a:cubicBezTo>
                    <a:pt x="21086" y="56989"/>
                    <a:pt x="25645" y="58926"/>
                    <a:pt x="31002" y="58926"/>
                  </a:cubicBezTo>
                  <a:cubicBezTo>
                    <a:pt x="34991" y="58926"/>
                    <a:pt x="38524" y="57900"/>
                    <a:pt x="41374" y="55735"/>
                  </a:cubicBezTo>
                  <a:cubicBezTo>
                    <a:pt x="44223" y="53569"/>
                    <a:pt x="46503" y="50264"/>
                    <a:pt x="48212" y="45591"/>
                  </a:cubicBezTo>
                  <a:close/>
                  <a:moveTo>
                    <a:pt x="12082" y="27696"/>
                  </a:moveTo>
                  <a:lnTo>
                    <a:pt x="48326" y="27696"/>
                  </a:lnTo>
                  <a:cubicBezTo>
                    <a:pt x="47870" y="22225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3D79DD2B-D4F5-FD4E-ED80-480108E044BA}"/>
                </a:ext>
              </a:extLst>
            </p:cNvPr>
            <p:cNvSpPr/>
            <p:nvPr/>
          </p:nvSpPr>
          <p:spPr>
            <a:xfrm>
              <a:off x="7869424" y="5442648"/>
              <a:ext cx="84001" cy="89700"/>
            </a:xfrm>
            <a:custGeom>
              <a:avLst/>
              <a:gdLst>
                <a:gd name="connsiteX0" fmla="*/ 114 w 84001"/>
                <a:gd name="connsiteY0" fmla="*/ 89700 h 89700"/>
                <a:gd name="connsiteX1" fmla="*/ 34535 w 84001"/>
                <a:gd name="connsiteY1" fmla="*/ 0 h 89700"/>
                <a:gd name="connsiteX2" fmla="*/ 47301 w 84001"/>
                <a:gd name="connsiteY2" fmla="*/ 0 h 89700"/>
                <a:gd name="connsiteX3" fmla="*/ 84001 w 84001"/>
                <a:gd name="connsiteY3" fmla="*/ 89700 h 89700"/>
                <a:gd name="connsiteX4" fmla="*/ 70438 w 84001"/>
                <a:gd name="connsiteY4" fmla="*/ 89700 h 89700"/>
                <a:gd name="connsiteX5" fmla="*/ 59952 w 84001"/>
                <a:gd name="connsiteY5" fmla="*/ 62574 h 89700"/>
                <a:gd name="connsiteX6" fmla="*/ 22454 w 84001"/>
                <a:gd name="connsiteY6" fmla="*/ 62574 h 89700"/>
                <a:gd name="connsiteX7" fmla="*/ 12652 w 84001"/>
                <a:gd name="connsiteY7" fmla="*/ 89700 h 89700"/>
                <a:gd name="connsiteX8" fmla="*/ 0 w 84001"/>
                <a:gd name="connsiteY8" fmla="*/ 89700 h 89700"/>
                <a:gd name="connsiteX9" fmla="*/ 25987 w 84001"/>
                <a:gd name="connsiteY9" fmla="*/ 52886 h 89700"/>
                <a:gd name="connsiteX10" fmla="*/ 56419 w 84001"/>
                <a:gd name="connsiteY10" fmla="*/ 52886 h 89700"/>
                <a:gd name="connsiteX11" fmla="*/ 47073 w 84001"/>
                <a:gd name="connsiteY11" fmla="*/ 28038 h 89700"/>
                <a:gd name="connsiteX12" fmla="*/ 40690 w 84001"/>
                <a:gd name="connsiteY12" fmla="*/ 9460 h 89700"/>
                <a:gd name="connsiteX13" fmla="*/ 35903 w 84001"/>
                <a:gd name="connsiteY13" fmla="*/ 26557 h 89700"/>
                <a:gd name="connsiteX14" fmla="*/ 25987 w 84001"/>
                <a:gd name="connsiteY14" fmla="*/ 52886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001" h="89700">
                  <a:moveTo>
                    <a:pt x="114" y="89700"/>
                  </a:moveTo>
                  <a:lnTo>
                    <a:pt x="34535" y="0"/>
                  </a:lnTo>
                  <a:lnTo>
                    <a:pt x="47301" y="0"/>
                  </a:lnTo>
                  <a:lnTo>
                    <a:pt x="84001" y="89700"/>
                  </a:lnTo>
                  <a:lnTo>
                    <a:pt x="70438" y="89700"/>
                  </a:lnTo>
                  <a:lnTo>
                    <a:pt x="59952" y="62574"/>
                  </a:lnTo>
                  <a:lnTo>
                    <a:pt x="22454" y="62574"/>
                  </a:lnTo>
                  <a:lnTo>
                    <a:pt x="12652" y="89700"/>
                  </a:lnTo>
                  <a:lnTo>
                    <a:pt x="0" y="89700"/>
                  </a:lnTo>
                  <a:close/>
                  <a:moveTo>
                    <a:pt x="25987" y="52886"/>
                  </a:moveTo>
                  <a:lnTo>
                    <a:pt x="56419" y="52886"/>
                  </a:lnTo>
                  <a:lnTo>
                    <a:pt x="47073" y="28038"/>
                  </a:lnTo>
                  <a:cubicBezTo>
                    <a:pt x="44223" y="20516"/>
                    <a:pt x="42058" y="14247"/>
                    <a:pt x="40690" y="9460"/>
                  </a:cubicBezTo>
                  <a:cubicBezTo>
                    <a:pt x="39550" y="15159"/>
                    <a:pt x="37954" y="20972"/>
                    <a:pt x="35903" y="26557"/>
                  </a:cubicBezTo>
                  <a:lnTo>
                    <a:pt x="25987" y="52886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06D0E56C-AF89-46A4-6354-E81AAC7B29E0}"/>
                </a:ext>
              </a:extLst>
            </p:cNvPr>
            <p:cNvSpPr/>
            <p:nvPr/>
          </p:nvSpPr>
          <p:spPr>
            <a:xfrm>
              <a:off x="7957529" y="5442534"/>
              <a:ext cx="56418" cy="91296"/>
            </a:xfrm>
            <a:custGeom>
              <a:avLst/>
              <a:gdLst>
                <a:gd name="connsiteX0" fmla="*/ 46047 w 56418"/>
                <a:gd name="connsiteY0" fmla="*/ 89814 h 91296"/>
                <a:gd name="connsiteX1" fmla="*/ 46047 w 56418"/>
                <a:gd name="connsiteY1" fmla="*/ 81608 h 91296"/>
                <a:gd name="connsiteX2" fmla="*/ 27924 w 56418"/>
                <a:gd name="connsiteY2" fmla="*/ 91296 h 91296"/>
                <a:gd name="connsiteX3" fmla="*/ 13677 w 56418"/>
                <a:gd name="connsiteY3" fmla="*/ 86965 h 91296"/>
                <a:gd name="connsiteX4" fmla="*/ 3533 w 56418"/>
                <a:gd name="connsiteY4" fmla="*/ 74997 h 91296"/>
                <a:gd name="connsiteX5" fmla="*/ 0 w 56418"/>
                <a:gd name="connsiteY5" fmla="*/ 57331 h 91296"/>
                <a:gd name="connsiteX6" fmla="*/ 3305 w 56418"/>
                <a:gd name="connsiteY6" fmla="*/ 39664 h 91296"/>
                <a:gd name="connsiteX7" fmla="*/ 12993 w 56418"/>
                <a:gd name="connsiteY7" fmla="*/ 27469 h 91296"/>
                <a:gd name="connsiteX8" fmla="*/ 27469 w 56418"/>
                <a:gd name="connsiteY8" fmla="*/ 23252 h 91296"/>
                <a:gd name="connsiteX9" fmla="*/ 37954 w 56418"/>
                <a:gd name="connsiteY9" fmla="*/ 25759 h 91296"/>
                <a:gd name="connsiteX10" fmla="*/ 45477 w 56418"/>
                <a:gd name="connsiteY10" fmla="*/ 32256 h 91296"/>
                <a:gd name="connsiteX11" fmla="*/ 45477 w 56418"/>
                <a:gd name="connsiteY11" fmla="*/ 0 h 91296"/>
                <a:gd name="connsiteX12" fmla="*/ 56419 w 56418"/>
                <a:gd name="connsiteY12" fmla="*/ 0 h 91296"/>
                <a:gd name="connsiteX13" fmla="*/ 56419 w 56418"/>
                <a:gd name="connsiteY13" fmla="*/ 89701 h 91296"/>
                <a:gd name="connsiteX14" fmla="*/ 46161 w 56418"/>
                <a:gd name="connsiteY14" fmla="*/ 89701 h 91296"/>
                <a:gd name="connsiteX15" fmla="*/ 11170 w 56418"/>
                <a:gd name="connsiteY15" fmla="*/ 57331 h 91296"/>
                <a:gd name="connsiteX16" fmla="*/ 16413 w 56418"/>
                <a:gd name="connsiteY16" fmla="*/ 76023 h 91296"/>
                <a:gd name="connsiteX17" fmla="*/ 28836 w 56418"/>
                <a:gd name="connsiteY17" fmla="*/ 82178 h 91296"/>
                <a:gd name="connsiteX18" fmla="*/ 41146 w 56418"/>
                <a:gd name="connsiteY18" fmla="*/ 76251 h 91296"/>
                <a:gd name="connsiteX19" fmla="*/ 46161 w 56418"/>
                <a:gd name="connsiteY19" fmla="*/ 58243 h 91296"/>
                <a:gd name="connsiteX20" fmla="*/ 41032 w 56418"/>
                <a:gd name="connsiteY20" fmla="*/ 38639 h 91296"/>
                <a:gd name="connsiteX21" fmla="*/ 28380 w 56418"/>
                <a:gd name="connsiteY21" fmla="*/ 32370 h 91296"/>
                <a:gd name="connsiteX22" fmla="*/ 16071 w 56418"/>
                <a:gd name="connsiteY22" fmla="*/ 38411 h 91296"/>
                <a:gd name="connsiteX23" fmla="*/ 11170 w 56418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18" h="91296">
                  <a:moveTo>
                    <a:pt x="46047" y="89814"/>
                  </a:moveTo>
                  <a:lnTo>
                    <a:pt x="46047" y="81608"/>
                  </a:lnTo>
                  <a:cubicBezTo>
                    <a:pt x="41944" y="88105"/>
                    <a:pt x="35903" y="91296"/>
                    <a:pt x="27924" y="91296"/>
                  </a:cubicBezTo>
                  <a:cubicBezTo>
                    <a:pt x="22681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39" y="69868"/>
                    <a:pt x="0" y="63942"/>
                    <a:pt x="0" y="57331"/>
                  </a:cubicBezTo>
                  <a:cubicBezTo>
                    <a:pt x="0" y="50720"/>
                    <a:pt x="1026" y="44907"/>
                    <a:pt x="3305" y="39664"/>
                  </a:cubicBezTo>
                  <a:cubicBezTo>
                    <a:pt x="5471" y="34421"/>
                    <a:pt x="8662" y="30318"/>
                    <a:pt x="12993" y="27469"/>
                  </a:cubicBezTo>
                  <a:cubicBezTo>
                    <a:pt x="17324" y="24619"/>
                    <a:pt x="22112" y="23252"/>
                    <a:pt x="27469" y="23252"/>
                  </a:cubicBezTo>
                  <a:cubicBezTo>
                    <a:pt x="31344" y="23252"/>
                    <a:pt x="34877" y="24049"/>
                    <a:pt x="37954" y="25759"/>
                  </a:cubicBezTo>
                  <a:cubicBezTo>
                    <a:pt x="41032" y="27355"/>
                    <a:pt x="43539" y="29520"/>
                    <a:pt x="45477" y="32256"/>
                  </a:cubicBezTo>
                  <a:lnTo>
                    <a:pt x="45477" y="0"/>
                  </a:lnTo>
                  <a:lnTo>
                    <a:pt x="56419" y="0"/>
                  </a:lnTo>
                  <a:lnTo>
                    <a:pt x="56419" y="89701"/>
                  </a:lnTo>
                  <a:lnTo>
                    <a:pt x="46161" y="89701"/>
                  </a:lnTo>
                  <a:close/>
                  <a:moveTo>
                    <a:pt x="11170" y="57331"/>
                  </a:moveTo>
                  <a:cubicBezTo>
                    <a:pt x="11170" y="65651"/>
                    <a:pt x="12880" y="71920"/>
                    <a:pt x="16413" y="76023"/>
                  </a:cubicBezTo>
                  <a:cubicBezTo>
                    <a:pt x="19946" y="80126"/>
                    <a:pt x="24049" y="82178"/>
                    <a:pt x="28836" y="82178"/>
                  </a:cubicBezTo>
                  <a:cubicBezTo>
                    <a:pt x="33623" y="82178"/>
                    <a:pt x="37727" y="80240"/>
                    <a:pt x="41146" y="76251"/>
                  </a:cubicBezTo>
                  <a:cubicBezTo>
                    <a:pt x="44451" y="72262"/>
                    <a:pt x="46161" y="66335"/>
                    <a:pt x="46161" y="58243"/>
                  </a:cubicBezTo>
                  <a:cubicBezTo>
                    <a:pt x="46161" y="49352"/>
                    <a:pt x="44451" y="42856"/>
                    <a:pt x="41032" y="38639"/>
                  </a:cubicBezTo>
                  <a:cubicBezTo>
                    <a:pt x="37612" y="34421"/>
                    <a:pt x="33395" y="32370"/>
                    <a:pt x="28380" y="32370"/>
                  </a:cubicBezTo>
                  <a:cubicBezTo>
                    <a:pt x="23365" y="32370"/>
                    <a:pt x="19376" y="34421"/>
                    <a:pt x="16071" y="38411"/>
                  </a:cubicBezTo>
                  <a:cubicBezTo>
                    <a:pt x="12765" y="42400"/>
                    <a:pt x="11170" y="48669"/>
                    <a:pt x="11170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8EB8A879-AE82-589E-F0D8-A34518FB0A30}"/>
                </a:ext>
              </a:extLst>
            </p:cNvPr>
            <p:cNvSpPr/>
            <p:nvPr/>
          </p:nvSpPr>
          <p:spPr>
            <a:xfrm>
              <a:off x="8027283" y="5465785"/>
              <a:ext cx="59610" cy="68044"/>
            </a:xfrm>
            <a:custGeom>
              <a:avLst/>
              <a:gdLst>
                <a:gd name="connsiteX0" fmla="*/ 46161 w 59610"/>
                <a:gd name="connsiteY0" fmla="*/ 58585 h 68044"/>
                <a:gd name="connsiteX1" fmla="*/ 34421 w 59610"/>
                <a:gd name="connsiteY1" fmla="*/ 65879 h 68044"/>
                <a:gd name="connsiteX2" fmla="*/ 22225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0 w 59610"/>
                <a:gd name="connsiteY29" fmla="*/ 38183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1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5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5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5"/>
                    <a:pt x="41146" y="26671"/>
                    <a:pt x="45249" y="25189"/>
                  </a:cubicBezTo>
                  <a:cubicBezTo>
                    <a:pt x="45249" y="23708"/>
                    <a:pt x="45249" y="22681"/>
                    <a:pt x="45249" y="22339"/>
                  </a:cubicBezTo>
                  <a:cubicBezTo>
                    <a:pt x="45249" y="17895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0" y="38183"/>
                  </a:cubicBezTo>
                  <a:cubicBezTo>
                    <a:pt x="22681" y="38866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09" y="45477"/>
                    <a:pt x="11854" y="47187"/>
                    <a:pt x="11854" y="49124"/>
                  </a:cubicBezTo>
                  <a:cubicBezTo>
                    <a:pt x="11854" y="52088"/>
                    <a:pt x="12993" y="54481"/>
                    <a:pt x="15159" y="56419"/>
                  </a:cubicBezTo>
                  <a:cubicBezTo>
                    <a:pt x="17324" y="58356"/>
                    <a:pt x="20630" y="59382"/>
                    <a:pt x="24961" y="59382"/>
                  </a:cubicBezTo>
                  <a:cubicBezTo>
                    <a:pt x="29292" y="59382"/>
                    <a:pt x="32939" y="58471"/>
                    <a:pt x="36245" y="56647"/>
                  </a:cubicBezTo>
                  <a:cubicBezTo>
                    <a:pt x="39550" y="54823"/>
                    <a:pt x="41944" y="52202"/>
                    <a:pt x="43539" y="49011"/>
                  </a:cubicBezTo>
                  <a:cubicBezTo>
                    <a:pt x="44679" y="46503"/>
                    <a:pt x="45363" y="42856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C65A012C-C4F5-3DE3-0379-0F120968AEE6}"/>
                </a:ext>
              </a:extLst>
            </p:cNvPr>
            <p:cNvSpPr/>
            <p:nvPr/>
          </p:nvSpPr>
          <p:spPr>
            <a:xfrm>
              <a:off x="8100570" y="5465899"/>
              <a:ext cx="56419" cy="91409"/>
            </a:xfrm>
            <a:custGeom>
              <a:avLst/>
              <a:gdLst>
                <a:gd name="connsiteX0" fmla="*/ 114 w 56419"/>
                <a:gd name="connsiteY0" fmla="*/ 91410 h 91409"/>
                <a:gd name="connsiteX1" fmla="*/ 114 w 56419"/>
                <a:gd name="connsiteY1" fmla="*/ 1482 h 91409"/>
                <a:gd name="connsiteX2" fmla="*/ 10144 w 56419"/>
                <a:gd name="connsiteY2" fmla="*/ 1482 h 91409"/>
                <a:gd name="connsiteX3" fmla="*/ 10144 w 56419"/>
                <a:gd name="connsiteY3" fmla="*/ 9916 h 91409"/>
                <a:gd name="connsiteX4" fmla="*/ 18122 w 56419"/>
                <a:gd name="connsiteY4" fmla="*/ 2508 h 91409"/>
                <a:gd name="connsiteX5" fmla="*/ 28950 w 56419"/>
                <a:gd name="connsiteY5" fmla="*/ 0 h 91409"/>
                <a:gd name="connsiteX6" fmla="*/ 43654 w 56419"/>
                <a:gd name="connsiteY6" fmla="*/ 4331 h 91409"/>
                <a:gd name="connsiteX7" fmla="*/ 53228 w 56419"/>
                <a:gd name="connsiteY7" fmla="*/ 16413 h 91409"/>
                <a:gd name="connsiteX8" fmla="*/ 56419 w 56419"/>
                <a:gd name="connsiteY8" fmla="*/ 33509 h 91409"/>
                <a:gd name="connsiteX9" fmla="*/ 52886 w 56419"/>
                <a:gd name="connsiteY9" fmla="*/ 51518 h 91409"/>
                <a:gd name="connsiteX10" fmla="*/ 42514 w 56419"/>
                <a:gd name="connsiteY10" fmla="*/ 63713 h 91409"/>
                <a:gd name="connsiteX11" fmla="*/ 28152 w 56419"/>
                <a:gd name="connsiteY11" fmla="*/ 67930 h 91409"/>
                <a:gd name="connsiteX12" fmla="*/ 18236 w 56419"/>
                <a:gd name="connsiteY12" fmla="*/ 65651 h 91409"/>
                <a:gd name="connsiteX13" fmla="*/ 11056 w 56419"/>
                <a:gd name="connsiteY13" fmla="*/ 59724 h 91409"/>
                <a:gd name="connsiteX14" fmla="*/ 11056 w 56419"/>
                <a:gd name="connsiteY14" fmla="*/ 91410 h 91409"/>
                <a:gd name="connsiteX15" fmla="*/ 0 w 56419"/>
                <a:gd name="connsiteY15" fmla="*/ 91410 h 91409"/>
                <a:gd name="connsiteX16" fmla="*/ 10144 w 56419"/>
                <a:gd name="connsiteY16" fmla="*/ 34307 h 91409"/>
                <a:gd name="connsiteX17" fmla="*/ 15273 w 56419"/>
                <a:gd name="connsiteY17" fmla="*/ 52885 h 91409"/>
                <a:gd name="connsiteX18" fmla="*/ 27583 w 56419"/>
                <a:gd name="connsiteY18" fmla="*/ 58926 h 91409"/>
                <a:gd name="connsiteX19" fmla="*/ 40120 w 56419"/>
                <a:gd name="connsiteY19" fmla="*/ 52772 h 91409"/>
                <a:gd name="connsiteX20" fmla="*/ 45363 w 56419"/>
                <a:gd name="connsiteY20" fmla="*/ 33509 h 91409"/>
                <a:gd name="connsiteX21" fmla="*/ 40234 w 56419"/>
                <a:gd name="connsiteY21" fmla="*/ 14931 h 91409"/>
                <a:gd name="connsiteX22" fmla="*/ 28038 w 56419"/>
                <a:gd name="connsiteY22" fmla="*/ 8776 h 91409"/>
                <a:gd name="connsiteX23" fmla="*/ 15615 w 56419"/>
                <a:gd name="connsiteY23" fmla="*/ 15387 h 91409"/>
                <a:gd name="connsiteX24" fmla="*/ 10144 w 56419"/>
                <a:gd name="connsiteY24" fmla="*/ 34535 h 9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9" h="91409">
                  <a:moveTo>
                    <a:pt x="114" y="91410"/>
                  </a:moveTo>
                  <a:lnTo>
                    <a:pt x="114" y="1482"/>
                  </a:lnTo>
                  <a:lnTo>
                    <a:pt x="10144" y="1482"/>
                  </a:lnTo>
                  <a:lnTo>
                    <a:pt x="10144" y="9916"/>
                  </a:lnTo>
                  <a:cubicBezTo>
                    <a:pt x="12538" y="6611"/>
                    <a:pt x="15159" y="4103"/>
                    <a:pt x="18122" y="2508"/>
                  </a:cubicBezTo>
                  <a:cubicBezTo>
                    <a:pt x="21086" y="798"/>
                    <a:pt x="24733" y="0"/>
                    <a:pt x="28950" y="0"/>
                  </a:cubicBezTo>
                  <a:cubicBezTo>
                    <a:pt x="34535" y="0"/>
                    <a:pt x="39436" y="1482"/>
                    <a:pt x="43654" y="4331"/>
                  </a:cubicBezTo>
                  <a:cubicBezTo>
                    <a:pt x="47871" y="7181"/>
                    <a:pt x="51062" y="11170"/>
                    <a:pt x="53228" y="16413"/>
                  </a:cubicBezTo>
                  <a:cubicBezTo>
                    <a:pt x="55393" y="21656"/>
                    <a:pt x="56419" y="27355"/>
                    <a:pt x="56419" y="33509"/>
                  </a:cubicBezTo>
                  <a:cubicBezTo>
                    <a:pt x="56419" y="40120"/>
                    <a:pt x="55279" y="46161"/>
                    <a:pt x="52886" y="51518"/>
                  </a:cubicBezTo>
                  <a:cubicBezTo>
                    <a:pt x="50492" y="56875"/>
                    <a:pt x="47073" y="60978"/>
                    <a:pt x="42514" y="63713"/>
                  </a:cubicBezTo>
                  <a:cubicBezTo>
                    <a:pt x="37955" y="66563"/>
                    <a:pt x="33168" y="67930"/>
                    <a:pt x="28152" y="67930"/>
                  </a:cubicBezTo>
                  <a:cubicBezTo>
                    <a:pt x="24505" y="67930"/>
                    <a:pt x="21200" y="67133"/>
                    <a:pt x="18236" y="65651"/>
                  </a:cubicBezTo>
                  <a:cubicBezTo>
                    <a:pt x="15273" y="64055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144" y="34307"/>
                  </a:moveTo>
                  <a:cubicBezTo>
                    <a:pt x="10144" y="42627"/>
                    <a:pt x="11854" y="48896"/>
                    <a:pt x="15273" y="52885"/>
                  </a:cubicBezTo>
                  <a:cubicBezTo>
                    <a:pt x="18692" y="56875"/>
                    <a:pt x="22796" y="58926"/>
                    <a:pt x="27583" y="58926"/>
                  </a:cubicBezTo>
                  <a:cubicBezTo>
                    <a:pt x="32370" y="58926"/>
                    <a:pt x="36701" y="56875"/>
                    <a:pt x="40120" y="52772"/>
                  </a:cubicBezTo>
                  <a:cubicBezTo>
                    <a:pt x="43654" y="48668"/>
                    <a:pt x="45363" y="42171"/>
                    <a:pt x="45363" y="33509"/>
                  </a:cubicBezTo>
                  <a:cubicBezTo>
                    <a:pt x="45363" y="24847"/>
                    <a:pt x="43654" y="19034"/>
                    <a:pt x="40234" y="14931"/>
                  </a:cubicBezTo>
                  <a:cubicBezTo>
                    <a:pt x="36815" y="10828"/>
                    <a:pt x="32711" y="8776"/>
                    <a:pt x="28038" y="8776"/>
                  </a:cubicBezTo>
                  <a:cubicBezTo>
                    <a:pt x="23365" y="8776"/>
                    <a:pt x="19148" y="10942"/>
                    <a:pt x="15615" y="15387"/>
                  </a:cubicBezTo>
                  <a:cubicBezTo>
                    <a:pt x="11968" y="19718"/>
                    <a:pt x="10144" y="26101"/>
                    <a:pt x="10144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3FBEF73C-F112-7012-AEC2-671688BAD2EF}"/>
                </a:ext>
              </a:extLst>
            </p:cNvPr>
            <p:cNvSpPr/>
            <p:nvPr/>
          </p:nvSpPr>
          <p:spPr>
            <a:xfrm>
              <a:off x="8164056" y="54446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800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9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800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9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3BB8A905-83BC-0D70-0718-7207C03FDC66}"/>
                </a:ext>
              </a:extLst>
            </p:cNvPr>
            <p:cNvSpPr/>
            <p:nvPr/>
          </p:nvSpPr>
          <p:spPr>
            <a:xfrm>
              <a:off x="8201213" y="5465785"/>
              <a:ext cx="59610" cy="68044"/>
            </a:xfrm>
            <a:custGeom>
              <a:avLst/>
              <a:gdLst>
                <a:gd name="connsiteX0" fmla="*/ 46161 w 59610"/>
                <a:gd name="connsiteY0" fmla="*/ 58585 h 68044"/>
                <a:gd name="connsiteX1" fmla="*/ 34421 w 59610"/>
                <a:gd name="connsiteY1" fmla="*/ 65879 h 68044"/>
                <a:gd name="connsiteX2" fmla="*/ 22225 w 59610"/>
                <a:gd name="connsiteY2" fmla="*/ 68045 h 68044"/>
                <a:gd name="connsiteX3" fmla="*/ 5699 w 59610"/>
                <a:gd name="connsiteY3" fmla="*/ 62802 h 68044"/>
                <a:gd name="connsiteX4" fmla="*/ 0 w 59610"/>
                <a:gd name="connsiteY4" fmla="*/ 49466 h 68044"/>
                <a:gd name="connsiteX5" fmla="*/ 2165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4 h 68044"/>
                <a:gd name="connsiteX14" fmla="*/ 12651 w 59610"/>
                <a:gd name="connsiteY14" fmla="*/ 21542 h 68044"/>
                <a:gd name="connsiteX15" fmla="*/ 1823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80 h 68044"/>
                <a:gd name="connsiteX18" fmla="*/ 31002 w 59610"/>
                <a:gd name="connsiteY18" fmla="*/ 0 h 68044"/>
                <a:gd name="connsiteX19" fmla="*/ 44565 w 59610"/>
                <a:gd name="connsiteY19" fmla="*/ 1938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8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0 w 59610"/>
                <a:gd name="connsiteY29" fmla="*/ 38183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3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1 h 68044"/>
                <a:gd name="connsiteX37" fmla="*/ 45363 w 59610"/>
                <a:gd name="connsiteY37" fmla="*/ 37955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5"/>
                  </a:moveTo>
                  <a:cubicBezTo>
                    <a:pt x="42057" y="62004"/>
                    <a:pt x="38182" y="64511"/>
                    <a:pt x="34421" y="65879"/>
                  </a:cubicBezTo>
                  <a:cubicBezTo>
                    <a:pt x="30660" y="67361"/>
                    <a:pt x="26557" y="68045"/>
                    <a:pt x="22225" y="68045"/>
                  </a:cubicBezTo>
                  <a:cubicBezTo>
                    <a:pt x="15045" y="68045"/>
                    <a:pt x="9574" y="66335"/>
                    <a:pt x="5699" y="62802"/>
                  </a:cubicBezTo>
                  <a:cubicBezTo>
                    <a:pt x="1823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5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79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5"/>
                    <a:pt x="41146" y="26671"/>
                    <a:pt x="45249" y="25189"/>
                  </a:cubicBezTo>
                  <a:cubicBezTo>
                    <a:pt x="45249" y="23708"/>
                    <a:pt x="45249" y="22681"/>
                    <a:pt x="45249" y="22339"/>
                  </a:cubicBezTo>
                  <a:cubicBezTo>
                    <a:pt x="45249" y="17895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4"/>
                  </a:cubicBezTo>
                  <a:cubicBezTo>
                    <a:pt x="15615" y="13677"/>
                    <a:pt x="13791" y="16869"/>
                    <a:pt x="12651" y="21542"/>
                  </a:cubicBezTo>
                  <a:lnTo>
                    <a:pt x="1823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80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8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8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0" y="38183"/>
                  </a:cubicBezTo>
                  <a:cubicBezTo>
                    <a:pt x="22681" y="38866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09" y="45477"/>
                    <a:pt x="11853" y="47187"/>
                    <a:pt x="11853" y="49124"/>
                  </a:cubicBezTo>
                  <a:cubicBezTo>
                    <a:pt x="11853" y="52088"/>
                    <a:pt x="12993" y="54481"/>
                    <a:pt x="15159" y="56419"/>
                  </a:cubicBezTo>
                  <a:cubicBezTo>
                    <a:pt x="17324" y="58356"/>
                    <a:pt x="20630" y="59382"/>
                    <a:pt x="24961" y="59382"/>
                  </a:cubicBezTo>
                  <a:cubicBezTo>
                    <a:pt x="29292" y="59382"/>
                    <a:pt x="32939" y="58471"/>
                    <a:pt x="36245" y="56647"/>
                  </a:cubicBezTo>
                  <a:cubicBezTo>
                    <a:pt x="39550" y="54823"/>
                    <a:pt x="41944" y="52202"/>
                    <a:pt x="43539" y="49011"/>
                  </a:cubicBezTo>
                  <a:cubicBezTo>
                    <a:pt x="44679" y="46503"/>
                    <a:pt x="45363" y="42856"/>
                    <a:pt x="45363" y="37955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352E2691-7BFD-64BD-BB9D-0D30E6571AFD}"/>
                </a:ext>
              </a:extLst>
            </p:cNvPr>
            <p:cNvSpPr/>
            <p:nvPr/>
          </p:nvSpPr>
          <p:spPr>
            <a:xfrm>
              <a:off x="8268459" y="5444699"/>
              <a:ext cx="31799" cy="88560"/>
            </a:xfrm>
            <a:custGeom>
              <a:avLst/>
              <a:gdLst>
                <a:gd name="connsiteX0" fmla="*/ 30204 w 31799"/>
                <a:gd name="connsiteY0" fmla="*/ 77847 h 88560"/>
                <a:gd name="connsiteX1" fmla="*/ 31799 w 31799"/>
                <a:gd name="connsiteY1" fmla="*/ 87535 h 88560"/>
                <a:gd name="connsiteX2" fmla="*/ 23479 w 31799"/>
                <a:gd name="connsiteY2" fmla="*/ 88561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5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2 h 88560"/>
                <a:gd name="connsiteX9" fmla="*/ 8092 w 31799"/>
                <a:gd name="connsiteY9" fmla="*/ 22682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2 h 88560"/>
                <a:gd name="connsiteX13" fmla="*/ 30090 w 31799"/>
                <a:gd name="connsiteY13" fmla="*/ 22682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9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7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7"/>
                  </a:moveTo>
                  <a:lnTo>
                    <a:pt x="31799" y="87535"/>
                  </a:lnTo>
                  <a:cubicBezTo>
                    <a:pt x="28722" y="88219"/>
                    <a:pt x="25873" y="88561"/>
                    <a:pt x="23479" y="88561"/>
                  </a:cubicBezTo>
                  <a:cubicBezTo>
                    <a:pt x="19490" y="88561"/>
                    <a:pt x="16413" y="87877"/>
                    <a:pt x="14133" y="86623"/>
                  </a:cubicBezTo>
                  <a:cubicBezTo>
                    <a:pt x="11853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5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2"/>
                  </a:lnTo>
                  <a:lnTo>
                    <a:pt x="8092" y="22682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2"/>
                  </a:lnTo>
                  <a:lnTo>
                    <a:pt x="30090" y="22682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9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9"/>
                    <a:pt x="30090" y="77847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97F19B37-BF31-5B3D-04D4-A2F811BFF567}"/>
                </a:ext>
              </a:extLst>
            </p:cNvPr>
            <p:cNvSpPr/>
            <p:nvPr/>
          </p:nvSpPr>
          <p:spPr>
            <a:xfrm>
              <a:off x="8309263" y="5442648"/>
              <a:ext cx="11055" cy="89700"/>
            </a:xfrm>
            <a:custGeom>
              <a:avLst/>
              <a:gdLst>
                <a:gd name="connsiteX0" fmla="*/ 0 w 11055"/>
                <a:gd name="connsiteY0" fmla="*/ 12652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2 h 89700"/>
                <a:gd name="connsiteX4" fmla="*/ 0 w 11055"/>
                <a:gd name="connsiteY4" fmla="*/ 12652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2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2"/>
                  </a:lnTo>
                  <a:lnTo>
                    <a:pt x="0" y="12652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88DCDF13-3DE9-0A19-33C5-C2954A97E292}"/>
                </a:ext>
              </a:extLst>
            </p:cNvPr>
            <p:cNvSpPr/>
            <p:nvPr/>
          </p:nvSpPr>
          <p:spPr>
            <a:xfrm>
              <a:off x="8332743" y="546589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3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0 h 67930"/>
                <a:gd name="connsiteX8" fmla="*/ 8435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3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3"/>
                    <a:pt x="3420" y="12993"/>
                    <a:pt x="10144" y="7181"/>
                  </a:cubicBezTo>
                  <a:cubicBezTo>
                    <a:pt x="15729" y="2393"/>
                    <a:pt x="22568" y="0"/>
                    <a:pt x="30546" y="0"/>
                  </a:cubicBezTo>
                  <a:cubicBezTo>
                    <a:pt x="39436" y="0"/>
                    <a:pt x="46731" y="2963"/>
                    <a:pt x="52430" y="8776"/>
                  </a:cubicBezTo>
                  <a:cubicBezTo>
                    <a:pt x="58129" y="14589"/>
                    <a:pt x="60978" y="22681"/>
                    <a:pt x="60978" y="33053"/>
                  </a:cubicBezTo>
                  <a:cubicBezTo>
                    <a:pt x="60978" y="41374"/>
                    <a:pt x="59724" y="47984"/>
                    <a:pt x="57217" y="52772"/>
                  </a:cubicBezTo>
                  <a:cubicBezTo>
                    <a:pt x="54709" y="57558"/>
                    <a:pt x="51062" y="61320"/>
                    <a:pt x="46275" y="63941"/>
                  </a:cubicBezTo>
                  <a:cubicBezTo>
                    <a:pt x="41488" y="66563"/>
                    <a:pt x="36245" y="67930"/>
                    <a:pt x="30546" y="67930"/>
                  </a:cubicBezTo>
                  <a:cubicBezTo>
                    <a:pt x="21428" y="67930"/>
                    <a:pt x="14133" y="64967"/>
                    <a:pt x="8435" y="59154"/>
                  </a:cubicBezTo>
                  <a:cubicBezTo>
                    <a:pt x="2736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4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3"/>
                  </a:cubicBezTo>
                  <a:cubicBezTo>
                    <a:pt x="47871" y="48326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183174C2-C8AE-F7EF-E659-1D8B2795D9C4}"/>
                </a:ext>
              </a:extLst>
            </p:cNvPr>
            <p:cNvSpPr/>
            <p:nvPr/>
          </p:nvSpPr>
          <p:spPr>
            <a:xfrm>
              <a:off x="8406600" y="5465899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0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0"/>
                  </a:cubicBezTo>
                  <a:cubicBezTo>
                    <a:pt x="50492" y="10030"/>
                    <a:pt x="51632" y="12765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7"/>
                    <a:pt x="41374" y="19148"/>
                    <a:pt x="40576" y="16983"/>
                  </a:cubicBezTo>
                  <a:cubicBezTo>
                    <a:pt x="39664" y="14817"/>
                    <a:pt x="38183" y="12993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8F527839-B84E-84EB-BF79-E32CBB66F9F5}"/>
                </a:ext>
              </a:extLst>
            </p:cNvPr>
            <p:cNvSpPr/>
            <p:nvPr/>
          </p:nvSpPr>
          <p:spPr>
            <a:xfrm>
              <a:off x="8555455" y="5442648"/>
              <a:ext cx="71121" cy="89700"/>
            </a:xfrm>
            <a:custGeom>
              <a:avLst/>
              <a:gdLst>
                <a:gd name="connsiteX0" fmla="*/ 29520 w 71121"/>
                <a:gd name="connsiteY0" fmla="*/ 89700 h 89700"/>
                <a:gd name="connsiteX1" fmla="*/ 29520 w 71121"/>
                <a:gd name="connsiteY1" fmla="*/ 10600 h 89700"/>
                <a:gd name="connsiteX2" fmla="*/ 0 w 71121"/>
                <a:gd name="connsiteY2" fmla="*/ 10600 h 89700"/>
                <a:gd name="connsiteX3" fmla="*/ 0 w 71121"/>
                <a:gd name="connsiteY3" fmla="*/ 0 h 89700"/>
                <a:gd name="connsiteX4" fmla="*/ 71122 w 71121"/>
                <a:gd name="connsiteY4" fmla="*/ 0 h 89700"/>
                <a:gd name="connsiteX5" fmla="*/ 71122 w 71121"/>
                <a:gd name="connsiteY5" fmla="*/ 10600 h 89700"/>
                <a:gd name="connsiteX6" fmla="*/ 41374 w 71121"/>
                <a:gd name="connsiteY6" fmla="*/ 10600 h 89700"/>
                <a:gd name="connsiteX7" fmla="*/ 41374 w 71121"/>
                <a:gd name="connsiteY7" fmla="*/ 89700 h 89700"/>
                <a:gd name="connsiteX8" fmla="*/ 29520 w 71121"/>
                <a:gd name="connsiteY8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1" h="89700">
                  <a:moveTo>
                    <a:pt x="29520" y="89700"/>
                  </a:moveTo>
                  <a:lnTo>
                    <a:pt x="29520" y="10600"/>
                  </a:lnTo>
                  <a:lnTo>
                    <a:pt x="0" y="10600"/>
                  </a:lnTo>
                  <a:lnTo>
                    <a:pt x="0" y="0"/>
                  </a:lnTo>
                  <a:lnTo>
                    <a:pt x="71122" y="0"/>
                  </a:lnTo>
                  <a:lnTo>
                    <a:pt x="71122" y="10600"/>
                  </a:lnTo>
                  <a:lnTo>
                    <a:pt x="41374" y="10600"/>
                  </a:lnTo>
                  <a:lnTo>
                    <a:pt x="41374" y="89700"/>
                  </a:lnTo>
                  <a:lnTo>
                    <a:pt x="2952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091B5D60-4423-C562-FD97-6817E4687E9F}"/>
                </a:ext>
              </a:extLst>
            </p:cNvPr>
            <p:cNvSpPr/>
            <p:nvPr/>
          </p:nvSpPr>
          <p:spPr>
            <a:xfrm>
              <a:off x="8637291" y="544264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7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2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8"/>
                    <a:pt x="40804" y="39094"/>
                    <a:pt x="38410" y="36587"/>
                  </a:cubicBezTo>
                  <a:cubicBezTo>
                    <a:pt x="36017" y="34079"/>
                    <a:pt x="32711" y="32826"/>
                    <a:pt x="28267" y="32826"/>
                  </a:cubicBezTo>
                  <a:cubicBezTo>
                    <a:pt x="24961" y="32826"/>
                    <a:pt x="21884" y="33624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B67632C7-1978-1795-D5A7-E72C7F918327}"/>
                </a:ext>
              </a:extLst>
            </p:cNvPr>
            <p:cNvSpPr/>
            <p:nvPr/>
          </p:nvSpPr>
          <p:spPr>
            <a:xfrm>
              <a:off x="8706589" y="5465899"/>
              <a:ext cx="35332" cy="66562"/>
            </a:xfrm>
            <a:custGeom>
              <a:avLst/>
              <a:gdLst>
                <a:gd name="connsiteX0" fmla="*/ 114 w 35332"/>
                <a:gd name="connsiteY0" fmla="*/ 66449 h 66562"/>
                <a:gd name="connsiteX1" fmla="*/ 114 w 35332"/>
                <a:gd name="connsiteY1" fmla="*/ 1482 h 66562"/>
                <a:gd name="connsiteX2" fmla="*/ 10030 w 35332"/>
                <a:gd name="connsiteY2" fmla="*/ 1482 h 66562"/>
                <a:gd name="connsiteX3" fmla="*/ 10030 w 35332"/>
                <a:gd name="connsiteY3" fmla="*/ 11284 h 66562"/>
                <a:gd name="connsiteX4" fmla="*/ 16983 w 35332"/>
                <a:gd name="connsiteY4" fmla="*/ 2166 h 66562"/>
                <a:gd name="connsiteX5" fmla="*/ 24049 w 35332"/>
                <a:gd name="connsiteY5" fmla="*/ 0 h 66562"/>
                <a:gd name="connsiteX6" fmla="*/ 35333 w 35332"/>
                <a:gd name="connsiteY6" fmla="*/ 3533 h 66562"/>
                <a:gd name="connsiteX7" fmla="*/ 31572 w 35332"/>
                <a:gd name="connsiteY7" fmla="*/ 13791 h 66562"/>
                <a:gd name="connsiteX8" fmla="*/ 23479 w 35332"/>
                <a:gd name="connsiteY8" fmla="*/ 11398 h 66562"/>
                <a:gd name="connsiteX9" fmla="*/ 16983 w 35332"/>
                <a:gd name="connsiteY9" fmla="*/ 13563 h 66562"/>
                <a:gd name="connsiteX10" fmla="*/ 12879 w 35332"/>
                <a:gd name="connsiteY10" fmla="*/ 19604 h 66562"/>
                <a:gd name="connsiteX11" fmla="*/ 11056 w 35332"/>
                <a:gd name="connsiteY11" fmla="*/ 32484 h 66562"/>
                <a:gd name="connsiteX12" fmla="*/ 11056 w 35332"/>
                <a:gd name="connsiteY12" fmla="*/ 66563 h 66562"/>
                <a:gd name="connsiteX13" fmla="*/ 0 w 35332"/>
                <a:gd name="connsiteY13" fmla="*/ 66563 h 6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2" h="66562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7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1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79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2E283470-F49E-6BB0-3E19-AA76355A977A}"/>
                </a:ext>
              </a:extLst>
            </p:cNvPr>
            <p:cNvSpPr/>
            <p:nvPr/>
          </p:nvSpPr>
          <p:spPr>
            <a:xfrm>
              <a:off x="8744202" y="5465899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3 h 67930"/>
                <a:gd name="connsiteX5" fmla="*/ 57217 w 60978"/>
                <a:gd name="connsiteY5" fmla="*/ 52772 h 67930"/>
                <a:gd name="connsiteX6" fmla="*/ 46275 w 60978"/>
                <a:gd name="connsiteY6" fmla="*/ 63941 h 67930"/>
                <a:gd name="connsiteX7" fmla="*/ 30546 w 60978"/>
                <a:gd name="connsiteY7" fmla="*/ 67930 h 67930"/>
                <a:gd name="connsiteX8" fmla="*/ 8434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3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3"/>
                    <a:pt x="3419" y="12993"/>
                    <a:pt x="10144" y="7181"/>
                  </a:cubicBezTo>
                  <a:cubicBezTo>
                    <a:pt x="15729" y="2393"/>
                    <a:pt x="22568" y="0"/>
                    <a:pt x="30546" y="0"/>
                  </a:cubicBezTo>
                  <a:cubicBezTo>
                    <a:pt x="39436" y="0"/>
                    <a:pt x="46845" y="2963"/>
                    <a:pt x="52430" y="8776"/>
                  </a:cubicBezTo>
                  <a:cubicBezTo>
                    <a:pt x="58129" y="14589"/>
                    <a:pt x="60978" y="22681"/>
                    <a:pt x="60978" y="33053"/>
                  </a:cubicBezTo>
                  <a:cubicBezTo>
                    <a:pt x="60978" y="41374"/>
                    <a:pt x="59724" y="47984"/>
                    <a:pt x="57217" y="52772"/>
                  </a:cubicBezTo>
                  <a:cubicBezTo>
                    <a:pt x="54709" y="57558"/>
                    <a:pt x="51062" y="61320"/>
                    <a:pt x="46275" y="63941"/>
                  </a:cubicBezTo>
                  <a:cubicBezTo>
                    <a:pt x="41488" y="66563"/>
                    <a:pt x="36245" y="67930"/>
                    <a:pt x="30546" y="67930"/>
                  </a:cubicBezTo>
                  <a:cubicBezTo>
                    <a:pt x="21428" y="67930"/>
                    <a:pt x="14133" y="64967"/>
                    <a:pt x="8434" y="59154"/>
                  </a:cubicBezTo>
                  <a:cubicBezTo>
                    <a:pt x="2849" y="53341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4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3"/>
                  </a:cubicBezTo>
                  <a:cubicBezTo>
                    <a:pt x="47871" y="48326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C3F7DC58-412E-3D45-4818-6170940ED2D3}"/>
                </a:ext>
              </a:extLst>
            </p:cNvPr>
            <p:cNvSpPr/>
            <p:nvPr/>
          </p:nvSpPr>
          <p:spPr>
            <a:xfrm>
              <a:off x="8817831" y="5467381"/>
              <a:ext cx="52885" cy="66448"/>
            </a:xfrm>
            <a:custGeom>
              <a:avLst/>
              <a:gdLst>
                <a:gd name="connsiteX0" fmla="*/ 42856 w 52885"/>
                <a:gd name="connsiteY0" fmla="*/ 64967 h 66448"/>
                <a:gd name="connsiteX1" fmla="*/ 42856 w 52885"/>
                <a:gd name="connsiteY1" fmla="*/ 55393 h 66448"/>
                <a:gd name="connsiteX2" fmla="*/ 22226 w 52885"/>
                <a:gd name="connsiteY2" fmla="*/ 66449 h 66448"/>
                <a:gd name="connsiteX3" fmla="*/ 11512 w 52885"/>
                <a:gd name="connsiteY3" fmla="*/ 64283 h 66448"/>
                <a:gd name="connsiteX4" fmla="*/ 4103 w 52885"/>
                <a:gd name="connsiteY4" fmla="*/ 58698 h 66448"/>
                <a:gd name="connsiteX5" fmla="*/ 684 w 52885"/>
                <a:gd name="connsiteY5" fmla="*/ 50492 h 66448"/>
                <a:gd name="connsiteX6" fmla="*/ 0 w 52885"/>
                <a:gd name="connsiteY6" fmla="*/ 40234 h 66448"/>
                <a:gd name="connsiteX7" fmla="*/ 0 w 52885"/>
                <a:gd name="connsiteY7" fmla="*/ 0 h 66448"/>
                <a:gd name="connsiteX8" fmla="*/ 11056 w 52885"/>
                <a:gd name="connsiteY8" fmla="*/ 0 h 66448"/>
                <a:gd name="connsiteX9" fmla="*/ 11056 w 52885"/>
                <a:gd name="connsiteY9" fmla="*/ 36017 h 66448"/>
                <a:gd name="connsiteX10" fmla="*/ 11740 w 52885"/>
                <a:gd name="connsiteY10" fmla="*/ 47643 h 66448"/>
                <a:gd name="connsiteX11" fmla="*/ 16185 w 52885"/>
                <a:gd name="connsiteY11" fmla="*/ 54481 h 66448"/>
                <a:gd name="connsiteX12" fmla="*/ 24505 w 52885"/>
                <a:gd name="connsiteY12" fmla="*/ 56989 h 66448"/>
                <a:gd name="connsiteX13" fmla="*/ 33851 w 52885"/>
                <a:gd name="connsiteY13" fmla="*/ 54481 h 66448"/>
                <a:gd name="connsiteX14" fmla="*/ 40006 w 52885"/>
                <a:gd name="connsiteY14" fmla="*/ 47528 h 66448"/>
                <a:gd name="connsiteX15" fmla="*/ 41830 w 52885"/>
                <a:gd name="connsiteY15" fmla="*/ 34877 h 66448"/>
                <a:gd name="connsiteX16" fmla="*/ 41830 w 52885"/>
                <a:gd name="connsiteY16" fmla="*/ 0 h 66448"/>
                <a:gd name="connsiteX17" fmla="*/ 52886 w 52885"/>
                <a:gd name="connsiteY17" fmla="*/ 0 h 66448"/>
                <a:gd name="connsiteX18" fmla="*/ 52886 w 52885"/>
                <a:gd name="connsiteY18" fmla="*/ 64967 h 66448"/>
                <a:gd name="connsiteX19" fmla="*/ 43083 w 52885"/>
                <a:gd name="connsiteY19" fmla="*/ 64967 h 6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8">
                  <a:moveTo>
                    <a:pt x="42856" y="64967"/>
                  </a:moveTo>
                  <a:lnTo>
                    <a:pt x="42856" y="55393"/>
                  </a:lnTo>
                  <a:cubicBezTo>
                    <a:pt x="37841" y="62688"/>
                    <a:pt x="30888" y="66449"/>
                    <a:pt x="22226" y="66449"/>
                  </a:cubicBezTo>
                  <a:cubicBezTo>
                    <a:pt x="18351" y="66449"/>
                    <a:pt x="14817" y="65765"/>
                    <a:pt x="11512" y="64283"/>
                  </a:cubicBezTo>
                  <a:cubicBezTo>
                    <a:pt x="8206" y="62801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6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1"/>
                    <a:pt x="16185" y="54481"/>
                  </a:cubicBezTo>
                  <a:cubicBezTo>
                    <a:pt x="18464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1"/>
                    <a:pt x="38753" y="50492"/>
                    <a:pt x="40006" y="47528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3083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97E6AA0B-4C19-DFDD-545E-468E236C0A0E}"/>
                </a:ext>
              </a:extLst>
            </p:cNvPr>
            <p:cNvSpPr/>
            <p:nvPr/>
          </p:nvSpPr>
          <p:spPr>
            <a:xfrm>
              <a:off x="8883482" y="5465671"/>
              <a:ext cx="57330" cy="92891"/>
            </a:xfrm>
            <a:custGeom>
              <a:avLst/>
              <a:gdLst>
                <a:gd name="connsiteX0" fmla="*/ 2166 w 57330"/>
                <a:gd name="connsiteY0" fmla="*/ 72034 h 92891"/>
                <a:gd name="connsiteX1" fmla="*/ 12880 w 57330"/>
                <a:gd name="connsiteY1" fmla="*/ 73630 h 92891"/>
                <a:gd name="connsiteX2" fmla="*/ 16641 w 57330"/>
                <a:gd name="connsiteY2" fmla="*/ 80810 h 92891"/>
                <a:gd name="connsiteX3" fmla="*/ 27811 w 57330"/>
                <a:gd name="connsiteY3" fmla="*/ 83888 h 92891"/>
                <a:gd name="connsiteX4" fmla="*/ 39664 w 57330"/>
                <a:gd name="connsiteY4" fmla="*/ 80810 h 92891"/>
                <a:gd name="connsiteX5" fmla="*/ 45249 w 57330"/>
                <a:gd name="connsiteY5" fmla="*/ 72262 h 92891"/>
                <a:gd name="connsiteX6" fmla="*/ 46047 w 57330"/>
                <a:gd name="connsiteY6" fmla="*/ 58129 h 92891"/>
                <a:gd name="connsiteX7" fmla="*/ 28038 w 57330"/>
                <a:gd name="connsiteY7" fmla="*/ 66677 h 92891"/>
                <a:gd name="connsiteX8" fmla="*/ 7295 w 57330"/>
                <a:gd name="connsiteY8" fmla="*/ 56989 h 92891"/>
                <a:gd name="connsiteX9" fmla="*/ 0 w 57330"/>
                <a:gd name="connsiteY9" fmla="*/ 33738 h 92891"/>
                <a:gd name="connsiteX10" fmla="*/ 3305 w 57330"/>
                <a:gd name="connsiteY10" fmla="*/ 16527 h 92891"/>
                <a:gd name="connsiteX11" fmla="*/ 13107 w 57330"/>
                <a:gd name="connsiteY11" fmla="*/ 4331 h 92891"/>
                <a:gd name="connsiteX12" fmla="*/ 28152 w 57330"/>
                <a:gd name="connsiteY12" fmla="*/ 0 h 92891"/>
                <a:gd name="connsiteX13" fmla="*/ 47187 w 57330"/>
                <a:gd name="connsiteY13" fmla="*/ 9346 h 92891"/>
                <a:gd name="connsiteX14" fmla="*/ 47187 w 57330"/>
                <a:gd name="connsiteY14" fmla="*/ 1482 h 92891"/>
                <a:gd name="connsiteX15" fmla="*/ 57331 w 57330"/>
                <a:gd name="connsiteY15" fmla="*/ 1482 h 92891"/>
                <a:gd name="connsiteX16" fmla="*/ 57331 w 57330"/>
                <a:gd name="connsiteY16" fmla="*/ 57673 h 92891"/>
                <a:gd name="connsiteX17" fmla="*/ 54253 w 57330"/>
                <a:gd name="connsiteY17" fmla="*/ 79214 h 92891"/>
                <a:gd name="connsiteX18" fmla="*/ 44451 w 57330"/>
                <a:gd name="connsiteY18" fmla="*/ 89245 h 92891"/>
                <a:gd name="connsiteX19" fmla="*/ 27925 w 57330"/>
                <a:gd name="connsiteY19" fmla="*/ 92892 h 92891"/>
                <a:gd name="connsiteX20" fmla="*/ 9118 w 57330"/>
                <a:gd name="connsiteY20" fmla="*/ 87649 h 92891"/>
                <a:gd name="connsiteX21" fmla="*/ 2166 w 57330"/>
                <a:gd name="connsiteY21" fmla="*/ 71920 h 92891"/>
                <a:gd name="connsiteX22" fmla="*/ 11284 w 57330"/>
                <a:gd name="connsiteY22" fmla="*/ 32940 h 92891"/>
                <a:gd name="connsiteX23" fmla="*/ 16413 w 57330"/>
                <a:gd name="connsiteY23" fmla="*/ 51632 h 92891"/>
                <a:gd name="connsiteX24" fmla="*/ 29178 w 57330"/>
                <a:gd name="connsiteY24" fmla="*/ 57559 h 92891"/>
                <a:gd name="connsiteX25" fmla="*/ 41944 w 57330"/>
                <a:gd name="connsiteY25" fmla="*/ 51746 h 92891"/>
                <a:gd name="connsiteX26" fmla="*/ 47073 w 57330"/>
                <a:gd name="connsiteY26" fmla="*/ 33396 h 92891"/>
                <a:gd name="connsiteX27" fmla="*/ 41830 w 57330"/>
                <a:gd name="connsiteY27" fmla="*/ 15387 h 92891"/>
                <a:gd name="connsiteX28" fmla="*/ 29064 w 57330"/>
                <a:gd name="connsiteY28" fmla="*/ 9346 h 92891"/>
                <a:gd name="connsiteX29" fmla="*/ 16527 w 57330"/>
                <a:gd name="connsiteY29" fmla="*/ 15273 h 92891"/>
                <a:gd name="connsiteX30" fmla="*/ 11398 w 57330"/>
                <a:gd name="connsiteY30" fmla="*/ 32940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330" h="92891">
                  <a:moveTo>
                    <a:pt x="2166" y="72034"/>
                  </a:moveTo>
                  <a:lnTo>
                    <a:pt x="12880" y="73630"/>
                  </a:lnTo>
                  <a:cubicBezTo>
                    <a:pt x="13336" y="76935"/>
                    <a:pt x="14589" y="79329"/>
                    <a:pt x="16641" y="80810"/>
                  </a:cubicBezTo>
                  <a:cubicBezTo>
                    <a:pt x="19376" y="82862"/>
                    <a:pt x="23137" y="83888"/>
                    <a:pt x="27811" y="83888"/>
                  </a:cubicBezTo>
                  <a:cubicBezTo>
                    <a:pt x="32940" y="83888"/>
                    <a:pt x="36815" y="82862"/>
                    <a:pt x="39664" y="80810"/>
                  </a:cubicBezTo>
                  <a:cubicBezTo>
                    <a:pt x="42400" y="78758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9"/>
                  </a:cubicBezTo>
                  <a:cubicBezTo>
                    <a:pt x="41260" y="63827"/>
                    <a:pt x="35219" y="66677"/>
                    <a:pt x="28038" y="66677"/>
                  </a:cubicBezTo>
                  <a:cubicBezTo>
                    <a:pt x="19148" y="66677"/>
                    <a:pt x="12196" y="63486"/>
                    <a:pt x="7295" y="56989"/>
                  </a:cubicBezTo>
                  <a:cubicBezTo>
                    <a:pt x="2393" y="50492"/>
                    <a:pt x="0" y="42856"/>
                    <a:pt x="0" y="33738"/>
                  </a:cubicBezTo>
                  <a:cubicBezTo>
                    <a:pt x="0" y="27583"/>
                    <a:pt x="1140" y="21770"/>
                    <a:pt x="3305" y="16527"/>
                  </a:cubicBezTo>
                  <a:cubicBezTo>
                    <a:pt x="5585" y="11284"/>
                    <a:pt x="8776" y="7181"/>
                    <a:pt x="13107" y="4331"/>
                  </a:cubicBezTo>
                  <a:cubicBezTo>
                    <a:pt x="17324" y="1482"/>
                    <a:pt x="22339" y="0"/>
                    <a:pt x="28152" y="0"/>
                  </a:cubicBezTo>
                  <a:cubicBezTo>
                    <a:pt x="35789" y="0"/>
                    <a:pt x="42172" y="3078"/>
                    <a:pt x="47187" y="9346"/>
                  </a:cubicBezTo>
                  <a:lnTo>
                    <a:pt x="47187" y="1482"/>
                  </a:lnTo>
                  <a:lnTo>
                    <a:pt x="57331" y="1482"/>
                  </a:lnTo>
                  <a:lnTo>
                    <a:pt x="57331" y="57673"/>
                  </a:lnTo>
                  <a:cubicBezTo>
                    <a:pt x="57331" y="67817"/>
                    <a:pt x="56305" y="74997"/>
                    <a:pt x="54253" y="79214"/>
                  </a:cubicBezTo>
                  <a:cubicBezTo>
                    <a:pt x="52202" y="83432"/>
                    <a:pt x="48896" y="86737"/>
                    <a:pt x="44451" y="89245"/>
                  </a:cubicBezTo>
                  <a:cubicBezTo>
                    <a:pt x="40006" y="91638"/>
                    <a:pt x="34421" y="92892"/>
                    <a:pt x="27925" y="92892"/>
                  </a:cubicBezTo>
                  <a:cubicBezTo>
                    <a:pt x="20174" y="92892"/>
                    <a:pt x="13905" y="91182"/>
                    <a:pt x="9118" y="87649"/>
                  </a:cubicBezTo>
                  <a:cubicBezTo>
                    <a:pt x="4331" y="84115"/>
                    <a:pt x="2052" y="78873"/>
                    <a:pt x="2166" y="71920"/>
                  </a:cubicBezTo>
                  <a:close/>
                  <a:moveTo>
                    <a:pt x="11284" y="32940"/>
                  </a:moveTo>
                  <a:cubicBezTo>
                    <a:pt x="11284" y="41488"/>
                    <a:pt x="12994" y="47643"/>
                    <a:pt x="16413" y="51632"/>
                  </a:cubicBezTo>
                  <a:cubicBezTo>
                    <a:pt x="19832" y="55507"/>
                    <a:pt x="24049" y="57559"/>
                    <a:pt x="29178" y="57559"/>
                  </a:cubicBezTo>
                  <a:cubicBezTo>
                    <a:pt x="34307" y="57559"/>
                    <a:pt x="38524" y="55621"/>
                    <a:pt x="41944" y="51746"/>
                  </a:cubicBezTo>
                  <a:cubicBezTo>
                    <a:pt x="45363" y="47871"/>
                    <a:pt x="47073" y="41716"/>
                    <a:pt x="47073" y="33396"/>
                  </a:cubicBezTo>
                  <a:cubicBezTo>
                    <a:pt x="47073" y="25075"/>
                    <a:pt x="45249" y="19490"/>
                    <a:pt x="41830" y="15387"/>
                  </a:cubicBezTo>
                  <a:cubicBezTo>
                    <a:pt x="38410" y="11284"/>
                    <a:pt x="34079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7" y="19262"/>
                    <a:pt x="11398" y="25189"/>
                    <a:pt x="11398" y="32940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DB2BBE46-7FC4-48C9-55F2-BF65DD0124ED}"/>
                </a:ext>
              </a:extLst>
            </p:cNvPr>
            <p:cNvSpPr/>
            <p:nvPr/>
          </p:nvSpPr>
          <p:spPr>
            <a:xfrm>
              <a:off x="8957226" y="5442648"/>
              <a:ext cx="52999" cy="89814"/>
            </a:xfrm>
            <a:custGeom>
              <a:avLst/>
              <a:gdLst>
                <a:gd name="connsiteX0" fmla="*/ 0 w 52999"/>
                <a:gd name="connsiteY0" fmla="*/ 89700 h 89814"/>
                <a:gd name="connsiteX1" fmla="*/ 0 w 52999"/>
                <a:gd name="connsiteY1" fmla="*/ 0 h 89814"/>
                <a:gd name="connsiteX2" fmla="*/ 11056 w 52999"/>
                <a:gd name="connsiteY2" fmla="*/ 0 h 89814"/>
                <a:gd name="connsiteX3" fmla="*/ 11056 w 52999"/>
                <a:gd name="connsiteY3" fmla="*/ 32256 h 89814"/>
                <a:gd name="connsiteX4" fmla="*/ 30546 w 52999"/>
                <a:gd name="connsiteY4" fmla="*/ 23365 h 89814"/>
                <a:gd name="connsiteX5" fmla="*/ 43083 w 52999"/>
                <a:gd name="connsiteY5" fmla="*/ 26215 h 89814"/>
                <a:gd name="connsiteX6" fmla="*/ 50720 w 52999"/>
                <a:gd name="connsiteY6" fmla="*/ 34079 h 89814"/>
                <a:gd name="connsiteX7" fmla="*/ 52999 w 52999"/>
                <a:gd name="connsiteY7" fmla="*/ 48668 h 89814"/>
                <a:gd name="connsiteX8" fmla="*/ 52999 w 52999"/>
                <a:gd name="connsiteY8" fmla="*/ 89814 h 89814"/>
                <a:gd name="connsiteX9" fmla="*/ 41944 w 52999"/>
                <a:gd name="connsiteY9" fmla="*/ 89814 h 89814"/>
                <a:gd name="connsiteX10" fmla="*/ 41944 w 52999"/>
                <a:gd name="connsiteY10" fmla="*/ 48668 h 89814"/>
                <a:gd name="connsiteX11" fmla="*/ 38410 w 52999"/>
                <a:gd name="connsiteY11" fmla="*/ 36587 h 89814"/>
                <a:gd name="connsiteX12" fmla="*/ 28267 w 52999"/>
                <a:gd name="connsiteY12" fmla="*/ 32826 h 89814"/>
                <a:gd name="connsiteX13" fmla="*/ 19034 w 52999"/>
                <a:gd name="connsiteY13" fmla="*/ 35333 h 89814"/>
                <a:gd name="connsiteX14" fmla="*/ 12880 w 52999"/>
                <a:gd name="connsiteY14" fmla="*/ 42172 h 89814"/>
                <a:gd name="connsiteX15" fmla="*/ 11056 w 52999"/>
                <a:gd name="connsiteY15" fmla="*/ 54139 h 89814"/>
                <a:gd name="connsiteX16" fmla="*/ 11056 w 52999"/>
                <a:gd name="connsiteY16" fmla="*/ 89700 h 89814"/>
                <a:gd name="connsiteX17" fmla="*/ 0 w 52999"/>
                <a:gd name="connsiteY17" fmla="*/ 89700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999" h="89814">
                  <a:moveTo>
                    <a:pt x="0" y="89700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32256"/>
                  </a:lnTo>
                  <a:cubicBezTo>
                    <a:pt x="16185" y="26329"/>
                    <a:pt x="22681" y="23365"/>
                    <a:pt x="30546" y="23365"/>
                  </a:cubicBezTo>
                  <a:cubicBezTo>
                    <a:pt x="35333" y="23365"/>
                    <a:pt x="39550" y="24277"/>
                    <a:pt x="43083" y="26215"/>
                  </a:cubicBezTo>
                  <a:cubicBezTo>
                    <a:pt x="46617" y="28152"/>
                    <a:pt x="49124" y="30774"/>
                    <a:pt x="50720" y="34079"/>
                  </a:cubicBezTo>
                  <a:cubicBezTo>
                    <a:pt x="52202" y="37385"/>
                    <a:pt x="52999" y="42286"/>
                    <a:pt x="52999" y="48668"/>
                  </a:cubicBezTo>
                  <a:lnTo>
                    <a:pt x="52999" y="89814"/>
                  </a:lnTo>
                  <a:lnTo>
                    <a:pt x="41944" y="89814"/>
                  </a:lnTo>
                  <a:lnTo>
                    <a:pt x="41944" y="48668"/>
                  </a:lnTo>
                  <a:cubicBezTo>
                    <a:pt x="41944" y="43198"/>
                    <a:pt x="40804" y="39094"/>
                    <a:pt x="38410" y="36587"/>
                  </a:cubicBezTo>
                  <a:cubicBezTo>
                    <a:pt x="36017" y="34079"/>
                    <a:pt x="32597" y="32826"/>
                    <a:pt x="28267" y="32826"/>
                  </a:cubicBezTo>
                  <a:cubicBezTo>
                    <a:pt x="24961" y="32826"/>
                    <a:pt x="21884" y="33624"/>
                    <a:pt x="19034" y="35333"/>
                  </a:cubicBezTo>
                  <a:cubicBezTo>
                    <a:pt x="16185" y="37043"/>
                    <a:pt x="14133" y="39322"/>
                    <a:pt x="12880" y="42172"/>
                  </a:cubicBezTo>
                  <a:cubicBezTo>
                    <a:pt x="11626" y="45021"/>
                    <a:pt x="11056" y="49010"/>
                    <a:pt x="11056" y="54139"/>
                  </a:cubicBez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CBF177DC-00E5-685E-DA98-BCE7BD76816C}"/>
                </a:ext>
              </a:extLst>
            </p:cNvPr>
            <p:cNvSpPr/>
            <p:nvPr/>
          </p:nvSpPr>
          <p:spPr>
            <a:xfrm>
              <a:off x="6264734" y="5593098"/>
              <a:ext cx="11853" cy="89700"/>
            </a:xfrm>
            <a:custGeom>
              <a:avLst/>
              <a:gdLst>
                <a:gd name="connsiteX0" fmla="*/ 0 w 11853"/>
                <a:gd name="connsiteY0" fmla="*/ 89700 h 89700"/>
                <a:gd name="connsiteX1" fmla="*/ 0 w 11853"/>
                <a:gd name="connsiteY1" fmla="*/ 0 h 89700"/>
                <a:gd name="connsiteX2" fmla="*/ 11854 w 11853"/>
                <a:gd name="connsiteY2" fmla="*/ 0 h 89700"/>
                <a:gd name="connsiteX3" fmla="*/ 11854 w 11853"/>
                <a:gd name="connsiteY3" fmla="*/ 89700 h 89700"/>
                <a:gd name="connsiteX4" fmla="*/ 0 w 11853"/>
                <a:gd name="connsiteY4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3" h="89700">
                  <a:moveTo>
                    <a:pt x="0" y="89700"/>
                  </a:moveTo>
                  <a:lnTo>
                    <a:pt x="0" y="0"/>
                  </a:lnTo>
                  <a:lnTo>
                    <a:pt x="11854" y="0"/>
                  </a:lnTo>
                  <a:lnTo>
                    <a:pt x="11854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C0B1F38D-4319-1AF3-EDDF-F14B94E3086E}"/>
                </a:ext>
              </a:extLst>
            </p:cNvPr>
            <p:cNvSpPr/>
            <p:nvPr/>
          </p:nvSpPr>
          <p:spPr>
            <a:xfrm>
              <a:off x="6296078" y="5616350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1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8"/>
                    <a:pt x="41374" y="19148"/>
                    <a:pt x="40576" y="16983"/>
                  </a:cubicBezTo>
                  <a:cubicBezTo>
                    <a:pt x="39664" y="14817"/>
                    <a:pt x="38183" y="12994"/>
                    <a:pt x="36017" y="11626"/>
                  </a:cubicBezTo>
                  <a:cubicBezTo>
                    <a:pt x="33851" y="10258"/>
                    <a:pt x="31230" y="9688"/>
                    <a:pt x="28381" y="9688"/>
                  </a:cubicBezTo>
                  <a:cubicBezTo>
                    <a:pt x="23708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05898BA0-44A9-19EF-F1A5-FD84088C5AE2}"/>
                </a:ext>
              </a:extLst>
            </p:cNvPr>
            <p:cNvSpPr/>
            <p:nvPr/>
          </p:nvSpPr>
          <p:spPr>
            <a:xfrm>
              <a:off x="6359564" y="5595150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800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800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8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1CA8896F-EF55-BD20-E8C4-4E1A9426F547}"/>
                </a:ext>
              </a:extLst>
            </p:cNvPr>
            <p:cNvSpPr/>
            <p:nvPr/>
          </p:nvSpPr>
          <p:spPr>
            <a:xfrm>
              <a:off x="6396721" y="5616464"/>
              <a:ext cx="59951" cy="67816"/>
            </a:xfrm>
            <a:custGeom>
              <a:avLst/>
              <a:gdLst>
                <a:gd name="connsiteX0" fmla="*/ 48099 w 59951"/>
                <a:gd name="connsiteY0" fmla="*/ 45477 h 67816"/>
                <a:gd name="connsiteX1" fmla="*/ 59496 w 59951"/>
                <a:gd name="connsiteY1" fmla="*/ 46845 h 67816"/>
                <a:gd name="connsiteX2" fmla="*/ 49466 w 59951"/>
                <a:gd name="connsiteY2" fmla="*/ 62346 h 67816"/>
                <a:gd name="connsiteX3" fmla="*/ 30888 w 59951"/>
                <a:gd name="connsiteY3" fmla="*/ 67817 h 67816"/>
                <a:gd name="connsiteX4" fmla="*/ 8320 w 59951"/>
                <a:gd name="connsiteY4" fmla="*/ 59040 h 67816"/>
                <a:gd name="connsiteX5" fmla="*/ 0 w 59951"/>
                <a:gd name="connsiteY5" fmla="*/ 34421 h 67816"/>
                <a:gd name="connsiteX6" fmla="*/ 8434 w 59951"/>
                <a:gd name="connsiteY6" fmla="*/ 9004 h 67816"/>
                <a:gd name="connsiteX7" fmla="*/ 30318 w 59951"/>
                <a:gd name="connsiteY7" fmla="*/ 0 h 67816"/>
                <a:gd name="connsiteX8" fmla="*/ 51632 w 59951"/>
                <a:gd name="connsiteY8" fmla="*/ 8890 h 67816"/>
                <a:gd name="connsiteX9" fmla="*/ 59952 w 59951"/>
                <a:gd name="connsiteY9" fmla="*/ 33851 h 67816"/>
                <a:gd name="connsiteX10" fmla="*/ 59952 w 59951"/>
                <a:gd name="connsiteY10" fmla="*/ 36815 h 67816"/>
                <a:gd name="connsiteX11" fmla="*/ 11511 w 59951"/>
                <a:gd name="connsiteY11" fmla="*/ 36815 h 67816"/>
                <a:gd name="connsiteX12" fmla="*/ 17552 w 59951"/>
                <a:gd name="connsiteY12" fmla="*/ 53228 h 67816"/>
                <a:gd name="connsiteX13" fmla="*/ 31116 w 59951"/>
                <a:gd name="connsiteY13" fmla="*/ 58927 h 67816"/>
                <a:gd name="connsiteX14" fmla="*/ 41488 w 59951"/>
                <a:gd name="connsiteY14" fmla="*/ 55735 h 67816"/>
                <a:gd name="connsiteX15" fmla="*/ 48326 w 59951"/>
                <a:gd name="connsiteY15" fmla="*/ 45591 h 67816"/>
                <a:gd name="connsiteX16" fmla="*/ 11968 w 59951"/>
                <a:gd name="connsiteY16" fmla="*/ 27696 h 67816"/>
                <a:gd name="connsiteX17" fmla="*/ 48326 w 59951"/>
                <a:gd name="connsiteY17" fmla="*/ 27696 h 67816"/>
                <a:gd name="connsiteX18" fmla="*/ 44109 w 59951"/>
                <a:gd name="connsiteY18" fmla="*/ 15387 h 67816"/>
                <a:gd name="connsiteX19" fmla="*/ 30432 w 59951"/>
                <a:gd name="connsiteY19" fmla="*/ 9004 h 67816"/>
                <a:gd name="connsiteX20" fmla="*/ 17666 w 59951"/>
                <a:gd name="connsiteY20" fmla="*/ 14133 h 67816"/>
                <a:gd name="connsiteX21" fmla="*/ 11968 w 59951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1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428" y="0"/>
                    <a:pt x="30318" y="0"/>
                  </a:cubicBezTo>
                  <a:cubicBezTo>
                    <a:pt x="39208" y="0"/>
                    <a:pt x="46161" y="2964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1" y="36815"/>
                  </a:lnTo>
                  <a:cubicBezTo>
                    <a:pt x="11968" y="43995"/>
                    <a:pt x="13905" y="49466"/>
                    <a:pt x="17552" y="53228"/>
                  </a:cubicBezTo>
                  <a:cubicBezTo>
                    <a:pt x="21200" y="56989"/>
                    <a:pt x="25759" y="58927"/>
                    <a:pt x="31116" y="58927"/>
                  </a:cubicBezTo>
                  <a:cubicBezTo>
                    <a:pt x="35105" y="58927"/>
                    <a:pt x="38638" y="57901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0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6" y="14133"/>
                  </a:cubicBezTo>
                  <a:cubicBezTo>
                    <a:pt x="14247" y="17553"/>
                    <a:pt x="12309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6DFB22F7-F79D-E4EA-1EC9-6A32A3125B7A}"/>
                </a:ext>
              </a:extLst>
            </p:cNvPr>
            <p:cNvSpPr/>
            <p:nvPr/>
          </p:nvSpPr>
          <p:spPr>
            <a:xfrm>
              <a:off x="6465791" y="5616122"/>
              <a:ext cx="57444" cy="92891"/>
            </a:xfrm>
            <a:custGeom>
              <a:avLst/>
              <a:gdLst>
                <a:gd name="connsiteX0" fmla="*/ 2166 w 57444"/>
                <a:gd name="connsiteY0" fmla="*/ 72034 h 92891"/>
                <a:gd name="connsiteX1" fmla="*/ 12880 w 57444"/>
                <a:gd name="connsiteY1" fmla="*/ 73629 h 92891"/>
                <a:gd name="connsiteX2" fmla="*/ 16641 w 57444"/>
                <a:gd name="connsiteY2" fmla="*/ 80810 h 92891"/>
                <a:gd name="connsiteX3" fmla="*/ 27811 w 57444"/>
                <a:gd name="connsiteY3" fmla="*/ 83888 h 92891"/>
                <a:gd name="connsiteX4" fmla="*/ 39664 w 57444"/>
                <a:gd name="connsiteY4" fmla="*/ 80810 h 92891"/>
                <a:gd name="connsiteX5" fmla="*/ 45249 w 57444"/>
                <a:gd name="connsiteY5" fmla="*/ 72262 h 92891"/>
                <a:gd name="connsiteX6" fmla="*/ 46047 w 57444"/>
                <a:gd name="connsiteY6" fmla="*/ 58129 h 92891"/>
                <a:gd name="connsiteX7" fmla="*/ 28038 w 57444"/>
                <a:gd name="connsiteY7" fmla="*/ 66677 h 92891"/>
                <a:gd name="connsiteX8" fmla="*/ 7294 w 57444"/>
                <a:gd name="connsiteY8" fmla="*/ 56989 h 92891"/>
                <a:gd name="connsiteX9" fmla="*/ 0 w 57444"/>
                <a:gd name="connsiteY9" fmla="*/ 33737 h 92891"/>
                <a:gd name="connsiteX10" fmla="*/ 3419 w 57444"/>
                <a:gd name="connsiteY10" fmla="*/ 16527 h 92891"/>
                <a:gd name="connsiteX11" fmla="*/ 13221 w 57444"/>
                <a:gd name="connsiteY11" fmla="*/ 4331 h 92891"/>
                <a:gd name="connsiteX12" fmla="*/ 28266 w 57444"/>
                <a:gd name="connsiteY12" fmla="*/ 0 h 92891"/>
                <a:gd name="connsiteX13" fmla="*/ 47301 w 57444"/>
                <a:gd name="connsiteY13" fmla="*/ 9346 h 92891"/>
                <a:gd name="connsiteX14" fmla="*/ 47301 w 57444"/>
                <a:gd name="connsiteY14" fmla="*/ 1482 h 92891"/>
                <a:gd name="connsiteX15" fmla="*/ 57445 w 57444"/>
                <a:gd name="connsiteY15" fmla="*/ 1482 h 92891"/>
                <a:gd name="connsiteX16" fmla="*/ 57445 w 57444"/>
                <a:gd name="connsiteY16" fmla="*/ 57673 h 92891"/>
                <a:gd name="connsiteX17" fmla="*/ 54367 w 57444"/>
                <a:gd name="connsiteY17" fmla="*/ 79214 h 92891"/>
                <a:gd name="connsiteX18" fmla="*/ 44565 w 57444"/>
                <a:gd name="connsiteY18" fmla="*/ 89244 h 92891"/>
                <a:gd name="connsiteX19" fmla="*/ 28038 w 57444"/>
                <a:gd name="connsiteY19" fmla="*/ 92892 h 92891"/>
                <a:gd name="connsiteX20" fmla="*/ 9232 w 57444"/>
                <a:gd name="connsiteY20" fmla="*/ 87649 h 92891"/>
                <a:gd name="connsiteX21" fmla="*/ 2279 w 57444"/>
                <a:gd name="connsiteY21" fmla="*/ 71920 h 92891"/>
                <a:gd name="connsiteX22" fmla="*/ 11284 w 57444"/>
                <a:gd name="connsiteY22" fmla="*/ 32940 h 92891"/>
                <a:gd name="connsiteX23" fmla="*/ 16413 w 57444"/>
                <a:gd name="connsiteY23" fmla="*/ 51632 h 92891"/>
                <a:gd name="connsiteX24" fmla="*/ 29178 w 57444"/>
                <a:gd name="connsiteY24" fmla="*/ 57558 h 92891"/>
                <a:gd name="connsiteX25" fmla="*/ 41944 w 57444"/>
                <a:gd name="connsiteY25" fmla="*/ 51746 h 92891"/>
                <a:gd name="connsiteX26" fmla="*/ 47073 w 57444"/>
                <a:gd name="connsiteY26" fmla="*/ 33395 h 92891"/>
                <a:gd name="connsiteX27" fmla="*/ 41830 w 57444"/>
                <a:gd name="connsiteY27" fmla="*/ 15387 h 92891"/>
                <a:gd name="connsiteX28" fmla="*/ 29064 w 57444"/>
                <a:gd name="connsiteY28" fmla="*/ 9346 h 92891"/>
                <a:gd name="connsiteX29" fmla="*/ 16527 w 57444"/>
                <a:gd name="connsiteY29" fmla="*/ 15273 h 92891"/>
                <a:gd name="connsiteX30" fmla="*/ 11398 w 57444"/>
                <a:gd name="connsiteY30" fmla="*/ 32940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444" h="92891">
                  <a:moveTo>
                    <a:pt x="2166" y="72034"/>
                  </a:moveTo>
                  <a:lnTo>
                    <a:pt x="12880" y="73629"/>
                  </a:lnTo>
                  <a:cubicBezTo>
                    <a:pt x="13335" y="76935"/>
                    <a:pt x="14589" y="79328"/>
                    <a:pt x="16641" y="80810"/>
                  </a:cubicBezTo>
                  <a:cubicBezTo>
                    <a:pt x="19376" y="82862"/>
                    <a:pt x="23137" y="83888"/>
                    <a:pt x="27811" y="83888"/>
                  </a:cubicBezTo>
                  <a:cubicBezTo>
                    <a:pt x="32939" y="83888"/>
                    <a:pt x="36815" y="82862"/>
                    <a:pt x="39664" y="80810"/>
                  </a:cubicBezTo>
                  <a:cubicBezTo>
                    <a:pt x="42400" y="78758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9"/>
                  </a:cubicBezTo>
                  <a:cubicBezTo>
                    <a:pt x="41260" y="63827"/>
                    <a:pt x="35219" y="66677"/>
                    <a:pt x="28038" y="66677"/>
                  </a:cubicBezTo>
                  <a:cubicBezTo>
                    <a:pt x="19148" y="66677"/>
                    <a:pt x="12196" y="63486"/>
                    <a:pt x="7294" y="56989"/>
                  </a:cubicBezTo>
                  <a:cubicBezTo>
                    <a:pt x="2393" y="50492"/>
                    <a:pt x="0" y="42856"/>
                    <a:pt x="0" y="33737"/>
                  </a:cubicBezTo>
                  <a:cubicBezTo>
                    <a:pt x="0" y="27583"/>
                    <a:pt x="1140" y="21770"/>
                    <a:pt x="3419" y="16527"/>
                  </a:cubicBezTo>
                  <a:cubicBezTo>
                    <a:pt x="5699" y="11284"/>
                    <a:pt x="8890" y="7181"/>
                    <a:pt x="13221" y="4331"/>
                  </a:cubicBezTo>
                  <a:cubicBezTo>
                    <a:pt x="17553" y="1482"/>
                    <a:pt x="22454" y="0"/>
                    <a:pt x="28266" y="0"/>
                  </a:cubicBezTo>
                  <a:cubicBezTo>
                    <a:pt x="35903" y="0"/>
                    <a:pt x="42286" y="3077"/>
                    <a:pt x="47301" y="9346"/>
                  </a:cubicBezTo>
                  <a:lnTo>
                    <a:pt x="47301" y="1482"/>
                  </a:lnTo>
                  <a:lnTo>
                    <a:pt x="57445" y="1482"/>
                  </a:lnTo>
                  <a:lnTo>
                    <a:pt x="57445" y="57673"/>
                  </a:lnTo>
                  <a:cubicBezTo>
                    <a:pt x="57445" y="67817"/>
                    <a:pt x="56419" y="74997"/>
                    <a:pt x="54367" y="79214"/>
                  </a:cubicBezTo>
                  <a:cubicBezTo>
                    <a:pt x="52316" y="83432"/>
                    <a:pt x="49010" y="86737"/>
                    <a:pt x="44565" y="89244"/>
                  </a:cubicBezTo>
                  <a:cubicBezTo>
                    <a:pt x="40120" y="91638"/>
                    <a:pt x="34649" y="92892"/>
                    <a:pt x="28038" y="92892"/>
                  </a:cubicBezTo>
                  <a:cubicBezTo>
                    <a:pt x="20288" y="92892"/>
                    <a:pt x="14019" y="91182"/>
                    <a:pt x="9232" y="87649"/>
                  </a:cubicBezTo>
                  <a:cubicBezTo>
                    <a:pt x="4445" y="84115"/>
                    <a:pt x="2166" y="78873"/>
                    <a:pt x="2279" y="71920"/>
                  </a:cubicBezTo>
                  <a:close/>
                  <a:moveTo>
                    <a:pt x="11284" y="32940"/>
                  </a:moveTo>
                  <a:cubicBezTo>
                    <a:pt x="11284" y="41488"/>
                    <a:pt x="12993" y="47643"/>
                    <a:pt x="16413" y="51632"/>
                  </a:cubicBezTo>
                  <a:cubicBezTo>
                    <a:pt x="19832" y="55507"/>
                    <a:pt x="24049" y="57558"/>
                    <a:pt x="29178" y="57558"/>
                  </a:cubicBezTo>
                  <a:cubicBezTo>
                    <a:pt x="34307" y="57558"/>
                    <a:pt x="38524" y="55621"/>
                    <a:pt x="41944" y="51746"/>
                  </a:cubicBezTo>
                  <a:cubicBezTo>
                    <a:pt x="45363" y="47871"/>
                    <a:pt x="47073" y="41716"/>
                    <a:pt x="47073" y="33395"/>
                  </a:cubicBezTo>
                  <a:cubicBezTo>
                    <a:pt x="47073" y="25075"/>
                    <a:pt x="45363" y="19490"/>
                    <a:pt x="41830" y="15387"/>
                  </a:cubicBezTo>
                  <a:cubicBezTo>
                    <a:pt x="38296" y="11398"/>
                    <a:pt x="34079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7" y="19262"/>
                    <a:pt x="11398" y="25189"/>
                    <a:pt x="11398" y="32940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1514E08C-8758-5223-6605-843C840D6BBE}"/>
                </a:ext>
              </a:extLst>
            </p:cNvPr>
            <p:cNvSpPr/>
            <p:nvPr/>
          </p:nvSpPr>
          <p:spPr>
            <a:xfrm>
              <a:off x="6539306" y="5616350"/>
              <a:ext cx="35333" cy="66563"/>
            </a:xfrm>
            <a:custGeom>
              <a:avLst/>
              <a:gdLst>
                <a:gd name="connsiteX0" fmla="*/ 114 w 35333"/>
                <a:gd name="connsiteY0" fmla="*/ 66449 h 66563"/>
                <a:gd name="connsiteX1" fmla="*/ 114 w 35333"/>
                <a:gd name="connsiteY1" fmla="*/ 1482 h 66563"/>
                <a:gd name="connsiteX2" fmla="*/ 10030 w 35333"/>
                <a:gd name="connsiteY2" fmla="*/ 1482 h 66563"/>
                <a:gd name="connsiteX3" fmla="*/ 10030 w 35333"/>
                <a:gd name="connsiteY3" fmla="*/ 11284 h 66563"/>
                <a:gd name="connsiteX4" fmla="*/ 16983 w 35333"/>
                <a:gd name="connsiteY4" fmla="*/ 2166 h 66563"/>
                <a:gd name="connsiteX5" fmla="*/ 24049 w 35333"/>
                <a:gd name="connsiteY5" fmla="*/ 0 h 66563"/>
                <a:gd name="connsiteX6" fmla="*/ 35333 w 35333"/>
                <a:gd name="connsiteY6" fmla="*/ 3533 h 66563"/>
                <a:gd name="connsiteX7" fmla="*/ 31572 w 35333"/>
                <a:gd name="connsiteY7" fmla="*/ 13792 h 66563"/>
                <a:gd name="connsiteX8" fmla="*/ 23480 w 35333"/>
                <a:gd name="connsiteY8" fmla="*/ 11398 h 66563"/>
                <a:gd name="connsiteX9" fmla="*/ 16983 w 35333"/>
                <a:gd name="connsiteY9" fmla="*/ 13563 h 66563"/>
                <a:gd name="connsiteX10" fmla="*/ 12880 w 35333"/>
                <a:gd name="connsiteY10" fmla="*/ 19604 h 66563"/>
                <a:gd name="connsiteX11" fmla="*/ 11056 w 35333"/>
                <a:gd name="connsiteY11" fmla="*/ 32484 h 66563"/>
                <a:gd name="connsiteX12" fmla="*/ 11056 w 35333"/>
                <a:gd name="connsiteY12" fmla="*/ 66563 h 66563"/>
                <a:gd name="connsiteX13" fmla="*/ 0 w 35333"/>
                <a:gd name="connsiteY13" fmla="*/ 66563 h 6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3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2"/>
                  </a:lnTo>
                  <a:cubicBezTo>
                    <a:pt x="28836" y="12196"/>
                    <a:pt x="26215" y="11398"/>
                    <a:pt x="23480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3E3C83A6-27D1-0B95-9C49-37FD07925C1E}"/>
                </a:ext>
              </a:extLst>
            </p:cNvPr>
            <p:cNvSpPr/>
            <p:nvPr/>
          </p:nvSpPr>
          <p:spPr>
            <a:xfrm>
              <a:off x="6577489" y="5616236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6 w 59610"/>
                <a:gd name="connsiteY2" fmla="*/ 68045 h 68044"/>
                <a:gd name="connsiteX3" fmla="*/ 5699 w 59610"/>
                <a:gd name="connsiteY3" fmla="*/ 62801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3 h 68044"/>
                <a:gd name="connsiteX14" fmla="*/ 12652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79 h 68044"/>
                <a:gd name="connsiteX18" fmla="*/ 31002 w 59610"/>
                <a:gd name="connsiteY18" fmla="*/ 0 h 68044"/>
                <a:gd name="connsiteX19" fmla="*/ 44565 w 59610"/>
                <a:gd name="connsiteY19" fmla="*/ 1937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1 w 59610"/>
                <a:gd name="connsiteY29" fmla="*/ 38183 h 68044"/>
                <a:gd name="connsiteX30" fmla="*/ 17667 w 59610"/>
                <a:gd name="connsiteY30" fmla="*/ 40348 h 68044"/>
                <a:gd name="connsiteX31" fmla="*/ 13336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4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6" y="68045"/>
                  </a:cubicBezTo>
                  <a:cubicBezTo>
                    <a:pt x="15045" y="68045"/>
                    <a:pt x="9574" y="66335"/>
                    <a:pt x="5699" y="62801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9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3"/>
                  </a:cubicBezTo>
                  <a:cubicBezTo>
                    <a:pt x="15615" y="13677"/>
                    <a:pt x="13792" y="16868"/>
                    <a:pt x="12652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79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7"/>
                  </a:cubicBezTo>
                  <a:cubicBezTo>
                    <a:pt x="47985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3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1" y="38183"/>
                  </a:cubicBezTo>
                  <a:cubicBezTo>
                    <a:pt x="22682" y="38866"/>
                    <a:pt x="19490" y="39550"/>
                    <a:pt x="17667" y="40348"/>
                  </a:cubicBezTo>
                  <a:cubicBezTo>
                    <a:pt x="15843" y="41146"/>
                    <a:pt x="14361" y="42400"/>
                    <a:pt x="13336" y="43881"/>
                  </a:cubicBezTo>
                  <a:cubicBezTo>
                    <a:pt x="12310" y="45477"/>
                    <a:pt x="11854" y="47187"/>
                    <a:pt x="11854" y="49124"/>
                  </a:cubicBezTo>
                  <a:cubicBezTo>
                    <a:pt x="11854" y="52087"/>
                    <a:pt x="12994" y="54481"/>
                    <a:pt x="15159" y="56419"/>
                  </a:cubicBezTo>
                  <a:cubicBezTo>
                    <a:pt x="17325" y="58356"/>
                    <a:pt x="20630" y="59382"/>
                    <a:pt x="24961" y="59382"/>
                  </a:cubicBezTo>
                  <a:cubicBezTo>
                    <a:pt x="29292" y="59382"/>
                    <a:pt x="32940" y="58471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4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53D856D1-1962-2D83-C615-8EE3BE5BEDAB}"/>
                </a:ext>
              </a:extLst>
            </p:cNvPr>
            <p:cNvSpPr/>
            <p:nvPr/>
          </p:nvSpPr>
          <p:spPr>
            <a:xfrm>
              <a:off x="6644622" y="5595150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799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799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3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8BCBBBC4-3B2C-7BA5-FBDA-46DFBBE039F4}"/>
                </a:ext>
              </a:extLst>
            </p:cNvPr>
            <p:cNvSpPr/>
            <p:nvPr/>
          </p:nvSpPr>
          <p:spPr>
            <a:xfrm>
              <a:off x="6681892" y="5616464"/>
              <a:ext cx="59952" cy="67816"/>
            </a:xfrm>
            <a:custGeom>
              <a:avLst/>
              <a:gdLst>
                <a:gd name="connsiteX0" fmla="*/ 48099 w 59952"/>
                <a:gd name="connsiteY0" fmla="*/ 45477 h 67816"/>
                <a:gd name="connsiteX1" fmla="*/ 59496 w 59952"/>
                <a:gd name="connsiteY1" fmla="*/ 46845 h 67816"/>
                <a:gd name="connsiteX2" fmla="*/ 49466 w 59952"/>
                <a:gd name="connsiteY2" fmla="*/ 62346 h 67816"/>
                <a:gd name="connsiteX3" fmla="*/ 30888 w 59952"/>
                <a:gd name="connsiteY3" fmla="*/ 67817 h 67816"/>
                <a:gd name="connsiteX4" fmla="*/ 8320 w 59952"/>
                <a:gd name="connsiteY4" fmla="*/ 59040 h 67816"/>
                <a:gd name="connsiteX5" fmla="*/ 0 w 59952"/>
                <a:gd name="connsiteY5" fmla="*/ 34421 h 67816"/>
                <a:gd name="connsiteX6" fmla="*/ 8434 w 59952"/>
                <a:gd name="connsiteY6" fmla="*/ 9004 h 67816"/>
                <a:gd name="connsiteX7" fmla="*/ 30318 w 59952"/>
                <a:gd name="connsiteY7" fmla="*/ 0 h 67816"/>
                <a:gd name="connsiteX8" fmla="*/ 51632 w 59952"/>
                <a:gd name="connsiteY8" fmla="*/ 8890 h 67816"/>
                <a:gd name="connsiteX9" fmla="*/ 59952 w 59952"/>
                <a:gd name="connsiteY9" fmla="*/ 33851 h 67816"/>
                <a:gd name="connsiteX10" fmla="*/ 59952 w 59952"/>
                <a:gd name="connsiteY10" fmla="*/ 36815 h 67816"/>
                <a:gd name="connsiteX11" fmla="*/ 11512 w 59952"/>
                <a:gd name="connsiteY11" fmla="*/ 36815 h 67816"/>
                <a:gd name="connsiteX12" fmla="*/ 17553 w 59952"/>
                <a:gd name="connsiteY12" fmla="*/ 53228 h 67816"/>
                <a:gd name="connsiteX13" fmla="*/ 31116 w 59952"/>
                <a:gd name="connsiteY13" fmla="*/ 58927 h 67816"/>
                <a:gd name="connsiteX14" fmla="*/ 41488 w 59952"/>
                <a:gd name="connsiteY14" fmla="*/ 55735 h 67816"/>
                <a:gd name="connsiteX15" fmla="*/ 48326 w 59952"/>
                <a:gd name="connsiteY15" fmla="*/ 45591 h 67816"/>
                <a:gd name="connsiteX16" fmla="*/ 11968 w 59952"/>
                <a:gd name="connsiteY16" fmla="*/ 27696 h 67816"/>
                <a:gd name="connsiteX17" fmla="*/ 48326 w 59952"/>
                <a:gd name="connsiteY17" fmla="*/ 27696 h 67816"/>
                <a:gd name="connsiteX18" fmla="*/ 44109 w 59952"/>
                <a:gd name="connsiteY18" fmla="*/ 15387 h 67816"/>
                <a:gd name="connsiteX19" fmla="*/ 30432 w 59952"/>
                <a:gd name="connsiteY19" fmla="*/ 9004 h 67816"/>
                <a:gd name="connsiteX20" fmla="*/ 17667 w 59952"/>
                <a:gd name="connsiteY20" fmla="*/ 14133 h 67816"/>
                <a:gd name="connsiteX21" fmla="*/ 11968 w 59952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952" h="67816">
                  <a:moveTo>
                    <a:pt x="48099" y="45477"/>
                  </a:moveTo>
                  <a:lnTo>
                    <a:pt x="59496" y="46845"/>
                  </a:lnTo>
                  <a:cubicBezTo>
                    <a:pt x="57673" y="53455"/>
                    <a:pt x="54367" y="58698"/>
                    <a:pt x="49466" y="62346"/>
                  </a:cubicBezTo>
                  <a:cubicBezTo>
                    <a:pt x="44565" y="65993"/>
                    <a:pt x="38410" y="67817"/>
                    <a:pt x="30888" y="67817"/>
                  </a:cubicBezTo>
                  <a:cubicBezTo>
                    <a:pt x="21428" y="67817"/>
                    <a:pt x="13791" y="64853"/>
                    <a:pt x="8320" y="59040"/>
                  </a:cubicBezTo>
                  <a:cubicBezTo>
                    <a:pt x="2735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4" y="9004"/>
                  </a:cubicBezTo>
                  <a:cubicBezTo>
                    <a:pt x="14019" y="2964"/>
                    <a:pt x="21428" y="0"/>
                    <a:pt x="30318" y="0"/>
                  </a:cubicBezTo>
                  <a:cubicBezTo>
                    <a:pt x="39208" y="0"/>
                    <a:pt x="46161" y="2964"/>
                    <a:pt x="51632" y="8890"/>
                  </a:cubicBezTo>
                  <a:cubicBezTo>
                    <a:pt x="57103" y="14817"/>
                    <a:pt x="59952" y="23137"/>
                    <a:pt x="59952" y="33851"/>
                  </a:cubicBezTo>
                  <a:cubicBezTo>
                    <a:pt x="59952" y="34535"/>
                    <a:pt x="59952" y="35447"/>
                    <a:pt x="59952" y="36815"/>
                  </a:cubicBezTo>
                  <a:lnTo>
                    <a:pt x="11512" y="36815"/>
                  </a:lnTo>
                  <a:cubicBezTo>
                    <a:pt x="11968" y="43995"/>
                    <a:pt x="13905" y="49466"/>
                    <a:pt x="17553" y="53228"/>
                  </a:cubicBezTo>
                  <a:cubicBezTo>
                    <a:pt x="21200" y="56989"/>
                    <a:pt x="25759" y="58927"/>
                    <a:pt x="31116" y="58927"/>
                  </a:cubicBezTo>
                  <a:cubicBezTo>
                    <a:pt x="35105" y="58927"/>
                    <a:pt x="38639" y="57901"/>
                    <a:pt x="41488" y="55735"/>
                  </a:cubicBezTo>
                  <a:cubicBezTo>
                    <a:pt x="44337" y="53570"/>
                    <a:pt x="46617" y="50264"/>
                    <a:pt x="48326" y="45591"/>
                  </a:cubicBezTo>
                  <a:close/>
                  <a:moveTo>
                    <a:pt x="11968" y="27696"/>
                  </a:moveTo>
                  <a:lnTo>
                    <a:pt x="48326" y="27696"/>
                  </a:lnTo>
                  <a:cubicBezTo>
                    <a:pt x="47871" y="22226"/>
                    <a:pt x="46389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3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024B0CA9-EF87-0E21-1A20-7782C40D1DAA}"/>
                </a:ext>
              </a:extLst>
            </p:cNvPr>
            <p:cNvSpPr/>
            <p:nvPr/>
          </p:nvSpPr>
          <p:spPr>
            <a:xfrm>
              <a:off x="6751077" y="5592984"/>
              <a:ext cx="56304" cy="91296"/>
            </a:xfrm>
            <a:custGeom>
              <a:avLst/>
              <a:gdLst>
                <a:gd name="connsiteX0" fmla="*/ 46161 w 56304"/>
                <a:gd name="connsiteY0" fmla="*/ 89814 h 91296"/>
                <a:gd name="connsiteX1" fmla="*/ 46161 w 56304"/>
                <a:gd name="connsiteY1" fmla="*/ 81608 h 91296"/>
                <a:gd name="connsiteX2" fmla="*/ 27924 w 56304"/>
                <a:gd name="connsiteY2" fmla="*/ 91296 h 91296"/>
                <a:gd name="connsiteX3" fmla="*/ 13677 w 56304"/>
                <a:gd name="connsiteY3" fmla="*/ 86965 h 91296"/>
                <a:gd name="connsiteX4" fmla="*/ 3533 w 56304"/>
                <a:gd name="connsiteY4" fmla="*/ 74997 h 91296"/>
                <a:gd name="connsiteX5" fmla="*/ 0 w 56304"/>
                <a:gd name="connsiteY5" fmla="*/ 57331 h 91296"/>
                <a:gd name="connsiteX6" fmla="*/ 3191 w 56304"/>
                <a:gd name="connsiteY6" fmla="*/ 39664 h 91296"/>
                <a:gd name="connsiteX7" fmla="*/ 12880 w 56304"/>
                <a:gd name="connsiteY7" fmla="*/ 27469 h 91296"/>
                <a:gd name="connsiteX8" fmla="*/ 27355 w 56304"/>
                <a:gd name="connsiteY8" fmla="*/ 23252 h 91296"/>
                <a:gd name="connsiteX9" fmla="*/ 37841 w 56304"/>
                <a:gd name="connsiteY9" fmla="*/ 25759 h 91296"/>
                <a:gd name="connsiteX10" fmla="*/ 45363 w 56304"/>
                <a:gd name="connsiteY10" fmla="*/ 32255 h 91296"/>
                <a:gd name="connsiteX11" fmla="*/ 45363 w 56304"/>
                <a:gd name="connsiteY11" fmla="*/ 0 h 91296"/>
                <a:gd name="connsiteX12" fmla="*/ 56305 w 56304"/>
                <a:gd name="connsiteY12" fmla="*/ 0 h 91296"/>
                <a:gd name="connsiteX13" fmla="*/ 56305 w 56304"/>
                <a:gd name="connsiteY13" fmla="*/ 89700 h 91296"/>
                <a:gd name="connsiteX14" fmla="*/ 46047 w 56304"/>
                <a:gd name="connsiteY14" fmla="*/ 89700 h 91296"/>
                <a:gd name="connsiteX15" fmla="*/ 11284 w 56304"/>
                <a:gd name="connsiteY15" fmla="*/ 57331 h 91296"/>
                <a:gd name="connsiteX16" fmla="*/ 16527 w 56304"/>
                <a:gd name="connsiteY16" fmla="*/ 76023 h 91296"/>
                <a:gd name="connsiteX17" fmla="*/ 28950 w 56304"/>
                <a:gd name="connsiteY17" fmla="*/ 82178 h 91296"/>
                <a:gd name="connsiteX18" fmla="*/ 41260 w 56304"/>
                <a:gd name="connsiteY18" fmla="*/ 76251 h 91296"/>
                <a:gd name="connsiteX19" fmla="*/ 46275 w 56304"/>
                <a:gd name="connsiteY19" fmla="*/ 58242 h 91296"/>
                <a:gd name="connsiteX20" fmla="*/ 41146 w 56304"/>
                <a:gd name="connsiteY20" fmla="*/ 38639 h 91296"/>
                <a:gd name="connsiteX21" fmla="*/ 28494 w 56304"/>
                <a:gd name="connsiteY21" fmla="*/ 32370 h 91296"/>
                <a:gd name="connsiteX22" fmla="*/ 16185 w 56304"/>
                <a:gd name="connsiteY22" fmla="*/ 38410 h 91296"/>
                <a:gd name="connsiteX23" fmla="*/ 11284 w 56304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6">
                  <a:moveTo>
                    <a:pt x="46161" y="89814"/>
                  </a:moveTo>
                  <a:lnTo>
                    <a:pt x="46161" y="81608"/>
                  </a:lnTo>
                  <a:cubicBezTo>
                    <a:pt x="42058" y="88105"/>
                    <a:pt x="36017" y="91296"/>
                    <a:pt x="27924" y="91296"/>
                  </a:cubicBezTo>
                  <a:cubicBezTo>
                    <a:pt x="22796" y="91296"/>
                    <a:pt x="18008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1" y="39664"/>
                  </a:cubicBezTo>
                  <a:cubicBezTo>
                    <a:pt x="5357" y="34421"/>
                    <a:pt x="8548" y="30318"/>
                    <a:pt x="12880" y="27469"/>
                  </a:cubicBezTo>
                  <a:cubicBezTo>
                    <a:pt x="17211" y="24619"/>
                    <a:pt x="21998" y="23252"/>
                    <a:pt x="27355" y="23252"/>
                  </a:cubicBezTo>
                  <a:cubicBezTo>
                    <a:pt x="31230" y="23252"/>
                    <a:pt x="34763" y="24049"/>
                    <a:pt x="37841" y="25759"/>
                  </a:cubicBezTo>
                  <a:cubicBezTo>
                    <a:pt x="40918" y="27355"/>
                    <a:pt x="43425" y="29520"/>
                    <a:pt x="45363" y="32255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3" y="71920"/>
                    <a:pt x="16527" y="76023"/>
                  </a:cubicBezTo>
                  <a:cubicBezTo>
                    <a:pt x="20060" y="80126"/>
                    <a:pt x="24163" y="82178"/>
                    <a:pt x="28950" y="82178"/>
                  </a:cubicBezTo>
                  <a:cubicBezTo>
                    <a:pt x="33737" y="82178"/>
                    <a:pt x="37841" y="80240"/>
                    <a:pt x="41260" y="76251"/>
                  </a:cubicBezTo>
                  <a:cubicBezTo>
                    <a:pt x="44565" y="72262"/>
                    <a:pt x="46275" y="66335"/>
                    <a:pt x="46275" y="58242"/>
                  </a:cubicBezTo>
                  <a:cubicBezTo>
                    <a:pt x="46275" y="49352"/>
                    <a:pt x="44565" y="42856"/>
                    <a:pt x="41146" y="38639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79" y="32370"/>
                    <a:pt x="19490" y="34421"/>
                    <a:pt x="16185" y="38410"/>
                  </a:cubicBezTo>
                  <a:cubicBezTo>
                    <a:pt x="12880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8F0C6B38-D3EF-2E49-7A92-66C38E7C9884}"/>
                </a:ext>
              </a:extLst>
            </p:cNvPr>
            <p:cNvSpPr/>
            <p:nvPr/>
          </p:nvSpPr>
          <p:spPr>
            <a:xfrm>
              <a:off x="6852631" y="5592984"/>
              <a:ext cx="115459" cy="89814"/>
            </a:xfrm>
            <a:custGeom>
              <a:avLst/>
              <a:gdLst>
                <a:gd name="connsiteX0" fmla="*/ 23821 w 115459"/>
                <a:gd name="connsiteY0" fmla="*/ 89814 h 89814"/>
                <a:gd name="connsiteX1" fmla="*/ 0 w 115459"/>
                <a:gd name="connsiteY1" fmla="*/ 114 h 89814"/>
                <a:gd name="connsiteX2" fmla="*/ 12196 w 115459"/>
                <a:gd name="connsiteY2" fmla="*/ 114 h 89814"/>
                <a:gd name="connsiteX3" fmla="*/ 25873 w 115459"/>
                <a:gd name="connsiteY3" fmla="*/ 58927 h 89814"/>
                <a:gd name="connsiteX4" fmla="*/ 29634 w 115459"/>
                <a:gd name="connsiteY4" fmla="*/ 77277 h 89814"/>
                <a:gd name="connsiteX5" fmla="*/ 33623 w 115459"/>
                <a:gd name="connsiteY5" fmla="*/ 60636 h 89814"/>
                <a:gd name="connsiteX6" fmla="*/ 50720 w 115459"/>
                <a:gd name="connsiteY6" fmla="*/ 0 h 89814"/>
                <a:gd name="connsiteX7" fmla="*/ 65081 w 115459"/>
                <a:gd name="connsiteY7" fmla="*/ 0 h 89814"/>
                <a:gd name="connsiteX8" fmla="*/ 77961 w 115459"/>
                <a:gd name="connsiteY8" fmla="*/ 45477 h 89814"/>
                <a:gd name="connsiteX9" fmla="*/ 84913 w 115459"/>
                <a:gd name="connsiteY9" fmla="*/ 77277 h 89814"/>
                <a:gd name="connsiteX10" fmla="*/ 89358 w 115459"/>
                <a:gd name="connsiteY10" fmla="*/ 57787 h 89814"/>
                <a:gd name="connsiteX11" fmla="*/ 103491 w 115459"/>
                <a:gd name="connsiteY11" fmla="*/ 114 h 89814"/>
                <a:gd name="connsiteX12" fmla="*/ 115459 w 115459"/>
                <a:gd name="connsiteY12" fmla="*/ 114 h 89814"/>
                <a:gd name="connsiteX13" fmla="*/ 90840 w 115459"/>
                <a:gd name="connsiteY13" fmla="*/ 89814 h 89814"/>
                <a:gd name="connsiteX14" fmla="*/ 79442 w 115459"/>
                <a:gd name="connsiteY14" fmla="*/ 89814 h 89814"/>
                <a:gd name="connsiteX15" fmla="*/ 60522 w 115459"/>
                <a:gd name="connsiteY15" fmla="*/ 21428 h 89814"/>
                <a:gd name="connsiteX16" fmla="*/ 57673 w 115459"/>
                <a:gd name="connsiteY16" fmla="*/ 10942 h 89814"/>
                <a:gd name="connsiteX17" fmla="*/ 55051 w 115459"/>
                <a:gd name="connsiteY17" fmla="*/ 21428 h 89814"/>
                <a:gd name="connsiteX18" fmla="*/ 36017 w 115459"/>
                <a:gd name="connsiteY18" fmla="*/ 89814 h 89814"/>
                <a:gd name="connsiteX19" fmla="*/ 23935 w 115459"/>
                <a:gd name="connsiteY19" fmla="*/ 89814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459" h="89814">
                  <a:moveTo>
                    <a:pt x="23821" y="89814"/>
                  </a:moveTo>
                  <a:lnTo>
                    <a:pt x="0" y="114"/>
                  </a:lnTo>
                  <a:lnTo>
                    <a:pt x="12196" y="114"/>
                  </a:lnTo>
                  <a:lnTo>
                    <a:pt x="25873" y="58927"/>
                  </a:lnTo>
                  <a:cubicBezTo>
                    <a:pt x="27355" y="65081"/>
                    <a:pt x="28608" y="71236"/>
                    <a:pt x="29634" y="77277"/>
                  </a:cubicBezTo>
                  <a:cubicBezTo>
                    <a:pt x="31914" y="67703"/>
                    <a:pt x="33281" y="62118"/>
                    <a:pt x="33623" y="60636"/>
                  </a:cubicBezTo>
                  <a:lnTo>
                    <a:pt x="50720" y="0"/>
                  </a:lnTo>
                  <a:lnTo>
                    <a:pt x="65081" y="0"/>
                  </a:lnTo>
                  <a:lnTo>
                    <a:pt x="77961" y="45477"/>
                  </a:lnTo>
                  <a:cubicBezTo>
                    <a:pt x="81152" y="56761"/>
                    <a:pt x="83545" y="67361"/>
                    <a:pt x="84913" y="77277"/>
                  </a:cubicBezTo>
                  <a:cubicBezTo>
                    <a:pt x="86053" y="71578"/>
                    <a:pt x="87535" y="65081"/>
                    <a:pt x="89358" y="57787"/>
                  </a:cubicBezTo>
                  <a:lnTo>
                    <a:pt x="103491" y="114"/>
                  </a:lnTo>
                  <a:lnTo>
                    <a:pt x="115459" y="114"/>
                  </a:lnTo>
                  <a:lnTo>
                    <a:pt x="90840" y="89814"/>
                  </a:lnTo>
                  <a:lnTo>
                    <a:pt x="79442" y="89814"/>
                  </a:lnTo>
                  <a:lnTo>
                    <a:pt x="60522" y="21428"/>
                  </a:lnTo>
                  <a:cubicBezTo>
                    <a:pt x="58926" y="15729"/>
                    <a:pt x="58015" y="12196"/>
                    <a:pt x="57673" y="10942"/>
                  </a:cubicBezTo>
                  <a:cubicBezTo>
                    <a:pt x="56761" y="15045"/>
                    <a:pt x="55849" y="18578"/>
                    <a:pt x="55051" y="21428"/>
                  </a:cubicBezTo>
                  <a:lnTo>
                    <a:pt x="36017" y="89814"/>
                  </a:lnTo>
                  <a:lnTo>
                    <a:pt x="23935" y="89814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1B734143-4CF3-E1B8-CB14-A7C14C1F67B1}"/>
                </a:ext>
              </a:extLst>
            </p:cNvPr>
            <p:cNvSpPr/>
            <p:nvPr/>
          </p:nvSpPr>
          <p:spPr>
            <a:xfrm>
              <a:off x="6974017" y="5616236"/>
              <a:ext cx="59610" cy="68044"/>
            </a:xfrm>
            <a:custGeom>
              <a:avLst/>
              <a:gdLst>
                <a:gd name="connsiteX0" fmla="*/ 46047 w 59610"/>
                <a:gd name="connsiteY0" fmla="*/ 58584 h 68044"/>
                <a:gd name="connsiteX1" fmla="*/ 34307 w 59610"/>
                <a:gd name="connsiteY1" fmla="*/ 65879 h 68044"/>
                <a:gd name="connsiteX2" fmla="*/ 22112 w 59610"/>
                <a:gd name="connsiteY2" fmla="*/ 68045 h 68044"/>
                <a:gd name="connsiteX3" fmla="*/ 5699 w 59610"/>
                <a:gd name="connsiteY3" fmla="*/ 62801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2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3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79 h 68044"/>
                <a:gd name="connsiteX18" fmla="*/ 31002 w 59610"/>
                <a:gd name="connsiteY18" fmla="*/ 0 h 68044"/>
                <a:gd name="connsiteX19" fmla="*/ 44565 w 59610"/>
                <a:gd name="connsiteY19" fmla="*/ 1937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135 w 59610"/>
                <a:gd name="connsiteY28" fmla="*/ 33965 h 68044"/>
                <a:gd name="connsiteX29" fmla="*/ 27127 w 59610"/>
                <a:gd name="connsiteY29" fmla="*/ 38183 h 68044"/>
                <a:gd name="connsiteX30" fmla="*/ 17553 w 59610"/>
                <a:gd name="connsiteY30" fmla="*/ 40348 h 68044"/>
                <a:gd name="connsiteX31" fmla="*/ 13221 w 59610"/>
                <a:gd name="connsiteY31" fmla="*/ 43881 h 68044"/>
                <a:gd name="connsiteX32" fmla="*/ 11740 w 59610"/>
                <a:gd name="connsiteY32" fmla="*/ 49124 h 68044"/>
                <a:gd name="connsiteX33" fmla="*/ 15045 w 59610"/>
                <a:gd name="connsiteY33" fmla="*/ 56419 h 68044"/>
                <a:gd name="connsiteX34" fmla="*/ 24847 w 59610"/>
                <a:gd name="connsiteY34" fmla="*/ 59382 h 68044"/>
                <a:gd name="connsiteX35" fmla="*/ 36131 w 59610"/>
                <a:gd name="connsiteY35" fmla="*/ 56647 h 68044"/>
                <a:gd name="connsiteX36" fmla="*/ 43425 w 59610"/>
                <a:gd name="connsiteY36" fmla="*/ 49010 h 68044"/>
                <a:gd name="connsiteX37" fmla="*/ 45249 w 59610"/>
                <a:gd name="connsiteY37" fmla="*/ 37954 h 68044"/>
                <a:gd name="connsiteX38" fmla="*/ 45249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047" y="58584"/>
                  </a:moveTo>
                  <a:cubicBezTo>
                    <a:pt x="41944" y="62004"/>
                    <a:pt x="38068" y="64511"/>
                    <a:pt x="34307" y="65879"/>
                  </a:cubicBezTo>
                  <a:cubicBezTo>
                    <a:pt x="30546" y="67247"/>
                    <a:pt x="26443" y="68045"/>
                    <a:pt x="22112" y="68045"/>
                  </a:cubicBezTo>
                  <a:cubicBezTo>
                    <a:pt x="14931" y="68045"/>
                    <a:pt x="9460" y="66335"/>
                    <a:pt x="5699" y="62801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2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391" y="9118"/>
                    <a:pt x="20630" y="10030"/>
                    <a:pt x="18122" y="11853"/>
                  </a:cubicBezTo>
                  <a:cubicBezTo>
                    <a:pt x="15615" y="13677"/>
                    <a:pt x="13791" y="16868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79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7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161" y="61434"/>
                    <a:pt x="45933" y="58471"/>
                  </a:cubicBezTo>
                  <a:close/>
                  <a:moveTo>
                    <a:pt x="45135" y="33965"/>
                  </a:moveTo>
                  <a:cubicBezTo>
                    <a:pt x="41146" y="35561"/>
                    <a:pt x="35105" y="37043"/>
                    <a:pt x="27127" y="38183"/>
                  </a:cubicBezTo>
                  <a:cubicBezTo>
                    <a:pt x="22568" y="38866"/>
                    <a:pt x="19376" y="39550"/>
                    <a:pt x="17553" y="40348"/>
                  </a:cubicBezTo>
                  <a:cubicBezTo>
                    <a:pt x="15615" y="41146"/>
                    <a:pt x="14247" y="42400"/>
                    <a:pt x="13221" y="43881"/>
                  </a:cubicBezTo>
                  <a:cubicBezTo>
                    <a:pt x="12196" y="45477"/>
                    <a:pt x="11740" y="47187"/>
                    <a:pt x="11740" y="49124"/>
                  </a:cubicBezTo>
                  <a:cubicBezTo>
                    <a:pt x="11740" y="52087"/>
                    <a:pt x="12880" y="54481"/>
                    <a:pt x="15045" y="56419"/>
                  </a:cubicBezTo>
                  <a:cubicBezTo>
                    <a:pt x="17211" y="58356"/>
                    <a:pt x="20516" y="59382"/>
                    <a:pt x="24847" y="59382"/>
                  </a:cubicBezTo>
                  <a:cubicBezTo>
                    <a:pt x="29178" y="59382"/>
                    <a:pt x="32826" y="58471"/>
                    <a:pt x="36131" y="56647"/>
                  </a:cubicBezTo>
                  <a:cubicBezTo>
                    <a:pt x="39436" y="54823"/>
                    <a:pt x="41830" y="52202"/>
                    <a:pt x="43425" y="49010"/>
                  </a:cubicBezTo>
                  <a:cubicBezTo>
                    <a:pt x="44565" y="46503"/>
                    <a:pt x="45249" y="42855"/>
                    <a:pt x="45249" y="37954"/>
                  </a:cubicBezTo>
                  <a:lnTo>
                    <a:pt x="45249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EC217028-47E1-6F30-7BA0-46817A6A76B8}"/>
                </a:ext>
              </a:extLst>
            </p:cNvPr>
            <p:cNvSpPr/>
            <p:nvPr/>
          </p:nvSpPr>
          <p:spPr>
            <a:xfrm>
              <a:off x="7041036" y="5595150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800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800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278289C0-EAF0-EB9E-2FD9-8F6F6C34972F}"/>
                </a:ext>
              </a:extLst>
            </p:cNvPr>
            <p:cNvSpPr/>
            <p:nvPr/>
          </p:nvSpPr>
          <p:spPr>
            <a:xfrm>
              <a:off x="7078192" y="5616464"/>
              <a:ext cx="59838" cy="67816"/>
            </a:xfrm>
            <a:custGeom>
              <a:avLst/>
              <a:gdLst>
                <a:gd name="connsiteX0" fmla="*/ 48213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5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8 h 67816"/>
                <a:gd name="connsiteX13" fmla="*/ 31002 w 59838"/>
                <a:gd name="connsiteY13" fmla="*/ 58927 h 67816"/>
                <a:gd name="connsiteX14" fmla="*/ 41374 w 59838"/>
                <a:gd name="connsiteY14" fmla="*/ 55735 h 67816"/>
                <a:gd name="connsiteX15" fmla="*/ 48213 w 59838"/>
                <a:gd name="connsiteY15" fmla="*/ 45591 h 67816"/>
                <a:gd name="connsiteX16" fmla="*/ 12082 w 59838"/>
                <a:gd name="connsiteY16" fmla="*/ 27696 h 67816"/>
                <a:gd name="connsiteX17" fmla="*/ 48327 w 59838"/>
                <a:gd name="connsiteY17" fmla="*/ 27696 h 67816"/>
                <a:gd name="connsiteX18" fmla="*/ 44110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3" y="45477"/>
                  </a:moveTo>
                  <a:lnTo>
                    <a:pt x="59610" y="46845"/>
                  </a:lnTo>
                  <a:cubicBezTo>
                    <a:pt x="57787" y="53455"/>
                    <a:pt x="54482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6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5" y="9004"/>
                  </a:cubicBezTo>
                  <a:cubicBezTo>
                    <a:pt x="14019" y="2964"/>
                    <a:pt x="21314" y="0"/>
                    <a:pt x="30318" y="0"/>
                  </a:cubicBezTo>
                  <a:cubicBezTo>
                    <a:pt x="39322" y="0"/>
                    <a:pt x="46161" y="2964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2" y="49466"/>
                    <a:pt x="17439" y="53228"/>
                  </a:cubicBezTo>
                  <a:cubicBezTo>
                    <a:pt x="21086" y="56989"/>
                    <a:pt x="25645" y="58927"/>
                    <a:pt x="31002" y="58927"/>
                  </a:cubicBezTo>
                  <a:cubicBezTo>
                    <a:pt x="34991" y="58927"/>
                    <a:pt x="38524" y="57901"/>
                    <a:pt x="41374" y="55735"/>
                  </a:cubicBezTo>
                  <a:cubicBezTo>
                    <a:pt x="44223" y="53570"/>
                    <a:pt x="46503" y="50264"/>
                    <a:pt x="48213" y="45591"/>
                  </a:cubicBezTo>
                  <a:close/>
                  <a:moveTo>
                    <a:pt x="12082" y="27696"/>
                  </a:moveTo>
                  <a:lnTo>
                    <a:pt x="48327" y="27696"/>
                  </a:lnTo>
                  <a:cubicBezTo>
                    <a:pt x="47871" y="22226"/>
                    <a:pt x="46503" y="18122"/>
                    <a:pt x="44110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3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B8A6623B-05AA-5ABE-BD24-935708EBA382}"/>
                </a:ext>
              </a:extLst>
            </p:cNvPr>
            <p:cNvSpPr/>
            <p:nvPr/>
          </p:nvSpPr>
          <p:spPr>
            <a:xfrm>
              <a:off x="7151252" y="5616350"/>
              <a:ext cx="35333" cy="66563"/>
            </a:xfrm>
            <a:custGeom>
              <a:avLst/>
              <a:gdLst>
                <a:gd name="connsiteX0" fmla="*/ 114 w 35333"/>
                <a:gd name="connsiteY0" fmla="*/ 66449 h 66563"/>
                <a:gd name="connsiteX1" fmla="*/ 114 w 35333"/>
                <a:gd name="connsiteY1" fmla="*/ 1482 h 66563"/>
                <a:gd name="connsiteX2" fmla="*/ 10030 w 35333"/>
                <a:gd name="connsiteY2" fmla="*/ 1482 h 66563"/>
                <a:gd name="connsiteX3" fmla="*/ 10030 w 35333"/>
                <a:gd name="connsiteY3" fmla="*/ 11284 h 66563"/>
                <a:gd name="connsiteX4" fmla="*/ 16983 w 35333"/>
                <a:gd name="connsiteY4" fmla="*/ 2166 h 66563"/>
                <a:gd name="connsiteX5" fmla="*/ 24049 w 35333"/>
                <a:gd name="connsiteY5" fmla="*/ 0 h 66563"/>
                <a:gd name="connsiteX6" fmla="*/ 35333 w 35333"/>
                <a:gd name="connsiteY6" fmla="*/ 3533 h 66563"/>
                <a:gd name="connsiteX7" fmla="*/ 31572 w 35333"/>
                <a:gd name="connsiteY7" fmla="*/ 13792 h 66563"/>
                <a:gd name="connsiteX8" fmla="*/ 23479 w 35333"/>
                <a:gd name="connsiteY8" fmla="*/ 11398 h 66563"/>
                <a:gd name="connsiteX9" fmla="*/ 16983 w 35333"/>
                <a:gd name="connsiteY9" fmla="*/ 13563 h 66563"/>
                <a:gd name="connsiteX10" fmla="*/ 12880 w 35333"/>
                <a:gd name="connsiteY10" fmla="*/ 19604 h 66563"/>
                <a:gd name="connsiteX11" fmla="*/ 11056 w 35333"/>
                <a:gd name="connsiteY11" fmla="*/ 32484 h 66563"/>
                <a:gd name="connsiteX12" fmla="*/ 11056 w 35333"/>
                <a:gd name="connsiteY12" fmla="*/ 66563 h 66563"/>
                <a:gd name="connsiteX13" fmla="*/ 0 w 35333"/>
                <a:gd name="connsiteY13" fmla="*/ 66563 h 6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3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2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AED3C684-2AA2-E0B0-CCF0-D439C3067487}"/>
                </a:ext>
              </a:extLst>
            </p:cNvPr>
            <p:cNvSpPr/>
            <p:nvPr/>
          </p:nvSpPr>
          <p:spPr>
            <a:xfrm>
              <a:off x="7224083" y="5616236"/>
              <a:ext cx="59610" cy="68044"/>
            </a:xfrm>
            <a:custGeom>
              <a:avLst/>
              <a:gdLst>
                <a:gd name="connsiteX0" fmla="*/ 46161 w 59610"/>
                <a:gd name="connsiteY0" fmla="*/ 58584 h 68044"/>
                <a:gd name="connsiteX1" fmla="*/ 34421 w 59610"/>
                <a:gd name="connsiteY1" fmla="*/ 65879 h 68044"/>
                <a:gd name="connsiteX2" fmla="*/ 22225 w 59610"/>
                <a:gd name="connsiteY2" fmla="*/ 68045 h 68044"/>
                <a:gd name="connsiteX3" fmla="*/ 5699 w 59610"/>
                <a:gd name="connsiteY3" fmla="*/ 62801 h 68044"/>
                <a:gd name="connsiteX4" fmla="*/ 0 w 59610"/>
                <a:gd name="connsiteY4" fmla="*/ 49466 h 68044"/>
                <a:gd name="connsiteX5" fmla="*/ 2166 w 59610"/>
                <a:gd name="connsiteY5" fmla="*/ 40690 h 68044"/>
                <a:gd name="connsiteX6" fmla="*/ 7864 w 59610"/>
                <a:gd name="connsiteY6" fmla="*/ 34307 h 68044"/>
                <a:gd name="connsiteX7" fmla="*/ 15843 w 59610"/>
                <a:gd name="connsiteY7" fmla="*/ 30660 h 68044"/>
                <a:gd name="connsiteX8" fmla="*/ 25645 w 59610"/>
                <a:gd name="connsiteY8" fmla="*/ 28950 h 68044"/>
                <a:gd name="connsiteX9" fmla="*/ 45249 w 59610"/>
                <a:gd name="connsiteY9" fmla="*/ 25189 h 68044"/>
                <a:gd name="connsiteX10" fmla="*/ 45249 w 59610"/>
                <a:gd name="connsiteY10" fmla="*/ 22339 h 68044"/>
                <a:gd name="connsiteX11" fmla="*/ 42171 w 59610"/>
                <a:gd name="connsiteY11" fmla="*/ 12880 h 68044"/>
                <a:gd name="connsiteX12" fmla="*/ 29634 w 59610"/>
                <a:gd name="connsiteY12" fmla="*/ 9118 h 68044"/>
                <a:gd name="connsiteX13" fmla="*/ 18122 w 59610"/>
                <a:gd name="connsiteY13" fmla="*/ 11853 h 68044"/>
                <a:gd name="connsiteX14" fmla="*/ 12651 w 59610"/>
                <a:gd name="connsiteY14" fmla="*/ 21542 h 68044"/>
                <a:gd name="connsiteX15" fmla="*/ 1824 w 59610"/>
                <a:gd name="connsiteY15" fmla="*/ 20060 h 68044"/>
                <a:gd name="connsiteX16" fmla="*/ 6611 w 59610"/>
                <a:gd name="connsiteY16" fmla="*/ 8890 h 68044"/>
                <a:gd name="connsiteX17" fmla="*/ 16299 w 59610"/>
                <a:gd name="connsiteY17" fmla="*/ 2279 h 68044"/>
                <a:gd name="connsiteX18" fmla="*/ 31002 w 59610"/>
                <a:gd name="connsiteY18" fmla="*/ 0 h 68044"/>
                <a:gd name="connsiteX19" fmla="*/ 44565 w 59610"/>
                <a:gd name="connsiteY19" fmla="*/ 1937 h 68044"/>
                <a:gd name="connsiteX20" fmla="*/ 52202 w 59610"/>
                <a:gd name="connsiteY20" fmla="*/ 6839 h 68044"/>
                <a:gd name="connsiteX21" fmla="*/ 55621 w 59610"/>
                <a:gd name="connsiteY21" fmla="*/ 14361 h 68044"/>
                <a:gd name="connsiteX22" fmla="*/ 56191 w 59610"/>
                <a:gd name="connsiteY22" fmla="*/ 24505 h 68044"/>
                <a:gd name="connsiteX23" fmla="*/ 56191 w 59610"/>
                <a:gd name="connsiteY23" fmla="*/ 39208 h 68044"/>
                <a:gd name="connsiteX24" fmla="*/ 56875 w 59610"/>
                <a:gd name="connsiteY24" fmla="*/ 58698 h 68044"/>
                <a:gd name="connsiteX25" fmla="*/ 59610 w 59610"/>
                <a:gd name="connsiteY25" fmla="*/ 66449 h 68044"/>
                <a:gd name="connsiteX26" fmla="*/ 48099 w 59610"/>
                <a:gd name="connsiteY26" fmla="*/ 66449 h 68044"/>
                <a:gd name="connsiteX27" fmla="*/ 45933 w 59610"/>
                <a:gd name="connsiteY27" fmla="*/ 58471 h 68044"/>
                <a:gd name="connsiteX28" fmla="*/ 45249 w 59610"/>
                <a:gd name="connsiteY28" fmla="*/ 33965 h 68044"/>
                <a:gd name="connsiteX29" fmla="*/ 27240 w 59610"/>
                <a:gd name="connsiteY29" fmla="*/ 38183 h 68044"/>
                <a:gd name="connsiteX30" fmla="*/ 17666 w 59610"/>
                <a:gd name="connsiteY30" fmla="*/ 40348 h 68044"/>
                <a:gd name="connsiteX31" fmla="*/ 13335 w 59610"/>
                <a:gd name="connsiteY31" fmla="*/ 43881 h 68044"/>
                <a:gd name="connsiteX32" fmla="*/ 11854 w 59610"/>
                <a:gd name="connsiteY32" fmla="*/ 49124 h 68044"/>
                <a:gd name="connsiteX33" fmla="*/ 15159 w 59610"/>
                <a:gd name="connsiteY33" fmla="*/ 56419 h 68044"/>
                <a:gd name="connsiteX34" fmla="*/ 24961 w 59610"/>
                <a:gd name="connsiteY34" fmla="*/ 59382 h 68044"/>
                <a:gd name="connsiteX35" fmla="*/ 36245 w 59610"/>
                <a:gd name="connsiteY35" fmla="*/ 56647 h 68044"/>
                <a:gd name="connsiteX36" fmla="*/ 43539 w 59610"/>
                <a:gd name="connsiteY36" fmla="*/ 49010 h 68044"/>
                <a:gd name="connsiteX37" fmla="*/ 45363 w 59610"/>
                <a:gd name="connsiteY37" fmla="*/ 37954 h 68044"/>
                <a:gd name="connsiteX38" fmla="*/ 45363 w 59610"/>
                <a:gd name="connsiteY38" fmla="*/ 33965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610" h="68044">
                  <a:moveTo>
                    <a:pt x="46161" y="58584"/>
                  </a:moveTo>
                  <a:cubicBezTo>
                    <a:pt x="42058" y="62004"/>
                    <a:pt x="38183" y="64511"/>
                    <a:pt x="34421" y="65879"/>
                  </a:cubicBezTo>
                  <a:cubicBezTo>
                    <a:pt x="30660" y="67361"/>
                    <a:pt x="26557" y="68045"/>
                    <a:pt x="22225" y="68045"/>
                  </a:cubicBezTo>
                  <a:cubicBezTo>
                    <a:pt x="15045" y="68045"/>
                    <a:pt x="9574" y="66335"/>
                    <a:pt x="5699" y="62801"/>
                  </a:cubicBezTo>
                  <a:cubicBezTo>
                    <a:pt x="1824" y="59268"/>
                    <a:pt x="0" y="54823"/>
                    <a:pt x="0" y="49466"/>
                  </a:cubicBezTo>
                  <a:cubicBezTo>
                    <a:pt x="0" y="46275"/>
                    <a:pt x="684" y="43425"/>
                    <a:pt x="2166" y="40690"/>
                  </a:cubicBezTo>
                  <a:cubicBezTo>
                    <a:pt x="3647" y="38068"/>
                    <a:pt x="5471" y="35903"/>
                    <a:pt x="7864" y="34307"/>
                  </a:cubicBezTo>
                  <a:cubicBezTo>
                    <a:pt x="10258" y="32711"/>
                    <a:pt x="12880" y="31458"/>
                    <a:pt x="15843" y="30660"/>
                  </a:cubicBezTo>
                  <a:cubicBezTo>
                    <a:pt x="18008" y="30090"/>
                    <a:pt x="21314" y="29520"/>
                    <a:pt x="25645" y="28950"/>
                  </a:cubicBezTo>
                  <a:cubicBezTo>
                    <a:pt x="34535" y="27924"/>
                    <a:pt x="41146" y="26671"/>
                    <a:pt x="45249" y="25189"/>
                  </a:cubicBezTo>
                  <a:cubicBezTo>
                    <a:pt x="45249" y="23707"/>
                    <a:pt x="45249" y="22681"/>
                    <a:pt x="45249" y="22339"/>
                  </a:cubicBezTo>
                  <a:cubicBezTo>
                    <a:pt x="45249" y="17894"/>
                    <a:pt x="44223" y="14703"/>
                    <a:pt x="42171" y="12880"/>
                  </a:cubicBezTo>
                  <a:cubicBezTo>
                    <a:pt x="39322" y="10372"/>
                    <a:pt x="35219" y="9118"/>
                    <a:pt x="29634" y="9118"/>
                  </a:cubicBezTo>
                  <a:cubicBezTo>
                    <a:pt x="24505" y="9118"/>
                    <a:pt x="20630" y="10030"/>
                    <a:pt x="18122" y="11853"/>
                  </a:cubicBezTo>
                  <a:cubicBezTo>
                    <a:pt x="15615" y="13677"/>
                    <a:pt x="13791" y="16868"/>
                    <a:pt x="12651" y="21542"/>
                  </a:cubicBezTo>
                  <a:lnTo>
                    <a:pt x="1824" y="20060"/>
                  </a:lnTo>
                  <a:cubicBezTo>
                    <a:pt x="2849" y="15501"/>
                    <a:pt x="4445" y="11740"/>
                    <a:pt x="6611" y="8890"/>
                  </a:cubicBezTo>
                  <a:cubicBezTo>
                    <a:pt x="8890" y="6041"/>
                    <a:pt x="12082" y="3875"/>
                    <a:pt x="16299" y="2279"/>
                  </a:cubicBezTo>
                  <a:cubicBezTo>
                    <a:pt x="20516" y="798"/>
                    <a:pt x="25417" y="0"/>
                    <a:pt x="31002" y="0"/>
                  </a:cubicBezTo>
                  <a:cubicBezTo>
                    <a:pt x="36587" y="0"/>
                    <a:pt x="41032" y="684"/>
                    <a:pt x="44565" y="1937"/>
                  </a:cubicBezTo>
                  <a:cubicBezTo>
                    <a:pt x="47984" y="3191"/>
                    <a:pt x="50606" y="4901"/>
                    <a:pt x="52202" y="6839"/>
                  </a:cubicBezTo>
                  <a:cubicBezTo>
                    <a:pt x="53797" y="8776"/>
                    <a:pt x="54937" y="11284"/>
                    <a:pt x="55621" y="14361"/>
                  </a:cubicBezTo>
                  <a:cubicBezTo>
                    <a:pt x="55963" y="16185"/>
                    <a:pt x="56191" y="19604"/>
                    <a:pt x="56191" y="24505"/>
                  </a:cubicBezTo>
                  <a:lnTo>
                    <a:pt x="56191" y="39208"/>
                  </a:lnTo>
                  <a:cubicBezTo>
                    <a:pt x="56191" y="49466"/>
                    <a:pt x="56419" y="55963"/>
                    <a:pt x="56875" y="58698"/>
                  </a:cubicBezTo>
                  <a:cubicBezTo>
                    <a:pt x="57331" y="61434"/>
                    <a:pt x="58242" y="64055"/>
                    <a:pt x="59610" y="66449"/>
                  </a:cubicBezTo>
                  <a:lnTo>
                    <a:pt x="48099" y="66449"/>
                  </a:lnTo>
                  <a:cubicBezTo>
                    <a:pt x="46959" y="64169"/>
                    <a:pt x="46275" y="61434"/>
                    <a:pt x="45933" y="58471"/>
                  </a:cubicBezTo>
                  <a:close/>
                  <a:moveTo>
                    <a:pt x="45249" y="33965"/>
                  </a:moveTo>
                  <a:cubicBezTo>
                    <a:pt x="41260" y="35561"/>
                    <a:pt x="35219" y="37043"/>
                    <a:pt x="27240" y="38183"/>
                  </a:cubicBezTo>
                  <a:cubicBezTo>
                    <a:pt x="22681" y="38866"/>
                    <a:pt x="19490" y="39550"/>
                    <a:pt x="17666" y="40348"/>
                  </a:cubicBezTo>
                  <a:cubicBezTo>
                    <a:pt x="15843" y="41146"/>
                    <a:pt x="14361" y="42400"/>
                    <a:pt x="13335" y="43881"/>
                  </a:cubicBezTo>
                  <a:cubicBezTo>
                    <a:pt x="12309" y="45477"/>
                    <a:pt x="11854" y="47187"/>
                    <a:pt x="11854" y="49124"/>
                  </a:cubicBezTo>
                  <a:cubicBezTo>
                    <a:pt x="11854" y="52087"/>
                    <a:pt x="12993" y="54481"/>
                    <a:pt x="15159" y="56419"/>
                  </a:cubicBezTo>
                  <a:cubicBezTo>
                    <a:pt x="17324" y="58356"/>
                    <a:pt x="20630" y="59382"/>
                    <a:pt x="24961" y="59382"/>
                  </a:cubicBezTo>
                  <a:cubicBezTo>
                    <a:pt x="29292" y="59382"/>
                    <a:pt x="32939" y="58471"/>
                    <a:pt x="36245" y="56647"/>
                  </a:cubicBezTo>
                  <a:cubicBezTo>
                    <a:pt x="39550" y="54823"/>
                    <a:pt x="41944" y="52202"/>
                    <a:pt x="43539" y="49010"/>
                  </a:cubicBezTo>
                  <a:cubicBezTo>
                    <a:pt x="44679" y="46503"/>
                    <a:pt x="45363" y="42855"/>
                    <a:pt x="45363" y="37954"/>
                  </a:cubicBezTo>
                  <a:lnTo>
                    <a:pt x="45363" y="33965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6D0B4C19-2776-DC5E-FFF1-5B214D1EE0E3}"/>
                </a:ext>
              </a:extLst>
            </p:cNvPr>
            <p:cNvSpPr/>
            <p:nvPr/>
          </p:nvSpPr>
          <p:spPr>
            <a:xfrm>
              <a:off x="7297485" y="5616350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5 w 52885"/>
                <a:gd name="connsiteY8" fmla="*/ 26557 h 66676"/>
                <a:gd name="connsiteX9" fmla="*/ 52885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5" y="21428"/>
                    <a:pt x="52885" y="26557"/>
                  </a:cubicBezTo>
                  <a:lnTo>
                    <a:pt x="52885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8"/>
                    <a:pt x="41374" y="19148"/>
                    <a:pt x="40576" y="16983"/>
                  </a:cubicBezTo>
                  <a:cubicBezTo>
                    <a:pt x="39664" y="14817"/>
                    <a:pt x="38183" y="12994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7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893AE730-B48B-C0B4-17F3-231615A9EDC7}"/>
                </a:ext>
              </a:extLst>
            </p:cNvPr>
            <p:cNvSpPr/>
            <p:nvPr/>
          </p:nvSpPr>
          <p:spPr>
            <a:xfrm>
              <a:off x="7363136" y="5592984"/>
              <a:ext cx="56304" cy="91296"/>
            </a:xfrm>
            <a:custGeom>
              <a:avLst/>
              <a:gdLst>
                <a:gd name="connsiteX0" fmla="*/ 46161 w 56304"/>
                <a:gd name="connsiteY0" fmla="*/ 89814 h 91296"/>
                <a:gd name="connsiteX1" fmla="*/ 46161 w 56304"/>
                <a:gd name="connsiteY1" fmla="*/ 81608 h 91296"/>
                <a:gd name="connsiteX2" fmla="*/ 27925 w 56304"/>
                <a:gd name="connsiteY2" fmla="*/ 91296 h 91296"/>
                <a:gd name="connsiteX3" fmla="*/ 13677 w 56304"/>
                <a:gd name="connsiteY3" fmla="*/ 86965 h 91296"/>
                <a:gd name="connsiteX4" fmla="*/ 3534 w 56304"/>
                <a:gd name="connsiteY4" fmla="*/ 74997 h 91296"/>
                <a:gd name="connsiteX5" fmla="*/ 0 w 56304"/>
                <a:gd name="connsiteY5" fmla="*/ 57331 h 91296"/>
                <a:gd name="connsiteX6" fmla="*/ 3192 w 56304"/>
                <a:gd name="connsiteY6" fmla="*/ 39664 h 91296"/>
                <a:gd name="connsiteX7" fmla="*/ 12880 w 56304"/>
                <a:gd name="connsiteY7" fmla="*/ 27469 h 91296"/>
                <a:gd name="connsiteX8" fmla="*/ 27355 w 56304"/>
                <a:gd name="connsiteY8" fmla="*/ 23252 h 91296"/>
                <a:gd name="connsiteX9" fmla="*/ 37841 w 56304"/>
                <a:gd name="connsiteY9" fmla="*/ 25759 h 91296"/>
                <a:gd name="connsiteX10" fmla="*/ 45363 w 56304"/>
                <a:gd name="connsiteY10" fmla="*/ 32255 h 91296"/>
                <a:gd name="connsiteX11" fmla="*/ 45363 w 56304"/>
                <a:gd name="connsiteY11" fmla="*/ 0 h 91296"/>
                <a:gd name="connsiteX12" fmla="*/ 56305 w 56304"/>
                <a:gd name="connsiteY12" fmla="*/ 0 h 91296"/>
                <a:gd name="connsiteX13" fmla="*/ 56305 w 56304"/>
                <a:gd name="connsiteY13" fmla="*/ 89700 h 91296"/>
                <a:gd name="connsiteX14" fmla="*/ 46047 w 56304"/>
                <a:gd name="connsiteY14" fmla="*/ 89700 h 91296"/>
                <a:gd name="connsiteX15" fmla="*/ 11284 w 56304"/>
                <a:gd name="connsiteY15" fmla="*/ 57331 h 91296"/>
                <a:gd name="connsiteX16" fmla="*/ 16527 w 56304"/>
                <a:gd name="connsiteY16" fmla="*/ 76023 h 91296"/>
                <a:gd name="connsiteX17" fmla="*/ 28950 w 56304"/>
                <a:gd name="connsiteY17" fmla="*/ 82178 h 91296"/>
                <a:gd name="connsiteX18" fmla="*/ 41260 w 56304"/>
                <a:gd name="connsiteY18" fmla="*/ 76251 h 91296"/>
                <a:gd name="connsiteX19" fmla="*/ 46275 w 56304"/>
                <a:gd name="connsiteY19" fmla="*/ 58242 h 91296"/>
                <a:gd name="connsiteX20" fmla="*/ 41146 w 56304"/>
                <a:gd name="connsiteY20" fmla="*/ 38639 h 91296"/>
                <a:gd name="connsiteX21" fmla="*/ 28494 w 56304"/>
                <a:gd name="connsiteY21" fmla="*/ 32370 h 91296"/>
                <a:gd name="connsiteX22" fmla="*/ 16185 w 56304"/>
                <a:gd name="connsiteY22" fmla="*/ 38410 h 91296"/>
                <a:gd name="connsiteX23" fmla="*/ 11284 w 56304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6">
                  <a:moveTo>
                    <a:pt x="46161" y="89814"/>
                  </a:moveTo>
                  <a:lnTo>
                    <a:pt x="46161" y="81608"/>
                  </a:lnTo>
                  <a:cubicBezTo>
                    <a:pt x="42058" y="88105"/>
                    <a:pt x="36017" y="91296"/>
                    <a:pt x="27925" y="91296"/>
                  </a:cubicBezTo>
                  <a:cubicBezTo>
                    <a:pt x="22796" y="91296"/>
                    <a:pt x="18009" y="89814"/>
                    <a:pt x="13677" y="86965"/>
                  </a:cubicBezTo>
                  <a:cubicBezTo>
                    <a:pt x="9346" y="84115"/>
                    <a:pt x="5927" y="80126"/>
                    <a:pt x="3534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2" y="39664"/>
                  </a:cubicBezTo>
                  <a:cubicBezTo>
                    <a:pt x="5357" y="34421"/>
                    <a:pt x="8548" y="30318"/>
                    <a:pt x="12880" y="27469"/>
                  </a:cubicBezTo>
                  <a:cubicBezTo>
                    <a:pt x="17211" y="24619"/>
                    <a:pt x="21998" y="23252"/>
                    <a:pt x="27355" y="23252"/>
                  </a:cubicBezTo>
                  <a:cubicBezTo>
                    <a:pt x="31230" y="23252"/>
                    <a:pt x="34763" y="24049"/>
                    <a:pt x="37841" y="25759"/>
                  </a:cubicBezTo>
                  <a:cubicBezTo>
                    <a:pt x="40918" y="27355"/>
                    <a:pt x="43426" y="29520"/>
                    <a:pt x="45363" y="32255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4" y="71920"/>
                    <a:pt x="16527" y="76023"/>
                  </a:cubicBezTo>
                  <a:cubicBezTo>
                    <a:pt x="20060" y="80126"/>
                    <a:pt x="24164" y="82178"/>
                    <a:pt x="28950" y="82178"/>
                  </a:cubicBezTo>
                  <a:cubicBezTo>
                    <a:pt x="33738" y="82178"/>
                    <a:pt x="37841" y="80240"/>
                    <a:pt x="41260" y="76251"/>
                  </a:cubicBezTo>
                  <a:cubicBezTo>
                    <a:pt x="44565" y="72262"/>
                    <a:pt x="46275" y="66335"/>
                    <a:pt x="46275" y="58242"/>
                  </a:cubicBezTo>
                  <a:cubicBezTo>
                    <a:pt x="46275" y="49352"/>
                    <a:pt x="44565" y="42856"/>
                    <a:pt x="41146" y="38639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80" y="32370"/>
                    <a:pt x="19490" y="34421"/>
                    <a:pt x="16185" y="38410"/>
                  </a:cubicBezTo>
                  <a:cubicBezTo>
                    <a:pt x="12880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25C777E4-B7B7-9F4E-4249-21485BBD4D28}"/>
                </a:ext>
              </a:extLst>
            </p:cNvPr>
            <p:cNvSpPr/>
            <p:nvPr/>
          </p:nvSpPr>
          <p:spPr>
            <a:xfrm>
              <a:off x="7473352" y="5593098"/>
              <a:ext cx="60522" cy="89814"/>
            </a:xfrm>
            <a:custGeom>
              <a:avLst/>
              <a:gdLst>
                <a:gd name="connsiteX0" fmla="*/ 0 w 60522"/>
                <a:gd name="connsiteY0" fmla="*/ 89700 h 89814"/>
                <a:gd name="connsiteX1" fmla="*/ 0 w 60522"/>
                <a:gd name="connsiteY1" fmla="*/ 0 h 89814"/>
                <a:gd name="connsiteX2" fmla="*/ 60522 w 60522"/>
                <a:gd name="connsiteY2" fmla="*/ 0 h 89814"/>
                <a:gd name="connsiteX3" fmla="*/ 60522 w 60522"/>
                <a:gd name="connsiteY3" fmla="*/ 10600 h 89814"/>
                <a:gd name="connsiteX4" fmla="*/ 11854 w 60522"/>
                <a:gd name="connsiteY4" fmla="*/ 10600 h 89814"/>
                <a:gd name="connsiteX5" fmla="*/ 11854 w 60522"/>
                <a:gd name="connsiteY5" fmla="*/ 38410 h 89814"/>
                <a:gd name="connsiteX6" fmla="*/ 54025 w 60522"/>
                <a:gd name="connsiteY6" fmla="*/ 38410 h 89814"/>
                <a:gd name="connsiteX7" fmla="*/ 54025 w 60522"/>
                <a:gd name="connsiteY7" fmla="*/ 49010 h 89814"/>
                <a:gd name="connsiteX8" fmla="*/ 11854 w 60522"/>
                <a:gd name="connsiteY8" fmla="*/ 49010 h 89814"/>
                <a:gd name="connsiteX9" fmla="*/ 11854 w 60522"/>
                <a:gd name="connsiteY9" fmla="*/ 89814 h 89814"/>
                <a:gd name="connsiteX10" fmla="*/ 0 w 60522"/>
                <a:gd name="connsiteY10" fmla="*/ 89814 h 8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522" h="89814">
                  <a:moveTo>
                    <a:pt x="0" y="89700"/>
                  </a:moveTo>
                  <a:lnTo>
                    <a:pt x="0" y="0"/>
                  </a:lnTo>
                  <a:lnTo>
                    <a:pt x="60522" y="0"/>
                  </a:lnTo>
                  <a:lnTo>
                    <a:pt x="60522" y="10600"/>
                  </a:lnTo>
                  <a:lnTo>
                    <a:pt x="11854" y="10600"/>
                  </a:lnTo>
                  <a:lnTo>
                    <a:pt x="11854" y="38410"/>
                  </a:lnTo>
                  <a:lnTo>
                    <a:pt x="54025" y="38410"/>
                  </a:lnTo>
                  <a:lnTo>
                    <a:pt x="54025" y="49010"/>
                  </a:lnTo>
                  <a:lnTo>
                    <a:pt x="11854" y="49010"/>
                  </a:lnTo>
                  <a:lnTo>
                    <a:pt x="11854" y="89814"/>
                  </a:lnTo>
                  <a:lnTo>
                    <a:pt x="0" y="89814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F911AC43-431E-2B8D-F76B-35070830994C}"/>
                </a:ext>
              </a:extLst>
            </p:cNvPr>
            <p:cNvSpPr/>
            <p:nvPr/>
          </p:nvSpPr>
          <p:spPr>
            <a:xfrm>
              <a:off x="7543676" y="5616350"/>
              <a:ext cx="60977" cy="67930"/>
            </a:xfrm>
            <a:custGeom>
              <a:avLst/>
              <a:gdLst>
                <a:gd name="connsiteX0" fmla="*/ 114 w 60977"/>
                <a:gd name="connsiteY0" fmla="*/ 33965 h 67930"/>
                <a:gd name="connsiteX1" fmla="*/ 10144 w 60977"/>
                <a:gd name="connsiteY1" fmla="*/ 7181 h 67930"/>
                <a:gd name="connsiteX2" fmla="*/ 30546 w 60977"/>
                <a:gd name="connsiteY2" fmla="*/ 0 h 67930"/>
                <a:gd name="connsiteX3" fmla="*/ 52429 w 60977"/>
                <a:gd name="connsiteY3" fmla="*/ 8776 h 67930"/>
                <a:gd name="connsiteX4" fmla="*/ 60978 w 60977"/>
                <a:gd name="connsiteY4" fmla="*/ 33054 h 67930"/>
                <a:gd name="connsiteX5" fmla="*/ 57217 w 60977"/>
                <a:gd name="connsiteY5" fmla="*/ 52772 h 67930"/>
                <a:gd name="connsiteX6" fmla="*/ 46275 w 60977"/>
                <a:gd name="connsiteY6" fmla="*/ 63942 h 67930"/>
                <a:gd name="connsiteX7" fmla="*/ 30546 w 60977"/>
                <a:gd name="connsiteY7" fmla="*/ 67931 h 67930"/>
                <a:gd name="connsiteX8" fmla="*/ 8434 w 60977"/>
                <a:gd name="connsiteY8" fmla="*/ 59154 h 67930"/>
                <a:gd name="connsiteX9" fmla="*/ 0 w 60977"/>
                <a:gd name="connsiteY9" fmla="*/ 33965 h 67930"/>
                <a:gd name="connsiteX10" fmla="*/ 11398 w 60977"/>
                <a:gd name="connsiteY10" fmla="*/ 33965 h 67930"/>
                <a:gd name="connsiteX11" fmla="*/ 16868 w 60977"/>
                <a:gd name="connsiteY11" fmla="*/ 52658 h 67930"/>
                <a:gd name="connsiteX12" fmla="*/ 30546 w 60977"/>
                <a:gd name="connsiteY12" fmla="*/ 58812 h 67930"/>
                <a:gd name="connsiteX13" fmla="*/ 44223 w 60977"/>
                <a:gd name="connsiteY13" fmla="*/ 52544 h 67930"/>
                <a:gd name="connsiteX14" fmla="*/ 49694 w 60977"/>
                <a:gd name="connsiteY14" fmla="*/ 33509 h 67930"/>
                <a:gd name="connsiteX15" fmla="*/ 44223 w 60977"/>
                <a:gd name="connsiteY15" fmla="*/ 15273 h 67930"/>
                <a:gd name="connsiteX16" fmla="*/ 30546 w 60977"/>
                <a:gd name="connsiteY16" fmla="*/ 9004 h 67930"/>
                <a:gd name="connsiteX17" fmla="*/ 16868 w 60977"/>
                <a:gd name="connsiteY17" fmla="*/ 15159 h 67930"/>
                <a:gd name="connsiteX18" fmla="*/ 11398 w 60977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7" h="67930">
                  <a:moveTo>
                    <a:pt x="114" y="33965"/>
                  </a:moveTo>
                  <a:cubicBezTo>
                    <a:pt x="114" y="21884"/>
                    <a:pt x="3419" y="12994"/>
                    <a:pt x="10144" y="7181"/>
                  </a:cubicBezTo>
                  <a:cubicBezTo>
                    <a:pt x="15729" y="2394"/>
                    <a:pt x="22567" y="0"/>
                    <a:pt x="30546" y="0"/>
                  </a:cubicBezTo>
                  <a:cubicBezTo>
                    <a:pt x="39436" y="0"/>
                    <a:pt x="46845" y="2964"/>
                    <a:pt x="52429" y="8776"/>
                  </a:cubicBezTo>
                  <a:cubicBezTo>
                    <a:pt x="58128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2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7" y="67931"/>
                    <a:pt x="14133" y="64967"/>
                    <a:pt x="8434" y="59154"/>
                  </a:cubicBezTo>
                  <a:cubicBezTo>
                    <a:pt x="2849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8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0" y="48327"/>
                    <a:pt x="49694" y="42058"/>
                    <a:pt x="49694" y="33509"/>
                  </a:cubicBezTo>
                  <a:cubicBezTo>
                    <a:pt x="49694" y="25417"/>
                    <a:pt x="47870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8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86D12D58-E000-907D-C348-71201D2A7AA5}"/>
                </a:ext>
              </a:extLst>
            </p:cNvPr>
            <p:cNvSpPr/>
            <p:nvPr/>
          </p:nvSpPr>
          <p:spPr>
            <a:xfrm>
              <a:off x="7613203" y="5616350"/>
              <a:ext cx="60978" cy="67930"/>
            </a:xfrm>
            <a:custGeom>
              <a:avLst/>
              <a:gdLst>
                <a:gd name="connsiteX0" fmla="*/ 114 w 60978"/>
                <a:gd name="connsiteY0" fmla="*/ 33965 h 67930"/>
                <a:gd name="connsiteX1" fmla="*/ 10144 w 60978"/>
                <a:gd name="connsiteY1" fmla="*/ 7181 h 67930"/>
                <a:gd name="connsiteX2" fmla="*/ 30546 w 60978"/>
                <a:gd name="connsiteY2" fmla="*/ 0 h 67930"/>
                <a:gd name="connsiteX3" fmla="*/ 52430 w 60978"/>
                <a:gd name="connsiteY3" fmla="*/ 8776 h 67930"/>
                <a:gd name="connsiteX4" fmla="*/ 60978 w 60978"/>
                <a:gd name="connsiteY4" fmla="*/ 33054 h 67930"/>
                <a:gd name="connsiteX5" fmla="*/ 57217 w 60978"/>
                <a:gd name="connsiteY5" fmla="*/ 52772 h 67930"/>
                <a:gd name="connsiteX6" fmla="*/ 46275 w 60978"/>
                <a:gd name="connsiteY6" fmla="*/ 63942 h 67930"/>
                <a:gd name="connsiteX7" fmla="*/ 30546 w 60978"/>
                <a:gd name="connsiteY7" fmla="*/ 67931 h 67930"/>
                <a:gd name="connsiteX8" fmla="*/ 8435 w 60978"/>
                <a:gd name="connsiteY8" fmla="*/ 59154 h 67930"/>
                <a:gd name="connsiteX9" fmla="*/ 0 w 60978"/>
                <a:gd name="connsiteY9" fmla="*/ 33965 h 67930"/>
                <a:gd name="connsiteX10" fmla="*/ 11398 w 60978"/>
                <a:gd name="connsiteY10" fmla="*/ 33965 h 67930"/>
                <a:gd name="connsiteX11" fmla="*/ 16869 w 60978"/>
                <a:gd name="connsiteY11" fmla="*/ 52658 h 67930"/>
                <a:gd name="connsiteX12" fmla="*/ 30546 w 60978"/>
                <a:gd name="connsiteY12" fmla="*/ 58812 h 67930"/>
                <a:gd name="connsiteX13" fmla="*/ 44223 w 60978"/>
                <a:gd name="connsiteY13" fmla="*/ 52544 h 67930"/>
                <a:gd name="connsiteX14" fmla="*/ 49694 w 60978"/>
                <a:gd name="connsiteY14" fmla="*/ 33509 h 67930"/>
                <a:gd name="connsiteX15" fmla="*/ 44223 w 60978"/>
                <a:gd name="connsiteY15" fmla="*/ 15273 h 67930"/>
                <a:gd name="connsiteX16" fmla="*/ 30546 w 60978"/>
                <a:gd name="connsiteY16" fmla="*/ 9004 h 67930"/>
                <a:gd name="connsiteX17" fmla="*/ 16869 w 60978"/>
                <a:gd name="connsiteY17" fmla="*/ 15159 h 67930"/>
                <a:gd name="connsiteX18" fmla="*/ 11398 w 60978"/>
                <a:gd name="connsiteY18" fmla="*/ 33851 h 6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978" h="67930">
                  <a:moveTo>
                    <a:pt x="114" y="33965"/>
                  </a:moveTo>
                  <a:cubicBezTo>
                    <a:pt x="114" y="21884"/>
                    <a:pt x="3420" y="12994"/>
                    <a:pt x="10144" y="7181"/>
                  </a:cubicBezTo>
                  <a:cubicBezTo>
                    <a:pt x="15729" y="2394"/>
                    <a:pt x="22568" y="0"/>
                    <a:pt x="30546" y="0"/>
                  </a:cubicBezTo>
                  <a:cubicBezTo>
                    <a:pt x="39436" y="0"/>
                    <a:pt x="46731" y="2964"/>
                    <a:pt x="52430" y="8776"/>
                  </a:cubicBezTo>
                  <a:cubicBezTo>
                    <a:pt x="58129" y="14589"/>
                    <a:pt x="60978" y="22682"/>
                    <a:pt x="60978" y="33054"/>
                  </a:cubicBezTo>
                  <a:cubicBezTo>
                    <a:pt x="60978" y="41374"/>
                    <a:pt x="59724" y="47985"/>
                    <a:pt x="57217" y="52772"/>
                  </a:cubicBezTo>
                  <a:cubicBezTo>
                    <a:pt x="54709" y="57559"/>
                    <a:pt x="51062" y="61320"/>
                    <a:pt x="46275" y="63942"/>
                  </a:cubicBezTo>
                  <a:cubicBezTo>
                    <a:pt x="41488" y="66563"/>
                    <a:pt x="36245" y="67931"/>
                    <a:pt x="30546" y="67931"/>
                  </a:cubicBezTo>
                  <a:cubicBezTo>
                    <a:pt x="21428" y="67931"/>
                    <a:pt x="14133" y="64967"/>
                    <a:pt x="8435" y="59154"/>
                  </a:cubicBezTo>
                  <a:cubicBezTo>
                    <a:pt x="2736" y="53342"/>
                    <a:pt x="0" y="44907"/>
                    <a:pt x="0" y="33965"/>
                  </a:cubicBezTo>
                  <a:close/>
                  <a:moveTo>
                    <a:pt x="11398" y="33965"/>
                  </a:moveTo>
                  <a:cubicBezTo>
                    <a:pt x="11398" y="42286"/>
                    <a:pt x="13221" y="48555"/>
                    <a:pt x="16869" y="52658"/>
                  </a:cubicBezTo>
                  <a:cubicBezTo>
                    <a:pt x="20516" y="56761"/>
                    <a:pt x="25075" y="58812"/>
                    <a:pt x="30546" y="58812"/>
                  </a:cubicBezTo>
                  <a:cubicBezTo>
                    <a:pt x="36017" y="58812"/>
                    <a:pt x="40576" y="56761"/>
                    <a:pt x="44223" y="52544"/>
                  </a:cubicBezTo>
                  <a:cubicBezTo>
                    <a:pt x="47871" y="48327"/>
                    <a:pt x="49694" y="42058"/>
                    <a:pt x="49694" y="33509"/>
                  </a:cubicBezTo>
                  <a:cubicBezTo>
                    <a:pt x="49694" y="25417"/>
                    <a:pt x="47871" y="19376"/>
                    <a:pt x="44223" y="15273"/>
                  </a:cubicBezTo>
                  <a:cubicBezTo>
                    <a:pt x="40576" y="11170"/>
                    <a:pt x="36017" y="9004"/>
                    <a:pt x="30546" y="9004"/>
                  </a:cubicBezTo>
                  <a:cubicBezTo>
                    <a:pt x="25075" y="9004"/>
                    <a:pt x="20516" y="11056"/>
                    <a:pt x="16869" y="15159"/>
                  </a:cubicBezTo>
                  <a:cubicBezTo>
                    <a:pt x="13221" y="19262"/>
                    <a:pt x="11398" y="25531"/>
                    <a:pt x="11398" y="3385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453C085B-7C89-0AB2-062A-DB155F235406}"/>
                </a:ext>
              </a:extLst>
            </p:cNvPr>
            <p:cNvSpPr/>
            <p:nvPr/>
          </p:nvSpPr>
          <p:spPr>
            <a:xfrm>
              <a:off x="7683071" y="5592984"/>
              <a:ext cx="56304" cy="91296"/>
            </a:xfrm>
            <a:custGeom>
              <a:avLst/>
              <a:gdLst>
                <a:gd name="connsiteX0" fmla="*/ 46161 w 56304"/>
                <a:gd name="connsiteY0" fmla="*/ 89814 h 91296"/>
                <a:gd name="connsiteX1" fmla="*/ 46161 w 56304"/>
                <a:gd name="connsiteY1" fmla="*/ 81608 h 91296"/>
                <a:gd name="connsiteX2" fmla="*/ 27925 w 56304"/>
                <a:gd name="connsiteY2" fmla="*/ 91296 h 91296"/>
                <a:gd name="connsiteX3" fmla="*/ 13677 w 56304"/>
                <a:gd name="connsiteY3" fmla="*/ 86965 h 91296"/>
                <a:gd name="connsiteX4" fmla="*/ 3533 w 56304"/>
                <a:gd name="connsiteY4" fmla="*/ 74997 h 91296"/>
                <a:gd name="connsiteX5" fmla="*/ 0 w 56304"/>
                <a:gd name="connsiteY5" fmla="*/ 57331 h 91296"/>
                <a:gd name="connsiteX6" fmla="*/ 3191 w 56304"/>
                <a:gd name="connsiteY6" fmla="*/ 39664 h 91296"/>
                <a:gd name="connsiteX7" fmla="*/ 12880 w 56304"/>
                <a:gd name="connsiteY7" fmla="*/ 27469 h 91296"/>
                <a:gd name="connsiteX8" fmla="*/ 27355 w 56304"/>
                <a:gd name="connsiteY8" fmla="*/ 23252 h 91296"/>
                <a:gd name="connsiteX9" fmla="*/ 37841 w 56304"/>
                <a:gd name="connsiteY9" fmla="*/ 25759 h 91296"/>
                <a:gd name="connsiteX10" fmla="*/ 45363 w 56304"/>
                <a:gd name="connsiteY10" fmla="*/ 32255 h 91296"/>
                <a:gd name="connsiteX11" fmla="*/ 45363 w 56304"/>
                <a:gd name="connsiteY11" fmla="*/ 0 h 91296"/>
                <a:gd name="connsiteX12" fmla="*/ 56305 w 56304"/>
                <a:gd name="connsiteY12" fmla="*/ 0 h 91296"/>
                <a:gd name="connsiteX13" fmla="*/ 56305 w 56304"/>
                <a:gd name="connsiteY13" fmla="*/ 89700 h 91296"/>
                <a:gd name="connsiteX14" fmla="*/ 46047 w 56304"/>
                <a:gd name="connsiteY14" fmla="*/ 89700 h 91296"/>
                <a:gd name="connsiteX15" fmla="*/ 11284 w 56304"/>
                <a:gd name="connsiteY15" fmla="*/ 57331 h 91296"/>
                <a:gd name="connsiteX16" fmla="*/ 16527 w 56304"/>
                <a:gd name="connsiteY16" fmla="*/ 76023 h 91296"/>
                <a:gd name="connsiteX17" fmla="*/ 28950 w 56304"/>
                <a:gd name="connsiteY17" fmla="*/ 82178 h 91296"/>
                <a:gd name="connsiteX18" fmla="*/ 41260 w 56304"/>
                <a:gd name="connsiteY18" fmla="*/ 76251 h 91296"/>
                <a:gd name="connsiteX19" fmla="*/ 46275 w 56304"/>
                <a:gd name="connsiteY19" fmla="*/ 58242 h 91296"/>
                <a:gd name="connsiteX20" fmla="*/ 41146 w 56304"/>
                <a:gd name="connsiteY20" fmla="*/ 38639 h 91296"/>
                <a:gd name="connsiteX21" fmla="*/ 28494 w 56304"/>
                <a:gd name="connsiteY21" fmla="*/ 32370 h 91296"/>
                <a:gd name="connsiteX22" fmla="*/ 16185 w 56304"/>
                <a:gd name="connsiteY22" fmla="*/ 38410 h 91296"/>
                <a:gd name="connsiteX23" fmla="*/ 11284 w 56304"/>
                <a:gd name="connsiteY23" fmla="*/ 57331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304" h="91296">
                  <a:moveTo>
                    <a:pt x="46161" y="89814"/>
                  </a:moveTo>
                  <a:lnTo>
                    <a:pt x="46161" y="81608"/>
                  </a:lnTo>
                  <a:cubicBezTo>
                    <a:pt x="42058" y="88105"/>
                    <a:pt x="36017" y="91296"/>
                    <a:pt x="27925" y="91296"/>
                  </a:cubicBezTo>
                  <a:cubicBezTo>
                    <a:pt x="22796" y="91296"/>
                    <a:pt x="18009" y="89814"/>
                    <a:pt x="13677" y="86965"/>
                  </a:cubicBezTo>
                  <a:cubicBezTo>
                    <a:pt x="9346" y="84115"/>
                    <a:pt x="5927" y="80126"/>
                    <a:pt x="3533" y="74997"/>
                  </a:cubicBezTo>
                  <a:cubicBezTo>
                    <a:pt x="1140" y="69868"/>
                    <a:pt x="0" y="63941"/>
                    <a:pt x="0" y="57331"/>
                  </a:cubicBezTo>
                  <a:cubicBezTo>
                    <a:pt x="0" y="50720"/>
                    <a:pt x="1026" y="44907"/>
                    <a:pt x="3191" y="39664"/>
                  </a:cubicBezTo>
                  <a:cubicBezTo>
                    <a:pt x="5357" y="34421"/>
                    <a:pt x="8548" y="30318"/>
                    <a:pt x="12880" y="27469"/>
                  </a:cubicBezTo>
                  <a:cubicBezTo>
                    <a:pt x="17211" y="24619"/>
                    <a:pt x="21998" y="23252"/>
                    <a:pt x="27355" y="23252"/>
                  </a:cubicBezTo>
                  <a:cubicBezTo>
                    <a:pt x="31230" y="23252"/>
                    <a:pt x="34763" y="24049"/>
                    <a:pt x="37841" y="25759"/>
                  </a:cubicBezTo>
                  <a:cubicBezTo>
                    <a:pt x="40918" y="27355"/>
                    <a:pt x="43425" y="29520"/>
                    <a:pt x="45363" y="32255"/>
                  </a:cubicBezTo>
                  <a:lnTo>
                    <a:pt x="45363" y="0"/>
                  </a:lnTo>
                  <a:lnTo>
                    <a:pt x="56305" y="0"/>
                  </a:lnTo>
                  <a:lnTo>
                    <a:pt x="56305" y="89700"/>
                  </a:lnTo>
                  <a:lnTo>
                    <a:pt x="46047" y="89700"/>
                  </a:lnTo>
                  <a:close/>
                  <a:moveTo>
                    <a:pt x="11284" y="57331"/>
                  </a:moveTo>
                  <a:cubicBezTo>
                    <a:pt x="11284" y="65651"/>
                    <a:pt x="12994" y="71920"/>
                    <a:pt x="16527" y="76023"/>
                  </a:cubicBezTo>
                  <a:cubicBezTo>
                    <a:pt x="20060" y="80126"/>
                    <a:pt x="24163" y="82178"/>
                    <a:pt x="28950" y="82178"/>
                  </a:cubicBezTo>
                  <a:cubicBezTo>
                    <a:pt x="33738" y="82178"/>
                    <a:pt x="37841" y="80240"/>
                    <a:pt x="41260" y="76251"/>
                  </a:cubicBezTo>
                  <a:cubicBezTo>
                    <a:pt x="44565" y="72262"/>
                    <a:pt x="46275" y="66335"/>
                    <a:pt x="46275" y="58242"/>
                  </a:cubicBezTo>
                  <a:cubicBezTo>
                    <a:pt x="46275" y="49352"/>
                    <a:pt x="44565" y="42856"/>
                    <a:pt x="41146" y="38639"/>
                  </a:cubicBezTo>
                  <a:cubicBezTo>
                    <a:pt x="37727" y="34421"/>
                    <a:pt x="33509" y="32370"/>
                    <a:pt x="28494" y="32370"/>
                  </a:cubicBezTo>
                  <a:cubicBezTo>
                    <a:pt x="23479" y="32370"/>
                    <a:pt x="19490" y="34421"/>
                    <a:pt x="16185" y="38410"/>
                  </a:cubicBezTo>
                  <a:cubicBezTo>
                    <a:pt x="12880" y="42400"/>
                    <a:pt x="11284" y="48668"/>
                    <a:pt x="11284" y="57331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B7CF077D-B199-9836-66EC-E89B71BDA7E1}"/>
                </a:ext>
              </a:extLst>
            </p:cNvPr>
            <p:cNvSpPr/>
            <p:nvPr/>
          </p:nvSpPr>
          <p:spPr>
            <a:xfrm>
              <a:off x="7788614" y="5591502"/>
              <a:ext cx="71350" cy="92663"/>
            </a:xfrm>
            <a:custGeom>
              <a:avLst/>
              <a:gdLst>
                <a:gd name="connsiteX0" fmla="*/ 114 w 71350"/>
                <a:gd name="connsiteY0" fmla="*/ 62460 h 92663"/>
                <a:gd name="connsiteX1" fmla="*/ 11284 w 71350"/>
                <a:gd name="connsiteY1" fmla="*/ 61434 h 92663"/>
                <a:gd name="connsiteX2" fmla="*/ 14931 w 71350"/>
                <a:gd name="connsiteY2" fmla="*/ 72490 h 92663"/>
                <a:gd name="connsiteX3" fmla="*/ 23935 w 71350"/>
                <a:gd name="connsiteY3" fmla="*/ 79442 h 92663"/>
                <a:gd name="connsiteX4" fmla="*/ 37727 w 71350"/>
                <a:gd name="connsiteY4" fmla="*/ 82064 h 92663"/>
                <a:gd name="connsiteX5" fmla="*/ 49694 w 71350"/>
                <a:gd name="connsiteY5" fmla="*/ 80012 h 92663"/>
                <a:gd name="connsiteX6" fmla="*/ 57445 w 71350"/>
                <a:gd name="connsiteY6" fmla="*/ 74427 h 92663"/>
                <a:gd name="connsiteX7" fmla="*/ 59952 w 71350"/>
                <a:gd name="connsiteY7" fmla="*/ 66791 h 92663"/>
                <a:gd name="connsiteX8" fmla="*/ 57559 w 71350"/>
                <a:gd name="connsiteY8" fmla="*/ 59382 h 92663"/>
                <a:gd name="connsiteX9" fmla="*/ 49466 w 71350"/>
                <a:gd name="connsiteY9" fmla="*/ 54139 h 92663"/>
                <a:gd name="connsiteX10" fmla="*/ 33509 w 71350"/>
                <a:gd name="connsiteY10" fmla="*/ 49808 h 92663"/>
                <a:gd name="connsiteX11" fmla="*/ 16185 w 71350"/>
                <a:gd name="connsiteY11" fmla="*/ 44223 h 92663"/>
                <a:gd name="connsiteX12" fmla="*/ 6611 w 71350"/>
                <a:gd name="connsiteY12" fmla="*/ 35903 h 92663"/>
                <a:gd name="connsiteX13" fmla="*/ 3419 w 71350"/>
                <a:gd name="connsiteY13" fmla="*/ 24733 h 92663"/>
                <a:gd name="connsiteX14" fmla="*/ 7294 w 71350"/>
                <a:gd name="connsiteY14" fmla="*/ 12082 h 92663"/>
                <a:gd name="connsiteX15" fmla="*/ 18578 w 71350"/>
                <a:gd name="connsiteY15" fmla="*/ 3078 h 92663"/>
                <a:gd name="connsiteX16" fmla="*/ 34991 w 71350"/>
                <a:gd name="connsiteY16" fmla="*/ 0 h 92663"/>
                <a:gd name="connsiteX17" fmla="*/ 52543 w 71350"/>
                <a:gd name="connsiteY17" fmla="*/ 3191 h 92663"/>
                <a:gd name="connsiteX18" fmla="*/ 64283 w 71350"/>
                <a:gd name="connsiteY18" fmla="*/ 12652 h 92663"/>
                <a:gd name="connsiteX19" fmla="*/ 68728 w 71350"/>
                <a:gd name="connsiteY19" fmla="*/ 26785 h 92663"/>
                <a:gd name="connsiteX20" fmla="*/ 57331 w 71350"/>
                <a:gd name="connsiteY20" fmla="*/ 27696 h 92663"/>
                <a:gd name="connsiteX21" fmla="*/ 51062 w 71350"/>
                <a:gd name="connsiteY21" fmla="*/ 14817 h 92663"/>
                <a:gd name="connsiteX22" fmla="*/ 35447 w 71350"/>
                <a:gd name="connsiteY22" fmla="*/ 10486 h 92663"/>
                <a:gd name="connsiteX23" fmla="*/ 19718 w 71350"/>
                <a:gd name="connsiteY23" fmla="*/ 14475 h 92663"/>
                <a:gd name="connsiteX24" fmla="*/ 14817 w 71350"/>
                <a:gd name="connsiteY24" fmla="*/ 23935 h 92663"/>
                <a:gd name="connsiteX25" fmla="*/ 18350 w 71350"/>
                <a:gd name="connsiteY25" fmla="*/ 31914 h 92663"/>
                <a:gd name="connsiteX26" fmla="*/ 36245 w 71350"/>
                <a:gd name="connsiteY26" fmla="*/ 38297 h 92663"/>
                <a:gd name="connsiteX27" fmla="*/ 56077 w 71350"/>
                <a:gd name="connsiteY27" fmla="*/ 43995 h 92663"/>
                <a:gd name="connsiteX28" fmla="*/ 67589 w 71350"/>
                <a:gd name="connsiteY28" fmla="*/ 53114 h 92663"/>
                <a:gd name="connsiteX29" fmla="*/ 71350 w 71350"/>
                <a:gd name="connsiteY29" fmla="*/ 65879 h 92663"/>
                <a:gd name="connsiteX30" fmla="*/ 67247 w 71350"/>
                <a:gd name="connsiteY30" fmla="*/ 79328 h 92663"/>
                <a:gd name="connsiteX31" fmla="*/ 55507 w 71350"/>
                <a:gd name="connsiteY31" fmla="*/ 89130 h 92663"/>
                <a:gd name="connsiteX32" fmla="*/ 38183 w 71350"/>
                <a:gd name="connsiteY32" fmla="*/ 92664 h 92663"/>
                <a:gd name="connsiteX33" fmla="*/ 17780 w 71350"/>
                <a:gd name="connsiteY33" fmla="*/ 89130 h 92663"/>
                <a:gd name="connsiteX34" fmla="*/ 4901 w 71350"/>
                <a:gd name="connsiteY34" fmla="*/ 78417 h 92663"/>
                <a:gd name="connsiteX35" fmla="*/ 0 w 71350"/>
                <a:gd name="connsiteY35" fmla="*/ 62232 h 9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350" h="92663">
                  <a:moveTo>
                    <a:pt x="114" y="62460"/>
                  </a:moveTo>
                  <a:lnTo>
                    <a:pt x="11284" y="61434"/>
                  </a:lnTo>
                  <a:cubicBezTo>
                    <a:pt x="11854" y="65879"/>
                    <a:pt x="12993" y="69640"/>
                    <a:pt x="14931" y="72490"/>
                  </a:cubicBezTo>
                  <a:cubicBezTo>
                    <a:pt x="16869" y="75339"/>
                    <a:pt x="19832" y="77733"/>
                    <a:pt x="23935" y="79442"/>
                  </a:cubicBezTo>
                  <a:cubicBezTo>
                    <a:pt x="28038" y="81266"/>
                    <a:pt x="32597" y="82064"/>
                    <a:pt x="37727" y="82064"/>
                  </a:cubicBezTo>
                  <a:cubicBezTo>
                    <a:pt x="42286" y="82064"/>
                    <a:pt x="46275" y="81380"/>
                    <a:pt x="49694" y="80012"/>
                  </a:cubicBezTo>
                  <a:cubicBezTo>
                    <a:pt x="53114" y="78644"/>
                    <a:pt x="55735" y="76821"/>
                    <a:pt x="57445" y="74427"/>
                  </a:cubicBezTo>
                  <a:cubicBezTo>
                    <a:pt x="59154" y="72034"/>
                    <a:pt x="59952" y="69526"/>
                    <a:pt x="59952" y="66791"/>
                  </a:cubicBezTo>
                  <a:cubicBezTo>
                    <a:pt x="59952" y="64055"/>
                    <a:pt x="59154" y="61548"/>
                    <a:pt x="57559" y="59382"/>
                  </a:cubicBezTo>
                  <a:cubicBezTo>
                    <a:pt x="55963" y="57331"/>
                    <a:pt x="53227" y="55507"/>
                    <a:pt x="49466" y="54139"/>
                  </a:cubicBezTo>
                  <a:cubicBezTo>
                    <a:pt x="47073" y="53228"/>
                    <a:pt x="41716" y="51746"/>
                    <a:pt x="33509" y="49808"/>
                  </a:cubicBezTo>
                  <a:cubicBezTo>
                    <a:pt x="25303" y="47871"/>
                    <a:pt x="19490" y="45933"/>
                    <a:pt x="16185" y="44223"/>
                  </a:cubicBezTo>
                  <a:cubicBezTo>
                    <a:pt x="11854" y="41944"/>
                    <a:pt x="8662" y="39208"/>
                    <a:pt x="6611" y="35903"/>
                  </a:cubicBezTo>
                  <a:cubicBezTo>
                    <a:pt x="4559" y="32598"/>
                    <a:pt x="3419" y="28836"/>
                    <a:pt x="3419" y="24733"/>
                  </a:cubicBezTo>
                  <a:cubicBezTo>
                    <a:pt x="3419" y="20174"/>
                    <a:pt x="4673" y="15957"/>
                    <a:pt x="7294" y="12082"/>
                  </a:cubicBezTo>
                  <a:cubicBezTo>
                    <a:pt x="9916" y="8092"/>
                    <a:pt x="13563" y="5129"/>
                    <a:pt x="18578" y="3078"/>
                  </a:cubicBezTo>
                  <a:cubicBezTo>
                    <a:pt x="23479" y="1026"/>
                    <a:pt x="29064" y="0"/>
                    <a:pt x="34991" y="0"/>
                  </a:cubicBezTo>
                  <a:cubicBezTo>
                    <a:pt x="41602" y="0"/>
                    <a:pt x="47528" y="1026"/>
                    <a:pt x="52543" y="3191"/>
                  </a:cubicBezTo>
                  <a:cubicBezTo>
                    <a:pt x="57673" y="5357"/>
                    <a:pt x="61548" y="8434"/>
                    <a:pt x="64283" y="12652"/>
                  </a:cubicBezTo>
                  <a:cubicBezTo>
                    <a:pt x="67019" y="16869"/>
                    <a:pt x="68501" y="21542"/>
                    <a:pt x="68728" y="26785"/>
                  </a:cubicBezTo>
                  <a:lnTo>
                    <a:pt x="57331" y="27696"/>
                  </a:lnTo>
                  <a:cubicBezTo>
                    <a:pt x="56761" y="21998"/>
                    <a:pt x="54595" y="17780"/>
                    <a:pt x="51062" y="14817"/>
                  </a:cubicBezTo>
                  <a:cubicBezTo>
                    <a:pt x="47528" y="11968"/>
                    <a:pt x="42286" y="10486"/>
                    <a:pt x="35447" y="10486"/>
                  </a:cubicBezTo>
                  <a:cubicBezTo>
                    <a:pt x="28608" y="10486"/>
                    <a:pt x="23023" y="11854"/>
                    <a:pt x="19718" y="14475"/>
                  </a:cubicBezTo>
                  <a:cubicBezTo>
                    <a:pt x="16413" y="17097"/>
                    <a:pt x="14817" y="20288"/>
                    <a:pt x="14817" y="23935"/>
                  </a:cubicBezTo>
                  <a:cubicBezTo>
                    <a:pt x="14817" y="27127"/>
                    <a:pt x="15957" y="29862"/>
                    <a:pt x="18350" y="31914"/>
                  </a:cubicBezTo>
                  <a:cubicBezTo>
                    <a:pt x="20630" y="33965"/>
                    <a:pt x="26557" y="36131"/>
                    <a:pt x="36245" y="38297"/>
                  </a:cubicBezTo>
                  <a:cubicBezTo>
                    <a:pt x="45933" y="40462"/>
                    <a:pt x="52543" y="42400"/>
                    <a:pt x="56077" y="43995"/>
                  </a:cubicBezTo>
                  <a:cubicBezTo>
                    <a:pt x="61320" y="46389"/>
                    <a:pt x="65195" y="49466"/>
                    <a:pt x="67589" y="53114"/>
                  </a:cubicBezTo>
                  <a:cubicBezTo>
                    <a:pt x="70096" y="56761"/>
                    <a:pt x="71350" y="61092"/>
                    <a:pt x="71350" y="65879"/>
                  </a:cubicBezTo>
                  <a:cubicBezTo>
                    <a:pt x="71350" y="70666"/>
                    <a:pt x="69982" y="75111"/>
                    <a:pt x="67247" y="79328"/>
                  </a:cubicBezTo>
                  <a:cubicBezTo>
                    <a:pt x="64511" y="83546"/>
                    <a:pt x="60636" y="86851"/>
                    <a:pt x="55507" y="89130"/>
                  </a:cubicBezTo>
                  <a:cubicBezTo>
                    <a:pt x="50378" y="91524"/>
                    <a:pt x="44565" y="92664"/>
                    <a:pt x="38183" y="92664"/>
                  </a:cubicBezTo>
                  <a:cubicBezTo>
                    <a:pt x="30090" y="92664"/>
                    <a:pt x="23252" y="91524"/>
                    <a:pt x="17780" y="89130"/>
                  </a:cubicBezTo>
                  <a:cubicBezTo>
                    <a:pt x="12309" y="86737"/>
                    <a:pt x="7979" y="83204"/>
                    <a:pt x="4901" y="78417"/>
                  </a:cubicBezTo>
                  <a:cubicBezTo>
                    <a:pt x="1824" y="73629"/>
                    <a:pt x="114" y="68272"/>
                    <a:pt x="0" y="62232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488EE8F5-4C3E-ED52-DA10-C31A6FC4E754}"/>
                </a:ext>
              </a:extLst>
            </p:cNvPr>
            <p:cNvSpPr/>
            <p:nvPr/>
          </p:nvSpPr>
          <p:spPr>
            <a:xfrm>
              <a:off x="7871134" y="5616464"/>
              <a:ext cx="59838" cy="67816"/>
            </a:xfrm>
            <a:custGeom>
              <a:avLst/>
              <a:gdLst>
                <a:gd name="connsiteX0" fmla="*/ 48213 w 59838"/>
                <a:gd name="connsiteY0" fmla="*/ 45477 h 67816"/>
                <a:gd name="connsiteX1" fmla="*/ 59610 w 59838"/>
                <a:gd name="connsiteY1" fmla="*/ 46845 h 67816"/>
                <a:gd name="connsiteX2" fmla="*/ 49580 w 59838"/>
                <a:gd name="connsiteY2" fmla="*/ 62346 h 67816"/>
                <a:gd name="connsiteX3" fmla="*/ 31002 w 59838"/>
                <a:gd name="connsiteY3" fmla="*/ 67817 h 67816"/>
                <a:gd name="connsiteX4" fmla="*/ 8320 w 59838"/>
                <a:gd name="connsiteY4" fmla="*/ 59040 h 67816"/>
                <a:gd name="connsiteX5" fmla="*/ 0 w 59838"/>
                <a:gd name="connsiteY5" fmla="*/ 34421 h 67816"/>
                <a:gd name="connsiteX6" fmla="*/ 8435 w 59838"/>
                <a:gd name="connsiteY6" fmla="*/ 9004 h 67816"/>
                <a:gd name="connsiteX7" fmla="*/ 30318 w 59838"/>
                <a:gd name="connsiteY7" fmla="*/ 0 h 67816"/>
                <a:gd name="connsiteX8" fmla="*/ 51632 w 59838"/>
                <a:gd name="connsiteY8" fmla="*/ 8890 h 67816"/>
                <a:gd name="connsiteX9" fmla="*/ 59838 w 59838"/>
                <a:gd name="connsiteY9" fmla="*/ 33851 h 67816"/>
                <a:gd name="connsiteX10" fmla="*/ 59838 w 59838"/>
                <a:gd name="connsiteY10" fmla="*/ 36815 h 67816"/>
                <a:gd name="connsiteX11" fmla="*/ 11398 w 59838"/>
                <a:gd name="connsiteY11" fmla="*/ 36815 h 67816"/>
                <a:gd name="connsiteX12" fmla="*/ 17439 w 59838"/>
                <a:gd name="connsiteY12" fmla="*/ 53228 h 67816"/>
                <a:gd name="connsiteX13" fmla="*/ 31002 w 59838"/>
                <a:gd name="connsiteY13" fmla="*/ 58927 h 67816"/>
                <a:gd name="connsiteX14" fmla="*/ 41374 w 59838"/>
                <a:gd name="connsiteY14" fmla="*/ 55735 h 67816"/>
                <a:gd name="connsiteX15" fmla="*/ 48213 w 59838"/>
                <a:gd name="connsiteY15" fmla="*/ 45591 h 67816"/>
                <a:gd name="connsiteX16" fmla="*/ 12082 w 59838"/>
                <a:gd name="connsiteY16" fmla="*/ 27696 h 67816"/>
                <a:gd name="connsiteX17" fmla="*/ 48327 w 59838"/>
                <a:gd name="connsiteY17" fmla="*/ 27696 h 67816"/>
                <a:gd name="connsiteX18" fmla="*/ 44109 w 59838"/>
                <a:gd name="connsiteY18" fmla="*/ 15387 h 67816"/>
                <a:gd name="connsiteX19" fmla="*/ 30432 w 59838"/>
                <a:gd name="connsiteY19" fmla="*/ 9004 h 67816"/>
                <a:gd name="connsiteX20" fmla="*/ 17667 w 59838"/>
                <a:gd name="connsiteY20" fmla="*/ 14133 h 67816"/>
                <a:gd name="connsiteX21" fmla="*/ 11968 w 59838"/>
                <a:gd name="connsiteY21" fmla="*/ 27696 h 6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838" h="67816">
                  <a:moveTo>
                    <a:pt x="48213" y="45477"/>
                  </a:moveTo>
                  <a:lnTo>
                    <a:pt x="59610" y="46845"/>
                  </a:lnTo>
                  <a:cubicBezTo>
                    <a:pt x="57787" y="53455"/>
                    <a:pt x="54481" y="58698"/>
                    <a:pt x="49580" y="62346"/>
                  </a:cubicBezTo>
                  <a:cubicBezTo>
                    <a:pt x="44679" y="65993"/>
                    <a:pt x="38524" y="67817"/>
                    <a:pt x="31002" y="67817"/>
                  </a:cubicBezTo>
                  <a:cubicBezTo>
                    <a:pt x="21542" y="67817"/>
                    <a:pt x="13905" y="64853"/>
                    <a:pt x="8320" y="59040"/>
                  </a:cubicBezTo>
                  <a:cubicBezTo>
                    <a:pt x="2736" y="53228"/>
                    <a:pt x="0" y="45021"/>
                    <a:pt x="0" y="34421"/>
                  </a:cubicBezTo>
                  <a:cubicBezTo>
                    <a:pt x="0" y="23821"/>
                    <a:pt x="2849" y="15045"/>
                    <a:pt x="8435" y="9004"/>
                  </a:cubicBezTo>
                  <a:cubicBezTo>
                    <a:pt x="14019" y="2964"/>
                    <a:pt x="21314" y="0"/>
                    <a:pt x="30318" y="0"/>
                  </a:cubicBezTo>
                  <a:cubicBezTo>
                    <a:pt x="39322" y="0"/>
                    <a:pt x="46161" y="2964"/>
                    <a:pt x="51632" y="8890"/>
                  </a:cubicBezTo>
                  <a:cubicBezTo>
                    <a:pt x="57103" y="14817"/>
                    <a:pt x="59838" y="23137"/>
                    <a:pt x="59838" y="33851"/>
                  </a:cubicBezTo>
                  <a:cubicBezTo>
                    <a:pt x="59838" y="34535"/>
                    <a:pt x="59838" y="35447"/>
                    <a:pt x="59838" y="36815"/>
                  </a:cubicBezTo>
                  <a:lnTo>
                    <a:pt x="11398" y="36815"/>
                  </a:lnTo>
                  <a:cubicBezTo>
                    <a:pt x="11854" y="43995"/>
                    <a:pt x="13792" y="49466"/>
                    <a:pt x="17439" y="53228"/>
                  </a:cubicBezTo>
                  <a:cubicBezTo>
                    <a:pt x="21086" y="56989"/>
                    <a:pt x="25645" y="58927"/>
                    <a:pt x="31002" y="58927"/>
                  </a:cubicBezTo>
                  <a:cubicBezTo>
                    <a:pt x="34991" y="58927"/>
                    <a:pt x="38524" y="57901"/>
                    <a:pt x="41374" y="55735"/>
                  </a:cubicBezTo>
                  <a:cubicBezTo>
                    <a:pt x="44223" y="53570"/>
                    <a:pt x="46503" y="50264"/>
                    <a:pt x="48213" y="45591"/>
                  </a:cubicBezTo>
                  <a:close/>
                  <a:moveTo>
                    <a:pt x="12082" y="27696"/>
                  </a:moveTo>
                  <a:lnTo>
                    <a:pt x="48327" y="27696"/>
                  </a:lnTo>
                  <a:cubicBezTo>
                    <a:pt x="47871" y="22226"/>
                    <a:pt x="46503" y="18122"/>
                    <a:pt x="44109" y="15387"/>
                  </a:cubicBezTo>
                  <a:cubicBezTo>
                    <a:pt x="40576" y="11170"/>
                    <a:pt x="36017" y="9004"/>
                    <a:pt x="30432" y="9004"/>
                  </a:cubicBezTo>
                  <a:cubicBezTo>
                    <a:pt x="25417" y="9004"/>
                    <a:pt x="21086" y="10714"/>
                    <a:pt x="17667" y="14133"/>
                  </a:cubicBezTo>
                  <a:cubicBezTo>
                    <a:pt x="14247" y="17553"/>
                    <a:pt x="12310" y="21998"/>
                    <a:pt x="11968" y="2769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49241FC1-3017-3793-A496-66B027E39D90}"/>
                </a:ext>
              </a:extLst>
            </p:cNvPr>
            <p:cNvSpPr/>
            <p:nvPr/>
          </p:nvSpPr>
          <p:spPr>
            <a:xfrm>
              <a:off x="7941002" y="5616236"/>
              <a:ext cx="56646" cy="68044"/>
            </a:xfrm>
            <a:custGeom>
              <a:avLst/>
              <a:gdLst>
                <a:gd name="connsiteX0" fmla="*/ 45819 w 56646"/>
                <a:gd name="connsiteY0" fmla="*/ 42742 h 68044"/>
                <a:gd name="connsiteX1" fmla="*/ 56647 w 56646"/>
                <a:gd name="connsiteY1" fmla="*/ 44109 h 68044"/>
                <a:gd name="connsiteX2" fmla="*/ 47529 w 56646"/>
                <a:gd name="connsiteY2" fmla="*/ 61662 h 68044"/>
                <a:gd name="connsiteX3" fmla="*/ 29520 w 56646"/>
                <a:gd name="connsiteY3" fmla="*/ 68045 h 68044"/>
                <a:gd name="connsiteX4" fmla="*/ 8092 w 56646"/>
                <a:gd name="connsiteY4" fmla="*/ 59268 h 68044"/>
                <a:gd name="connsiteX5" fmla="*/ 0 w 56646"/>
                <a:gd name="connsiteY5" fmla="*/ 34307 h 68044"/>
                <a:gd name="connsiteX6" fmla="*/ 3533 w 56646"/>
                <a:gd name="connsiteY6" fmla="*/ 15843 h 68044"/>
                <a:gd name="connsiteX7" fmla="*/ 14133 w 56646"/>
                <a:gd name="connsiteY7" fmla="*/ 3989 h 68044"/>
                <a:gd name="connsiteX8" fmla="*/ 29634 w 56646"/>
                <a:gd name="connsiteY8" fmla="*/ 0 h 68044"/>
                <a:gd name="connsiteX9" fmla="*/ 46959 w 56646"/>
                <a:gd name="connsiteY9" fmla="*/ 5357 h 68044"/>
                <a:gd name="connsiteX10" fmla="*/ 55621 w 56646"/>
                <a:gd name="connsiteY10" fmla="*/ 20516 h 68044"/>
                <a:gd name="connsiteX11" fmla="*/ 44907 w 56646"/>
                <a:gd name="connsiteY11" fmla="*/ 22225 h 68044"/>
                <a:gd name="connsiteX12" fmla="*/ 39436 w 56646"/>
                <a:gd name="connsiteY12" fmla="*/ 12424 h 68044"/>
                <a:gd name="connsiteX13" fmla="*/ 30090 w 56646"/>
                <a:gd name="connsiteY13" fmla="*/ 9118 h 68044"/>
                <a:gd name="connsiteX14" fmla="*/ 16527 w 56646"/>
                <a:gd name="connsiteY14" fmla="*/ 15045 h 68044"/>
                <a:gd name="connsiteX15" fmla="*/ 11284 w 56646"/>
                <a:gd name="connsiteY15" fmla="*/ 33965 h 68044"/>
                <a:gd name="connsiteX16" fmla="*/ 16299 w 56646"/>
                <a:gd name="connsiteY16" fmla="*/ 52999 h 68044"/>
                <a:gd name="connsiteX17" fmla="*/ 29406 w 56646"/>
                <a:gd name="connsiteY17" fmla="*/ 58926 h 68044"/>
                <a:gd name="connsiteX18" fmla="*/ 40234 w 56646"/>
                <a:gd name="connsiteY18" fmla="*/ 54937 h 68044"/>
                <a:gd name="connsiteX19" fmla="*/ 45705 w 56646"/>
                <a:gd name="connsiteY19" fmla="*/ 42742 h 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646" h="68044">
                  <a:moveTo>
                    <a:pt x="45819" y="42742"/>
                  </a:moveTo>
                  <a:lnTo>
                    <a:pt x="56647" y="44109"/>
                  </a:lnTo>
                  <a:cubicBezTo>
                    <a:pt x="55507" y="51632"/>
                    <a:pt x="52430" y="57444"/>
                    <a:pt x="47529" y="61662"/>
                  </a:cubicBezTo>
                  <a:cubicBezTo>
                    <a:pt x="42627" y="65879"/>
                    <a:pt x="36701" y="68045"/>
                    <a:pt x="29520" y="68045"/>
                  </a:cubicBezTo>
                  <a:cubicBezTo>
                    <a:pt x="20630" y="68045"/>
                    <a:pt x="13449" y="65195"/>
                    <a:pt x="8092" y="59268"/>
                  </a:cubicBezTo>
                  <a:cubicBezTo>
                    <a:pt x="2735" y="53455"/>
                    <a:pt x="0" y="45135"/>
                    <a:pt x="0" y="34307"/>
                  </a:cubicBezTo>
                  <a:cubicBezTo>
                    <a:pt x="0" y="27240"/>
                    <a:pt x="1140" y="21200"/>
                    <a:pt x="3533" y="15843"/>
                  </a:cubicBezTo>
                  <a:cubicBezTo>
                    <a:pt x="5927" y="10486"/>
                    <a:pt x="9346" y="6611"/>
                    <a:pt x="14133" y="3989"/>
                  </a:cubicBezTo>
                  <a:cubicBezTo>
                    <a:pt x="18920" y="1368"/>
                    <a:pt x="24049" y="0"/>
                    <a:pt x="29634" y="0"/>
                  </a:cubicBezTo>
                  <a:cubicBezTo>
                    <a:pt x="36701" y="0"/>
                    <a:pt x="42514" y="1824"/>
                    <a:pt x="46959" y="5357"/>
                  </a:cubicBezTo>
                  <a:cubicBezTo>
                    <a:pt x="51404" y="8890"/>
                    <a:pt x="54367" y="14019"/>
                    <a:pt x="55621" y="20516"/>
                  </a:cubicBezTo>
                  <a:lnTo>
                    <a:pt x="44907" y="22225"/>
                  </a:lnTo>
                  <a:cubicBezTo>
                    <a:pt x="43881" y="17894"/>
                    <a:pt x="42058" y="14589"/>
                    <a:pt x="39436" y="12424"/>
                  </a:cubicBezTo>
                  <a:cubicBezTo>
                    <a:pt x="36815" y="10258"/>
                    <a:pt x="33737" y="9118"/>
                    <a:pt x="30090" y="9118"/>
                  </a:cubicBezTo>
                  <a:cubicBezTo>
                    <a:pt x="24505" y="9118"/>
                    <a:pt x="20060" y="11056"/>
                    <a:pt x="16527" y="15045"/>
                  </a:cubicBezTo>
                  <a:cubicBezTo>
                    <a:pt x="13107" y="19034"/>
                    <a:pt x="11284" y="25303"/>
                    <a:pt x="11284" y="33965"/>
                  </a:cubicBezTo>
                  <a:cubicBezTo>
                    <a:pt x="11284" y="42627"/>
                    <a:pt x="12994" y="49010"/>
                    <a:pt x="16299" y="52999"/>
                  </a:cubicBezTo>
                  <a:cubicBezTo>
                    <a:pt x="19604" y="56989"/>
                    <a:pt x="24049" y="58926"/>
                    <a:pt x="29406" y="58926"/>
                  </a:cubicBezTo>
                  <a:cubicBezTo>
                    <a:pt x="33737" y="58926"/>
                    <a:pt x="37385" y="57558"/>
                    <a:pt x="40234" y="54937"/>
                  </a:cubicBezTo>
                  <a:cubicBezTo>
                    <a:pt x="43083" y="52316"/>
                    <a:pt x="45021" y="48212"/>
                    <a:pt x="45705" y="42742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02E10CC6-B30D-8D91-2308-E7E650BC3F21}"/>
                </a:ext>
              </a:extLst>
            </p:cNvPr>
            <p:cNvSpPr/>
            <p:nvPr/>
          </p:nvSpPr>
          <p:spPr>
            <a:xfrm>
              <a:off x="8006767" y="5617831"/>
              <a:ext cx="52885" cy="66449"/>
            </a:xfrm>
            <a:custGeom>
              <a:avLst/>
              <a:gdLst>
                <a:gd name="connsiteX0" fmla="*/ 42856 w 52885"/>
                <a:gd name="connsiteY0" fmla="*/ 64967 h 66449"/>
                <a:gd name="connsiteX1" fmla="*/ 42856 w 52885"/>
                <a:gd name="connsiteY1" fmla="*/ 55393 h 66449"/>
                <a:gd name="connsiteX2" fmla="*/ 22226 w 52885"/>
                <a:gd name="connsiteY2" fmla="*/ 66449 h 66449"/>
                <a:gd name="connsiteX3" fmla="*/ 11512 w 52885"/>
                <a:gd name="connsiteY3" fmla="*/ 64283 h 66449"/>
                <a:gd name="connsiteX4" fmla="*/ 4103 w 52885"/>
                <a:gd name="connsiteY4" fmla="*/ 58698 h 66449"/>
                <a:gd name="connsiteX5" fmla="*/ 684 w 52885"/>
                <a:gd name="connsiteY5" fmla="*/ 50492 h 66449"/>
                <a:gd name="connsiteX6" fmla="*/ 0 w 52885"/>
                <a:gd name="connsiteY6" fmla="*/ 40234 h 66449"/>
                <a:gd name="connsiteX7" fmla="*/ 0 w 52885"/>
                <a:gd name="connsiteY7" fmla="*/ 0 h 66449"/>
                <a:gd name="connsiteX8" fmla="*/ 11056 w 52885"/>
                <a:gd name="connsiteY8" fmla="*/ 0 h 66449"/>
                <a:gd name="connsiteX9" fmla="*/ 11056 w 52885"/>
                <a:gd name="connsiteY9" fmla="*/ 36017 h 66449"/>
                <a:gd name="connsiteX10" fmla="*/ 11740 w 52885"/>
                <a:gd name="connsiteY10" fmla="*/ 47643 h 66449"/>
                <a:gd name="connsiteX11" fmla="*/ 16185 w 52885"/>
                <a:gd name="connsiteY11" fmla="*/ 54481 h 66449"/>
                <a:gd name="connsiteX12" fmla="*/ 24505 w 52885"/>
                <a:gd name="connsiteY12" fmla="*/ 56989 h 66449"/>
                <a:gd name="connsiteX13" fmla="*/ 33851 w 52885"/>
                <a:gd name="connsiteY13" fmla="*/ 54481 h 66449"/>
                <a:gd name="connsiteX14" fmla="*/ 40006 w 52885"/>
                <a:gd name="connsiteY14" fmla="*/ 47529 h 66449"/>
                <a:gd name="connsiteX15" fmla="*/ 41830 w 52885"/>
                <a:gd name="connsiteY15" fmla="*/ 34877 h 66449"/>
                <a:gd name="connsiteX16" fmla="*/ 41830 w 52885"/>
                <a:gd name="connsiteY16" fmla="*/ 0 h 66449"/>
                <a:gd name="connsiteX17" fmla="*/ 52886 w 52885"/>
                <a:gd name="connsiteY17" fmla="*/ 0 h 66449"/>
                <a:gd name="connsiteX18" fmla="*/ 52886 w 52885"/>
                <a:gd name="connsiteY18" fmla="*/ 64967 h 66449"/>
                <a:gd name="connsiteX19" fmla="*/ 43083 w 52885"/>
                <a:gd name="connsiteY19" fmla="*/ 64967 h 6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885" h="66449">
                  <a:moveTo>
                    <a:pt x="42856" y="64967"/>
                  </a:moveTo>
                  <a:lnTo>
                    <a:pt x="42856" y="55393"/>
                  </a:lnTo>
                  <a:cubicBezTo>
                    <a:pt x="37841" y="62688"/>
                    <a:pt x="30888" y="66449"/>
                    <a:pt x="22226" y="66449"/>
                  </a:cubicBezTo>
                  <a:cubicBezTo>
                    <a:pt x="18351" y="66449"/>
                    <a:pt x="14817" y="65765"/>
                    <a:pt x="11512" y="64283"/>
                  </a:cubicBezTo>
                  <a:cubicBezTo>
                    <a:pt x="8206" y="62802"/>
                    <a:pt x="5699" y="60978"/>
                    <a:pt x="4103" y="58698"/>
                  </a:cubicBezTo>
                  <a:cubicBezTo>
                    <a:pt x="2508" y="56533"/>
                    <a:pt x="1368" y="53797"/>
                    <a:pt x="684" y="50492"/>
                  </a:cubicBezTo>
                  <a:cubicBezTo>
                    <a:pt x="228" y="48327"/>
                    <a:pt x="0" y="44907"/>
                    <a:pt x="0" y="40234"/>
                  </a:cubicBezTo>
                  <a:lnTo>
                    <a:pt x="0" y="0"/>
                  </a:lnTo>
                  <a:lnTo>
                    <a:pt x="11056" y="0"/>
                  </a:lnTo>
                  <a:lnTo>
                    <a:pt x="11056" y="36017"/>
                  </a:lnTo>
                  <a:cubicBezTo>
                    <a:pt x="11056" y="41716"/>
                    <a:pt x="11284" y="45705"/>
                    <a:pt x="11740" y="47643"/>
                  </a:cubicBezTo>
                  <a:cubicBezTo>
                    <a:pt x="12424" y="50492"/>
                    <a:pt x="13905" y="52772"/>
                    <a:pt x="16185" y="54481"/>
                  </a:cubicBezTo>
                  <a:cubicBezTo>
                    <a:pt x="18465" y="56077"/>
                    <a:pt x="21200" y="56989"/>
                    <a:pt x="24505" y="56989"/>
                  </a:cubicBezTo>
                  <a:cubicBezTo>
                    <a:pt x="27811" y="56989"/>
                    <a:pt x="30888" y="56191"/>
                    <a:pt x="33851" y="54481"/>
                  </a:cubicBezTo>
                  <a:cubicBezTo>
                    <a:pt x="36701" y="52772"/>
                    <a:pt x="38753" y="50492"/>
                    <a:pt x="40006" y="47529"/>
                  </a:cubicBezTo>
                  <a:cubicBezTo>
                    <a:pt x="41260" y="44565"/>
                    <a:pt x="41830" y="40348"/>
                    <a:pt x="41830" y="34877"/>
                  </a:cubicBezTo>
                  <a:lnTo>
                    <a:pt x="41830" y="0"/>
                  </a:lnTo>
                  <a:lnTo>
                    <a:pt x="52886" y="0"/>
                  </a:lnTo>
                  <a:lnTo>
                    <a:pt x="52886" y="64967"/>
                  </a:lnTo>
                  <a:lnTo>
                    <a:pt x="43083" y="6496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D43286AA-E9B6-AD48-0E1D-95C7E914F4CA}"/>
                </a:ext>
              </a:extLst>
            </p:cNvPr>
            <p:cNvSpPr/>
            <p:nvPr/>
          </p:nvSpPr>
          <p:spPr>
            <a:xfrm>
              <a:off x="8076407" y="5616350"/>
              <a:ext cx="35333" cy="66563"/>
            </a:xfrm>
            <a:custGeom>
              <a:avLst/>
              <a:gdLst>
                <a:gd name="connsiteX0" fmla="*/ 114 w 35333"/>
                <a:gd name="connsiteY0" fmla="*/ 66449 h 66563"/>
                <a:gd name="connsiteX1" fmla="*/ 114 w 35333"/>
                <a:gd name="connsiteY1" fmla="*/ 1482 h 66563"/>
                <a:gd name="connsiteX2" fmla="*/ 10030 w 35333"/>
                <a:gd name="connsiteY2" fmla="*/ 1482 h 66563"/>
                <a:gd name="connsiteX3" fmla="*/ 10030 w 35333"/>
                <a:gd name="connsiteY3" fmla="*/ 11284 h 66563"/>
                <a:gd name="connsiteX4" fmla="*/ 16983 w 35333"/>
                <a:gd name="connsiteY4" fmla="*/ 2166 h 66563"/>
                <a:gd name="connsiteX5" fmla="*/ 24049 w 35333"/>
                <a:gd name="connsiteY5" fmla="*/ 0 h 66563"/>
                <a:gd name="connsiteX6" fmla="*/ 35333 w 35333"/>
                <a:gd name="connsiteY6" fmla="*/ 3533 h 66563"/>
                <a:gd name="connsiteX7" fmla="*/ 31572 w 35333"/>
                <a:gd name="connsiteY7" fmla="*/ 13792 h 66563"/>
                <a:gd name="connsiteX8" fmla="*/ 23479 w 35333"/>
                <a:gd name="connsiteY8" fmla="*/ 11398 h 66563"/>
                <a:gd name="connsiteX9" fmla="*/ 16983 w 35333"/>
                <a:gd name="connsiteY9" fmla="*/ 13563 h 66563"/>
                <a:gd name="connsiteX10" fmla="*/ 12880 w 35333"/>
                <a:gd name="connsiteY10" fmla="*/ 19604 h 66563"/>
                <a:gd name="connsiteX11" fmla="*/ 11056 w 35333"/>
                <a:gd name="connsiteY11" fmla="*/ 32484 h 66563"/>
                <a:gd name="connsiteX12" fmla="*/ 11056 w 35333"/>
                <a:gd name="connsiteY12" fmla="*/ 66563 h 66563"/>
                <a:gd name="connsiteX13" fmla="*/ 0 w 35333"/>
                <a:gd name="connsiteY13" fmla="*/ 66563 h 6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33" h="66563">
                  <a:moveTo>
                    <a:pt x="114" y="66449"/>
                  </a:moveTo>
                  <a:lnTo>
                    <a:pt x="114" y="1482"/>
                  </a:lnTo>
                  <a:lnTo>
                    <a:pt x="10030" y="1482"/>
                  </a:lnTo>
                  <a:lnTo>
                    <a:pt x="10030" y="11284"/>
                  </a:lnTo>
                  <a:cubicBezTo>
                    <a:pt x="12538" y="6725"/>
                    <a:pt x="14931" y="3647"/>
                    <a:pt x="16983" y="2166"/>
                  </a:cubicBezTo>
                  <a:cubicBezTo>
                    <a:pt x="19148" y="684"/>
                    <a:pt x="21542" y="0"/>
                    <a:pt x="24049" y="0"/>
                  </a:cubicBezTo>
                  <a:cubicBezTo>
                    <a:pt x="27811" y="0"/>
                    <a:pt x="31572" y="1140"/>
                    <a:pt x="35333" y="3533"/>
                  </a:cubicBezTo>
                  <a:lnTo>
                    <a:pt x="31572" y="13792"/>
                  </a:lnTo>
                  <a:cubicBezTo>
                    <a:pt x="28836" y="12196"/>
                    <a:pt x="26215" y="11398"/>
                    <a:pt x="23479" y="11398"/>
                  </a:cubicBezTo>
                  <a:cubicBezTo>
                    <a:pt x="21086" y="11398"/>
                    <a:pt x="18920" y="12082"/>
                    <a:pt x="16983" y="13563"/>
                  </a:cubicBezTo>
                  <a:cubicBezTo>
                    <a:pt x="15045" y="15045"/>
                    <a:pt x="13677" y="16983"/>
                    <a:pt x="12880" y="19604"/>
                  </a:cubicBezTo>
                  <a:cubicBezTo>
                    <a:pt x="11626" y="23479"/>
                    <a:pt x="11056" y="27811"/>
                    <a:pt x="11056" y="32484"/>
                  </a:cubicBezTo>
                  <a:lnTo>
                    <a:pt x="11056" y="66563"/>
                  </a:lnTo>
                  <a:lnTo>
                    <a:pt x="0" y="66563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8DB5B9E7-CF76-7A43-7796-171E2997012F}"/>
                </a:ext>
              </a:extLst>
            </p:cNvPr>
            <p:cNvSpPr/>
            <p:nvPr/>
          </p:nvSpPr>
          <p:spPr>
            <a:xfrm>
              <a:off x="8118351" y="5593098"/>
              <a:ext cx="11055" cy="89700"/>
            </a:xfrm>
            <a:custGeom>
              <a:avLst/>
              <a:gdLst>
                <a:gd name="connsiteX0" fmla="*/ 0 w 11055"/>
                <a:gd name="connsiteY0" fmla="*/ 12651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1 h 89700"/>
                <a:gd name="connsiteX4" fmla="*/ 0 w 11055"/>
                <a:gd name="connsiteY4" fmla="*/ 12651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1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1"/>
                  </a:lnTo>
                  <a:lnTo>
                    <a:pt x="0" y="12651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786F50DA-7EAD-4A7C-EA05-97DE397E62ED}"/>
                </a:ext>
              </a:extLst>
            </p:cNvPr>
            <p:cNvSpPr/>
            <p:nvPr/>
          </p:nvSpPr>
          <p:spPr>
            <a:xfrm>
              <a:off x="8139779" y="5595150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800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800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4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F4486741-08C5-CEEB-9FC7-860B1080898B}"/>
                </a:ext>
              </a:extLst>
            </p:cNvPr>
            <p:cNvSpPr/>
            <p:nvPr/>
          </p:nvSpPr>
          <p:spPr>
            <a:xfrm>
              <a:off x="8174542" y="5617831"/>
              <a:ext cx="59610" cy="91296"/>
            </a:xfrm>
            <a:custGeom>
              <a:avLst/>
              <a:gdLst>
                <a:gd name="connsiteX0" fmla="*/ 5699 w 59610"/>
                <a:gd name="connsiteY0" fmla="*/ 90042 h 91296"/>
                <a:gd name="connsiteX1" fmla="*/ 4445 w 59610"/>
                <a:gd name="connsiteY1" fmla="*/ 79671 h 91296"/>
                <a:gd name="connsiteX2" fmla="*/ 10714 w 59610"/>
                <a:gd name="connsiteY2" fmla="*/ 80696 h 91296"/>
                <a:gd name="connsiteX3" fmla="*/ 16641 w 59610"/>
                <a:gd name="connsiteY3" fmla="*/ 79442 h 91296"/>
                <a:gd name="connsiteX4" fmla="*/ 20288 w 59610"/>
                <a:gd name="connsiteY4" fmla="*/ 76023 h 91296"/>
                <a:gd name="connsiteX5" fmla="*/ 23708 w 59610"/>
                <a:gd name="connsiteY5" fmla="*/ 67817 h 91296"/>
                <a:gd name="connsiteX6" fmla="*/ 24733 w 59610"/>
                <a:gd name="connsiteY6" fmla="*/ 65081 h 91296"/>
                <a:gd name="connsiteX7" fmla="*/ 0 w 59610"/>
                <a:gd name="connsiteY7" fmla="*/ 0 h 91296"/>
                <a:gd name="connsiteX8" fmla="*/ 11854 w 59610"/>
                <a:gd name="connsiteY8" fmla="*/ 0 h 91296"/>
                <a:gd name="connsiteX9" fmla="*/ 25417 w 59610"/>
                <a:gd name="connsiteY9" fmla="*/ 37613 h 91296"/>
                <a:gd name="connsiteX10" fmla="*/ 30090 w 59610"/>
                <a:gd name="connsiteY10" fmla="*/ 52658 h 91296"/>
                <a:gd name="connsiteX11" fmla="*/ 34649 w 59610"/>
                <a:gd name="connsiteY11" fmla="*/ 37841 h 91296"/>
                <a:gd name="connsiteX12" fmla="*/ 48555 w 59610"/>
                <a:gd name="connsiteY12" fmla="*/ 0 h 91296"/>
                <a:gd name="connsiteX13" fmla="*/ 59610 w 59610"/>
                <a:gd name="connsiteY13" fmla="*/ 0 h 91296"/>
                <a:gd name="connsiteX14" fmla="*/ 34877 w 59610"/>
                <a:gd name="connsiteY14" fmla="*/ 66107 h 91296"/>
                <a:gd name="connsiteX15" fmla="*/ 28723 w 59610"/>
                <a:gd name="connsiteY15" fmla="*/ 80810 h 91296"/>
                <a:gd name="connsiteX16" fmla="*/ 21998 w 59610"/>
                <a:gd name="connsiteY16" fmla="*/ 88789 h 91296"/>
                <a:gd name="connsiteX17" fmla="*/ 12994 w 59610"/>
                <a:gd name="connsiteY17" fmla="*/ 91296 h 91296"/>
                <a:gd name="connsiteX18" fmla="*/ 5927 w 59610"/>
                <a:gd name="connsiteY18" fmla="*/ 89928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610" h="91296">
                  <a:moveTo>
                    <a:pt x="5699" y="90042"/>
                  </a:moveTo>
                  <a:lnTo>
                    <a:pt x="4445" y="79671"/>
                  </a:lnTo>
                  <a:cubicBezTo>
                    <a:pt x="6839" y="80354"/>
                    <a:pt x="9004" y="80696"/>
                    <a:pt x="10714" y="80696"/>
                  </a:cubicBezTo>
                  <a:cubicBezTo>
                    <a:pt x="13108" y="80696"/>
                    <a:pt x="15159" y="80240"/>
                    <a:pt x="16641" y="79442"/>
                  </a:cubicBezTo>
                  <a:cubicBezTo>
                    <a:pt x="18123" y="78644"/>
                    <a:pt x="19262" y="77505"/>
                    <a:pt x="20288" y="76023"/>
                  </a:cubicBezTo>
                  <a:cubicBezTo>
                    <a:pt x="20972" y="74883"/>
                    <a:pt x="22112" y="72148"/>
                    <a:pt x="23708" y="67817"/>
                  </a:cubicBezTo>
                  <a:cubicBezTo>
                    <a:pt x="23935" y="67247"/>
                    <a:pt x="24277" y="66335"/>
                    <a:pt x="24733" y="65081"/>
                  </a:cubicBezTo>
                  <a:lnTo>
                    <a:pt x="0" y="0"/>
                  </a:lnTo>
                  <a:lnTo>
                    <a:pt x="11854" y="0"/>
                  </a:lnTo>
                  <a:lnTo>
                    <a:pt x="25417" y="37613"/>
                  </a:lnTo>
                  <a:cubicBezTo>
                    <a:pt x="27127" y="42400"/>
                    <a:pt x="28723" y="47415"/>
                    <a:pt x="30090" y="52658"/>
                  </a:cubicBezTo>
                  <a:cubicBezTo>
                    <a:pt x="31344" y="47643"/>
                    <a:pt x="32826" y="42628"/>
                    <a:pt x="34649" y="37841"/>
                  </a:cubicBezTo>
                  <a:lnTo>
                    <a:pt x="48555" y="0"/>
                  </a:lnTo>
                  <a:lnTo>
                    <a:pt x="59610" y="0"/>
                  </a:lnTo>
                  <a:lnTo>
                    <a:pt x="34877" y="66107"/>
                  </a:lnTo>
                  <a:cubicBezTo>
                    <a:pt x="32256" y="73287"/>
                    <a:pt x="30204" y="78189"/>
                    <a:pt x="28723" y="80810"/>
                  </a:cubicBezTo>
                  <a:cubicBezTo>
                    <a:pt x="26785" y="84457"/>
                    <a:pt x="24505" y="87079"/>
                    <a:pt x="21998" y="88789"/>
                  </a:cubicBezTo>
                  <a:cubicBezTo>
                    <a:pt x="19490" y="90498"/>
                    <a:pt x="16413" y="91296"/>
                    <a:pt x="12994" y="91296"/>
                  </a:cubicBezTo>
                  <a:cubicBezTo>
                    <a:pt x="10828" y="91296"/>
                    <a:pt x="8548" y="90840"/>
                    <a:pt x="5927" y="89928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7AC3F845-C8F5-2918-2C88-91B007B40614}"/>
                </a:ext>
              </a:extLst>
            </p:cNvPr>
            <p:cNvSpPr/>
            <p:nvPr/>
          </p:nvSpPr>
          <p:spPr>
            <a:xfrm>
              <a:off x="8278034" y="5593098"/>
              <a:ext cx="11055" cy="89700"/>
            </a:xfrm>
            <a:custGeom>
              <a:avLst/>
              <a:gdLst>
                <a:gd name="connsiteX0" fmla="*/ 0 w 11055"/>
                <a:gd name="connsiteY0" fmla="*/ 12651 h 89700"/>
                <a:gd name="connsiteX1" fmla="*/ 0 w 11055"/>
                <a:gd name="connsiteY1" fmla="*/ 0 h 89700"/>
                <a:gd name="connsiteX2" fmla="*/ 11056 w 11055"/>
                <a:gd name="connsiteY2" fmla="*/ 0 h 89700"/>
                <a:gd name="connsiteX3" fmla="*/ 11056 w 11055"/>
                <a:gd name="connsiteY3" fmla="*/ 12651 h 89700"/>
                <a:gd name="connsiteX4" fmla="*/ 0 w 11055"/>
                <a:gd name="connsiteY4" fmla="*/ 12651 h 89700"/>
                <a:gd name="connsiteX5" fmla="*/ 0 w 11055"/>
                <a:gd name="connsiteY5" fmla="*/ 89700 h 89700"/>
                <a:gd name="connsiteX6" fmla="*/ 0 w 11055"/>
                <a:gd name="connsiteY6" fmla="*/ 24733 h 89700"/>
                <a:gd name="connsiteX7" fmla="*/ 11056 w 11055"/>
                <a:gd name="connsiteY7" fmla="*/ 24733 h 89700"/>
                <a:gd name="connsiteX8" fmla="*/ 11056 w 11055"/>
                <a:gd name="connsiteY8" fmla="*/ 89700 h 89700"/>
                <a:gd name="connsiteX9" fmla="*/ 0 w 11055"/>
                <a:gd name="connsiteY9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55" h="89700">
                  <a:moveTo>
                    <a:pt x="0" y="12651"/>
                  </a:moveTo>
                  <a:lnTo>
                    <a:pt x="0" y="0"/>
                  </a:lnTo>
                  <a:lnTo>
                    <a:pt x="11056" y="0"/>
                  </a:lnTo>
                  <a:lnTo>
                    <a:pt x="11056" y="12651"/>
                  </a:lnTo>
                  <a:lnTo>
                    <a:pt x="0" y="12651"/>
                  </a:lnTo>
                  <a:close/>
                  <a:moveTo>
                    <a:pt x="0" y="89700"/>
                  </a:moveTo>
                  <a:lnTo>
                    <a:pt x="0" y="24733"/>
                  </a:lnTo>
                  <a:lnTo>
                    <a:pt x="11056" y="24733"/>
                  </a:lnTo>
                  <a:lnTo>
                    <a:pt x="11056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A832A10-11A2-A943-654C-03FAEFC40863}"/>
                </a:ext>
              </a:extLst>
            </p:cNvPr>
            <p:cNvSpPr/>
            <p:nvPr/>
          </p:nvSpPr>
          <p:spPr>
            <a:xfrm>
              <a:off x="8305730" y="5616350"/>
              <a:ext cx="52885" cy="66676"/>
            </a:xfrm>
            <a:custGeom>
              <a:avLst/>
              <a:gdLst>
                <a:gd name="connsiteX0" fmla="*/ 0 w 52885"/>
                <a:gd name="connsiteY0" fmla="*/ 66449 h 66676"/>
                <a:gd name="connsiteX1" fmla="*/ 0 w 52885"/>
                <a:gd name="connsiteY1" fmla="*/ 1482 h 66676"/>
                <a:gd name="connsiteX2" fmla="*/ 9916 w 52885"/>
                <a:gd name="connsiteY2" fmla="*/ 1482 h 66676"/>
                <a:gd name="connsiteX3" fmla="*/ 9916 w 52885"/>
                <a:gd name="connsiteY3" fmla="*/ 10714 h 66676"/>
                <a:gd name="connsiteX4" fmla="*/ 30660 w 52885"/>
                <a:gd name="connsiteY4" fmla="*/ 0 h 66676"/>
                <a:gd name="connsiteX5" fmla="*/ 41488 w 52885"/>
                <a:gd name="connsiteY5" fmla="*/ 2166 h 66676"/>
                <a:gd name="connsiteX6" fmla="*/ 48896 w 52885"/>
                <a:gd name="connsiteY6" fmla="*/ 7751 h 66676"/>
                <a:gd name="connsiteX7" fmla="*/ 52316 w 52885"/>
                <a:gd name="connsiteY7" fmla="*/ 15843 h 66676"/>
                <a:gd name="connsiteX8" fmla="*/ 52886 w 52885"/>
                <a:gd name="connsiteY8" fmla="*/ 26557 h 66676"/>
                <a:gd name="connsiteX9" fmla="*/ 52886 w 52885"/>
                <a:gd name="connsiteY9" fmla="*/ 66563 h 66676"/>
                <a:gd name="connsiteX10" fmla="*/ 41830 w 52885"/>
                <a:gd name="connsiteY10" fmla="*/ 66563 h 66676"/>
                <a:gd name="connsiteX11" fmla="*/ 41830 w 52885"/>
                <a:gd name="connsiteY11" fmla="*/ 27013 h 66676"/>
                <a:gd name="connsiteX12" fmla="*/ 40576 w 52885"/>
                <a:gd name="connsiteY12" fmla="*/ 16983 h 66676"/>
                <a:gd name="connsiteX13" fmla="*/ 36017 w 52885"/>
                <a:gd name="connsiteY13" fmla="*/ 11626 h 66676"/>
                <a:gd name="connsiteX14" fmla="*/ 28380 w 52885"/>
                <a:gd name="connsiteY14" fmla="*/ 9688 h 66676"/>
                <a:gd name="connsiteX15" fmla="*/ 16185 w 52885"/>
                <a:gd name="connsiteY15" fmla="*/ 14133 h 66676"/>
                <a:gd name="connsiteX16" fmla="*/ 11056 w 52885"/>
                <a:gd name="connsiteY16" fmla="*/ 31116 h 66676"/>
                <a:gd name="connsiteX17" fmla="*/ 11056 w 52885"/>
                <a:gd name="connsiteY17" fmla="*/ 66677 h 66676"/>
                <a:gd name="connsiteX18" fmla="*/ 0 w 52885"/>
                <a:gd name="connsiteY18" fmla="*/ 66677 h 6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85" h="66676">
                  <a:moveTo>
                    <a:pt x="0" y="66449"/>
                  </a:moveTo>
                  <a:lnTo>
                    <a:pt x="0" y="1482"/>
                  </a:lnTo>
                  <a:lnTo>
                    <a:pt x="9916" y="1482"/>
                  </a:lnTo>
                  <a:lnTo>
                    <a:pt x="9916" y="10714"/>
                  </a:lnTo>
                  <a:cubicBezTo>
                    <a:pt x="14703" y="3533"/>
                    <a:pt x="21542" y="0"/>
                    <a:pt x="30660" y="0"/>
                  </a:cubicBezTo>
                  <a:cubicBezTo>
                    <a:pt x="34535" y="0"/>
                    <a:pt x="38183" y="684"/>
                    <a:pt x="41488" y="2166"/>
                  </a:cubicBezTo>
                  <a:cubicBezTo>
                    <a:pt x="44793" y="3533"/>
                    <a:pt x="47187" y="5471"/>
                    <a:pt x="48896" y="7751"/>
                  </a:cubicBezTo>
                  <a:cubicBezTo>
                    <a:pt x="50492" y="10030"/>
                    <a:pt x="51632" y="12766"/>
                    <a:pt x="52316" y="15843"/>
                  </a:cubicBezTo>
                  <a:cubicBezTo>
                    <a:pt x="52772" y="17895"/>
                    <a:pt x="52886" y="21428"/>
                    <a:pt x="52886" y="26557"/>
                  </a:cubicBezTo>
                  <a:lnTo>
                    <a:pt x="52886" y="66563"/>
                  </a:lnTo>
                  <a:lnTo>
                    <a:pt x="41830" y="66563"/>
                  </a:lnTo>
                  <a:lnTo>
                    <a:pt x="41830" y="27013"/>
                  </a:lnTo>
                  <a:cubicBezTo>
                    <a:pt x="41830" y="22568"/>
                    <a:pt x="41374" y="19148"/>
                    <a:pt x="40576" y="16983"/>
                  </a:cubicBezTo>
                  <a:cubicBezTo>
                    <a:pt x="39664" y="14817"/>
                    <a:pt x="38183" y="12994"/>
                    <a:pt x="36017" y="11626"/>
                  </a:cubicBezTo>
                  <a:cubicBezTo>
                    <a:pt x="33851" y="10258"/>
                    <a:pt x="31230" y="9688"/>
                    <a:pt x="28380" y="9688"/>
                  </a:cubicBezTo>
                  <a:cubicBezTo>
                    <a:pt x="23708" y="9688"/>
                    <a:pt x="19604" y="11170"/>
                    <a:pt x="16185" y="14133"/>
                  </a:cubicBezTo>
                  <a:cubicBezTo>
                    <a:pt x="12765" y="17097"/>
                    <a:pt x="11056" y="22795"/>
                    <a:pt x="11056" y="31116"/>
                  </a:cubicBezTo>
                  <a:lnTo>
                    <a:pt x="11056" y="66677"/>
                  </a:lnTo>
                  <a:lnTo>
                    <a:pt x="0" y="66677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AE651416-D0FA-7F62-6C0A-68DC89ED9456}"/>
                </a:ext>
              </a:extLst>
            </p:cNvPr>
            <p:cNvSpPr/>
            <p:nvPr/>
          </p:nvSpPr>
          <p:spPr>
            <a:xfrm>
              <a:off x="8411501" y="5593098"/>
              <a:ext cx="67018" cy="89700"/>
            </a:xfrm>
            <a:custGeom>
              <a:avLst/>
              <a:gdLst>
                <a:gd name="connsiteX0" fmla="*/ 114 w 67018"/>
                <a:gd name="connsiteY0" fmla="*/ 89700 h 89700"/>
                <a:gd name="connsiteX1" fmla="*/ 114 w 67018"/>
                <a:gd name="connsiteY1" fmla="*/ 0 h 89700"/>
                <a:gd name="connsiteX2" fmla="*/ 64967 w 67018"/>
                <a:gd name="connsiteY2" fmla="*/ 0 h 89700"/>
                <a:gd name="connsiteX3" fmla="*/ 64967 w 67018"/>
                <a:gd name="connsiteY3" fmla="*/ 10600 h 89700"/>
                <a:gd name="connsiteX4" fmla="*/ 11968 w 67018"/>
                <a:gd name="connsiteY4" fmla="*/ 10600 h 89700"/>
                <a:gd name="connsiteX5" fmla="*/ 11968 w 67018"/>
                <a:gd name="connsiteY5" fmla="*/ 38068 h 89700"/>
                <a:gd name="connsiteX6" fmla="*/ 61662 w 67018"/>
                <a:gd name="connsiteY6" fmla="*/ 38068 h 89700"/>
                <a:gd name="connsiteX7" fmla="*/ 61662 w 67018"/>
                <a:gd name="connsiteY7" fmla="*/ 48554 h 89700"/>
                <a:gd name="connsiteX8" fmla="*/ 11968 w 67018"/>
                <a:gd name="connsiteY8" fmla="*/ 48554 h 89700"/>
                <a:gd name="connsiteX9" fmla="*/ 11968 w 67018"/>
                <a:gd name="connsiteY9" fmla="*/ 79100 h 89700"/>
                <a:gd name="connsiteX10" fmla="*/ 67019 w 67018"/>
                <a:gd name="connsiteY10" fmla="*/ 79100 h 89700"/>
                <a:gd name="connsiteX11" fmla="*/ 67019 w 67018"/>
                <a:gd name="connsiteY11" fmla="*/ 89700 h 89700"/>
                <a:gd name="connsiteX12" fmla="*/ 0 w 67018"/>
                <a:gd name="connsiteY12" fmla="*/ 89700 h 8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018" h="89700">
                  <a:moveTo>
                    <a:pt x="114" y="89700"/>
                  </a:moveTo>
                  <a:lnTo>
                    <a:pt x="114" y="0"/>
                  </a:lnTo>
                  <a:lnTo>
                    <a:pt x="64967" y="0"/>
                  </a:lnTo>
                  <a:lnTo>
                    <a:pt x="64967" y="10600"/>
                  </a:lnTo>
                  <a:lnTo>
                    <a:pt x="11968" y="10600"/>
                  </a:lnTo>
                  <a:lnTo>
                    <a:pt x="11968" y="38068"/>
                  </a:lnTo>
                  <a:lnTo>
                    <a:pt x="61662" y="38068"/>
                  </a:lnTo>
                  <a:lnTo>
                    <a:pt x="61662" y="48554"/>
                  </a:lnTo>
                  <a:lnTo>
                    <a:pt x="11968" y="48554"/>
                  </a:lnTo>
                  <a:lnTo>
                    <a:pt x="11968" y="79100"/>
                  </a:lnTo>
                  <a:lnTo>
                    <a:pt x="67019" y="79100"/>
                  </a:lnTo>
                  <a:lnTo>
                    <a:pt x="67019" y="89700"/>
                  </a:lnTo>
                  <a:lnTo>
                    <a:pt x="0" y="89700"/>
                  </a:ln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8A1C142C-848E-CA3C-4D07-38396E597A67}"/>
                </a:ext>
              </a:extLst>
            </p:cNvPr>
            <p:cNvSpPr/>
            <p:nvPr/>
          </p:nvSpPr>
          <p:spPr>
            <a:xfrm>
              <a:off x="8489348" y="5616122"/>
              <a:ext cx="57330" cy="92891"/>
            </a:xfrm>
            <a:custGeom>
              <a:avLst/>
              <a:gdLst>
                <a:gd name="connsiteX0" fmla="*/ 2165 w 57330"/>
                <a:gd name="connsiteY0" fmla="*/ 72034 h 92891"/>
                <a:gd name="connsiteX1" fmla="*/ 12879 w 57330"/>
                <a:gd name="connsiteY1" fmla="*/ 73629 h 92891"/>
                <a:gd name="connsiteX2" fmla="*/ 16641 w 57330"/>
                <a:gd name="connsiteY2" fmla="*/ 80810 h 92891"/>
                <a:gd name="connsiteX3" fmla="*/ 27810 w 57330"/>
                <a:gd name="connsiteY3" fmla="*/ 83888 h 92891"/>
                <a:gd name="connsiteX4" fmla="*/ 39664 w 57330"/>
                <a:gd name="connsiteY4" fmla="*/ 80810 h 92891"/>
                <a:gd name="connsiteX5" fmla="*/ 45249 w 57330"/>
                <a:gd name="connsiteY5" fmla="*/ 72262 h 92891"/>
                <a:gd name="connsiteX6" fmla="*/ 46047 w 57330"/>
                <a:gd name="connsiteY6" fmla="*/ 58129 h 92891"/>
                <a:gd name="connsiteX7" fmla="*/ 28038 w 57330"/>
                <a:gd name="connsiteY7" fmla="*/ 66677 h 92891"/>
                <a:gd name="connsiteX8" fmla="*/ 7294 w 57330"/>
                <a:gd name="connsiteY8" fmla="*/ 56989 h 92891"/>
                <a:gd name="connsiteX9" fmla="*/ 0 w 57330"/>
                <a:gd name="connsiteY9" fmla="*/ 33737 h 92891"/>
                <a:gd name="connsiteX10" fmla="*/ 3305 w 57330"/>
                <a:gd name="connsiteY10" fmla="*/ 16527 h 92891"/>
                <a:gd name="connsiteX11" fmla="*/ 13107 w 57330"/>
                <a:gd name="connsiteY11" fmla="*/ 4331 h 92891"/>
                <a:gd name="connsiteX12" fmla="*/ 28152 w 57330"/>
                <a:gd name="connsiteY12" fmla="*/ 0 h 92891"/>
                <a:gd name="connsiteX13" fmla="*/ 47187 w 57330"/>
                <a:gd name="connsiteY13" fmla="*/ 9346 h 92891"/>
                <a:gd name="connsiteX14" fmla="*/ 47187 w 57330"/>
                <a:gd name="connsiteY14" fmla="*/ 1482 h 92891"/>
                <a:gd name="connsiteX15" fmla="*/ 57331 w 57330"/>
                <a:gd name="connsiteY15" fmla="*/ 1482 h 92891"/>
                <a:gd name="connsiteX16" fmla="*/ 57331 w 57330"/>
                <a:gd name="connsiteY16" fmla="*/ 57673 h 92891"/>
                <a:gd name="connsiteX17" fmla="*/ 54253 w 57330"/>
                <a:gd name="connsiteY17" fmla="*/ 79214 h 92891"/>
                <a:gd name="connsiteX18" fmla="*/ 44451 w 57330"/>
                <a:gd name="connsiteY18" fmla="*/ 89244 h 92891"/>
                <a:gd name="connsiteX19" fmla="*/ 27924 w 57330"/>
                <a:gd name="connsiteY19" fmla="*/ 92892 h 92891"/>
                <a:gd name="connsiteX20" fmla="*/ 9118 w 57330"/>
                <a:gd name="connsiteY20" fmla="*/ 87649 h 92891"/>
                <a:gd name="connsiteX21" fmla="*/ 2165 w 57330"/>
                <a:gd name="connsiteY21" fmla="*/ 71920 h 92891"/>
                <a:gd name="connsiteX22" fmla="*/ 11284 w 57330"/>
                <a:gd name="connsiteY22" fmla="*/ 32940 h 92891"/>
                <a:gd name="connsiteX23" fmla="*/ 16412 w 57330"/>
                <a:gd name="connsiteY23" fmla="*/ 51632 h 92891"/>
                <a:gd name="connsiteX24" fmla="*/ 29178 w 57330"/>
                <a:gd name="connsiteY24" fmla="*/ 57558 h 92891"/>
                <a:gd name="connsiteX25" fmla="*/ 41944 w 57330"/>
                <a:gd name="connsiteY25" fmla="*/ 51746 h 92891"/>
                <a:gd name="connsiteX26" fmla="*/ 47072 w 57330"/>
                <a:gd name="connsiteY26" fmla="*/ 33395 h 92891"/>
                <a:gd name="connsiteX27" fmla="*/ 41830 w 57330"/>
                <a:gd name="connsiteY27" fmla="*/ 15387 h 92891"/>
                <a:gd name="connsiteX28" fmla="*/ 29064 w 57330"/>
                <a:gd name="connsiteY28" fmla="*/ 9346 h 92891"/>
                <a:gd name="connsiteX29" fmla="*/ 16527 w 57330"/>
                <a:gd name="connsiteY29" fmla="*/ 15273 h 92891"/>
                <a:gd name="connsiteX30" fmla="*/ 11398 w 57330"/>
                <a:gd name="connsiteY30" fmla="*/ 32940 h 9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330" h="92891">
                  <a:moveTo>
                    <a:pt x="2165" y="72034"/>
                  </a:moveTo>
                  <a:lnTo>
                    <a:pt x="12879" y="73629"/>
                  </a:lnTo>
                  <a:cubicBezTo>
                    <a:pt x="13335" y="76935"/>
                    <a:pt x="14589" y="79328"/>
                    <a:pt x="16641" y="80810"/>
                  </a:cubicBezTo>
                  <a:cubicBezTo>
                    <a:pt x="19376" y="82862"/>
                    <a:pt x="23137" y="83888"/>
                    <a:pt x="27810" y="83888"/>
                  </a:cubicBezTo>
                  <a:cubicBezTo>
                    <a:pt x="32939" y="83888"/>
                    <a:pt x="36815" y="82862"/>
                    <a:pt x="39664" y="80810"/>
                  </a:cubicBezTo>
                  <a:cubicBezTo>
                    <a:pt x="42400" y="78758"/>
                    <a:pt x="44337" y="75909"/>
                    <a:pt x="45249" y="72262"/>
                  </a:cubicBezTo>
                  <a:cubicBezTo>
                    <a:pt x="45819" y="69982"/>
                    <a:pt x="46047" y="65309"/>
                    <a:pt x="46047" y="58129"/>
                  </a:cubicBezTo>
                  <a:cubicBezTo>
                    <a:pt x="41260" y="63827"/>
                    <a:pt x="35219" y="66677"/>
                    <a:pt x="28038" y="66677"/>
                  </a:cubicBezTo>
                  <a:cubicBezTo>
                    <a:pt x="19148" y="66677"/>
                    <a:pt x="12195" y="63486"/>
                    <a:pt x="7294" y="56989"/>
                  </a:cubicBezTo>
                  <a:cubicBezTo>
                    <a:pt x="2393" y="50492"/>
                    <a:pt x="0" y="42856"/>
                    <a:pt x="0" y="33737"/>
                  </a:cubicBezTo>
                  <a:cubicBezTo>
                    <a:pt x="0" y="27583"/>
                    <a:pt x="1139" y="21770"/>
                    <a:pt x="3305" y="16527"/>
                  </a:cubicBezTo>
                  <a:cubicBezTo>
                    <a:pt x="5585" y="11284"/>
                    <a:pt x="8776" y="7181"/>
                    <a:pt x="13107" y="4331"/>
                  </a:cubicBezTo>
                  <a:cubicBezTo>
                    <a:pt x="17324" y="1482"/>
                    <a:pt x="22339" y="0"/>
                    <a:pt x="28152" y="0"/>
                  </a:cubicBezTo>
                  <a:cubicBezTo>
                    <a:pt x="35789" y="0"/>
                    <a:pt x="42171" y="3077"/>
                    <a:pt x="47187" y="9346"/>
                  </a:cubicBezTo>
                  <a:lnTo>
                    <a:pt x="47187" y="1482"/>
                  </a:lnTo>
                  <a:lnTo>
                    <a:pt x="57331" y="1482"/>
                  </a:lnTo>
                  <a:lnTo>
                    <a:pt x="57331" y="57673"/>
                  </a:lnTo>
                  <a:cubicBezTo>
                    <a:pt x="57331" y="67817"/>
                    <a:pt x="56305" y="74997"/>
                    <a:pt x="54253" y="79214"/>
                  </a:cubicBezTo>
                  <a:cubicBezTo>
                    <a:pt x="52202" y="83432"/>
                    <a:pt x="48896" y="86737"/>
                    <a:pt x="44451" y="89244"/>
                  </a:cubicBezTo>
                  <a:cubicBezTo>
                    <a:pt x="40006" y="91638"/>
                    <a:pt x="34421" y="92892"/>
                    <a:pt x="27924" y="92892"/>
                  </a:cubicBezTo>
                  <a:cubicBezTo>
                    <a:pt x="20174" y="92892"/>
                    <a:pt x="13905" y="91182"/>
                    <a:pt x="9118" y="87649"/>
                  </a:cubicBezTo>
                  <a:cubicBezTo>
                    <a:pt x="4331" y="84115"/>
                    <a:pt x="2052" y="78873"/>
                    <a:pt x="2165" y="71920"/>
                  </a:cubicBezTo>
                  <a:close/>
                  <a:moveTo>
                    <a:pt x="11284" y="32940"/>
                  </a:moveTo>
                  <a:cubicBezTo>
                    <a:pt x="11284" y="41488"/>
                    <a:pt x="12993" y="47643"/>
                    <a:pt x="16412" y="51632"/>
                  </a:cubicBezTo>
                  <a:cubicBezTo>
                    <a:pt x="19832" y="55507"/>
                    <a:pt x="24049" y="57558"/>
                    <a:pt x="29178" y="57558"/>
                  </a:cubicBezTo>
                  <a:cubicBezTo>
                    <a:pt x="34307" y="57558"/>
                    <a:pt x="38524" y="55621"/>
                    <a:pt x="41944" y="51746"/>
                  </a:cubicBezTo>
                  <a:cubicBezTo>
                    <a:pt x="45363" y="47871"/>
                    <a:pt x="47072" y="41716"/>
                    <a:pt x="47072" y="33395"/>
                  </a:cubicBezTo>
                  <a:cubicBezTo>
                    <a:pt x="47072" y="25075"/>
                    <a:pt x="45249" y="19490"/>
                    <a:pt x="41830" y="15387"/>
                  </a:cubicBezTo>
                  <a:cubicBezTo>
                    <a:pt x="38410" y="11284"/>
                    <a:pt x="34079" y="9346"/>
                    <a:pt x="29064" y="9346"/>
                  </a:cubicBezTo>
                  <a:cubicBezTo>
                    <a:pt x="24049" y="9346"/>
                    <a:pt x="20060" y="11284"/>
                    <a:pt x="16527" y="15273"/>
                  </a:cubicBezTo>
                  <a:cubicBezTo>
                    <a:pt x="13107" y="19262"/>
                    <a:pt x="11398" y="25189"/>
                    <a:pt x="11398" y="32940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E1FE491C-6486-0542-7203-15B071667CC7}"/>
                </a:ext>
              </a:extLst>
            </p:cNvPr>
            <p:cNvSpPr/>
            <p:nvPr/>
          </p:nvSpPr>
          <p:spPr>
            <a:xfrm>
              <a:off x="8556937" y="5617831"/>
              <a:ext cx="59610" cy="91296"/>
            </a:xfrm>
            <a:custGeom>
              <a:avLst/>
              <a:gdLst>
                <a:gd name="connsiteX0" fmla="*/ 5699 w 59610"/>
                <a:gd name="connsiteY0" fmla="*/ 90042 h 91296"/>
                <a:gd name="connsiteX1" fmla="*/ 4445 w 59610"/>
                <a:gd name="connsiteY1" fmla="*/ 79671 h 91296"/>
                <a:gd name="connsiteX2" fmla="*/ 10714 w 59610"/>
                <a:gd name="connsiteY2" fmla="*/ 80696 h 91296"/>
                <a:gd name="connsiteX3" fmla="*/ 16641 w 59610"/>
                <a:gd name="connsiteY3" fmla="*/ 79442 h 91296"/>
                <a:gd name="connsiteX4" fmla="*/ 20288 w 59610"/>
                <a:gd name="connsiteY4" fmla="*/ 76023 h 91296"/>
                <a:gd name="connsiteX5" fmla="*/ 23593 w 59610"/>
                <a:gd name="connsiteY5" fmla="*/ 67817 h 91296"/>
                <a:gd name="connsiteX6" fmla="*/ 24619 w 59610"/>
                <a:gd name="connsiteY6" fmla="*/ 65081 h 91296"/>
                <a:gd name="connsiteX7" fmla="*/ 0 w 59610"/>
                <a:gd name="connsiteY7" fmla="*/ 0 h 91296"/>
                <a:gd name="connsiteX8" fmla="*/ 11854 w 59610"/>
                <a:gd name="connsiteY8" fmla="*/ 0 h 91296"/>
                <a:gd name="connsiteX9" fmla="*/ 25417 w 59610"/>
                <a:gd name="connsiteY9" fmla="*/ 37613 h 91296"/>
                <a:gd name="connsiteX10" fmla="*/ 30090 w 59610"/>
                <a:gd name="connsiteY10" fmla="*/ 52658 h 91296"/>
                <a:gd name="connsiteX11" fmla="*/ 34649 w 59610"/>
                <a:gd name="connsiteY11" fmla="*/ 37841 h 91296"/>
                <a:gd name="connsiteX12" fmla="*/ 48554 w 59610"/>
                <a:gd name="connsiteY12" fmla="*/ 0 h 91296"/>
                <a:gd name="connsiteX13" fmla="*/ 59610 w 59610"/>
                <a:gd name="connsiteY13" fmla="*/ 0 h 91296"/>
                <a:gd name="connsiteX14" fmla="*/ 34877 w 59610"/>
                <a:gd name="connsiteY14" fmla="*/ 66107 h 91296"/>
                <a:gd name="connsiteX15" fmla="*/ 28722 w 59610"/>
                <a:gd name="connsiteY15" fmla="*/ 80810 h 91296"/>
                <a:gd name="connsiteX16" fmla="*/ 21998 w 59610"/>
                <a:gd name="connsiteY16" fmla="*/ 88789 h 91296"/>
                <a:gd name="connsiteX17" fmla="*/ 12993 w 59610"/>
                <a:gd name="connsiteY17" fmla="*/ 91296 h 91296"/>
                <a:gd name="connsiteX18" fmla="*/ 5927 w 59610"/>
                <a:gd name="connsiteY18" fmla="*/ 89928 h 9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610" h="91296">
                  <a:moveTo>
                    <a:pt x="5699" y="90042"/>
                  </a:moveTo>
                  <a:lnTo>
                    <a:pt x="4445" y="79671"/>
                  </a:lnTo>
                  <a:cubicBezTo>
                    <a:pt x="6839" y="80354"/>
                    <a:pt x="9004" y="80696"/>
                    <a:pt x="10714" y="80696"/>
                  </a:cubicBezTo>
                  <a:cubicBezTo>
                    <a:pt x="13107" y="80696"/>
                    <a:pt x="15159" y="80240"/>
                    <a:pt x="16641" y="79442"/>
                  </a:cubicBezTo>
                  <a:cubicBezTo>
                    <a:pt x="18122" y="78644"/>
                    <a:pt x="19262" y="77505"/>
                    <a:pt x="20288" y="76023"/>
                  </a:cubicBezTo>
                  <a:cubicBezTo>
                    <a:pt x="20972" y="74883"/>
                    <a:pt x="22112" y="72148"/>
                    <a:pt x="23593" y="67817"/>
                  </a:cubicBezTo>
                  <a:cubicBezTo>
                    <a:pt x="23821" y="67247"/>
                    <a:pt x="24163" y="66335"/>
                    <a:pt x="24619" y="65081"/>
                  </a:cubicBezTo>
                  <a:lnTo>
                    <a:pt x="0" y="0"/>
                  </a:lnTo>
                  <a:lnTo>
                    <a:pt x="11854" y="0"/>
                  </a:lnTo>
                  <a:lnTo>
                    <a:pt x="25417" y="37613"/>
                  </a:lnTo>
                  <a:cubicBezTo>
                    <a:pt x="27127" y="42400"/>
                    <a:pt x="28722" y="47415"/>
                    <a:pt x="30090" y="52658"/>
                  </a:cubicBezTo>
                  <a:cubicBezTo>
                    <a:pt x="31344" y="47643"/>
                    <a:pt x="32826" y="42628"/>
                    <a:pt x="34649" y="37841"/>
                  </a:cubicBezTo>
                  <a:lnTo>
                    <a:pt x="48554" y="0"/>
                  </a:lnTo>
                  <a:lnTo>
                    <a:pt x="59610" y="0"/>
                  </a:lnTo>
                  <a:lnTo>
                    <a:pt x="34877" y="66107"/>
                  </a:lnTo>
                  <a:cubicBezTo>
                    <a:pt x="32255" y="73287"/>
                    <a:pt x="30204" y="78189"/>
                    <a:pt x="28722" y="80810"/>
                  </a:cubicBezTo>
                  <a:cubicBezTo>
                    <a:pt x="26785" y="84457"/>
                    <a:pt x="24505" y="87079"/>
                    <a:pt x="21998" y="88789"/>
                  </a:cubicBezTo>
                  <a:cubicBezTo>
                    <a:pt x="19490" y="90498"/>
                    <a:pt x="16413" y="91296"/>
                    <a:pt x="12993" y="91296"/>
                  </a:cubicBezTo>
                  <a:cubicBezTo>
                    <a:pt x="10828" y="91296"/>
                    <a:pt x="8548" y="90840"/>
                    <a:pt x="5927" y="89928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8EBA084B-EBF7-DC35-DFC8-3442821B7849}"/>
                </a:ext>
              </a:extLst>
            </p:cNvPr>
            <p:cNvSpPr/>
            <p:nvPr/>
          </p:nvSpPr>
          <p:spPr>
            <a:xfrm>
              <a:off x="8625551" y="5616350"/>
              <a:ext cx="56419" cy="91410"/>
            </a:xfrm>
            <a:custGeom>
              <a:avLst/>
              <a:gdLst>
                <a:gd name="connsiteX0" fmla="*/ 114 w 56419"/>
                <a:gd name="connsiteY0" fmla="*/ 91410 h 91410"/>
                <a:gd name="connsiteX1" fmla="*/ 114 w 56419"/>
                <a:gd name="connsiteY1" fmla="*/ 1482 h 91410"/>
                <a:gd name="connsiteX2" fmla="*/ 10144 w 56419"/>
                <a:gd name="connsiteY2" fmla="*/ 1482 h 91410"/>
                <a:gd name="connsiteX3" fmla="*/ 10144 w 56419"/>
                <a:gd name="connsiteY3" fmla="*/ 9916 h 91410"/>
                <a:gd name="connsiteX4" fmla="*/ 18122 w 56419"/>
                <a:gd name="connsiteY4" fmla="*/ 2508 h 91410"/>
                <a:gd name="connsiteX5" fmla="*/ 28950 w 56419"/>
                <a:gd name="connsiteY5" fmla="*/ 0 h 91410"/>
                <a:gd name="connsiteX6" fmla="*/ 43654 w 56419"/>
                <a:gd name="connsiteY6" fmla="*/ 4331 h 91410"/>
                <a:gd name="connsiteX7" fmla="*/ 53228 w 56419"/>
                <a:gd name="connsiteY7" fmla="*/ 16413 h 91410"/>
                <a:gd name="connsiteX8" fmla="*/ 56419 w 56419"/>
                <a:gd name="connsiteY8" fmla="*/ 33509 h 91410"/>
                <a:gd name="connsiteX9" fmla="*/ 52886 w 56419"/>
                <a:gd name="connsiteY9" fmla="*/ 51518 h 91410"/>
                <a:gd name="connsiteX10" fmla="*/ 42514 w 56419"/>
                <a:gd name="connsiteY10" fmla="*/ 63714 h 91410"/>
                <a:gd name="connsiteX11" fmla="*/ 28152 w 56419"/>
                <a:gd name="connsiteY11" fmla="*/ 67931 h 91410"/>
                <a:gd name="connsiteX12" fmla="*/ 18236 w 56419"/>
                <a:gd name="connsiteY12" fmla="*/ 65651 h 91410"/>
                <a:gd name="connsiteX13" fmla="*/ 11056 w 56419"/>
                <a:gd name="connsiteY13" fmla="*/ 59724 h 91410"/>
                <a:gd name="connsiteX14" fmla="*/ 11056 w 56419"/>
                <a:gd name="connsiteY14" fmla="*/ 91410 h 91410"/>
                <a:gd name="connsiteX15" fmla="*/ 0 w 56419"/>
                <a:gd name="connsiteY15" fmla="*/ 91410 h 91410"/>
                <a:gd name="connsiteX16" fmla="*/ 10144 w 56419"/>
                <a:gd name="connsiteY16" fmla="*/ 34307 h 91410"/>
                <a:gd name="connsiteX17" fmla="*/ 15273 w 56419"/>
                <a:gd name="connsiteY17" fmla="*/ 52886 h 91410"/>
                <a:gd name="connsiteX18" fmla="*/ 27583 w 56419"/>
                <a:gd name="connsiteY18" fmla="*/ 58927 h 91410"/>
                <a:gd name="connsiteX19" fmla="*/ 40120 w 56419"/>
                <a:gd name="connsiteY19" fmla="*/ 52772 h 91410"/>
                <a:gd name="connsiteX20" fmla="*/ 45363 w 56419"/>
                <a:gd name="connsiteY20" fmla="*/ 33509 h 91410"/>
                <a:gd name="connsiteX21" fmla="*/ 40234 w 56419"/>
                <a:gd name="connsiteY21" fmla="*/ 14931 h 91410"/>
                <a:gd name="connsiteX22" fmla="*/ 28038 w 56419"/>
                <a:gd name="connsiteY22" fmla="*/ 8776 h 91410"/>
                <a:gd name="connsiteX23" fmla="*/ 15615 w 56419"/>
                <a:gd name="connsiteY23" fmla="*/ 15387 h 91410"/>
                <a:gd name="connsiteX24" fmla="*/ 10144 w 56419"/>
                <a:gd name="connsiteY24" fmla="*/ 34535 h 9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419" h="91410">
                  <a:moveTo>
                    <a:pt x="114" y="91410"/>
                  </a:moveTo>
                  <a:lnTo>
                    <a:pt x="114" y="1482"/>
                  </a:lnTo>
                  <a:lnTo>
                    <a:pt x="10144" y="1482"/>
                  </a:lnTo>
                  <a:lnTo>
                    <a:pt x="10144" y="9916"/>
                  </a:lnTo>
                  <a:cubicBezTo>
                    <a:pt x="12538" y="6611"/>
                    <a:pt x="15159" y="4103"/>
                    <a:pt x="18122" y="2508"/>
                  </a:cubicBezTo>
                  <a:cubicBezTo>
                    <a:pt x="21086" y="798"/>
                    <a:pt x="24733" y="0"/>
                    <a:pt x="28950" y="0"/>
                  </a:cubicBezTo>
                  <a:cubicBezTo>
                    <a:pt x="34535" y="0"/>
                    <a:pt x="39436" y="1482"/>
                    <a:pt x="43654" y="4331"/>
                  </a:cubicBezTo>
                  <a:cubicBezTo>
                    <a:pt x="47871" y="7181"/>
                    <a:pt x="51062" y="11170"/>
                    <a:pt x="53228" y="16413"/>
                  </a:cubicBezTo>
                  <a:cubicBezTo>
                    <a:pt x="55393" y="21656"/>
                    <a:pt x="56419" y="27355"/>
                    <a:pt x="56419" y="33509"/>
                  </a:cubicBezTo>
                  <a:cubicBezTo>
                    <a:pt x="56419" y="40120"/>
                    <a:pt x="55279" y="46161"/>
                    <a:pt x="52886" y="51518"/>
                  </a:cubicBezTo>
                  <a:cubicBezTo>
                    <a:pt x="50492" y="56875"/>
                    <a:pt x="47073" y="60978"/>
                    <a:pt x="42514" y="63714"/>
                  </a:cubicBezTo>
                  <a:cubicBezTo>
                    <a:pt x="37955" y="66563"/>
                    <a:pt x="33168" y="67931"/>
                    <a:pt x="28152" y="67931"/>
                  </a:cubicBezTo>
                  <a:cubicBezTo>
                    <a:pt x="24505" y="67931"/>
                    <a:pt x="21200" y="67133"/>
                    <a:pt x="18236" y="65651"/>
                  </a:cubicBezTo>
                  <a:cubicBezTo>
                    <a:pt x="15273" y="64056"/>
                    <a:pt x="12880" y="62118"/>
                    <a:pt x="11056" y="59724"/>
                  </a:cubicBezTo>
                  <a:lnTo>
                    <a:pt x="11056" y="91410"/>
                  </a:lnTo>
                  <a:lnTo>
                    <a:pt x="0" y="91410"/>
                  </a:lnTo>
                  <a:close/>
                  <a:moveTo>
                    <a:pt x="10144" y="34307"/>
                  </a:moveTo>
                  <a:cubicBezTo>
                    <a:pt x="10144" y="42628"/>
                    <a:pt x="11854" y="48896"/>
                    <a:pt x="15273" y="52886"/>
                  </a:cubicBezTo>
                  <a:cubicBezTo>
                    <a:pt x="18692" y="56875"/>
                    <a:pt x="22796" y="58927"/>
                    <a:pt x="27583" y="58927"/>
                  </a:cubicBezTo>
                  <a:cubicBezTo>
                    <a:pt x="32370" y="58927"/>
                    <a:pt x="36701" y="56875"/>
                    <a:pt x="40120" y="52772"/>
                  </a:cubicBezTo>
                  <a:cubicBezTo>
                    <a:pt x="43654" y="48669"/>
                    <a:pt x="45363" y="42172"/>
                    <a:pt x="45363" y="33509"/>
                  </a:cubicBezTo>
                  <a:cubicBezTo>
                    <a:pt x="45363" y="24847"/>
                    <a:pt x="43654" y="19034"/>
                    <a:pt x="40234" y="14931"/>
                  </a:cubicBezTo>
                  <a:cubicBezTo>
                    <a:pt x="36815" y="10828"/>
                    <a:pt x="32711" y="8776"/>
                    <a:pt x="28038" y="8776"/>
                  </a:cubicBezTo>
                  <a:cubicBezTo>
                    <a:pt x="23366" y="8776"/>
                    <a:pt x="19148" y="10942"/>
                    <a:pt x="15615" y="15387"/>
                  </a:cubicBezTo>
                  <a:cubicBezTo>
                    <a:pt x="11968" y="19718"/>
                    <a:pt x="10144" y="26101"/>
                    <a:pt x="10144" y="34535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67C63793-F23F-1FFF-76D1-DE2DDF743B76}"/>
                </a:ext>
              </a:extLst>
            </p:cNvPr>
            <p:cNvSpPr/>
            <p:nvPr/>
          </p:nvSpPr>
          <p:spPr>
            <a:xfrm>
              <a:off x="8689151" y="5595150"/>
              <a:ext cx="31799" cy="88560"/>
            </a:xfrm>
            <a:custGeom>
              <a:avLst/>
              <a:gdLst>
                <a:gd name="connsiteX0" fmla="*/ 30204 w 31799"/>
                <a:gd name="connsiteY0" fmla="*/ 77846 h 88560"/>
                <a:gd name="connsiteX1" fmla="*/ 31799 w 31799"/>
                <a:gd name="connsiteY1" fmla="*/ 87535 h 88560"/>
                <a:gd name="connsiteX2" fmla="*/ 23479 w 31799"/>
                <a:gd name="connsiteY2" fmla="*/ 88560 h 88560"/>
                <a:gd name="connsiteX3" fmla="*/ 14133 w 31799"/>
                <a:gd name="connsiteY3" fmla="*/ 86623 h 88560"/>
                <a:gd name="connsiteX4" fmla="*/ 9460 w 31799"/>
                <a:gd name="connsiteY4" fmla="*/ 81608 h 88560"/>
                <a:gd name="connsiteX5" fmla="*/ 8092 w 31799"/>
                <a:gd name="connsiteY5" fmla="*/ 68614 h 88560"/>
                <a:gd name="connsiteX6" fmla="*/ 8092 w 31799"/>
                <a:gd name="connsiteY6" fmla="*/ 31230 h 88560"/>
                <a:gd name="connsiteX7" fmla="*/ 0 w 31799"/>
                <a:gd name="connsiteY7" fmla="*/ 31230 h 88560"/>
                <a:gd name="connsiteX8" fmla="*/ 0 w 31799"/>
                <a:gd name="connsiteY8" fmla="*/ 22681 h 88560"/>
                <a:gd name="connsiteX9" fmla="*/ 8092 w 31799"/>
                <a:gd name="connsiteY9" fmla="*/ 22681 h 88560"/>
                <a:gd name="connsiteX10" fmla="*/ 8092 w 31799"/>
                <a:gd name="connsiteY10" fmla="*/ 6611 h 88560"/>
                <a:gd name="connsiteX11" fmla="*/ 19034 w 31799"/>
                <a:gd name="connsiteY11" fmla="*/ 0 h 88560"/>
                <a:gd name="connsiteX12" fmla="*/ 19034 w 31799"/>
                <a:gd name="connsiteY12" fmla="*/ 22681 h 88560"/>
                <a:gd name="connsiteX13" fmla="*/ 30090 w 31799"/>
                <a:gd name="connsiteY13" fmla="*/ 22681 h 88560"/>
                <a:gd name="connsiteX14" fmla="*/ 30090 w 31799"/>
                <a:gd name="connsiteY14" fmla="*/ 31230 h 88560"/>
                <a:gd name="connsiteX15" fmla="*/ 19034 w 31799"/>
                <a:gd name="connsiteY15" fmla="*/ 31230 h 88560"/>
                <a:gd name="connsiteX16" fmla="*/ 19034 w 31799"/>
                <a:gd name="connsiteY16" fmla="*/ 69298 h 88560"/>
                <a:gd name="connsiteX17" fmla="*/ 19604 w 31799"/>
                <a:gd name="connsiteY17" fmla="*/ 75339 h 88560"/>
                <a:gd name="connsiteX18" fmla="*/ 21542 w 31799"/>
                <a:gd name="connsiteY18" fmla="*/ 77505 h 88560"/>
                <a:gd name="connsiteX19" fmla="*/ 25303 w 31799"/>
                <a:gd name="connsiteY19" fmla="*/ 78302 h 88560"/>
                <a:gd name="connsiteX20" fmla="*/ 30090 w 31799"/>
                <a:gd name="connsiteY20" fmla="*/ 77846 h 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799" h="88560">
                  <a:moveTo>
                    <a:pt x="30204" y="77846"/>
                  </a:moveTo>
                  <a:lnTo>
                    <a:pt x="31799" y="87535"/>
                  </a:lnTo>
                  <a:cubicBezTo>
                    <a:pt x="28722" y="88218"/>
                    <a:pt x="25873" y="88560"/>
                    <a:pt x="23479" y="88560"/>
                  </a:cubicBezTo>
                  <a:cubicBezTo>
                    <a:pt x="19490" y="88560"/>
                    <a:pt x="16413" y="87877"/>
                    <a:pt x="14133" y="86623"/>
                  </a:cubicBezTo>
                  <a:cubicBezTo>
                    <a:pt x="11853" y="85369"/>
                    <a:pt x="10372" y="83659"/>
                    <a:pt x="9460" y="81608"/>
                  </a:cubicBezTo>
                  <a:cubicBezTo>
                    <a:pt x="8548" y="79556"/>
                    <a:pt x="8092" y="75225"/>
                    <a:pt x="8092" y="68614"/>
                  </a:cubicBezTo>
                  <a:lnTo>
                    <a:pt x="8092" y="31230"/>
                  </a:lnTo>
                  <a:lnTo>
                    <a:pt x="0" y="31230"/>
                  </a:lnTo>
                  <a:lnTo>
                    <a:pt x="0" y="22681"/>
                  </a:lnTo>
                  <a:lnTo>
                    <a:pt x="8092" y="22681"/>
                  </a:lnTo>
                  <a:lnTo>
                    <a:pt x="8092" y="6611"/>
                  </a:lnTo>
                  <a:lnTo>
                    <a:pt x="19034" y="0"/>
                  </a:lnTo>
                  <a:lnTo>
                    <a:pt x="19034" y="22681"/>
                  </a:lnTo>
                  <a:lnTo>
                    <a:pt x="30090" y="22681"/>
                  </a:lnTo>
                  <a:lnTo>
                    <a:pt x="30090" y="31230"/>
                  </a:lnTo>
                  <a:lnTo>
                    <a:pt x="19034" y="31230"/>
                  </a:lnTo>
                  <a:lnTo>
                    <a:pt x="19034" y="69298"/>
                  </a:lnTo>
                  <a:cubicBezTo>
                    <a:pt x="19034" y="72490"/>
                    <a:pt x="19262" y="74427"/>
                    <a:pt x="19604" y="75339"/>
                  </a:cubicBezTo>
                  <a:cubicBezTo>
                    <a:pt x="19946" y="76251"/>
                    <a:pt x="20630" y="76935"/>
                    <a:pt x="21542" y="77505"/>
                  </a:cubicBezTo>
                  <a:cubicBezTo>
                    <a:pt x="22454" y="78075"/>
                    <a:pt x="23707" y="78302"/>
                    <a:pt x="25303" y="78302"/>
                  </a:cubicBezTo>
                  <a:cubicBezTo>
                    <a:pt x="26557" y="78302"/>
                    <a:pt x="28152" y="78188"/>
                    <a:pt x="30090" y="77846"/>
                  </a:cubicBezTo>
                  <a:close/>
                </a:path>
              </a:pathLst>
            </a:custGeom>
            <a:solidFill>
              <a:srgbClr val="000000"/>
            </a:solidFill>
            <a:ln w="11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14" name="Graphic 513">
            <a:extLst>
              <a:ext uri="{FF2B5EF4-FFF2-40B4-BE49-F238E27FC236}">
                <a16:creationId xmlns:a16="http://schemas.microsoft.com/office/drawing/2014/main" id="{D5C865DC-2326-6EE9-3FF1-2955CCF367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94807" y="3722998"/>
            <a:ext cx="2825407" cy="767395"/>
          </a:xfrm>
          <a:prstGeom prst="rect">
            <a:avLst/>
          </a:prstGeom>
        </p:spPr>
      </p:pic>
      <p:pic>
        <p:nvPicPr>
          <p:cNvPr id="518" name="Graphic 517">
            <a:extLst>
              <a:ext uri="{FF2B5EF4-FFF2-40B4-BE49-F238E27FC236}">
                <a16:creationId xmlns:a16="http://schemas.microsoft.com/office/drawing/2014/main" id="{06436F72-9670-D362-F063-9FED03B797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62291" y="2526515"/>
            <a:ext cx="2762580" cy="595190"/>
          </a:xfrm>
          <a:prstGeom prst="rect">
            <a:avLst/>
          </a:prstGeom>
        </p:spPr>
      </p:pic>
      <p:pic>
        <p:nvPicPr>
          <p:cNvPr id="520" name="Graphic 519">
            <a:extLst>
              <a:ext uri="{FF2B5EF4-FFF2-40B4-BE49-F238E27FC236}">
                <a16:creationId xmlns:a16="http://schemas.microsoft.com/office/drawing/2014/main" id="{EDE9D4A3-8C63-7570-C76C-29751EB609C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94807" y="2453843"/>
            <a:ext cx="2787775" cy="759272"/>
          </a:xfrm>
          <a:prstGeom prst="rect">
            <a:avLst/>
          </a:prstGeom>
        </p:spPr>
      </p:pic>
      <p:pic>
        <p:nvPicPr>
          <p:cNvPr id="522" name="Graphic 521">
            <a:extLst>
              <a:ext uri="{FF2B5EF4-FFF2-40B4-BE49-F238E27FC236}">
                <a16:creationId xmlns:a16="http://schemas.microsoft.com/office/drawing/2014/main" id="{750F24F4-262A-26A9-FAF7-4F051405FC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48823" y="3938591"/>
            <a:ext cx="2825408" cy="302308"/>
          </a:xfrm>
          <a:prstGeom prst="rect">
            <a:avLst/>
          </a:prstGeom>
        </p:spPr>
      </p:pic>
      <p:pic>
        <p:nvPicPr>
          <p:cNvPr id="524" name="Graphic 523">
            <a:extLst>
              <a:ext uri="{FF2B5EF4-FFF2-40B4-BE49-F238E27FC236}">
                <a16:creationId xmlns:a16="http://schemas.microsoft.com/office/drawing/2014/main" id="{99F60665-8CE9-653F-A2AE-BAE0CB2339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541925" y="1752235"/>
            <a:ext cx="2002612" cy="257646"/>
          </a:xfrm>
          <a:prstGeom prst="rect">
            <a:avLst/>
          </a:prstGeom>
        </p:spPr>
      </p:pic>
      <p:pic>
        <p:nvPicPr>
          <p:cNvPr id="526" name="Graphic 525">
            <a:extLst>
              <a:ext uri="{FF2B5EF4-FFF2-40B4-BE49-F238E27FC236}">
                <a16:creationId xmlns:a16="http://schemas.microsoft.com/office/drawing/2014/main" id="{57CEA829-6F85-C5A0-171F-B165C033545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78226" y="1647237"/>
            <a:ext cx="2291350" cy="4733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D5CF711-0F91-DE5A-9029-60CA84B4A825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B01EE4-422B-E1CA-1541-C522354D451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5644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EF85E71-CC4B-E8CD-4E2D-9908099C8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BEA074A-EBA0-0588-07B5-5E41D4CF9F22}"/>
              </a:ext>
            </a:extLst>
          </p:cNvPr>
          <p:cNvSpPr/>
          <p:nvPr/>
        </p:nvSpPr>
        <p:spPr>
          <a:xfrm>
            <a:off x="1273780" y="2507440"/>
            <a:ext cx="1808517" cy="2975849"/>
          </a:xfrm>
          <a:custGeom>
            <a:avLst/>
            <a:gdLst>
              <a:gd name="connsiteX0" fmla="*/ 1808518 w 1808517"/>
              <a:gd name="connsiteY0" fmla="*/ 0 h 2975849"/>
              <a:gd name="connsiteX1" fmla="*/ 1209709 w 1808517"/>
              <a:gd name="connsiteY1" fmla="*/ 0 h 2975849"/>
              <a:gd name="connsiteX2" fmla="*/ 0 w 1808517"/>
              <a:gd name="connsiteY2" fmla="*/ 1209594 h 2975849"/>
              <a:gd name="connsiteX3" fmla="*/ 0 w 1808517"/>
              <a:gd name="connsiteY3" fmla="*/ 2975850 h 2975849"/>
              <a:gd name="connsiteX4" fmla="*/ 598809 w 1808517"/>
              <a:gd name="connsiteY4" fmla="*/ 2975850 h 2975849"/>
              <a:gd name="connsiteX5" fmla="*/ 1808403 w 1808517"/>
              <a:gd name="connsiteY5" fmla="*/ 1766256 h 2975849"/>
              <a:gd name="connsiteX6" fmla="*/ 1808403 w 1808517"/>
              <a:gd name="connsiteY6" fmla="*/ 0 h 297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8517" h="2975849">
                <a:moveTo>
                  <a:pt x="1808518" y="0"/>
                </a:moveTo>
                <a:lnTo>
                  <a:pt x="1209709" y="0"/>
                </a:lnTo>
                <a:cubicBezTo>
                  <a:pt x="541577" y="0"/>
                  <a:pt x="0" y="541577"/>
                  <a:pt x="0" y="1209594"/>
                </a:cubicBezTo>
                <a:lnTo>
                  <a:pt x="0" y="2975850"/>
                </a:lnTo>
                <a:lnTo>
                  <a:pt x="598809" y="2975850"/>
                </a:lnTo>
                <a:cubicBezTo>
                  <a:pt x="1266826" y="2975850"/>
                  <a:pt x="1808403" y="2434273"/>
                  <a:pt x="1808403" y="1766256"/>
                </a:cubicBezTo>
                <a:lnTo>
                  <a:pt x="1808403" y="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386AD67-6375-DBD1-D212-54E2A80EACDE}"/>
              </a:ext>
            </a:extLst>
          </p:cNvPr>
          <p:cNvSpPr/>
          <p:nvPr/>
        </p:nvSpPr>
        <p:spPr>
          <a:xfrm>
            <a:off x="3198604" y="2507440"/>
            <a:ext cx="5433153" cy="870575"/>
          </a:xfrm>
          <a:custGeom>
            <a:avLst/>
            <a:gdLst>
              <a:gd name="connsiteX0" fmla="*/ 5433154 w 5433153"/>
              <a:gd name="connsiteY0" fmla="*/ 870576 h 870575"/>
              <a:gd name="connsiteX1" fmla="*/ 0 w 5433153"/>
              <a:gd name="connsiteY1" fmla="*/ 870576 h 870575"/>
              <a:gd name="connsiteX2" fmla="*/ 0 w 5433153"/>
              <a:gd name="connsiteY2" fmla="*/ 0 h 870575"/>
              <a:gd name="connsiteX3" fmla="*/ 5433154 w 5433153"/>
              <a:gd name="connsiteY3" fmla="*/ 0 h 87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3153" h="870575">
                <a:moveTo>
                  <a:pt x="5433154" y="870576"/>
                </a:moveTo>
                <a:lnTo>
                  <a:pt x="0" y="870576"/>
                </a:lnTo>
                <a:lnTo>
                  <a:pt x="0" y="0"/>
                </a:lnTo>
                <a:lnTo>
                  <a:pt x="5433154" y="0"/>
                </a:lnTo>
              </a:path>
            </a:pathLst>
          </a:custGeom>
          <a:solidFill>
            <a:srgbClr val="8DA9D9">
              <a:alpha val="30000"/>
            </a:srgbClr>
          </a:soli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014CEDC-07B5-8DB3-C143-A203A5DB3C74}"/>
              </a:ext>
            </a:extLst>
          </p:cNvPr>
          <p:cNvSpPr/>
          <p:nvPr/>
        </p:nvSpPr>
        <p:spPr>
          <a:xfrm>
            <a:off x="3198604" y="3560077"/>
            <a:ext cx="5433153" cy="870575"/>
          </a:xfrm>
          <a:custGeom>
            <a:avLst/>
            <a:gdLst>
              <a:gd name="connsiteX0" fmla="*/ 5433154 w 5433153"/>
              <a:gd name="connsiteY0" fmla="*/ 870576 h 870575"/>
              <a:gd name="connsiteX1" fmla="*/ 0 w 5433153"/>
              <a:gd name="connsiteY1" fmla="*/ 870576 h 870575"/>
              <a:gd name="connsiteX2" fmla="*/ 0 w 5433153"/>
              <a:gd name="connsiteY2" fmla="*/ 0 h 870575"/>
              <a:gd name="connsiteX3" fmla="*/ 5433154 w 5433153"/>
              <a:gd name="connsiteY3" fmla="*/ 0 h 87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3153" h="870575">
                <a:moveTo>
                  <a:pt x="5433154" y="870576"/>
                </a:moveTo>
                <a:lnTo>
                  <a:pt x="0" y="870576"/>
                </a:lnTo>
                <a:lnTo>
                  <a:pt x="0" y="0"/>
                </a:lnTo>
                <a:lnTo>
                  <a:pt x="5433154" y="0"/>
                </a:lnTo>
              </a:path>
            </a:pathLst>
          </a:custGeom>
          <a:solidFill>
            <a:srgbClr val="8DA9D9">
              <a:alpha val="30000"/>
            </a:srgbClr>
          </a:soli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1689F28-01C5-694E-0A16-0DA63A34781D}"/>
              </a:ext>
            </a:extLst>
          </p:cNvPr>
          <p:cNvSpPr/>
          <p:nvPr/>
        </p:nvSpPr>
        <p:spPr>
          <a:xfrm>
            <a:off x="3198604" y="4621005"/>
            <a:ext cx="5433153" cy="870575"/>
          </a:xfrm>
          <a:custGeom>
            <a:avLst/>
            <a:gdLst>
              <a:gd name="connsiteX0" fmla="*/ 5433154 w 5433153"/>
              <a:gd name="connsiteY0" fmla="*/ 870576 h 870575"/>
              <a:gd name="connsiteX1" fmla="*/ 0 w 5433153"/>
              <a:gd name="connsiteY1" fmla="*/ 870576 h 870575"/>
              <a:gd name="connsiteX2" fmla="*/ 0 w 5433153"/>
              <a:gd name="connsiteY2" fmla="*/ 0 h 870575"/>
              <a:gd name="connsiteX3" fmla="*/ 5433154 w 5433153"/>
              <a:gd name="connsiteY3" fmla="*/ 0 h 87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3153" h="870575">
                <a:moveTo>
                  <a:pt x="5433154" y="870576"/>
                </a:moveTo>
                <a:lnTo>
                  <a:pt x="0" y="870576"/>
                </a:lnTo>
                <a:lnTo>
                  <a:pt x="0" y="0"/>
                </a:lnTo>
                <a:lnTo>
                  <a:pt x="5433154" y="0"/>
                </a:lnTo>
              </a:path>
            </a:pathLst>
          </a:custGeom>
          <a:solidFill>
            <a:srgbClr val="8DA9D9">
              <a:alpha val="30000"/>
            </a:srgbClr>
          </a:soli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F433101-B901-0362-4E10-B987DE7AF71A}"/>
              </a:ext>
            </a:extLst>
          </p:cNvPr>
          <p:cNvSpPr/>
          <p:nvPr/>
        </p:nvSpPr>
        <p:spPr>
          <a:xfrm>
            <a:off x="1273780" y="1766875"/>
            <a:ext cx="7357978" cy="618845"/>
          </a:xfrm>
          <a:custGeom>
            <a:avLst/>
            <a:gdLst>
              <a:gd name="connsiteX0" fmla="*/ 7357979 w 7357978"/>
              <a:gd name="connsiteY0" fmla="*/ 618846 h 618845"/>
              <a:gd name="connsiteX1" fmla="*/ 618846 w 7357978"/>
              <a:gd name="connsiteY1" fmla="*/ 618846 h 618845"/>
              <a:gd name="connsiteX2" fmla="*/ 0 w 7357978"/>
              <a:gd name="connsiteY2" fmla="*/ 0 h 618845"/>
              <a:gd name="connsiteX3" fmla="*/ 0 w 7357978"/>
              <a:gd name="connsiteY3" fmla="*/ 0 h 618845"/>
              <a:gd name="connsiteX4" fmla="*/ 6739132 w 7357978"/>
              <a:gd name="connsiteY4" fmla="*/ 0 h 618845"/>
              <a:gd name="connsiteX5" fmla="*/ 7357979 w 7357978"/>
              <a:gd name="connsiteY5" fmla="*/ 618846 h 618845"/>
              <a:gd name="connsiteX6" fmla="*/ 7357979 w 7357978"/>
              <a:gd name="connsiteY6" fmla="*/ 618846 h 61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57978" h="618845">
                <a:moveTo>
                  <a:pt x="7357979" y="618846"/>
                </a:moveTo>
                <a:lnTo>
                  <a:pt x="618846" y="618846"/>
                </a:lnTo>
                <a:cubicBezTo>
                  <a:pt x="277064" y="618846"/>
                  <a:pt x="0" y="341782"/>
                  <a:pt x="0" y="0"/>
                </a:cubicBezTo>
                <a:lnTo>
                  <a:pt x="0" y="0"/>
                </a:lnTo>
                <a:cubicBezTo>
                  <a:pt x="0" y="0"/>
                  <a:pt x="6739132" y="0"/>
                  <a:pt x="6739132" y="0"/>
                </a:cubicBezTo>
                <a:cubicBezTo>
                  <a:pt x="7080915" y="0"/>
                  <a:pt x="7357979" y="277064"/>
                  <a:pt x="7357979" y="618846"/>
                </a:cubicBezTo>
                <a:lnTo>
                  <a:pt x="7357979" y="618846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2C391FD-11B9-9467-5037-7B0512F58582}"/>
              </a:ext>
            </a:extLst>
          </p:cNvPr>
          <p:cNvSpPr/>
          <p:nvPr/>
        </p:nvSpPr>
        <p:spPr>
          <a:xfrm>
            <a:off x="3349706" y="2784524"/>
            <a:ext cx="311150" cy="311150"/>
          </a:xfrm>
          <a:custGeom>
            <a:avLst/>
            <a:gdLst>
              <a:gd name="connsiteX0" fmla="*/ 311150 w 311150"/>
              <a:gd name="connsiteY0" fmla="*/ 155575 h 311150"/>
              <a:gd name="connsiteX1" fmla="*/ 155575 w 311150"/>
              <a:gd name="connsiteY1" fmla="*/ 311150 h 311150"/>
              <a:gd name="connsiteX2" fmla="*/ 0 w 311150"/>
              <a:gd name="connsiteY2" fmla="*/ 155575 h 311150"/>
              <a:gd name="connsiteX3" fmla="*/ 155575 w 311150"/>
              <a:gd name="connsiteY3" fmla="*/ 0 h 311150"/>
              <a:gd name="connsiteX4" fmla="*/ 311150 w 311150"/>
              <a:gd name="connsiteY4" fmla="*/ 155575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150" h="311150">
                <a:moveTo>
                  <a:pt x="311150" y="155575"/>
                </a:moveTo>
                <a:cubicBezTo>
                  <a:pt x="311150" y="241497"/>
                  <a:pt x="241497" y="311150"/>
                  <a:pt x="155575" y="311150"/>
                </a:cubicBezTo>
                <a:cubicBezTo>
                  <a:pt x="69653" y="311150"/>
                  <a:pt x="0" y="241497"/>
                  <a:pt x="0" y="155575"/>
                </a:cubicBezTo>
                <a:cubicBezTo>
                  <a:pt x="0" y="69653"/>
                  <a:pt x="69653" y="0"/>
                  <a:pt x="155575" y="0"/>
                </a:cubicBezTo>
                <a:cubicBezTo>
                  <a:pt x="241497" y="0"/>
                  <a:pt x="311150" y="69653"/>
                  <a:pt x="311150" y="155575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2713408-090D-E20B-C464-8087CE43F896}"/>
              </a:ext>
            </a:extLst>
          </p:cNvPr>
          <p:cNvSpPr/>
          <p:nvPr/>
        </p:nvSpPr>
        <p:spPr>
          <a:xfrm>
            <a:off x="3349706" y="3837160"/>
            <a:ext cx="311150" cy="311150"/>
          </a:xfrm>
          <a:custGeom>
            <a:avLst/>
            <a:gdLst>
              <a:gd name="connsiteX0" fmla="*/ 311150 w 311150"/>
              <a:gd name="connsiteY0" fmla="*/ 155575 h 311150"/>
              <a:gd name="connsiteX1" fmla="*/ 155575 w 311150"/>
              <a:gd name="connsiteY1" fmla="*/ 311150 h 311150"/>
              <a:gd name="connsiteX2" fmla="*/ 0 w 311150"/>
              <a:gd name="connsiteY2" fmla="*/ 155575 h 311150"/>
              <a:gd name="connsiteX3" fmla="*/ 155575 w 311150"/>
              <a:gd name="connsiteY3" fmla="*/ 0 h 311150"/>
              <a:gd name="connsiteX4" fmla="*/ 311150 w 311150"/>
              <a:gd name="connsiteY4" fmla="*/ 155575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150" h="311150">
                <a:moveTo>
                  <a:pt x="311150" y="155575"/>
                </a:moveTo>
                <a:cubicBezTo>
                  <a:pt x="311150" y="241497"/>
                  <a:pt x="241497" y="311150"/>
                  <a:pt x="155575" y="311150"/>
                </a:cubicBezTo>
                <a:cubicBezTo>
                  <a:pt x="69653" y="311150"/>
                  <a:pt x="0" y="241497"/>
                  <a:pt x="0" y="155575"/>
                </a:cubicBezTo>
                <a:cubicBezTo>
                  <a:pt x="0" y="69653"/>
                  <a:pt x="69653" y="0"/>
                  <a:pt x="155575" y="0"/>
                </a:cubicBezTo>
                <a:cubicBezTo>
                  <a:pt x="241497" y="0"/>
                  <a:pt x="311150" y="69653"/>
                  <a:pt x="311150" y="155575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B1DED95-9D05-AEE2-E533-BF3025D4EF09}"/>
              </a:ext>
            </a:extLst>
          </p:cNvPr>
          <p:cNvSpPr/>
          <p:nvPr/>
        </p:nvSpPr>
        <p:spPr>
          <a:xfrm>
            <a:off x="3349706" y="4898088"/>
            <a:ext cx="311150" cy="311150"/>
          </a:xfrm>
          <a:custGeom>
            <a:avLst/>
            <a:gdLst>
              <a:gd name="connsiteX0" fmla="*/ 311150 w 311150"/>
              <a:gd name="connsiteY0" fmla="*/ 155575 h 311150"/>
              <a:gd name="connsiteX1" fmla="*/ 155575 w 311150"/>
              <a:gd name="connsiteY1" fmla="*/ 311150 h 311150"/>
              <a:gd name="connsiteX2" fmla="*/ 0 w 311150"/>
              <a:gd name="connsiteY2" fmla="*/ 155575 h 311150"/>
              <a:gd name="connsiteX3" fmla="*/ 155575 w 311150"/>
              <a:gd name="connsiteY3" fmla="*/ 0 h 311150"/>
              <a:gd name="connsiteX4" fmla="*/ 311150 w 311150"/>
              <a:gd name="connsiteY4" fmla="*/ 155575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150" h="311150">
                <a:moveTo>
                  <a:pt x="311150" y="155575"/>
                </a:moveTo>
                <a:cubicBezTo>
                  <a:pt x="311150" y="241497"/>
                  <a:pt x="241497" y="311150"/>
                  <a:pt x="155575" y="311150"/>
                </a:cubicBezTo>
                <a:cubicBezTo>
                  <a:pt x="69653" y="311150"/>
                  <a:pt x="0" y="241497"/>
                  <a:pt x="0" y="155575"/>
                </a:cubicBezTo>
                <a:cubicBezTo>
                  <a:pt x="0" y="69653"/>
                  <a:pt x="69653" y="0"/>
                  <a:pt x="155575" y="0"/>
                </a:cubicBezTo>
                <a:cubicBezTo>
                  <a:pt x="241497" y="0"/>
                  <a:pt x="311150" y="69653"/>
                  <a:pt x="311150" y="155575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5B319B7-AD31-8F90-C3D9-4AE8C73E97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501" y="712338"/>
            <a:ext cx="8294997" cy="5576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1259D01-444B-6822-AA6A-A86788F7B8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20749" y="1937403"/>
            <a:ext cx="2371627" cy="21922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214B17B-B9C4-BFC7-5FF3-3B4434CA04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64696" y="2996935"/>
            <a:ext cx="1369286" cy="216435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318C3F2-8CF3-C6D0-8E35-8DA7F4A06D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87699" y="2640987"/>
            <a:ext cx="4519200" cy="58346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1D195E2-F4C4-631D-7C36-0742AF40E0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87698" y="3585406"/>
            <a:ext cx="4441313" cy="75064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932DC29-3501-BC3B-ABF8-396B2F58FF7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87698" y="4674195"/>
            <a:ext cx="4441313" cy="750644"/>
          </a:xfrm>
          <a:prstGeom prst="rect">
            <a:avLst/>
          </a:prstGeom>
        </p:spPr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61D6BB9-4D14-06D9-4E55-B35FF1FB918A}"/>
              </a:ext>
            </a:extLst>
          </p:cNvPr>
          <p:cNvSpPr/>
          <p:nvPr/>
        </p:nvSpPr>
        <p:spPr>
          <a:xfrm>
            <a:off x="3438081" y="2735813"/>
            <a:ext cx="118400" cy="322898"/>
          </a:xfrm>
          <a:custGeom>
            <a:avLst/>
            <a:gdLst>
              <a:gd name="connsiteX0" fmla="*/ 118400 w 118400"/>
              <a:gd name="connsiteY0" fmla="*/ 322899 h 322898"/>
              <a:gd name="connsiteX1" fmla="*/ 78972 w 118400"/>
              <a:gd name="connsiteY1" fmla="*/ 322899 h 322898"/>
              <a:gd name="connsiteX2" fmla="*/ 78972 w 118400"/>
              <a:gd name="connsiteY2" fmla="*/ 71270 h 322898"/>
              <a:gd name="connsiteX3" fmla="*/ 41613 w 118400"/>
              <a:gd name="connsiteY3" fmla="*/ 98513 h 322898"/>
              <a:gd name="connsiteX4" fmla="*/ 0 w 118400"/>
              <a:gd name="connsiteY4" fmla="*/ 118860 h 322898"/>
              <a:gd name="connsiteX5" fmla="*/ 0 w 118400"/>
              <a:gd name="connsiteY5" fmla="*/ 80696 h 322898"/>
              <a:gd name="connsiteX6" fmla="*/ 57936 w 118400"/>
              <a:gd name="connsiteY6" fmla="*/ 42992 h 322898"/>
              <a:gd name="connsiteX7" fmla="*/ 92996 w 118400"/>
              <a:gd name="connsiteY7" fmla="*/ 0 h 322898"/>
              <a:gd name="connsiteX8" fmla="*/ 118400 w 118400"/>
              <a:gd name="connsiteY8" fmla="*/ 0 h 322898"/>
              <a:gd name="connsiteX9" fmla="*/ 118400 w 118400"/>
              <a:gd name="connsiteY9" fmla="*/ 322899 h 32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400" h="322898">
                <a:moveTo>
                  <a:pt x="118400" y="322899"/>
                </a:moveTo>
                <a:lnTo>
                  <a:pt x="78972" y="322899"/>
                </a:lnTo>
                <a:lnTo>
                  <a:pt x="78972" y="71270"/>
                </a:lnTo>
                <a:cubicBezTo>
                  <a:pt x="69431" y="80351"/>
                  <a:pt x="57016" y="89432"/>
                  <a:pt x="41613" y="98513"/>
                </a:cubicBezTo>
                <a:cubicBezTo>
                  <a:pt x="26209" y="107595"/>
                  <a:pt x="12300" y="114377"/>
                  <a:pt x="0" y="118860"/>
                </a:cubicBezTo>
                <a:lnTo>
                  <a:pt x="0" y="80696"/>
                </a:lnTo>
                <a:cubicBezTo>
                  <a:pt x="22071" y="70350"/>
                  <a:pt x="41383" y="57706"/>
                  <a:pt x="57936" y="42992"/>
                </a:cubicBezTo>
                <a:cubicBezTo>
                  <a:pt x="74489" y="28278"/>
                  <a:pt x="86214" y="13909"/>
                  <a:pt x="92996" y="0"/>
                </a:cubicBezTo>
                <a:lnTo>
                  <a:pt x="118400" y="0"/>
                </a:lnTo>
                <a:lnTo>
                  <a:pt x="118400" y="322899"/>
                </a:lnTo>
                <a:close/>
              </a:path>
            </a:pathLst>
          </a:custGeom>
          <a:solidFill>
            <a:srgbClr val="0D4F9E"/>
          </a:solidFill>
          <a:ln w="112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415A120-0787-CEF8-ECE6-2AF8C69FC3A8}"/>
              </a:ext>
            </a:extLst>
          </p:cNvPr>
          <p:cNvSpPr/>
          <p:nvPr/>
        </p:nvSpPr>
        <p:spPr>
          <a:xfrm>
            <a:off x="3409139" y="3825963"/>
            <a:ext cx="196362" cy="298069"/>
          </a:xfrm>
          <a:custGeom>
            <a:avLst/>
            <a:gdLst>
              <a:gd name="connsiteX0" fmla="*/ 196247 w 196362"/>
              <a:gd name="connsiteY0" fmla="*/ 263009 h 298069"/>
              <a:gd name="connsiteX1" fmla="*/ 196247 w 196362"/>
              <a:gd name="connsiteY1" fmla="*/ 298069 h 298069"/>
              <a:gd name="connsiteX2" fmla="*/ 25 w 196362"/>
              <a:gd name="connsiteY2" fmla="*/ 298069 h 298069"/>
              <a:gd name="connsiteX3" fmla="*/ 4278 w 196362"/>
              <a:gd name="connsiteY3" fmla="*/ 272780 h 298069"/>
              <a:gd name="connsiteX4" fmla="*/ 28303 w 196362"/>
              <a:gd name="connsiteY4" fmla="*/ 233352 h 298069"/>
              <a:gd name="connsiteX5" fmla="*/ 76008 w 196362"/>
              <a:gd name="connsiteY5" fmla="*/ 188406 h 298069"/>
              <a:gd name="connsiteX6" fmla="*/ 141415 w 196362"/>
              <a:gd name="connsiteY6" fmla="*/ 125527 h 298069"/>
              <a:gd name="connsiteX7" fmla="*/ 158428 w 196362"/>
              <a:gd name="connsiteY7" fmla="*/ 81731 h 298069"/>
              <a:gd name="connsiteX8" fmla="*/ 142910 w 196362"/>
              <a:gd name="connsiteY8" fmla="*/ 45176 h 298069"/>
              <a:gd name="connsiteX9" fmla="*/ 102562 w 196362"/>
              <a:gd name="connsiteY9" fmla="*/ 30232 h 298069"/>
              <a:gd name="connsiteX10" fmla="*/ 60489 w 196362"/>
              <a:gd name="connsiteY10" fmla="*/ 45981 h 298069"/>
              <a:gd name="connsiteX11" fmla="*/ 44511 w 196362"/>
              <a:gd name="connsiteY11" fmla="*/ 89662 h 298069"/>
              <a:gd name="connsiteX12" fmla="*/ 7037 w 196362"/>
              <a:gd name="connsiteY12" fmla="*/ 85869 h 298069"/>
              <a:gd name="connsiteX13" fmla="*/ 36004 w 196362"/>
              <a:gd name="connsiteY13" fmla="*/ 21956 h 298069"/>
              <a:gd name="connsiteX14" fmla="*/ 103481 w 196362"/>
              <a:gd name="connsiteY14" fmla="*/ 0 h 298069"/>
              <a:gd name="connsiteX15" fmla="*/ 171073 w 196362"/>
              <a:gd name="connsiteY15" fmla="*/ 23680 h 298069"/>
              <a:gd name="connsiteX16" fmla="*/ 196017 w 196362"/>
              <a:gd name="connsiteY16" fmla="*/ 82420 h 298069"/>
              <a:gd name="connsiteX17" fmla="*/ 188775 w 196362"/>
              <a:gd name="connsiteY17" fmla="*/ 117481 h 298069"/>
              <a:gd name="connsiteX18" fmla="*/ 164521 w 196362"/>
              <a:gd name="connsiteY18" fmla="*/ 153690 h 298069"/>
              <a:gd name="connsiteX19" fmla="*/ 108309 w 196362"/>
              <a:gd name="connsiteY19" fmla="*/ 205878 h 298069"/>
              <a:gd name="connsiteX20" fmla="*/ 66237 w 196362"/>
              <a:gd name="connsiteY20" fmla="*/ 243237 h 298069"/>
              <a:gd name="connsiteX21" fmla="*/ 50833 w 196362"/>
              <a:gd name="connsiteY21" fmla="*/ 263009 h 298069"/>
              <a:gd name="connsiteX22" fmla="*/ 196362 w 196362"/>
              <a:gd name="connsiteY22" fmla="*/ 263009 h 298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6362" h="298069">
                <a:moveTo>
                  <a:pt x="196247" y="263009"/>
                </a:moveTo>
                <a:lnTo>
                  <a:pt x="196247" y="298069"/>
                </a:lnTo>
                <a:lnTo>
                  <a:pt x="25" y="298069"/>
                </a:lnTo>
                <a:cubicBezTo>
                  <a:pt x="-205" y="289333"/>
                  <a:pt x="1174" y="280827"/>
                  <a:pt x="4278" y="272780"/>
                </a:cubicBezTo>
                <a:cubicBezTo>
                  <a:pt x="9221" y="259446"/>
                  <a:pt x="17267" y="246226"/>
                  <a:pt x="28303" y="233352"/>
                </a:cubicBezTo>
                <a:cubicBezTo>
                  <a:pt x="39338" y="220362"/>
                  <a:pt x="55201" y="205418"/>
                  <a:pt x="76008" y="188406"/>
                </a:cubicBezTo>
                <a:cubicBezTo>
                  <a:pt x="108194" y="161967"/>
                  <a:pt x="130035" y="141046"/>
                  <a:pt x="141415" y="125527"/>
                </a:cubicBezTo>
                <a:cubicBezTo>
                  <a:pt x="152795" y="110124"/>
                  <a:pt x="158428" y="95410"/>
                  <a:pt x="158428" y="81731"/>
                </a:cubicBezTo>
                <a:cubicBezTo>
                  <a:pt x="158428" y="67247"/>
                  <a:pt x="153255" y="55062"/>
                  <a:pt x="142910" y="45176"/>
                </a:cubicBezTo>
                <a:cubicBezTo>
                  <a:pt x="132564" y="35290"/>
                  <a:pt x="119115" y="30232"/>
                  <a:pt x="102562" y="30232"/>
                </a:cubicBezTo>
                <a:cubicBezTo>
                  <a:pt x="84974" y="30232"/>
                  <a:pt x="70950" y="35520"/>
                  <a:pt x="60489" y="45981"/>
                </a:cubicBezTo>
                <a:cubicBezTo>
                  <a:pt x="50029" y="56441"/>
                  <a:pt x="44626" y="71040"/>
                  <a:pt x="44511" y="89662"/>
                </a:cubicBezTo>
                <a:lnTo>
                  <a:pt x="7037" y="85869"/>
                </a:lnTo>
                <a:cubicBezTo>
                  <a:pt x="9566" y="57936"/>
                  <a:pt x="19222" y="36669"/>
                  <a:pt x="36004" y="21956"/>
                </a:cubicBezTo>
                <a:cubicBezTo>
                  <a:pt x="52787" y="7357"/>
                  <a:pt x="75203" y="0"/>
                  <a:pt x="103481" y="0"/>
                </a:cubicBezTo>
                <a:cubicBezTo>
                  <a:pt x="131759" y="0"/>
                  <a:pt x="154520" y="7932"/>
                  <a:pt x="171073" y="23680"/>
                </a:cubicBezTo>
                <a:cubicBezTo>
                  <a:pt x="187626" y="39428"/>
                  <a:pt x="196017" y="59085"/>
                  <a:pt x="196017" y="82420"/>
                </a:cubicBezTo>
                <a:cubicBezTo>
                  <a:pt x="196017" y="94260"/>
                  <a:pt x="193603" y="105985"/>
                  <a:pt x="188775" y="117481"/>
                </a:cubicBezTo>
                <a:cubicBezTo>
                  <a:pt x="183947" y="128976"/>
                  <a:pt x="175901" y="141046"/>
                  <a:pt x="164521" y="153690"/>
                </a:cubicBezTo>
                <a:cubicBezTo>
                  <a:pt x="153255" y="166335"/>
                  <a:pt x="134518" y="183808"/>
                  <a:pt x="108309" y="205878"/>
                </a:cubicBezTo>
                <a:cubicBezTo>
                  <a:pt x="86468" y="224270"/>
                  <a:pt x="72444" y="236685"/>
                  <a:pt x="66237" y="243237"/>
                </a:cubicBezTo>
                <a:cubicBezTo>
                  <a:pt x="60029" y="249790"/>
                  <a:pt x="54857" y="256342"/>
                  <a:pt x="50833" y="263009"/>
                </a:cubicBezTo>
                <a:lnTo>
                  <a:pt x="196362" y="263009"/>
                </a:lnTo>
                <a:close/>
              </a:path>
            </a:pathLst>
          </a:custGeom>
          <a:solidFill>
            <a:srgbClr val="0D4F9E"/>
          </a:solidFill>
          <a:ln w="112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3A728A-4037-590F-3C13-F5CD9F47131C}"/>
              </a:ext>
            </a:extLst>
          </p:cNvPr>
          <p:cNvSpPr/>
          <p:nvPr/>
        </p:nvSpPr>
        <p:spPr>
          <a:xfrm>
            <a:off x="3406635" y="4898639"/>
            <a:ext cx="198866" cy="310599"/>
          </a:xfrm>
          <a:custGeom>
            <a:avLst/>
            <a:gdLst>
              <a:gd name="connsiteX0" fmla="*/ 0 w 198866"/>
              <a:gd name="connsiteY0" fmla="*/ 224845 h 310599"/>
              <a:gd name="connsiteX1" fmla="*/ 37359 w 198866"/>
              <a:gd name="connsiteY1" fmla="*/ 219902 h 310599"/>
              <a:gd name="connsiteX2" fmla="*/ 59200 w 198866"/>
              <a:gd name="connsiteY2" fmla="*/ 265653 h 310599"/>
              <a:gd name="connsiteX3" fmla="*/ 96789 w 198866"/>
              <a:gd name="connsiteY3" fmla="*/ 279677 h 310599"/>
              <a:gd name="connsiteX4" fmla="*/ 141276 w 198866"/>
              <a:gd name="connsiteY4" fmla="*/ 261400 h 310599"/>
              <a:gd name="connsiteX5" fmla="*/ 159438 w 198866"/>
              <a:gd name="connsiteY5" fmla="*/ 216224 h 310599"/>
              <a:gd name="connsiteX6" fmla="*/ 142655 w 198866"/>
              <a:gd name="connsiteY6" fmla="*/ 173807 h 310599"/>
              <a:gd name="connsiteX7" fmla="*/ 100008 w 198866"/>
              <a:gd name="connsiteY7" fmla="*/ 157139 h 310599"/>
              <a:gd name="connsiteX8" fmla="*/ 73684 w 198866"/>
              <a:gd name="connsiteY8" fmla="*/ 161277 h 310599"/>
              <a:gd name="connsiteX9" fmla="*/ 77822 w 198866"/>
              <a:gd name="connsiteY9" fmla="*/ 128516 h 310599"/>
              <a:gd name="connsiteX10" fmla="*/ 83800 w 198866"/>
              <a:gd name="connsiteY10" fmla="*/ 128976 h 310599"/>
              <a:gd name="connsiteX11" fmla="*/ 126677 w 198866"/>
              <a:gd name="connsiteY11" fmla="*/ 116561 h 310599"/>
              <a:gd name="connsiteX12" fmla="*/ 145759 w 198866"/>
              <a:gd name="connsiteY12" fmla="*/ 78167 h 310599"/>
              <a:gd name="connsiteX13" fmla="*/ 131850 w 198866"/>
              <a:gd name="connsiteY13" fmla="*/ 44141 h 310599"/>
              <a:gd name="connsiteX14" fmla="*/ 95985 w 198866"/>
              <a:gd name="connsiteY14" fmla="*/ 30692 h 310599"/>
              <a:gd name="connsiteX15" fmla="*/ 59660 w 198866"/>
              <a:gd name="connsiteY15" fmla="*/ 44371 h 310599"/>
              <a:gd name="connsiteX16" fmla="*/ 41038 w 198866"/>
              <a:gd name="connsiteY16" fmla="*/ 85409 h 310599"/>
              <a:gd name="connsiteX17" fmla="*/ 3678 w 198866"/>
              <a:gd name="connsiteY17" fmla="*/ 78742 h 310599"/>
              <a:gd name="connsiteX18" fmla="*/ 34715 w 198866"/>
              <a:gd name="connsiteY18" fmla="*/ 20576 h 310599"/>
              <a:gd name="connsiteX19" fmla="*/ 95065 w 198866"/>
              <a:gd name="connsiteY19" fmla="*/ 0 h 310599"/>
              <a:gd name="connsiteX20" fmla="*/ 140816 w 198866"/>
              <a:gd name="connsiteY20" fmla="*/ 10691 h 310599"/>
              <a:gd name="connsiteX21" fmla="*/ 172887 w 198866"/>
              <a:gd name="connsiteY21" fmla="*/ 39773 h 310599"/>
              <a:gd name="connsiteX22" fmla="*/ 183923 w 198866"/>
              <a:gd name="connsiteY22" fmla="*/ 78972 h 310599"/>
              <a:gd name="connsiteX23" fmla="*/ 173347 w 198866"/>
              <a:gd name="connsiteY23" fmla="*/ 114837 h 310599"/>
              <a:gd name="connsiteX24" fmla="*/ 142080 w 198866"/>
              <a:gd name="connsiteY24" fmla="*/ 140586 h 310599"/>
              <a:gd name="connsiteX25" fmla="*/ 183923 w 198866"/>
              <a:gd name="connsiteY25" fmla="*/ 166450 h 310599"/>
              <a:gd name="connsiteX26" fmla="*/ 198867 w 198866"/>
              <a:gd name="connsiteY26" fmla="*/ 215419 h 310599"/>
              <a:gd name="connsiteX27" fmla="*/ 169899 w 198866"/>
              <a:gd name="connsiteY27" fmla="*/ 282896 h 310599"/>
              <a:gd name="connsiteX28" fmla="*/ 96559 w 198866"/>
              <a:gd name="connsiteY28" fmla="*/ 310599 h 310599"/>
              <a:gd name="connsiteX29" fmla="*/ 30117 w 198866"/>
              <a:gd name="connsiteY29" fmla="*/ 286804 h 310599"/>
              <a:gd name="connsiteX30" fmla="*/ 0 w 198866"/>
              <a:gd name="connsiteY30" fmla="*/ 225075 h 310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98866" h="310599">
                <a:moveTo>
                  <a:pt x="0" y="224845"/>
                </a:moveTo>
                <a:lnTo>
                  <a:pt x="37359" y="219902"/>
                </a:lnTo>
                <a:cubicBezTo>
                  <a:pt x="41613" y="241053"/>
                  <a:pt x="48969" y="256342"/>
                  <a:pt x="59200" y="265653"/>
                </a:cubicBezTo>
                <a:cubicBezTo>
                  <a:pt x="69546" y="274964"/>
                  <a:pt x="82076" y="279677"/>
                  <a:pt x="96789" y="279677"/>
                </a:cubicBezTo>
                <a:cubicBezTo>
                  <a:pt x="114262" y="279677"/>
                  <a:pt x="129206" y="273585"/>
                  <a:pt x="141276" y="261400"/>
                </a:cubicBezTo>
                <a:cubicBezTo>
                  <a:pt x="153346" y="249215"/>
                  <a:pt x="159438" y="234156"/>
                  <a:pt x="159438" y="216224"/>
                </a:cubicBezTo>
                <a:cubicBezTo>
                  <a:pt x="159438" y="198291"/>
                  <a:pt x="153805" y="184957"/>
                  <a:pt x="142655" y="173807"/>
                </a:cubicBezTo>
                <a:cubicBezTo>
                  <a:pt x="131505" y="162656"/>
                  <a:pt x="117251" y="157139"/>
                  <a:pt x="100008" y="157139"/>
                </a:cubicBezTo>
                <a:cubicBezTo>
                  <a:pt x="92996" y="157139"/>
                  <a:pt x="84145" y="158518"/>
                  <a:pt x="73684" y="161277"/>
                </a:cubicBezTo>
                <a:lnTo>
                  <a:pt x="77822" y="128516"/>
                </a:lnTo>
                <a:cubicBezTo>
                  <a:pt x="80351" y="128746"/>
                  <a:pt x="82305" y="128976"/>
                  <a:pt x="83800" y="128976"/>
                </a:cubicBezTo>
                <a:cubicBezTo>
                  <a:pt x="99663" y="128976"/>
                  <a:pt x="114032" y="124837"/>
                  <a:pt x="126677" y="116561"/>
                </a:cubicBezTo>
                <a:cubicBezTo>
                  <a:pt x="139322" y="108284"/>
                  <a:pt x="145759" y="95525"/>
                  <a:pt x="145759" y="78167"/>
                </a:cubicBezTo>
                <a:cubicBezTo>
                  <a:pt x="145759" y="64488"/>
                  <a:pt x="141161" y="53108"/>
                  <a:pt x="131850" y="44141"/>
                </a:cubicBezTo>
                <a:cubicBezTo>
                  <a:pt x="122539" y="35175"/>
                  <a:pt x="110584" y="30692"/>
                  <a:pt x="95985" y="30692"/>
                </a:cubicBezTo>
                <a:cubicBezTo>
                  <a:pt x="81386" y="30692"/>
                  <a:pt x="69316" y="35290"/>
                  <a:pt x="59660" y="44371"/>
                </a:cubicBezTo>
                <a:cubicBezTo>
                  <a:pt x="50004" y="53452"/>
                  <a:pt x="43797" y="67132"/>
                  <a:pt x="41038" y="85409"/>
                </a:cubicBezTo>
                <a:lnTo>
                  <a:pt x="3678" y="78742"/>
                </a:lnTo>
                <a:cubicBezTo>
                  <a:pt x="8277" y="53682"/>
                  <a:pt x="18622" y="34371"/>
                  <a:pt x="34715" y="20576"/>
                </a:cubicBezTo>
                <a:cubicBezTo>
                  <a:pt x="50924" y="6897"/>
                  <a:pt x="71040" y="0"/>
                  <a:pt x="95065" y="0"/>
                </a:cubicBezTo>
                <a:cubicBezTo>
                  <a:pt x="111618" y="0"/>
                  <a:pt x="126907" y="3563"/>
                  <a:pt x="140816" y="10691"/>
                </a:cubicBezTo>
                <a:cubicBezTo>
                  <a:pt x="154725" y="17818"/>
                  <a:pt x="165416" y="27473"/>
                  <a:pt x="172887" y="39773"/>
                </a:cubicBezTo>
                <a:cubicBezTo>
                  <a:pt x="180244" y="52073"/>
                  <a:pt x="183923" y="65178"/>
                  <a:pt x="183923" y="78972"/>
                </a:cubicBezTo>
                <a:cubicBezTo>
                  <a:pt x="183923" y="92766"/>
                  <a:pt x="180359" y="104031"/>
                  <a:pt x="173347" y="114837"/>
                </a:cubicBezTo>
                <a:cubicBezTo>
                  <a:pt x="166335" y="125642"/>
                  <a:pt x="155875" y="134148"/>
                  <a:pt x="142080" y="140586"/>
                </a:cubicBezTo>
                <a:cubicBezTo>
                  <a:pt x="160013" y="144724"/>
                  <a:pt x="174037" y="153345"/>
                  <a:pt x="183923" y="166450"/>
                </a:cubicBezTo>
                <a:cubicBezTo>
                  <a:pt x="193924" y="179439"/>
                  <a:pt x="198867" y="195877"/>
                  <a:pt x="198867" y="215419"/>
                </a:cubicBezTo>
                <a:cubicBezTo>
                  <a:pt x="198867" y="241973"/>
                  <a:pt x="189211" y="264389"/>
                  <a:pt x="169899" y="282896"/>
                </a:cubicBezTo>
                <a:cubicBezTo>
                  <a:pt x="150587" y="301288"/>
                  <a:pt x="126102" y="310599"/>
                  <a:pt x="96559" y="310599"/>
                </a:cubicBezTo>
                <a:cubicBezTo>
                  <a:pt x="69891" y="310599"/>
                  <a:pt x="47705" y="302668"/>
                  <a:pt x="30117" y="286804"/>
                </a:cubicBezTo>
                <a:cubicBezTo>
                  <a:pt x="12530" y="270941"/>
                  <a:pt x="2414" y="250365"/>
                  <a:pt x="0" y="225075"/>
                </a:cubicBezTo>
                <a:close/>
              </a:path>
            </a:pathLst>
          </a:custGeom>
          <a:solidFill>
            <a:srgbClr val="0D4F9E"/>
          </a:solidFill>
          <a:ln w="112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194FC5-700C-DBC0-BB37-7C31B60252A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0B57FA-81AE-FA2A-22D3-E52B21A0242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18770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5503968-1AE5-8AEB-2943-1AD538E1B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A7A87643-7C4A-899E-B53D-4B7FF340C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11325" y="1629489"/>
            <a:ext cx="6483350" cy="453723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EFE6175-67FD-ACFF-A8FD-DD552CC6C9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1387" y="691276"/>
            <a:ext cx="7464928" cy="50538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3CB0487-140F-BA40-356D-82B9815C3E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51025" y="3608388"/>
            <a:ext cx="1882775" cy="725889"/>
          </a:xfrm>
          <a:prstGeom prst="rect">
            <a:avLst/>
          </a:prstGeom>
        </p:spPr>
      </p:pic>
      <p:sp>
        <p:nvSpPr>
          <p:cNvPr id="2" name="Graphic 9">
            <a:extLst>
              <a:ext uri="{FF2B5EF4-FFF2-40B4-BE49-F238E27FC236}">
                <a16:creationId xmlns:a16="http://schemas.microsoft.com/office/drawing/2014/main" id="{3E069D81-3800-453D-622F-8C1E4B437C3C}"/>
              </a:ext>
            </a:extLst>
          </p:cNvPr>
          <p:cNvSpPr txBox="1"/>
          <p:nvPr/>
        </p:nvSpPr>
        <p:spPr>
          <a:xfrm>
            <a:off x="4670393" y="1652044"/>
            <a:ext cx="1026006" cy="213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Global Gateway</a:t>
            </a:r>
          </a:p>
        </p:txBody>
      </p:sp>
      <p:sp>
        <p:nvSpPr>
          <p:cNvPr id="4" name="Graphic 9">
            <a:extLst>
              <a:ext uri="{FF2B5EF4-FFF2-40B4-BE49-F238E27FC236}">
                <a16:creationId xmlns:a16="http://schemas.microsoft.com/office/drawing/2014/main" id="{3E069D81-3800-453D-622F-8C1E4B437C3C}"/>
              </a:ext>
            </a:extLst>
          </p:cNvPr>
          <p:cNvSpPr txBox="1"/>
          <p:nvPr/>
        </p:nvSpPr>
        <p:spPr>
          <a:xfrm>
            <a:off x="4672611" y="1762982"/>
            <a:ext cx="25058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European Strategy to boost smart, clean and </a:t>
            </a:r>
          </a:p>
        </p:txBody>
      </p:sp>
      <p:sp>
        <p:nvSpPr>
          <p:cNvPr id="6" name="Graphic 9">
            <a:extLst>
              <a:ext uri="{FF2B5EF4-FFF2-40B4-BE49-F238E27FC236}">
                <a16:creationId xmlns:a16="http://schemas.microsoft.com/office/drawing/2014/main" id="{3E069D81-3800-453D-622F-8C1E4B437C3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70393" y="1873920"/>
            <a:ext cx="26340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secure links in digital, energy and transport and </a:t>
            </a:r>
          </a:p>
        </p:txBody>
      </p:sp>
      <p:sp>
        <p:nvSpPr>
          <p:cNvPr id="9" name="Graphic 9">
            <a:extLst>
              <a:ext uri="{FF2B5EF4-FFF2-40B4-BE49-F238E27FC236}">
                <a16:creationId xmlns:a16="http://schemas.microsoft.com/office/drawing/2014/main" id="{3E069D81-3800-453D-622F-8C1E4B437C3C}"/>
              </a:ext>
            </a:extLst>
          </p:cNvPr>
          <p:cNvSpPr txBox="1"/>
          <p:nvPr/>
        </p:nvSpPr>
        <p:spPr>
          <a:xfrm>
            <a:off x="4670393" y="1984857"/>
            <a:ext cx="23775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strengthen health, education and research </a:t>
            </a:r>
          </a:p>
        </p:txBody>
      </p:sp>
      <p:sp>
        <p:nvSpPr>
          <p:cNvPr id="11" name="Graphic 9">
            <a:extLst>
              <a:ext uri="{FF2B5EF4-FFF2-40B4-BE49-F238E27FC236}">
                <a16:creationId xmlns:a16="http://schemas.microsoft.com/office/drawing/2014/main" id="{3E069D81-3800-453D-622F-8C1E4B437C3C}"/>
              </a:ext>
            </a:extLst>
          </p:cNvPr>
          <p:cNvSpPr txBox="1"/>
          <p:nvPr/>
        </p:nvSpPr>
        <p:spPr>
          <a:xfrm>
            <a:off x="4670393" y="2095795"/>
            <a:ext cx="60785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systems</a:t>
            </a:r>
          </a:p>
        </p:txBody>
      </p:sp>
      <p:sp>
        <p:nvSpPr>
          <p:cNvPr id="12" name="Graphic 12">
            <a:extLst>
              <a:ext uri="{FF2B5EF4-FFF2-40B4-BE49-F238E27FC236}">
                <a16:creationId xmlns:a16="http://schemas.microsoft.com/office/drawing/2014/main" id="{ACA66D98-7591-5C9F-DAF9-2234D6FEA3EB}"/>
              </a:ext>
            </a:extLst>
          </p:cNvPr>
          <p:cNvSpPr txBox="1"/>
          <p:nvPr/>
        </p:nvSpPr>
        <p:spPr>
          <a:xfrm>
            <a:off x="5487956" y="2619274"/>
            <a:ext cx="2079914" cy="213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EU Sector Analysis- Integrated Water</a:t>
            </a:r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ACA66D98-7591-5C9F-DAF9-2234D6FEA3EB}"/>
              </a:ext>
            </a:extLst>
          </p:cNvPr>
          <p:cNvSpPr txBox="1"/>
          <p:nvPr/>
        </p:nvSpPr>
        <p:spPr>
          <a:xfrm>
            <a:off x="5487956" y="2730212"/>
            <a:ext cx="1014912" cy="213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&amp; Food Security</a:t>
            </a:r>
          </a:p>
        </p:txBody>
      </p:sp>
      <p:sp>
        <p:nvSpPr>
          <p:cNvPr id="15" name="Graphic 12">
            <a:extLst>
              <a:ext uri="{FF2B5EF4-FFF2-40B4-BE49-F238E27FC236}">
                <a16:creationId xmlns:a16="http://schemas.microsoft.com/office/drawing/2014/main" id="{ACA66D98-7591-5C9F-DAF9-2234D6FEA3EB}"/>
              </a:ext>
            </a:extLst>
          </p:cNvPr>
          <p:cNvSpPr txBox="1"/>
          <p:nvPr/>
        </p:nvSpPr>
        <p:spPr>
          <a:xfrm>
            <a:off x="5487956" y="2841150"/>
            <a:ext cx="26340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High level sector analysis commissioned by the </a:t>
            </a:r>
          </a:p>
        </p:txBody>
      </p:sp>
      <p:sp>
        <p:nvSpPr>
          <p:cNvPr id="16" name="Graphic 12">
            <a:extLst>
              <a:ext uri="{FF2B5EF4-FFF2-40B4-BE49-F238E27FC236}">
                <a16:creationId xmlns:a16="http://schemas.microsoft.com/office/drawing/2014/main" id="{ACA66D98-7591-5C9F-DAF9-2234D6FEA3EB}"/>
              </a:ext>
            </a:extLst>
          </p:cNvPr>
          <p:cNvSpPr txBox="1"/>
          <p:nvPr/>
        </p:nvSpPr>
        <p:spPr>
          <a:xfrm>
            <a:off x="5487956" y="2952087"/>
            <a:ext cx="24929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EU to highlight the most pressing challenges </a:t>
            </a:r>
          </a:p>
        </p:txBody>
      </p:sp>
      <p:sp>
        <p:nvSpPr>
          <p:cNvPr id="18" name="Graphic 12">
            <a:extLst>
              <a:ext uri="{FF2B5EF4-FFF2-40B4-BE49-F238E27FC236}">
                <a16:creationId xmlns:a16="http://schemas.microsoft.com/office/drawing/2014/main" id="{ACA66D98-7591-5C9F-DAF9-2234D6FEA3EB}"/>
              </a:ext>
            </a:extLst>
          </p:cNvPr>
          <p:cNvSpPr txBox="1"/>
          <p:nvPr/>
        </p:nvSpPr>
        <p:spPr>
          <a:xfrm>
            <a:off x="5487956" y="3063025"/>
            <a:ext cx="23743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threatening Egypt’s water and </a:t>
            </a:r>
            <a:r>
              <a:rPr lang="en-US" sz="8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food</a:t>
            </a:r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 security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430C43FC-DDF0-2F93-71D2-1AB9CDA9D9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36377" y="3626999"/>
            <a:ext cx="2318598" cy="576876"/>
          </a:xfrm>
          <a:prstGeom prst="rect">
            <a:avLst/>
          </a:prstGeom>
        </p:spPr>
      </p:pic>
      <p:sp>
        <p:nvSpPr>
          <p:cNvPr id="20" name="Graphic 18">
            <a:extLst>
              <a:ext uri="{FF2B5EF4-FFF2-40B4-BE49-F238E27FC236}">
                <a16:creationId xmlns:a16="http://schemas.microsoft.com/office/drawing/2014/main" id="{B1178AE7-793C-6B15-8AD3-753393FC5A48}"/>
              </a:ext>
            </a:extLst>
          </p:cNvPr>
          <p:cNvSpPr txBox="1"/>
          <p:nvPr/>
        </p:nvSpPr>
        <p:spPr>
          <a:xfrm>
            <a:off x="5371294" y="4586324"/>
            <a:ext cx="903974" cy="213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EDP Priorities</a:t>
            </a:r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B1178AE7-793C-6B15-8AD3-753393FC5A48}"/>
              </a:ext>
            </a:extLst>
          </p:cNvPr>
          <p:cNvSpPr txBox="1"/>
          <p:nvPr/>
        </p:nvSpPr>
        <p:spPr>
          <a:xfrm>
            <a:off x="5371294" y="4697262"/>
            <a:ext cx="26019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Key support areas and measures prioritized by </a:t>
            </a:r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B1178AE7-793C-6B15-8AD3-753393FC5A48}"/>
              </a:ext>
            </a:extLst>
          </p:cNvPr>
          <p:cNvSpPr txBox="1"/>
          <p:nvPr/>
        </p:nvSpPr>
        <p:spPr>
          <a:xfrm>
            <a:off x="5371294" y="4808199"/>
            <a:ext cx="23326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active EDPs in the Water and Agricultural </a:t>
            </a:r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B1178AE7-793C-6B15-8AD3-753393FC5A48}"/>
              </a:ext>
            </a:extLst>
          </p:cNvPr>
          <p:cNvSpPr txBox="1"/>
          <p:nvPr/>
        </p:nvSpPr>
        <p:spPr>
          <a:xfrm>
            <a:off x="5371294" y="4919137"/>
            <a:ext cx="12682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Development sectors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86746CC2-842B-B298-7113-E48CA76FDB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95115" y="5465363"/>
            <a:ext cx="2318597" cy="710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01C531-E81D-AB5B-C3F0-C31B3F00D6F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196551-50BA-4EBC-3AA3-A80938854DE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39413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0" name="Graphic 5">
            <a:extLst>
              <a:ext uri="{FF2B5EF4-FFF2-40B4-BE49-F238E27FC236}">
                <a16:creationId xmlns:a16="http://schemas.microsoft.com/office/drawing/2014/main" id="{0AE1E9B4-F82F-96D0-8534-1715857750A6}"/>
              </a:ext>
            </a:extLst>
          </p:cNvPr>
          <p:cNvGrpSpPr/>
          <p:nvPr/>
        </p:nvGrpSpPr>
        <p:grpSpPr>
          <a:xfrm>
            <a:off x="1372421" y="1168160"/>
            <a:ext cx="7251953" cy="4463010"/>
            <a:chOff x="1372421" y="1168160"/>
            <a:chExt cx="7251953" cy="4463010"/>
          </a:xfrm>
        </p:grpSpPr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D40F75CD-9D1D-F32C-B36D-CDA2A183C721}"/>
                </a:ext>
              </a:extLst>
            </p:cNvPr>
            <p:cNvSpPr/>
            <p:nvPr/>
          </p:nvSpPr>
          <p:spPr>
            <a:xfrm>
              <a:off x="5569397" y="1168160"/>
              <a:ext cx="2833433" cy="609928"/>
            </a:xfrm>
            <a:custGeom>
              <a:avLst/>
              <a:gdLst>
                <a:gd name="connsiteX0" fmla="*/ 0 w 2833433"/>
                <a:gd name="connsiteY0" fmla="*/ 609929 h 609928"/>
                <a:gd name="connsiteX1" fmla="*/ 2223504 w 2833433"/>
                <a:gd name="connsiteY1" fmla="*/ 609929 h 609928"/>
                <a:gd name="connsiteX2" fmla="*/ 2833433 w 2833433"/>
                <a:gd name="connsiteY2" fmla="*/ 0 h 609928"/>
                <a:gd name="connsiteX3" fmla="*/ 2833433 w 2833433"/>
                <a:gd name="connsiteY3" fmla="*/ 0 h 609928"/>
                <a:gd name="connsiteX4" fmla="*/ 609929 w 2833433"/>
                <a:gd name="connsiteY4" fmla="*/ 0 h 609928"/>
                <a:gd name="connsiteX5" fmla="*/ 0 w 2833433"/>
                <a:gd name="connsiteY5" fmla="*/ 609929 h 609928"/>
                <a:gd name="connsiteX6" fmla="*/ 0 w 2833433"/>
                <a:gd name="connsiteY6" fmla="*/ 609929 h 609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3433" h="609928">
                  <a:moveTo>
                    <a:pt x="0" y="609929"/>
                  </a:moveTo>
                  <a:lnTo>
                    <a:pt x="2223504" y="609929"/>
                  </a:lnTo>
                  <a:cubicBezTo>
                    <a:pt x="2560361" y="609929"/>
                    <a:pt x="2833433" y="336857"/>
                    <a:pt x="2833433" y="0"/>
                  </a:cubicBezTo>
                  <a:lnTo>
                    <a:pt x="2833433" y="0"/>
                  </a:lnTo>
                  <a:cubicBezTo>
                    <a:pt x="2833433" y="0"/>
                    <a:pt x="609929" y="0"/>
                    <a:pt x="609929" y="0"/>
                  </a:cubicBezTo>
                  <a:cubicBezTo>
                    <a:pt x="273072" y="0"/>
                    <a:pt x="0" y="273072"/>
                    <a:pt x="0" y="609929"/>
                  </a:cubicBezTo>
                  <a:lnTo>
                    <a:pt x="0" y="609929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9D8E7794-570D-5C83-78EF-D6982E8EF247}"/>
                </a:ext>
              </a:extLst>
            </p:cNvPr>
            <p:cNvSpPr/>
            <p:nvPr/>
          </p:nvSpPr>
          <p:spPr>
            <a:xfrm>
              <a:off x="5454094" y="3696401"/>
              <a:ext cx="3170279" cy="449785"/>
            </a:xfrm>
            <a:custGeom>
              <a:avLst/>
              <a:gdLst>
                <a:gd name="connsiteX0" fmla="*/ 3170280 w 3170279"/>
                <a:gd name="connsiteY0" fmla="*/ 224836 h 449785"/>
                <a:gd name="connsiteX1" fmla="*/ 3170280 w 3170279"/>
                <a:gd name="connsiteY1" fmla="*/ 224836 h 449785"/>
                <a:gd name="connsiteX2" fmla="*/ 2945444 w 3170279"/>
                <a:gd name="connsiteY2" fmla="*/ 449786 h 449785"/>
                <a:gd name="connsiteX3" fmla="*/ 225054 w 3170279"/>
                <a:gd name="connsiteY3" fmla="*/ 449786 h 449785"/>
                <a:gd name="connsiteX4" fmla="*/ 8843 w 3170279"/>
                <a:gd name="connsiteY4" fmla="*/ 162981 h 449785"/>
                <a:gd name="connsiteX5" fmla="*/ 89653 w 3170279"/>
                <a:gd name="connsiteY5" fmla="*/ 45285 h 449785"/>
                <a:gd name="connsiteX6" fmla="*/ 225054 w 3170279"/>
                <a:gd name="connsiteY6" fmla="*/ 0 h 449785"/>
                <a:gd name="connsiteX7" fmla="*/ 2945444 w 3170279"/>
                <a:gd name="connsiteY7" fmla="*/ 0 h 449785"/>
                <a:gd name="connsiteX8" fmla="*/ 3170280 w 3170279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79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6"/>
                    <a:pt x="2945444" y="449786"/>
                  </a:cubicBezTo>
                  <a:lnTo>
                    <a:pt x="225054" y="449786"/>
                  </a:lnTo>
                  <a:cubicBezTo>
                    <a:pt x="75579" y="449786"/>
                    <a:pt x="-32356" y="306667"/>
                    <a:pt x="8843" y="162981"/>
                  </a:cubicBezTo>
                  <a:cubicBezTo>
                    <a:pt x="22690" y="114631"/>
                    <a:pt x="51632" y="74000"/>
                    <a:pt x="89653" y="45285"/>
                  </a:cubicBezTo>
                  <a:cubicBezTo>
                    <a:pt x="127674" y="16571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F65ACC22-6DCC-CB11-3BFB-838C89EE9AAE}"/>
                </a:ext>
              </a:extLst>
            </p:cNvPr>
            <p:cNvSpPr/>
            <p:nvPr/>
          </p:nvSpPr>
          <p:spPr>
            <a:xfrm>
              <a:off x="5905686" y="3638858"/>
              <a:ext cx="211103" cy="131655"/>
            </a:xfrm>
            <a:custGeom>
              <a:avLst/>
              <a:gdLst>
                <a:gd name="connsiteX0" fmla="*/ 75248 w 211103"/>
                <a:gd name="connsiteY0" fmla="*/ 0 h 131655"/>
                <a:gd name="connsiteX1" fmla="*/ 211103 w 211103"/>
                <a:gd name="connsiteY1" fmla="*/ 131655 h 131655"/>
                <a:gd name="connsiteX2" fmla="*/ 0 w 211103"/>
                <a:gd name="connsiteY2" fmla="*/ 127910 h 131655"/>
                <a:gd name="connsiteX3" fmla="*/ 75248 w 211103"/>
                <a:gd name="connsiteY3" fmla="*/ 0 h 13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03" h="131655">
                  <a:moveTo>
                    <a:pt x="75248" y="0"/>
                  </a:moveTo>
                  <a:lnTo>
                    <a:pt x="211103" y="131655"/>
                  </a:lnTo>
                  <a:lnTo>
                    <a:pt x="0" y="127910"/>
                  </a:lnTo>
                  <a:lnTo>
                    <a:pt x="75248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18CFB726-B76F-F800-906B-9ADE7725D0BE}"/>
                </a:ext>
              </a:extLst>
            </p:cNvPr>
            <p:cNvSpPr/>
            <p:nvPr/>
          </p:nvSpPr>
          <p:spPr>
            <a:xfrm>
              <a:off x="5347975" y="3696401"/>
              <a:ext cx="3170280" cy="449785"/>
            </a:xfrm>
            <a:custGeom>
              <a:avLst/>
              <a:gdLst>
                <a:gd name="connsiteX0" fmla="*/ 3170280 w 3170280"/>
                <a:gd name="connsiteY0" fmla="*/ 224836 h 449785"/>
                <a:gd name="connsiteX1" fmla="*/ 3170280 w 3170280"/>
                <a:gd name="connsiteY1" fmla="*/ 224836 h 449785"/>
                <a:gd name="connsiteX2" fmla="*/ 2945444 w 3170280"/>
                <a:gd name="connsiteY2" fmla="*/ 449786 h 449785"/>
                <a:gd name="connsiteX3" fmla="*/ 225054 w 3170280"/>
                <a:gd name="connsiteY3" fmla="*/ 449786 h 449785"/>
                <a:gd name="connsiteX4" fmla="*/ 8843 w 3170280"/>
                <a:gd name="connsiteY4" fmla="*/ 162981 h 449785"/>
                <a:gd name="connsiteX5" fmla="*/ 89653 w 3170280"/>
                <a:gd name="connsiteY5" fmla="*/ 45285 h 449785"/>
                <a:gd name="connsiteX6" fmla="*/ 225054 w 3170280"/>
                <a:gd name="connsiteY6" fmla="*/ 0 h 449785"/>
                <a:gd name="connsiteX7" fmla="*/ 2945444 w 3170280"/>
                <a:gd name="connsiteY7" fmla="*/ 0 h 449785"/>
                <a:gd name="connsiteX8" fmla="*/ 3170280 w 3170280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80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6"/>
                    <a:pt x="2945444" y="449786"/>
                  </a:cubicBezTo>
                  <a:lnTo>
                    <a:pt x="225054" y="449786"/>
                  </a:lnTo>
                  <a:cubicBezTo>
                    <a:pt x="75579" y="449786"/>
                    <a:pt x="-32356" y="306667"/>
                    <a:pt x="8843" y="162981"/>
                  </a:cubicBezTo>
                  <a:cubicBezTo>
                    <a:pt x="22690" y="114631"/>
                    <a:pt x="51631" y="74000"/>
                    <a:pt x="89653" y="45285"/>
                  </a:cubicBezTo>
                  <a:cubicBezTo>
                    <a:pt x="127674" y="16571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40DF2C47-7AC6-4FA3-A9B2-D03918F9BC31}"/>
                </a:ext>
              </a:extLst>
            </p:cNvPr>
            <p:cNvSpPr/>
            <p:nvPr/>
          </p:nvSpPr>
          <p:spPr>
            <a:xfrm>
              <a:off x="5363567" y="3712063"/>
              <a:ext cx="3138912" cy="418346"/>
            </a:xfrm>
            <a:custGeom>
              <a:avLst/>
              <a:gdLst>
                <a:gd name="connsiteX0" fmla="*/ 209349 w 3138912"/>
                <a:gd name="connsiteY0" fmla="*/ 418347 h 418346"/>
                <a:gd name="connsiteX1" fmla="*/ 42282 w 3138912"/>
                <a:gd name="connsiteY1" fmla="*/ 335041 h 418346"/>
                <a:gd name="connsiteX2" fmla="*/ 8233 w 3138912"/>
                <a:gd name="connsiteY2" fmla="*/ 151631 h 418346"/>
                <a:gd name="connsiteX3" fmla="*/ 83368 w 3138912"/>
                <a:gd name="connsiteY3" fmla="*/ 42221 h 418346"/>
                <a:gd name="connsiteX4" fmla="*/ 209349 w 3138912"/>
                <a:gd name="connsiteY4" fmla="*/ 0 h 418346"/>
                <a:gd name="connsiteX5" fmla="*/ 2929739 w 3138912"/>
                <a:gd name="connsiteY5" fmla="*/ 0 h 418346"/>
                <a:gd name="connsiteX6" fmla="*/ 3138913 w 3138912"/>
                <a:gd name="connsiteY6" fmla="*/ 209174 h 418346"/>
                <a:gd name="connsiteX7" fmla="*/ 2929739 w 3138912"/>
                <a:gd name="connsiteY7" fmla="*/ 418347 h 418346"/>
                <a:gd name="connsiteX8" fmla="*/ 209349 w 3138912"/>
                <a:gd name="connsiteY8" fmla="*/ 418347 h 41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8912" h="418346">
                  <a:moveTo>
                    <a:pt x="209349" y="418347"/>
                  </a:moveTo>
                  <a:cubicBezTo>
                    <a:pt x="143067" y="418347"/>
                    <a:pt x="82233" y="388043"/>
                    <a:pt x="42282" y="335041"/>
                  </a:cubicBezTo>
                  <a:cubicBezTo>
                    <a:pt x="2445" y="282152"/>
                    <a:pt x="-10039" y="215302"/>
                    <a:pt x="8233" y="151631"/>
                  </a:cubicBezTo>
                  <a:cubicBezTo>
                    <a:pt x="20832" y="107594"/>
                    <a:pt x="46822" y="69800"/>
                    <a:pt x="83368" y="42221"/>
                  </a:cubicBezTo>
                  <a:cubicBezTo>
                    <a:pt x="119914" y="14641"/>
                    <a:pt x="163496" y="0"/>
                    <a:pt x="209349" y="0"/>
                  </a:cubicBezTo>
                  <a:lnTo>
                    <a:pt x="2929739" y="0"/>
                  </a:lnTo>
                  <a:cubicBezTo>
                    <a:pt x="3045051" y="0"/>
                    <a:pt x="3138913" y="93861"/>
                    <a:pt x="3138913" y="209174"/>
                  </a:cubicBezTo>
                  <a:cubicBezTo>
                    <a:pt x="3138913" y="324486"/>
                    <a:pt x="3045051" y="418347"/>
                    <a:pt x="2929739" y="418347"/>
                  </a:cubicBezTo>
                  <a:lnTo>
                    <a:pt x="209349" y="418347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A6CF3178-DC72-668F-9BF4-1908D6A8A136}"/>
                </a:ext>
              </a:extLst>
            </p:cNvPr>
            <p:cNvSpPr/>
            <p:nvPr/>
          </p:nvSpPr>
          <p:spPr>
            <a:xfrm>
              <a:off x="5572688" y="3696287"/>
              <a:ext cx="487806" cy="449899"/>
            </a:xfrm>
            <a:custGeom>
              <a:avLst/>
              <a:gdLst>
                <a:gd name="connsiteX0" fmla="*/ 487806 w 487806"/>
                <a:gd name="connsiteY0" fmla="*/ 0 h 449899"/>
                <a:gd name="connsiteX1" fmla="*/ 487806 w 487806"/>
                <a:gd name="connsiteY1" fmla="*/ 373743 h 449899"/>
                <a:gd name="connsiteX2" fmla="*/ 475663 w 487806"/>
                <a:gd name="connsiteY2" fmla="*/ 449899 h 449899"/>
                <a:gd name="connsiteX3" fmla="*/ 12144 w 487806"/>
                <a:gd name="connsiteY3" fmla="*/ 449899 h 449899"/>
                <a:gd name="connsiteX4" fmla="*/ 0 w 487806"/>
                <a:gd name="connsiteY4" fmla="*/ 373743 h 449899"/>
                <a:gd name="connsiteX5" fmla="*/ 0 w 487806"/>
                <a:gd name="connsiteY5" fmla="*/ 79220 h 449899"/>
                <a:gd name="connsiteX6" fmla="*/ 25196 w 487806"/>
                <a:gd name="connsiteY6" fmla="*/ 113 h 449899"/>
                <a:gd name="connsiteX7" fmla="*/ 487806 w 487806"/>
                <a:gd name="connsiteY7" fmla="*/ 113 h 44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449899">
                  <a:moveTo>
                    <a:pt x="487806" y="0"/>
                  </a:moveTo>
                  <a:lnTo>
                    <a:pt x="487806" y="373743"/>
                  </a:lnTo>
                  <a:cubicBezTo>
                    <a:pt x="487806" y="400301"/>
                    <a:pt x="483607" y="425951"/>
                    <a:pt x="475663" y="449899"/>
                  </a:cubicBezTo>
                  <a:lnTo>
                    <a:pt x="12144" y="449899"/>
                  </a:lnTo>
                  <a:cubicBezTo>
                    <a:pt x="4313" y="425951"/>
                    <a:pt x="0" y="400301"/>
                    <a:pt x="0" y="373743"/>
                  </a:cubicBezTo>
                  <a:lnTo>
                    <a:pt x="0" y="79220"/>
                  </a:lnTo>
                  <a:cubicBezTo>
                    <a:pt x="0" y="49711"/>
                    <a:pt x="9307" y="22359"/>
                    <a:pt x="25196" y="113"/>
                  </a:cubicBezTo>
                  <a:lnTo>
                    <a:pt x="487806" y="113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8B0D67E6-F7B3-1416-BC25-35BAE588FCDB}"/>
                </a:ext>
              </a:extLst>
            </p:cNvPr>
            <p:cNvSpPr/>
            <p:nvPr/>
          </p:nvSpPr>
          <p:spPr>
            <a:xfrm>
              <a:off x="5493127" y="3638745"/>
              <a:ext cx="487806" cy="620824"/>
            </a:xfrm>
            <a:custGeom>
              <a:avLst/>
              <a:gdLst>
                <a:gd name="connsiteX0" fmla="*/ 243903 w 487806"/>
                <a:gd name="connsiteY0" fmla="*/ 620824 h 620824"/>
                <a:gd name="connsiteX1" fmla="*/ 243903 w 487806"/>
                <a:gd name="connsiteY1" fmla="*/ 620824 h 620824"/>
                <a:gd name="connsiteX2" fmla="*/ 487807 w 487806"/>
                <a:gd name="connsiteY2" fmla="*/ 376921 h 620824"/>
                <a:gd name="connsiteX3" fmla="*/ 487807 w 487806"/>
                <a:gd name="connsiteY3" fmla="*/ 0 h 620824"/>
                <a:gd name="connsiteX4" fmla="*/ 136650 w 487806"/>
                <a:gd name="connsiteY4" fmla="*/ 0 h 620824"/>
                <a:gd name="connsiteX5" fmla="*/ 0 w 487806"/>
                <a:gd name="connsiteY5" fmla="*/ 136650 h 620824"/>
                <a:gd name="connsiteX6" fmla="*/ 0 w 487806"/>
                <a:gd name="connsiteY6" fmla="*/ 376921 h 620824"/>
                <a:gd name="connsiteX7" fmla="*/ 243903 w 487806"/>
                <a:gd name="connsiteY7" fmla="*/ 620824 h 62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620824">
                  <a:moveTo>
                    <a:pt x="243903" y="620824"/>
                  </a:moveTo>
                  <a:lnTo>
                    <a:pt x="243903" y="620824"/>
                  </a:lnTo>
                  <a:cubicBezTo>
                    <a:pt x="378624" y="620824"/>
                    <a:pt x="487807" y="511641"/>
                    <a:pt x="487807" y="376921"/>
                  </a:cubicBezTo>
                  <a:lnTo>
                    <a:pt x="487807" y="0"/>
                  </a:lnTo>
                  <a:lnTo>
                    <a:pt x="136650" y="0"/>
                  </a:lnTo>
                  <a:cubicBezTo>
                    <a:pt x="61175" y="0"/>
                    <a:pt x="0" y="61175"/>
                    <a:pt x="0" y="136650"/>
                  </a:cubicBezTo>
                  <a:lnTo>
                    <a:pt x="0" y="376921"/>
                  </a:lnTo>
                  <a:cubicBezTo>
                    <a:pt x="0" y="511641"/>
                    <a:pt x="109183" y="620824"/>
                    <a:pt x="243903" y="620824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B50A72BC-87F4-51CE-C7FB-37AA6E55F099}"/>
                </a:ext>
              </a:extLst>
            </p:cNvPr>
            <p:cNvSpPr/>
            <p:nvPr/>
          </p:nvSpPr>
          <p:spPr>
            <a:xfrm>
              <a:off x="5454094" y="3010543"/>
              <a:ext cx="3170279" cy="449785"/>
            </a:xfrm>
            <a:custGeom>
              <a:avLst/>
              <a:gdLst>
                <a:gd name="connsiteX0" fmla="*/ 3170280 w 3170279"/>
                <a:gd name="connsiteY0" fmla="*/ 224836 h 449785"/>
                <a:gd name="connsiteX1" fmla="*/ 3170280 w 3170279"/>
                <a:gd name="connsiteY1" fmla="*/ 224836 h 449785"/>
                <a:gd name="connsiteX2" fmla="*/ 2945444 w 3170279"/>
                <a:gd name="connsiteY2" fmla="*/ 449785 h 449785"/>
                <a:gd name="connsiteX3" fmla="*/ 225054 w 3170279"/>
                <a:gd name="connsiteY3" fmla="*/ 449785 h 449785"/>
                <a:gd name="connsiteX4" fmla="*/ 8843 w 3170279"/>
                <a:gd name="connsiteY4" fmla="*/ 162981 h 449785"/>
                <a:gd name="connsiteX5" fmla="*/ 89653 w 3170279"/>
                <a:gd name="connsiteY5" fmla="*/ 45285 h 449785"/>
                <a:gd name="connsiteX6" fmla="*/ 225054 w 3170279"/>
                <a:gd name="connsiteY6" fmla="*/ 0 h 449785"/>
                <a:gd name="connsiteX7" fmla="*/ 2945444 w 3170279"/>
                <a:gd name="connsiteY7" fmla="*/ 0 h 449785"/>
                <a:gd name="connsiteX8" fmla="*/ 3170280 w 3170279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79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5"/>
                    <a:pt x="2945444" y="449785"/>
                  </a:cubicBezTo>
                  <a:lnTo>
                    <a:pt x="225054" y="449785"/>
                  </a:lnTo>
                  <a:cubicBezTo>
                    <a:pt x="75579" y="449785"/>
                    <a:pt x="-32356" y="306667"/>
                    <a:pt x="8843" y="162981"/>
                  </a:cubicBezTo>
                  <a:cubicBezTo>
                    <a:pt x="22690" y="114631"/>
                    <a:pt x="51632" y="74000"/>
                    <a:pt x="89653" y="45285"/>
                  </a:cubicBezTo>
                  <a:cubicBezTo>
                    <a:pt x="127674" y="16570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F8DD53C6-1F17-1902-1BD2-24B06DAFDBA4}"/>
                </a:ext>
              </a:extLst>
            </p:cNvPr>
            <p:cNvSpPr/>
            <p:nvPr/>
          </p:nvSpPr>
          <p:spPr>
            <a:xfrm>
              <a:off x="5905686" y="2953001"/>
              <a:ext cx="211103" cy="131769"/>
            </a:xfrm>
            <a:custGeom>
              <a:avLst/>
              <a:gdLst>
                <a:gd name="connsiteX0" fmla="*/ 75248 w 211103"/>
                <a:gd name="connsiteY0" fmla="*/ 0 h 131769"/>
                <a:gd name="connsiteX1" fmla="*/ 211103 w 211103"/>
                <a:gd name="connsiteY1" fmla="*/ 131769 h 131769"/>
                <a:gd name="connsiteX2" fmla="*/ 0 w 211103"/>
                <a:gd name="connsiteY2" fmla="*/ 127910 h 131769"/>
                <a:gd name="connsiteX3" fmla="*/ 75248 w 211103"/>
                <a:gd name="connsiteY3" fmla="*/ 0 h 13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03" h="131769">
                  <a:moveTo>
                    <a:pt x="75248" y="0"/>
                  </a:moveTo>
                  <a:lnTo>
                    <a:pt x="211103" y="131769"/>
                  </a:lnTo>
                  <a:lnTo>
                    <a:pt x="0" y="127910"/>
                  </a:lnTo>
                  <a:lnTo>
                    <a:pt x="75248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8A674767-9D2A-7B6D-EA30-E40D718CFCE0}"/>
                </a:ext>
              </a:extLst>
            </p:cNvPr>
            <p:cNvSpPr/>
            <p:nvPr/>
          </p:nvSpPr>
          <p:spPr>
            <a:xfrm>
              <a:off x="5347975" y="3010543"/>
              <a:ext cx="3170280" cy="449785"/>
            </a:xfrm>
            <a:custGeom>
              <a:avLst/>
              <a:gdLst>
                <a:gd name="connsiteX0" fmla="*/ 3170280 w 3170280"/>
                <a:gd name="connsiteY0" fmla="*/ 224836 h 449785"/>
                <a:gd name="connsiteX1" fmla="*/ 3170280 w 3170280"/>
                <a:gd name="connsiteY1" fmla="*/ 224836 h 449785"/>
                <a:gd name="connsiteX2" fmla="*/ 2945444 w 3170280"/>
                <a:gd name="connsiteY2" fmla="*/ 449785 h 449785"/>
                <a:gd name="connsiteX3" fmla="*/ 225054 w 3170280"/>
                <a:gd name="connsiteY3" fmla="*/ 449785 h 449785"/>
                <a:gd name="connsiteX4" fmla="*/ 8843 w 3170280"/>
                <a:gd name="connsiteY4" fmla="*/ 162981 h 449785"/>
                <a:gd name="connsiteX5" fmla="*/ 89653 w 3170280"/>
                <a:gd name="connsiteY5" fmla="*/ 45285 h 449785"/>
                <a:gd name="connsiteX6" fmla="*/ 225054 w 3170280"/>
                <a:gd name="connsiteY6" fmla="*/ 0 h 449785"/>
                <a:gd name="connsiteX7" fmla="*/ 2945444 w 3170280"/>
                <a:gd name="connsiteY7" fmla="*/ 0 h 449785"/>
                <a:gd name="connsiteX8" fmla="*/ 3170280 w 3170280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80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5"/>
                    <a:pt x="2945444" y="449785"/>
                  </a:cubicBezTo>
                  <a:lnTo>
                    <a:pt x="225054" y="449785"/>
                  </a:lnTo>
                  <a:cubicBezTo>
                    <a:pt x="75579" y="449785"/>
                    <a:pt x="-32356" y="306667"/>
                    <a:pt x="8843" y="162981"/>
                  </a:cubicBezTo>
                  <a:cubicBezTo>
                    <a:pt x="22690" y="114631"/>
                    <a:pt x="51631" y="74000"/>
                    <a:pt x="89653" y="45285"/>
                  </a:cubicBezTo>
                  <a:cubicBezTo>
                    <a:pt x="127674" y="16570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69DD773E-660F-ECEE-1B21-D3B91CEB1593}"/>
                </a:ext>
              </a:extLst>
            </p:cNvPr>
            <p:cNvSpPr/>
            <p:nvPr/>
          </p:nvSpPr>
          <p:spPr>
            <a:xfrm>
              <a:off x="5363567" y="3026319"/>
              <a:ext cx="3138912" cy="418346"/>
            </a:xfrm>
            <a:custGeom>
              <a:avLst/>
              <a:gdLst>
                <a:gd name="connsiteX0" fmla="*/ 209349 w 3138912"/>
                <a:gd name="connsiteY0" fmla="*/ 418347 h 418346"/>
                <a:gd name="connsiteX1" fmla="*/ 42282 w 3138912"/>
                <a:gd name="connsiteY1" fmla="*/ 335041 h 418346"/>
                <a:gd name="connsiteX2" fmla="*/ 8233 w 3138912"/>
                <a:gd name="connsiteY2" fmla="*/ 151631 h 418346"/>
                <a:gd name="connsiteX3" fmla="*/ 83368 w 3138912"/>
                <a:gd name="connsiteY3" fmla="*/ 42221 h 418346"/>
                <a:gd name="connsiteX4" fmla="*/ 209349 w 3138912"/>
                <a:gd name="connsiteY4" fmla="*/ 0 h 418346"/>
                <a:gd name="connsiteX5" fmla="*/ 2929739 w 3138912"/>
                <a:gd name="connsiteY5" fmla="*/ 0 h 418346"/>
                <a:gd name="connsiteX6" fmla="*/ 3138913 w 3138912"/>
                <a:gd name="connsiteY6" fmla="*/ 209173 h 418346"/>
                <a:gd name="connsiteX7" fmla="*/ 2929739 w 3138912"/>
                <a:gd name="connsiteY7" fmla="*/ 418347 h 418346"/>
                <a:gd name="connsiteX8" fmla="*/ 209349 w 3138912"/>
                <a:gd name="connsiteY8" fmla="*/ 418347 h 41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8912" h="418346">
                  <a:moveTo>
                    <a:pt x="209349" y="418347"/>
                  </a:moveTo>
                  <a:cubicBezTo>
                    <a:pt x="143067" y="418347"/>
                    <a:pt x="82233" y="388044"/>
                    <a:pt x="42282" y="335041"/>
                  </a:cubicBezTo>
                  <a:cubicBezTo>
                    <a:pt x="2445" y="282152"/>
                    <a:pt x="-10039" y="215302"/>
                    <a:pt x="8233" y="151631"/>
                  </a:cubicBezTo>
                  <a:cubicBezTo>
                    <a:pt x="20832" y="107594"/>
                    <a:pt x="46822" y="69800"/>
                    <a:pt x="83368" y="42221"/>
                  </a:cubicBezTo>
                  <a:cubicBezTo>
                    <a:pt x="119914" y="14641"/>
                    <a:pt x="163496" y="0"/>
                    <a:pt x="209349" y="0"/>
                  </a:cubicBezTo>
                  <a:lnTo>
                    <a:pt x="2929739" y="0"/>
                  </a:lnTo>
                  <a:cubicBezTo>
                    <a:pt x="3045051" y="0"/>
                    <a:pt x="3138913" y="93861"/>
                    <a:pt x="3138913" y="209173"/>
                  </a:cubicBezTo>
                  <a:cubicBezTo>
                    <a:pt x="3138913" y="324486"/>
                    <a:pt x="3045051" y="418347"/>
                    <a:pt x="2929739" y="418347"/>
                  </a:cubicBezTo>
                  <a:lnTo>
                    <a:pt x="209349" y="418347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EA680184-2278-A8CC-2441-B3BB91E6C96C}"/>
                </a:ext>
              </a:extLst>
            </p:cNvPr>
            <p:cNvSpPr/>
            <p:nvPr/>
          </p:nvSpPr>
          <p:spPr>
            <a:xfrm>
              <a:off x="5572688" y="3010543"/>
              <a:ext cx="487806" cy="449898"/>
            </a:xfrm>
            <a:custGeom>
              <a:avLst/>
              <a:gdLst>
                <a:gd name="connsiteX0" fmla="*/ 487806 w 487806"/>
                <a:gd name="connsiteY0" fmla="*/ 0 h 449898"/>
                <a:gd name="connsiteX1" fmla="*/ 487806 w 487806"/>
                <a:gd name="connsiteY1" fmla="*/ 373743 h 449898"/>
                <a:gd name="connsiteX2" fmla="*/ 475663 w 487806"/>
                <a:gd name="connsiteY2" fmla="*/ 449899 h 449898"/>
                <a:gd name="connsiteX3" fmla="*/ 12144 w 487806"/>
                <a:gd name="connsiteY3" fmla="*/ 449899 h 449898"/>
                <a:gd name="connsiteX4" fmla="*/ 0 w 487806"/>
                <a:gd name="connsiteY4" fmla="*/ 373743 h 449898"/>
                <a:gd name="connsiteX5" fmla="*/ 0 w 487806"/>
                <a:gd name="connsiteY5" fmla="*/ 79220 h 449898"/>
                <a:gd name="connsiteX6" fmla="*/ 25196 w 487806"/>
                <a:gd name="connsiteY6" fmla="*/ 113 h 449898"/>
                <a:gd name="connsiteX7" fmla="*/ 487806 w 487806"/>
                <a:gd name="connsiteY7" fmla="*/ 113 h 44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449898">
                  <a:moveTo>
                    <a:pt x="487806" y="0"/>
                  </a:moveTo>
                  <a:lnTo>
                    <a:pt x="487806" y="373743"/>
                  </a:lnTo>
                  <a:cubicBezTo>
                    <a:pt x="487806" y="400301"/>
                    <a:pt x="483607" y="425951"/>
                    <a:pt x="475663" y="449899"/>
                  </a:cubicBezTo>
                  <a:lnTo>
                    <a:pt x="12144" y="449899"/>
                  </a:lnTo>
                  <a:cubicBezTo>
                    <a:pt x="4313" y="425951"/>
                    <a:pt x="0" y="400301"/>
                    <a:pt x="0" y="373743"/>
                  </a:cubicBezTo>
                  <a:lnTo>
                    <a:pt x="0" y="79220"/>
                  </a:lnTo>
                  <a:cubicBezTo>
                    <a:pt x="0" y="49711"/>
                    <a:pt x="9307" y="22359"/>
                    <a:pt x="25196" y="113"/>
                  </a:cubicBezTo>
                  <a:lnTo>
                    <a:pt x="487806" y="113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2F600495-6D94-6DC2-D734-4DD6D1FD02A2}"/>
                </a:ext>
              </a:extLst>
            </p:cNvPr>
            <p:cNvSpPr/>
            <p:nvPr/>
          </p:nvSpPr>
          <p:spPr>
            <a:xfrm>
              <a:off x="5493127" y="2953001"/>
              <a:ext cx="487806" cy="620824"/>
            </a:xfrm>
            <a:custGeom>
              <a:avLst/>
              <a:gdLst>
                <a:gd name="connsiteX0" fmla="*/ 243903 w 487806"/>
                <a:gd name="connsiteY0" fmla="*/ 620824 h 620824"/>
                <a:gd name="connsiteX1" fmla="*/ 243903 w 487806"/>
                <a:gd name="connsiteY1" fmla="*/ 620824 h 620824"/>
                <a:gd name="connsiteX2" fmla="*/ 487807 w 487806"/>
                <a:gd name="connsiteY2" fmla="*/ 376921 h 620824"/>
                <a:gd name="connsiteX3" fmla="*/ 487807 w 487806"/>
                <a:gd name="connsiteY3" fmla="*/ 0 h 620824"/>
                <a:gd name="connsiteX4" fmla="*/ 136650 w 487806"/>
                <a:gd name="connsiteY4" fmla="*/ 0 h 620824"/>
                <a:gd name="connsiteX5" fmla="*/ 0 w 487806"/>
                <a:gd name="connsiteY5" fmla="*/ 136650 h 620824"/>
                <a:gd name="connsiteX6" fmla="*/ 0 w 487806"/>
                <a:gd name="connsiteY6" fmla="*/ 376921 h 620824"/>
                <a:gd name="connsiteX7" fmla="*/ 243903 w 487806"/>
                <a:gd name="connsiteY7" fmla="*/ 620824 h 62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620824">
                  <a:moveTo>
                    <a:pt x="243903" y="620824"/>
                  </a:moveTo>
                  <a:lnTo>
                    <a:pt x="243903" y="620824"/>
                  </a:lnTo>
                  <a:cubicBezTo>
                    <a:pt x="378624" y="620824"/>
                    <a:pt x="487807" y="511641"/>
                    <a:pt x="487807" y="376921"/>
                  </a:cubicBezTo>
                  <a:lnTo>
                    <a:pt x="487807" y="0"/>
                  </a:lnTo>
                  <a:lnTo>
                    <a:pt x="136650" y="0"/>
                  </a:lnTo>
                  <a:cubicBezTo>
                    <a:pt x="61175" y="0"/>
                    <a:pt x="0" y="61174"/>
                    <a:pt x="0" y="136650"/>
                  </a:cubicBezTo>
                  <a:lnTo>
                    <a:pt x="0" y="376921"/>
                  </a:lnTo>
                  <a:cubicBezTo>
                    <a:pt x="0" y="511641"/>
                    <a:pt x="109183" y="620824"/>
                    <a:pt x="243903" y="620824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FE3C08D1-30F5-D717-BC6F-CB0FDDA13F8F}"/>
                </a:ext>
              </a:extLst>
            </p:cNvPr>
            <p:cNvSpPr/>
            <p:nvPr/>
          </p:nvSpPr>
          <p:spPr>
            <a:xfrm>
              <a:off x="5454094" y="5068002"/>
              <a:ext cx="3170279" cy="449785"/>
            </a:xfrm>
            <a:custGeom>
              <a:avLst/>
              <a:gdLst>
                <a:gd name="connsiteX0" fmla="*/ 3170280 w 3170279"/>
                <a:gd name="connsiteY0" fmla="*/ 224836 h 449785"/>
                <a:gd name="connsiteX1" fmla="*/ 3170280 w 3170279"/>
                <a:gd name="connsiteY1" fmla="*/ 224836 h 449785"/>
                <a:gd name="connsiteX2" fmla="*/ 2945444 w 3170279"/>
                <a:gd name="connsiteY2" fmla="*/ 449785 h 449785"/>
                <a:gd name="connsiteX3" fmla="*/ 225054 w 3170279"/>
                <a:gd name="connsiteY3" fmla="*/ 449785 h 449785"/>
                <a:gd name="connsiteX4" fmla="*/ 8843 w 3170279"/>
                <a:gd name="connsiteY4" fmla="*/ 162981 h 449785"/>
                <a:gd name="connsiteX5" fmla="*/ 89653 w 3170279"/>
                <a:gd name="connsiteY5" fmla="*/ 45285 h 449785"/>
                <a:gd name="connsiteX6" fmla="*/ 225054 w 3170279"/>
                <a:gd name="connsiteY6" fmla="*/ 0 h 449785"/>
                <a:gd name="connsiteX7" fmla="*/ 2945444 w 3170279"/>
                <a:gd name="connsiteY7" fmla="*/ 0 h 449785"/>
                <a:gd name="connsiteX8" fmla="*/ 3170280 w 3170279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79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5"/>
                    <a:pt x="2945444" y="449785"/>
                  </a:cubicBezTo>
                  <a:lnTo>
                    <a:pt x="225054" y="449785"/>
                  </a:lnTo>
                  <a:cubicBezTo>
                    <a:pt x="75579" y="449785"/>
                    <a:pt x="-32356" y="306667"/>
                    <a:pt x="8843" y="162981"/>
                  </a:cubicBezTo>
                  <a:cubicBezTo>
                    <a:pt x="22690" y="114631"/>
                    <a:pt x="51632" y="74000"/>
                    <a:pt x="89653" y="45285"/>
                  </a:cubicBezTo>
                  <a:cubicBezTo>
                    <a:pt x="127674" y="16571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gradFill>
              <a:gsLst>
                <a:gs pos="0">
                  <a:srgbClr val="044F9E"/>
                </a:gs>
                <a:gs pos="29000">
                  <a:srgbClr val="0A5AA6"/>
                </a:gs>
                <a:gs pos="100000">
                  <a:srgbClr val="1A72B9"/>
                </a:gs>
              </a:gsLst>
              <a:lin ang="1080000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AF842554-117D-044E-8889-EAEBD0B58327}"/>
                </a:ext>
              </a:extLst>
            </p:cNvPr>
            <p:cNvSpPr/>
            <p:nvPr/>
          </p:nvSpPr>
          <p:spPr>
            <a:xfrm>
              <a:off x="5905686" y="5010460"/>
              <a:ext cx="211103" cy="131655"/>
            </a:xfrm>
            <a:custGeom>
              <a:avLst/>
              <a:gdLst>
                <a:gd name="connsiteX0" fmla="*/ 75248 w 211103"/>
                <a:gd name="connsiteY0" fmla="*/ 0 h 131655"/>
                <a:gd name="connsiteX1" fmla="*/ 211103 w 211103"/>
                <a:gd name="connsiteY1" fmla="*/ 131656 h 131655"/>
                <a:gd name="connsiteX2" fmla="*/ 0 w 211103"/>
                <a:gd name="connsiteY2" fmla="*/ 127910 h 131655"/>
                <a:gd name="connsiteX3" fmla="*/ 75248 w 211103"/>
                <a:gd name="connsiteY3" fmla="*/ 0 h 13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03" h="131655">
                  <a:moveTo>
                    <a:pt x="75248" y="0"/>
                  </a:moveTo>
                  <a:lnTo>
                    <a:pt x="211103" y="131656"/>
                  </a:lnTo>
                  <a:lnTo>
                    <a:pt x="0" y="127910"/>
                  </a:lnTo>
                  <a:lnTo>
                    <a:pt x="75248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12350279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720B5DD6-2B01-15E1-F357-29956715824D}"/>
                </a:ext>
              </a:extLst>
            </p:cNvPr>
            <p:cNvSpPr/>
            <p:nvPr/>
          </p:nvSpPr>
          <p:spPr>
            <a:xfrm>
              <a:off x="5347975" y="5068002"/>
              <a:ext cx="3170280" cy="449785"/>
            </a:xfrm>
            <a:custGeom>
              <a:avLst/>
              <a:gdLst>
                <a:gd name="connsiteX0" fmla="*/ 3170280 w 3170280"/>
                <a:gd name="connsiteY0" fmla="*/ 224836 h 449785"/>
                <a:gd name="connsiteX1" fmla="*/ 3170280 w 3170280"/>
                <a:gd name="connsiteY1" fmla="*/ 224836 h 449785"/>
                <a:gd name="connsiteX2" fmla="*/ 2945444 w 3170280"/>
                <a:gd name="connsiteY2" fmla="*/ 449785 h 449785"/>
                <a:gd name="connsiteX3" fmla="*/ 225054 w 3170280"/>
                <a:gd name="connsiteY3" fmla="*/ 449785 h 449785"/>
                <a:gd name="connsiteX4" fmla="*/ 8843 w 3170280"/>
                <a:gd name="connsiteY4" fmla="*/ 162981 h 449785"/>
                <a:gd name="connsiteX5" fmla="*/ 89653 w 3170280"/>
                <a:gd name="connsiteY5" fmla="*/ 45285 h 449785"/>
                <a:gd name="connsiteX6" fmla="*/ 225054 w 3170280"/>
                <a:gd name="connsiteY6" fmla="*/ 0 h 449785"/>
                <a:gd name="connsiteX7" fmla="*/ 2945444 w 3170280"/>
                <a:gd name="connsiteY7" fmla="*/ 0 h 449785"/>
                <a:gd name="connsiteX8" fmla="*/ 3170280 w 3170280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80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5"/>
                    <a:pt x="2945444" y="449785"/>
                  </a:cubicBezTo>
                  <a:lnTo>
                    <a:pt x="225054" y="449785"/>
                  </a:lnTo>
                  <a:cubicBezTo>
                    <a:pt x="75579" y="449785"/>
                    <a:pt x="-32356" y="306667"/>
                    <a:pt x="8843" y="162981"/>
                  </a:cubicBezTo>
                  <a:cubicBezTo>
                    <a:pt x="22690" y="114631"/>
                    <a:pt x="51631" y="74000"/>
                    <a:pt x="89653" y="45285"/>
                  </a:cubicBezTo>
                  <a:cubicBezTo>
                    <a:pt x="127674" y="16571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E2BC45D5-9462-791B-FCFA-2CD65FD50A90}"/>
                </a:ext>
              </a:extLst>
            </p:cNvPr>
            <p:cNvSpPr/>
            <p:nvPr/>
          </p:nvSpPr>
          <p:spPr>
            <a:xfrm>
              <a:off x="5363567" y="5083665"/>
              <a:ext cx="3138912" cy="418347"/>
            </a:xfrm>
            <a:custGeom>
              <a:avLst/>
              <a:gdLst>
                <a:gd name="connsiteX0" fmla="*/ 209349 w 3138912"/>
                <a:gd name="connsiteY0" fmla="*/ 418347 h 418347"/>
                <a:gd name="connsiteX1" fmla="*/ 42282 w 3138912"/>
                <a:gd name="connsiteY1" fmla="*/ 335041 h 418347"/>
                <a:gd name="connsiteX2" fmla="*/ 8233 w 3138912"/>
                <a:gd name="connsiteY2" fmla="*/ 151631 h 418347"/>
                <a:gd name="connsiteX3" fmla="*/ 83368 w 3138912"/>
                <a:gd name="connsiteY3" fmla="*/ 42221 h 418347"/>
                <a:gd name="connsiteX4" fmla="*/ 209349 w 3138912"/>
                <a:gd name="connsiteY4" fmla="*/ 0 h 418347"/>
                <a:gd name="connsiteX5" fmla="*/ 2929739 w 3138912"/>
                <a:gd name="connsiteY5" fmla="*/ 0 h 418347"/>
                <a:gd name="connsiteX6" fmla="*/ 3138913 w 3138912"/>
                <a:gd name="connsiteY6" fmla="*/ 209174 h 418347"/>
                <a:gd name="connsiteX7" fmla="*/ 2929739 w 3138912"/>
                <a:gd name="connsiteY7" fmla="*/ 418347 h 418347"/>
                <a:gd name="connsiteX8" fmla="*/ 209349 w 3138912"/>
                <a:gd name="connsiteY8" fmla="*/ 418347 h 41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8912" h="418347">
                  <a:moveTo>
                    <a:pt x="209349" y="418347"/>
                  </a:moveTo>
                  <a:cubicBezTo>
                    <a:pt x="143067" y="418347"/>
                    <a:pt x="82233" y="388044"/>
                    <a:pt x="42282" y="335041"/>
                  </a:cubicBezTo>
                  <a:cubicBezTo>
                    <a:pt x="2445" y="282152"/>
                    <a:pt x="-10039" y="215302"/>
                    <a:pt x="8233" y="151631"/>
                  </a:cubicBezTo>
                  <a:cubicBezTo>
                    <a:pt x="20832" y="107595"/>
                    <a:pt x="46822" y="69800"/>
                    <a:pt x="83368" y="42221"/>
                  </a:cubicBezTo>
                  <a:cubicBezTo>
                    <a:pt x="119914" y="14641"/>
                    <a:pt x="163496" y="0"/>
                    <a:pt x="209349" y="0"/>
                  </a:cubicBezTo>
                  <a:lnTo>
                    <a:pt x="2929739" y="0"/>
                  </a:lnTo>
                  <a:cubicBezTo>
                    <a:pt x="3045051" y="0"/>
                    <a:pt x="3138913" y="93862"/>
                    <a:pt x="3138913" y="209174"/>
                  </a:cubicBezTo>
                  <a:cubicBezTo>
                    <a:pt x="3138913" y="324486"/>
                    <a:pt x="3045051" y="418347"/>
                    <a:pt x="2929739" y="418347"/>
                  </a:cubicBezTo>
                  <a:lnTo>
                    <a:pt x="209349" y="418347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BCA232FF-6B0D-F092-63DE-593D2BAF5580}"/>
                </a:ext>
              </a:extLst>
            </p:cNvPr>
            <p:cNvSpPr/>
            <p:nvPr/>
          </p:nvSpPr>
          <p:spPr>
            <a:xfrm>
              <a:off x="5572688" y="5067889"/>
              <a:ext cx="487806" cy="449898"/>
            </a:xfrm>
            <a:custGeom>
              <a:avLst/>
              <a:gdLst>
                <a:gd name="connsiteX0" fmla="*/ 487806 w 487806"/>
                <a:gd name="connsiteY0" fmla="*/ 0 h 449898"/>
                <a:gd name="connsiteX1" fmla="*/ 487806 w 487806"/>
                <a:gd name="connsiteY1" fmla="*/ 373743 h 449898"/>
                <a:gd name="connsiteX2" fmla="*/ 475663 w 487806"/>
                <a:gd name="connsiteY2" fmla="*/ 449899 h 449898"/>
                <a:gd name="connsiteX3" fmla="*/ 12144 w 487806"/>
                <a:gd name="connsiteY3" fmla="*/ 449899 h 449898"/>
                <a:gd name="connsiteX4" fmla="*/ 0 w 487806"/>
                <a:gd name="connsiteY4" fmla="*/ 373743 h 449898"/>
                <a:gd name="connsiteX5" fmla="*/ 0 w 487806"/>
                <a:gd name="connsiteY5" fmla="*/ 79220 h 449898"/>
                <a:gd name="connsiteX6" fmla="*/ 25196 w 487806"/>
                <a:gd name="connsiteY6" fmla="*/ 113 h 449898"/>
                <a:gd name="connsiteX7" fmla="*/ 487806 w 487806"/>
                <a:gd name="connsiteY7" fmla="*/ 113 h 44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449898">
                  <a:moveTo>
                    <a:pt x="487806" y="0"/>
                  </a:moveTo>
                  <a:lnTo>
                    <a:pt x="487806" y="373743"/>
                  </a:lnTo>
                  <a:cubicBezTo>
                    <a:pt x="487806" y="400301"/>
                    <a:pt x="483607" y="425951"/>
                    <a:pt x="475663" y="449899"/>
                  </a:cubicBezTo>
                  <a:lnTo>
                    <a:pt x="12144" y="449899"/>
                  </a:lnTo>
                  <a:cubicBezTo>
                    <a:pt x="4313" y="425951"/>
                    <a:pt x="0" y="400301"/>
                    <a:pt x="0" y="373743"/>
                  </a:cubicBezTo>
                  <a:lnTo>
                    <a:pt x="0" y="79220"/>
                  </a:lnTo>
                  <a:cubicBezTo>
                    <a:pt x="0" y="49711"/>
                    <a:pt x="9307" y="22359"/>
                    <a:pt x="25196" y="113"/>
                  </a:cubicBezTo>
                  <a:lnTo>
                    <a:pt x="487806" y="113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35D2E8E0-895F-BCEE-3EB6-7E5462377408}"/>
                </a:ext>
              </a:extLst>
            </p:cNvPr>
            <p:cNvSpPr/>
            <p:nvPr/>
          </p:nvSpPr>
          <p:spPr>
            <a:xfrm>
              <a:off x="5493127" y="5010346"/>
              <a:ext cx="487806" cy="620824"/>
            </a:xfrm>
            <a:custGeom>
              <a:avLst/>
              <a:gdLst>
                <a:gd name="connsiteX0" fmla="*/ 243903 w 487806"/>
                <a:gd name="connsiteY0" fmla="*/ 620824 h 620824"/>
                <a:gd name="connsiteX1" fmla="*/ 243903 w 487806"/>
                <a:gd name="connsiteY1" fmla="*/ 620824 h 620824"/>
                <a:gd name="connsiteX2" fmla="*/ 487807 w 487806"/>
                <a:gd name="connsiteY2" fmla="*/ 376921 h 620824"/>
                <a:gd name="connsiteX3" fmla="*/ 487807 w 487806"/>
                <a:gd name="connsiteY3" fmla="*/ 0 h 620824"/>
                <a:gd name="connsiteX4" fmla="*/ 136650 w 487806"/>
                <a:gd name="connsiteY4" fmla="*/ 0 h 620824"/>
                <a:gd name="connsiteX5" fmla="*/ 0 w 487806"/>
                <a:gd name="connsiteY5" fmla="*/ 136650 h 620824"/>
                <a:gd name="connsiteX6" fmla="*/ 0 w 487806"/>
                <a:gd name="connsiteY6" fmla="*/ 376921 h 620824"/>
                <a:gd name="connsiteX7" fmla="*/ 243903 w 487806"/>
                <a:gd name="connsiteY7" fmla="*/ 620824 h 62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620824">
                  <a:moveTo>
                    <a:pt x="243903" y="620824"/>
                  </a:moveTo>
                  <a:lnTo>
                    <a:pt x="243903" y="620824"/>
                  </a:lnTo>
                  <a:cubicBezTo>
                    <a:pt x="378624" y="620824"/>
                    <a:pt x="487807" y="511641"/>
                    <a:pt x="487807" y="376921"/>
                  </a:cubicBezTo>
                  <a:lnTo>
                    <a:pt x="487807" y="0"/>
                  </a:lnTo>
                  <a:lnTo>
                    <a:pt x="136650" y="0"/>
                  </a:lnTo>
                  <a:cubicBezTo>
                    <a:pt x="61175" y="0"/>
                    <a:pt x="0" y="61175"/>
                    <a:pt x="0" y="136650"/>
                  </a:cubicBezTo>
                  <a:lnTo>
                    <a:pt x="0" y="376921"/>
                  </a:lnTo>
                  <a:cubicBezTo>
                    <a:pt x="0" y="511641"/>
                    <a:pt x="109183" y="620824"/>
                    <a:pt x="243903" y="620824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8309028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DCBBE41E-EF00-7404-50E1-920B90FCDB13}"/>
                </a:ext>
              </a:extLst>
            </p:cNvPr>
            <p:cNvSpPr/>
            <p:nvPr/>
          </p:nvSpPr>
          <p:spPr>
            <a:xfrm>
              <a:off x="5454094" y="4382145"/>
              <a:ext cx="3170279" cy="449785"/>
            </a:xfrm>
            <a:custGeom>
              <a:avLst/>
              <a:gdLst>
                <a:gd name="connsiteX0" fmla="*/ 3170280 w 3170279"/>
                <a:gd name="connsiteY0" fmla="*/ 224836 h 449785"/>
                <a:gd name="connsiteX1" fmla="*/ 3170280 w 3170279"/>
                <a:gd name="connsiteY1" fmla="*/ 224836 h 449785"/>
                <a:gd name="connsiteX2" fmla="*/ 2945444 w 3170279"/>
                <a:gd name="connsiteY2" fmla="*/ 449785 h 449785"/>
                <a:gd name="connsiteX3" fmla="*/ 225054 w 3170279"/>
                <a:gd name="connsiteY3" fmla="*/ 449785 h 449785"/>
                <a:gd name="connsiteX4" fmla="*/ 8843 w 3170279"/>
                <a:gd name="connsiteY4" fmla="*/ 162981 h 449785"/>
                <a:gd name="connsiteX5" fmla="*/ 89653 w 3170279"/>
                <a:gd name="connsiteY5" fmla="*/ 45285 h 449785"/>
                <a:gd name="connsiteX6" fmla="*/ 225054 w 3170279"/>
                <a:gd name="connsiteY6" fmla="*/ 0 h 449785"/>
                <a:gd name="connsiteX7" fmla="*/ 2945444 w 3170279"/>
                <a:gd name="connsiteY7" fmla="*/ 0 h 449785"/>
                <a:gd name="connsiteX8" fmla="*/ 3170280 w 3170279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79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5"/>
                    <a:pt x="2945444" y="449785"/>
                  </a:cubicBezTo>
                  <a:lnTo>
                    <a:pt x="225054" y="449785"/>
                  </a:lnTo>
                  <a:cubicBezTo>
                    <a:pt x="75579" y="449785"/>
                    <a:pt x="-32356" y="306667"/>
                    <a:pt x="8843" y="162981"/>
                  </a:cubicBezTo>
                  <a:cubicBezTo>
                    <a:pt x="22690" y="114631"/>
                    <a:pt x="51632" y="74000"/>
                    <a:pt x="89653" y="45285"/>
                  </a:cubicBezTo>
                  <a:cubicBezTo>
                    <a:pt x="127674" y="16571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8242A713-1377-1587-7E18-719D67C8CB3D}"/>
                </a:ext>
              </a:extLst>
            </p:cNvPr>
            <p:cNvSpPr/>
            <p:nvPr/>
          </p:nvSpPr>
          <p:spPr>
            <a:xfrm>
              <a:off x="5905686" y="4324602"/>
              <a:ext cx="211103" cy="131769"/>
            </a:xfrm>
            <a:custGeom>
              <a:avLst/>
              <a:gdLst>
                <a:gd name="connsiteX0" fmla="*/ 75248 w 211103"/>
                <a:gd name="connsiteY0" fmla="*/ 0 h 131769"/>
                <a:gd name="connsiteX1" fmla="*/ 211103 w 211103"/>
                <a:gd name="connsiteY1" fmla="*/ 131769 h 131769"/>
                <a:gd name="connsiteX2" fmla="*/ 0 w 211103"/>
                <a:gd name="connsiteY2" fmla="*/ 127910 h 131769"/>
                <a:gd name="connsiteX3" fmla="*/ 75248 w 211103"/>
                <a:gd name="connsiteY3" fmla="*/ 0 h 13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03" h="131769">
                  <a:moveTo>
                    <a:pt x="75248" y="0"/>
                  </a:moveTo>
                  <a:lnTo>
                    <a:pt x="211103" y="131769"/>
                  </a:lnTo>
                  <a:lnTo>
                    <a:pt x="0" y="127910"/>
                  </a:lnTo>
                  <a:lnTo>
                    <a:pt x="75248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09AA2B1D-7D40-416F-E11D-D1067E9F6834}"/>
                </a:ext>
              </a:extLst>
            </p:cNvPr>
            <p:cNvSpPr/>
            <p:nvPr/>
          </p:nvSpPr>
          <p:spPr>
            <a:xfrm>
              <a:off x="5347975" y="4382145"/>
              <a:ext cx="3170280" cy="449785"/>
            </a:xfrm>
            <a:custGeom>
              <a:avLst/>
              <a:gdLst>
                <a:gd name="connsiteX0" fmla="*/ 3170280 w 3170280"/>
                <a:gd name="connsiteY0" fmla="*/ 224836 h 449785"/>
                <a:gd name="connsiteX1" fmla="*/ 3170280 w 3170280"/>
                <a:gd name="connsiteY1" fmla="*/ 224836 h 449785"/>
                <a:gd name="connsiteX2" fmla="*/ 2945444 w 3170280"/>
                <a:gd name="connsiteY2" fmla="*/ 449785 h 449785"/>
                <a:gd name="connsiteX3" fmla="*/ 225054 w 3170280"/>
                <a:gd name="connsiteY3" fmla="*/ 449785 h 449785"/>
                <a:gd name="connsiteX4" fmla="*/ 8843 w 3170280"/>
                <a:gd name="connsiteY4" fmla="*/ 162981 h 449785"/>
                <a:gd name="connsiteX5" fmla="*/ 89653 w 3170280"/>
                <a:gd name="connsiteY5" fmla="*/ 45285 h 449785"/>
                <a:gd name="connsiteX6" fmla="*/ 225054 w 3170280"/>
                <a:gd name="connsiteY6" fmla="*/ 0 h 449785"/>
                <a:gd name="connsiteX7" fmla="*/ 2945444 w 3170280"/>
                <a:gd name="connsiteY7" fmla="*/ 0 h 449785"/>
                <a:gd name="connsiteX8" fmla="*/ 3170280 w 3170280"/>
                <a:gd name="connsiteY8" fmla="*/ 224836 h 44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0280" h="449785">
                  <a:moveTo>
                    <a:pt x="3170280" y="224836"/>
                  </a:moveTo>
                  <a:lnTo>
                    <a:pt x="3170280" y="224836"/>
                  </a:lnTo>
                  <a:cubicBezTo>
                    <a:pt x="3170280" y="349114"/>
                    <a:pt x="3069609" y="449785"/>
                    <a:pt x="2945444" y="449785"/>
                  </a:cubicBezTo>
                  <a:lnTo>
                    <a:pt x="225054" y="449785"/>
                  </a:lnTo>
                  <a:cubicBezTo>
                    <a:pt x="75579" y="449785"/>
                    <a:pt x="-32356" y="306667"/>
                    <a:pt x="8843" y="162981"/>
                  </a:cubicBezTo>
                  <a:cubicBezTo>
                    <a:pt x="22690" y="114631"/>
                    <a:pt x="51631" y="74000"/>
                    <a:pt x="89653" y="45285"/>
                  </a:cubicBezTo>
                  <a:cubicBezTo>
                    <a:pt x="127674" y="16571"/>
                    <a:pt x="174888" y="0"/>
                    <a:pt x="225054" y="0"/>
                  </a:cubicBezTo>
                  <a:lnTo>
                    <a:pt x="2945444" y="0"/>
                  </a:lnTo>
                  <a:cubicBezTo>
                    <a:pt x="3069609" y="0"/>
                    <a:pt x="3170280" y="100671"/>
                    <a:pt x="3170280" y="224836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D971E257-30E5-7546-7B83-951343B08C10}"/>
                </a:ext>
              </a:extLst>
            </p:cNvPr>
            <p:cNvSpPr/>
            <p:nvPr/>
          </p:nvSpPr>
          <p:spPr>
            <a:xfrm>
              <a:off x="5363567" y="4397807"/>
              <a:ext cx="3138912" cy="418347"/>
            </a:xfrm>
            <a:custGeom>
              <a:avLst/>
              <a:gdLst>
                <a:gd name="connsiteX0" fmla="*/ 209349 w 3138912"/>
                <a:gd name="connsiteY0" fmla="*/ 418347 h 418347"/>
                <a:gd name="connsiteX1" fmla="*/ 42282 w 3138912"/>
                <a:gd name="connsiteY1" fmla="*/ 335041 h 418347"/>
                <a:gd name="connsiteX2" fmla="*/ 8233 w 3138912"/>
                <a:gd name="connsiteY2" fmla="*/ 151631 h 418347"/>
                <a:gd name="connsiteX3" fmla="*/ 83368 w 3138912"/>
                <a:gd name="connsiteY3" fmla="*/ 42221 h 418347"/>
                <a:gd name="connsiteX4" fmla="*/ 209349 w 3138912"/>
                <a:gd name="connsiteY4" fmla="*/ 0 h 418347"/>
                <a:gd name="connsiteX5" fmla="*/ 2929739 w 3138912"/>
                <a:gd name="connsiteY5" fmla="*/ 0 h 418347"/>
                <a:gd name="connsiteX6" fmla="*/ 3138913 w 3138912"/>
                <a:gd name="connsiteY6" fmla="*/ 209173 h 418347"/>
                <a:gd name="connsiteX7" fmla="*/ 2929739 w 3138912"/>
                <a:gd name="connsiteY7" fmla="*/ 418347 h 418347"/>
                <a:gd name="connsiteX8" fmla="*/ 209349 w 3138912"/>
                <a:gd name="connsiteY8" fmla="*/ 418347 h 41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8912" h="418347">
                  <a:moveTo>
                    <a:pt x="209349" y="418347"/>
                  </a:moveTo>
                  <a:cubicBezTo>
                    <a:pt x="143067" y="418347"/>
                    <a:pt x="82233" y="388044"/>
                    <a:pt x="42282" y="335041"/>
                  </a:cubicBezTo>
                  <a:cubicBezTo>
                    <a:pt x="2445" y="282152"/>
                    <a:pt x="-10039" y="215302"/>
                    <a:pt x="8233" y="151631"/>
                  </a:cubicBezTo>
                  <a:cubicBezTo>
                    <a:pt x="20832" y="107595"/>
                    <a:pt x="46822" y="69800"/>
                    <a:pt x="83368" y="42221"/>
                  </a:cubicBezTo>
                  <a:cubicBezTo>
                    <a:pt x="119914" y="14641"/>
                    <a:pt x="163496" y="0"/>
                    <a:pt x="209349" y="0"/>
                  </a:cubicBezTo>
                  <a:lnTo>
                    <a:pt x="2929739" y="0"/>
                  </a:lnTo>
                  <a:cubicBezTo>
                    <a:pt x="3045051" y="0"/>
                    <a:pt x="3138913" y="93861"/>
                    <a:pt x="3138913" y="209173"/>
                  </a:cubicBezTo>
                  <a:cubicBezTo>
                    <a:pt x="3138913" y="324486"/>
                    <a:pt x="3045051" y="418347"/>
                    <a:pt x="2929739" y="418347"/>
                  </a:cubicBezTo>
                  <a:lnTo>
                    <a:pt x="209349" y="418347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B0B3490B-C4CC-C258-D5C7-D752E5111356}"/>
                </a:ext>
              </a:extLst>
            </p:cNvPr>
            <p:cNvSpPr/>
            <p:nvPr/>
          </p:nvSpPr>
          <p:spPr>
            <a:xfrm>
              <a:off x="5572688" y="4382145"/>
              <a:ext cx="487806" cy="449899"/>
            </a:xfrm>
            <a:custGeom>
              <a:avLst/>
              <a:gdLst>
                <a:gd name="connsiteX0" fmla="*/ 487806 w 487806"/>
                <a:gd name="connsiteY0" fmla="*/ 0 h 449899"/>
                <a:gd name="connsiteX1" fmla="*/ 487806 w 487806"/>
                <a:gd name="connsiteY1" fmla="*/ 373743 h 449899"/>
                <a:gd name="connsiteX2" fmla="*/ 475663 w 487806"/>
                <a:gd name="connsiteY2" fmla="*/ 449899 h 449899"/>
                <a:gd name="connsiteX3" fmla="*/ 12144 w 487806"/>
                <a:gd name="connsiteY3" fmla="*/ 449899 h 449899"/>
                <a:gd name="connsiteX4" fmla="*/ 0 w 487806"/>
                <a:gd name="connsiteY4" fmla="*/ 373743 h 449899"/>
                <a:gd name="connsiteX5" fmla="*/ 0 w 487806"/>
                <a:gd name="connsiteY5" fmla="*/ 79220 h 449899"/>
                <a:gd name="connsiteX6" fmla="*/ 25196 w 487806"/>
                <a:gd name="connsiteY6" fmla="*/ 114 h 449899"/>
                <a:gd name="connsiteX7" fmla="*/ 487806 w 487806"/>
                <a:gd name="connsiteY7" fmla="*/ 114 h 44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449899">
                  <a:moveTo>
                    <a:pt x="487806" y="0"/>
                  </a:moveTo>
                  <a:lnTo>
                    <a:pt x="487806" y="373743"/>
                  </a:lnTo>
                  <a:cubicBezTo>
                    <a:pt x="487806" y="400301"/>
                    <a:pt x="483607" y="425951"/>
                    <a:pt x="475663" y="449899"/>
                  </a:cubicBezTo>
                  <a:lnTo>
                    <a:pt x="12144" y="449899"/>
                  </a:lnTo>
                  <a:cubicBezTo>
                    <a:pt x="4313" y="425951"/>
                    <a:pt x="0" y="400301"/>
                    <a:pt x="0" y="373743"/>
                  </a:cubicBezTo>
                  <a:lnTo>
                    <a:pt x="0" y="79220"/>
                  </a:lnTo>
                  <a:cubicBezTo>
                    <a:pt x="0" y="49711"/>
                    <a:pt x="9307" y="22359"/>
                    <a:pt x="25196" y="114"/>
                  </a:cubicBezTo>
                  <a:lnTo>
                    <a:pt x="487806" y="114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F3EC783B-153F-5F46-00FB-10CA61C08E47}"/>
                </a:ext>
              </a:extLst>
            </p:cNvPr>
            <p:cNvSpPr/>
            <p:nvPr/>
          </p:nvSpPr>
          <p:spPr>
            <a:xfrm>
              <a:off x="5493127" y="4324602"/>
              <a:ext cx="487806" cy="620824"/>
            </a:xfrm>
            <a:custGeom>
              <a:avLst/>
              <a:gdLst>
                <a:gd name="connsiteX0" fmla="*/ 243903 w 487806"/>
                <a:gd name="connsiteY0" fmla="*/ 620824 h 620824"/>
                <a:gd name="connsiteX1" fmla="*/ 243903 w 487806"/>
                <a:gd name="connsiteY1" fmla="*/ 620824 h 620824"/>
                <a:gd name="connsiteX2" fmla="*/ 487807 w 487806"/>
                <a:gd name="connsiteY2" fmla="*/ 376921 h 620824"/>
                <a:gd name="connsiteX3" fmla="*/ 487807 w 487806"/>
                <a:gd name="connsiteY3" fmla="*/ 0 h 620824"/>
                <a:gd name="connsiteX4" fmla="*/ 136650 w 487806"/>
                <a:gd name="connsiteY4" fmla="*/ 0 h 620824"/>
                <a:gd name="connsiteX5" fmla="*/ 0 w 487806"/>
                <a:gd name="connsiteY5" fmla="*/ 136650 h 620824"/>
                <a:gd name="connsiteX6" fmla="*/ 0 w 487806"/>
                <a:gd name="connsiteY6" fmla="*/ 376921 h 620824"/>
                <a:gd name="connsiteX7" fmla="*/ 243903 w 487806"/>
                <a:gd name="connsiteY7" fmla="*/ 620824 h 62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806" h="620824">
                  <a:moveTo>
                    <a:pt x="243903" y="620824"/>
                  </a:moveTo>
                  <a:lnTo>
                    <a:pt x="243903" y="620824"/>
                  </a:lnTo>
                  <a:cubicBezTo>
                    <a:pt x="378624" y="620824"/>
                    <a:pt x="487807" y="511641"/>
                    <a:pt x="487807" y="376921"/>
                  </a:cubicBezTo>
                  <a:lnTo>
                    <a:pt x="487807" y="0"/>
                  </a:lnTo>
                  <a:lnTo>
                    <a:pt x="136650" y="0"/>
                  </a:lnTo>
                  <a:cubicBezTo>
                    <a:pt x="61175" y="0"/>
                    <a:pt x="0" y="61175"/>
                    <a:pt x="0" y="136650"/>
                  </a:cubicBezTo>
                  <a:lnTo>
                    <a:pt x="0" y="376921"/>
                  </a:lnTo>
                  <a:cubicBezTo>
                    <a:pt x="0" y="511641"/>
                    <a:pt x="109183" y="620824"/>
                    <a:pt x="243903" y="620824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BD7AEDBF-CA16-EF95-BB50-E9BF34961D0A}"/>
                </a:ext>
              </a:extLst>
            </p:cNvPr>
            <p:cNvSpPr/>
            <p:nvPr/>
          </p:nvSpPr>
          <p:spPr>
            <a:xfrm>
              <a:off x="1372421" y="1168160"/>
              <a:ext cx="2833432" cy="609928"/>
            </a:xfrm>
            <a:custGeom>
              <a:avLst/>
              <a:gdLst>
                <a:gd name="connsiteX0" fmla="*/ 2833433 w 2833432"/>
                <a:gd name="connsiteY0" fmla="*/ 609929 h 609928"/>
                <a:gd name="connsiteX1" fmla="*/ 609929 w 2833432"/>
                <a:gd name="connsiteY1" fmla="*/ 609929 h 609928"/>
                <a:gd name="connsiteX2" fmla="*/ 0 w 2833432"/>
                <a:gd name="connsiteY2" fmla="*/ 0 h 609928"/>
                <a:gd name="connsiteX3" fmla="*/ 0 w 2833432"/>
                <a:gd name="connsiteY3" fmla="*/ 0 h 609928"/>
                <a:gd name="connsiteX4" fmla="*/ 2223504 w 2833432"/>
                <a:gd name="connsiteY4" fmla="*/ 0 h 609928"/>
                <a:gd name="connsiteX5" fmla="*/ 2833433 w 2833432"/>
                <a:gd name="connsiteY5" fmla="*/ 609929 h 609928"/>
                <a:gd name="connsiteX6" fmla="*/ 2833433 w 2833432"/>
                <a:gd name="connsiteY6" fmla="*/ 609929 h 609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3432" h="609928">
                  <a:moveTo>
                    <a:pt x="2833433" y="609929"/>
                  </a:moveTo>
                  <a:lnTo>
                    <a:pt x="609929" y="609929"/>
                  </a:lnTo>
                  <a:cubicBezTo>
                    <a:pt x="273072" y="609929"/>
                    <a:pt x="0" y="336857"/>
                    <a:pt x="0" y="0"/>
                  </a:cubicBezTo>
                  <a:lnTo>
                    <a:pt x="0" y="0"/>
                  </a:lnTo>
                  <a:cubicBezTo>
                    <a:pt x="0" y="0"/>
                    <a:pt x="2223504" y="0"/>
                    <a:pt x="2223504" y="0"/>
                  </a:cubicBezTo>
                  <a:cubicBezTo>
                    <a:pt x="2560361" y="0"/>
                    <a:pt x="2833433" y="273072"/>
                    <a:pt x="2833433" y="609929"/>
                  </a:cubicBezTo>
                  <a:lnTo>
                    <a:pt x="2833433" y="609929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67" name="TextBox 1166">
            <a:extLst>
              <a:ext uri="{FF2B5EF4-FFF2-40B4-BE49-F238E27FC236}">
                <a16:creationId xmlns:a16="http://schemas.microsoft.com/office/drawing/2014/main" id="{34820C14-7142-D724-90B7-846CA7B8EE5E}"/>
              </a:ext>
            </a:extLst>
          </p:cNvPr>
          <p:cNvSpPr txBox="1"/>
          <p:nvPr/>
        </p:nvSpPr>
        <p:spPr>
          <a:xfrm>
            <a:off x="5454463" y="3742726"/>
            <a:ext cx="375823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-26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0</a:t>
            </a:r>
          </a:p>
        </p:txBody>
      </p:sp>
      <p:sp>
        <p:nvSpPr>
          <p:cNvPr id="1168" name="TextBox 1167">
            <a:extLst>
              <a:ext uri="{FF2B5EF4-FFF2-40B4-BE49-F238E27FC236}">
                <a16:creationId xmlns:a16="http://schemas.microsoft.com/office/drawing/2014/main" id="{9D1D4E1E-C31A-04AF-5AB7-43313D94A1AF}"/>
              </a:ext>
            </a:extLst>
          </p:cNvPr>
          <p:cNvSpPr txBox="1"/>
          <p:nvPr/>
        </p:nvSpPr>
        <p:spPr>
          <a:xfrm>
            <a:off x="5656600" y="3742726"/>
            <a:ext cx="353124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0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2</a:t>
            </a:r>
          </a:p>
        </p:txBody>
      </p:sp>
      <p:sp>
        <p:nvSpPr>
          <p:cNvPr id="1169" name="TextBox 1168">
            <a:extLst>
              <a:ext uri="{FF2B5EF4-FFF2-40B4-BE49-F238E27FC236}">
                <a16:creationId xmlns:a16="http://schemas.microsoft.com/office/drawing/2014/main" id="{18CA272B-57B6-A747-6DF8-0C50F489626F}"/>
              </a:ext>
            </a:extLst>
          </p:cNvPr>
          <p:cNvSpPr txBox="1"/>
          <p:nvPr/>
        </p:nvSpPr>
        <p:spPr>
          <a:xfrm>
            <a:off x="5482610" y="3056869"/>
            <a:ext cx="375823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-26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0</a:t>
            </a:r>
          </a:p>
        </p:txBody>
      </p:sp>
      <p:sp>
        <p:nvSpPr>
          <p:cNvPr id="1170" name="TextBox 1169">
            <a:extLst>
              <a:ext uri="{FF2B5EF4-FFF2-40B4-BE49-F238E27FC236}">
                <a16:creationId xmlns:a16="http://schemas.microsoft.com/office/drawing/2014/main" id="{2515A88E-60F9-B878-A5C0-2B2ACEE3E374}"/>
              </a:ext>
            </a:extLst>
          </p:cNvPr>
          <p:cNvSpPr txBox="1"/>
          <p:nvPr/>
        </p:nvSpPr>
        <p:spPr>
          <a:xfrm>
            <a:off x="5684747" y="3056869"/>
            <a:ext cx="285026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0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1</a:t>
            </a:r>
          </a:p>
        </p:txBody>
      </p:sp>
      <p:sp>
        <p:nvSpPr>
          <p:cNvPr id="1171" name="TextBox 1170">
            <a:extLst>
              <a:ext uri="{FF2B5EF4-FFF2-40B4-BE49-F238E27FC236}">
                <a16:creationId xmlns:a16="http://schemas.microsoft.com/office/drawing/2014/main" id="{8CA01907-2C57-ADAC-737B-26A41C662D6C}"/>
              </a:ext>
            </a:extLst>
          </p:cNvPr>
          <p:cNvSpPr txBox="1"/>
          <p:nvPr/>
        </p:nvSpPr>
        <p:spPr>
          <a:xfrm>
            <a:off x="5437552" y="5114328"/>
            <a:ext cx="568767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0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04</a:t>
            </a:r>
          </a:p>
        </p:txBody>
      </p:sp>
      <p:sp>
        <p:nvSpPr>
          <p:cNvPr id="1172" name="TextBox 1171">
            <a:extLst>
              <a:ext uri="{FF2B5EF4-FFF2-40B4-BE49-F238E27FC236}">
                <a16:creationId xmlns:a16="http://schemas.microsoft.com/office/drawing/2014/main" id="{B9E3A6E3-D460-7D69-829D-E8E08F0FE6DF}"/>
              </a:ext>
            </a:extLst>
          </p:cNvPr>
          <p:cNvSpPr txBox="1"/>
          <p:nvPr/>
        </p:nvSpPr>
        <p:spPr>
          <a:xfrm>
            <a:off x="5453555" y="4428470"/>
            <a:ext cx="375823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-26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0</a:t>
            </a:r>
          </a:p>
        </p:txBody>
      </p:sp>
      <p:sp>
        <p:nvSpPr>
          <p:cNvPr id="1173" name="TextBox 1172">
            <a:extLst>
              <a:ext uri="{FF2B5EF4-FFF2-40B4-BE49-F238E27FC236}">
                <a16:creationId xmlns:a16="http://schemas.microsoft.com/office/drawing/2014/main" id="{E39758E4-7B48-F6E0-C993-A60226BE5BB0}"/>
              </a:ext>
            </a:extLst>
          </p:cNvPr>
          <p:cNvSpPr txBox="1"/>
          <p:nvPr/>
        </p:nvSpPr>
        <p:spPr>
          <a:xfrm>
            <a:off x="5655692" y="4428470"/>
            <a:ext cx="353124" cy="454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600" spc="0" baseline="0">
                <a:ln/>
                <a:solidFill>
                  <a:srgbClr val="FFFFFF"/>
                </a:solidFill>
                <a:latin typeface="Montserrat"/>
                <a:sym typeface="Montserrat"/>
                <a:rtl val="0"/>
              </a:rPr>
              <a:t>3</a:t>
            </a:r>
          </a:p>
        </p:txBody>
      </p:sp>
      <p:grpSp>
        <p:nvGrpSpPr>
          <p:cNvPr id="1174" name="Graphic 5">
            <a:extLst>
              <a:ext uri="{FF2B5EF4-FFF2-40B4-BE49-F238E27FC236}">
                <a16:creationId xmlns:a16="http://schemas.microsoft.com/office/drawing/2014/main" id="{E5162C27-8A4B-46AD-1CE7-1A66987877DA}"/>
              </a:ext>
            </a:extLst>
          </p:cNvPr>
          <p:cNvGrpSpPr/>
          <p:nvPr/>
        </p:nvGrpSpPr>
        <p:grpSpPr>
          <a:xfrm>
            <a:off x="1569504" y="2861977"/>
            <a:ext cx="2721698" cy="373629"/>
            <a:chOff x="1569504" y="2861977"/>
            <a:chExt cx="2721698" cy="373629"/>
          </a:xfrm>
        </p:grpSpPr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23C25DF8-F1FA-BED9-AE3B-1FDDA4F5E7B0}"/>
                </a:ext>
              </a:extLst>
            </p:cNvPr>
            <p:cNvSpPr/>
            <p:nvPr/>
          </p:nvSpPr>
          <p:spPr>
            <a:xfrm>
              <a:off x="1657691" y="2861977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01B1F1EA-4DDE-A7A7-C755-BB5F87BD8D98}"/>
                </a:ext>
              </a:extLst>
            </p:cNvPr>
            <p:cNvSpPr/>
            <p:nvPr/>
          </p:nvSpPr>
          <p:spPr>
            <a:xfrm>
              <a:off x="1569504" y="2861977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766863B1-2F89-717E-0C55-8253EA5E1881}"/>
                </a:ext>
              </a:extLst>
            </p:cNvPr>
            <p:cNvSpPr/>
            <p:nvPr/>
          </p:nvSpPr>
          <p:spPr>
            <a:xfrm>
              <a:off x="1582559" y="2875029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7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78" name="Graphic 5">
            <a:extLst>
              <a:ext uri="{FF2B5EF4-FFF2-40B4-BE49-F238E27FC236}">
                <a16:creationId xmlns:a16="http://schemas.microsoft.com/office/drawing/2014/main" id="{F17FCF9A-F147-D888-7BB9-05B7BA94A6EF}"/>
              </a:ext>
            </a:extLst>
          </p:cNvPr>
          <p:cNvGrpSpPr/>
          <p:nvPr/>
        </p:nvGrpSpPr>
        <p:grpSpPr>
          <a:xfrm>
            <a:off x="1569504" y="3334461"/>
            <a:ext cx="2721698" cy="373629"/>
            <a:chOff x="1569504" y="3334461"/>
            <a:chExt cx="2721698" cy="373629"/>
          </a:xfrm>
        </p:grpSpPr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4D8158A7-BDDE-22CD-89AA-EAA839815FC3}"/>
                </a:ext>
              </a:extLst>
            </p:cNvPr>
            <p:cNvSpPr/>
            <p:nvPr/>
          </p:nvSpPr>
          <p:spPr>
            <a:xfrm>
              <a:off x="1657691" y="3334461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D8B98D45-9817-5AD7-616E-64A8F67F671A}"/>
                </a:ext>
              </a:extLst>
            </p:cNvPr>
            <p:cNvSpPr/>
            <p:nvPr/>
          </p:nvSpPr>
          <p:spPr>
            <a:xfrm>
              <a:off x="1569504" y="3334461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AECD1C06-6272-483F-8B25-C30787EBB1B2}"/>
                </a:ext>
              </a:extLst>
            </p:cNvPr>
            <p:cNvSpPr/>
            <p:nvPr/>
          </p:nvSpPr>
          <p:spPr>
            <a:xfrm>
              <a:off x="1582559" y="3347513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7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82" name="Graphic 5">
            <a:extLst>
              <a:ext uri="{FF2B5EF4-FFF2-40B4-BE49-F238E27FC236}">
                <a16:creationId xmlns:a16="http://schemas.microsoft.com/office/drawing/2014/main" id="{CC279CBE-53EC-7B70-F0F5-F42947B2BFF7}"/>
              </a:ext>
            </a:extLst>
          </p:cNvPr>
          <p:cNvGrpSpPr/>
          <p:nvPr/>
        </p:nvGrpSpPr>
        <p:grpSpPr>
          <a:xfrm>
            <a:off x="1569504" y="3807059"/>
            <a:ext cx="2721698" cy="373629"/>
            <a:chOff x="1569504" y="3807059"/>
            <a:chExt cx="2721698" cy="373629"/>
          </a:xfrm>
        </p:grpSpPr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ABBACD19-BA53-AF9B-BB51-2FB5F93E0B6E}"/>
                </a:ext>
              </a:extLst>
            </p:cNvPr>
            <p:cNvSpPr/>
            <p:nvPr/>
          </p:nvSpPr>
          <p:spPr>
            <a:xfrm>
              <a:off x="1657691" y="3807059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CCB206C1-F841-EE77-BAD3-02AA9E8B7961}"/>
                </a:ext>
              </a:extLst>
            </p:cNvPr>
            <p:cNvSpPr/>
            <p:nvPr/>
          </p:nvSpPr>
          <p:spPr>
            <a:xfrm>
              <a:off x="1569504" y="3807059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EB0D83A9-252B-4402-138E-ABAFAC747121}"/>
                </a:ext>
              </a:extLst>
            </p:cNvPr>
            <p:cNvSpPr/>
            <p:nvPr/>
          </p:nvSpPr>
          <p:spPr>
            <a:xfrm>
              <a:off x="1582559" y="3820112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7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86" name="Graphic 5">
            <a:extLst>
              <a:ext uri="{FF2B5EF4-FFF2-40B4-BE49-F238E27FC236}">
                <a16:creationId xmlns:a16="http://schemas.microsoft.com/office/drawing/2014/main" id="{29046468-73A0-69E7-3AC5-905ED100D751}"/>
              </a:ext>
            </a:extLst>
          </p:cNvPr>
          <p:cNvGrpSpPr/>
          <p:nvPr/>
        </p:nvGrpSpPr>
        <p:grpSpPr>
          <a:xfrm>
            <a:off x="1569504" y="4279544"/>
            <a:ext cx="2721698" cy="373629"/>
            <a:chOff x="1569504" y="4279544"/>
            <a:chExt cx="2721698" cy="373629"/>
          </a:xfrm>
        </p:grpSpPr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C7004E8D-D470-234C-35E9-D6294C721BB5}"/>
                </a:ext>
              </a:extLst>
            </p:cNvPr>
            <p:cNvSpPr/>
            <p:nvPr/>
          </p:nvSpPr>
          <p:spPr>
            <a:xfrm>
              <a:off x="1657691" y="4279544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0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0"/>
                  </a:cubicBezTo>
                  <a:cubicBezTo>
                    <a:pt x="106178" y="13846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BDEC3102-A059-C2EF-3578-7B754508D038}"/>
                </a:ext>
              </a:extLst>
            </p:cNvPr>
            <p:cNvSpPr/>
            <p:nvPr/>
          </p:nvSpPr>
          <p:spPr>
            <a:xfrm>
              <a:off x="1569504" y="4279544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0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0"/>
                  </a:cubicBezTo>
                  <a:cubicBezTo>
                    <a:pt x="106178" y="13846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AAFAEE5C-5567-7D11-6D19-A84177FC3DA0}"/>
                </a:ext>
              </a:extLst>
            </p:cNvPr>
            <p:cNvSpPr/>
            <p:nvPr/>
          </p:nvSpPr>
          <p:spPr>
            <a:xfrm>
              <a:off x="1582559" y="4292596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6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90" name="Graphic 5">
            <a:extLst>
              <a:ext uri="{FF2B5EF4-FFF2-40B4-BE49-F238E27FC236}">
                <a16:creationId xmlns:a16="http://schemas.microsoft.com/office/drawing/2014/main" id="{75F1ED95-81D8-2066-2E2F-B462EA57805B}"/>
              </a:ext>
            </a:extLst>
          </p:cNvPr>
          <p:cNvGrpSpPr/>
          <p:nvPr/>
        </p:nvGrpSpPr>
        <p:grpSpPr>
          <a:xfrm>
            <a:off x="1569504" y="4752029"/>
            <a:ext cx="2721698" cy="373629"/>
            <a:chOff x="1569504" y="4752029"/>
            <a:chExt cx="2721698" cy="373629"/>
          </a:xfrm>
        </p:grpSpPr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7261554B-7C16-477B-A33D-10802B78DFD8}"/>
                </a:ext>
              </a:extLst>
            </p:cNvPr>
            <p:cNvSpPr/>
            <p:nvPr/>
          </p:nvSpPr>
          <p:spPr>
            <a:xfrm>
              <a:off x="1657691" y="4752029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30 h 373629"/>
                <a:gd name="connsiteX3" fmla="*/ 186987 w 2633511"/>
                <a:gd name="connsiteY3" fmla="*/ 373630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30"/>
                    <a:pt x="2446697" y="373630"/>
                  </a:cubicBezTo>
                  <a:lnTo>
                    <a:pt x="186987" y="373630"/>
                  </a:lnTo>
                  <a:cubicBezTo>
                    <a:pt x="62822" y="373630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3FE1BF3B-3789-900A-2B15-4AFAD2312250}"/>
                </a:ext>
              </a:extLst>
            </p:cNvPr>
            <p:cNvSpPr/>
            <p:nvPr/>
          </p:nvSpPr>
          <p:spPr>
            <a:xfrm>
              <a:off x="1569504" y="4752029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30 h 373629"/>
                <a:gd name="connsiteX3" fmla="*/ 186987 w 2633511"/>
                <a:gd name="connsiteY3" fmla="*/ 373630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30"/>
                    <a:pt x="2446697" y="373630"/>
                  </a:cubicBezTo>
                  <a:lnTo>
                    <a:pt x="186987" y="373630"/>
                  </a:lnTo>
                  <a:cubicBezTo>
                    <a:pt x="62822" y="373630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0E79DD5D-979D-EE5A-19B2-EB06BC4261CA}"/>
                </a:ext>
              </a:extLst>
            </p:cNvPr>
            <p:cNvSpPr/>
            <p:nvPr/>
          </p:nvSpPr>
          <p:spPr>
            <a:xfrm>
              <a:off x="1582559" y="4765081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6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94" name="Graphic 5">
            <a:extLst>
              <a:ext uri="{FF2B5EF4-FFF2-40B4-BE49-F238E27FC236}">
                <a16:creationId xmlns:a16="http://schemas.microsoft.com/office/drawing/2014/main" id="{BAEDEA18-E225-57E3-4814-46FB7E71B24F}"/>
              </a:ext>
            </a:extLst>
          </p:cNvPr>
          <p:cNvGrpSpPr/>
          <p:nvPr/>
        </p:nvGrpSpPr>
        <p:grpSpPr>
          <a:xfrm>
            <a:off x="1569504" y="5224513"/>
            <a:ext cx="2721698" cy="373629"/>
            <a:chOff x="1569504" y="5224513"/>
            <a:chExt cx="2721698" cy="373629"/>
          </a:xfrm>
        </p:grpSpPr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733A441C-EFB0-67C7-C01A-667689788B28}"/>
                </a:ext>
              </a:extLst>
            </p:cNvPr>
            <p:cNvSpPr/>
            <p:nvPr/>
          </p:nvSpPr>
          <p:spPr>
            <a:xfrm>
              <a:off x="1657691" y="5224513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30 h 373629"/>
                <a:gd name="connsiteX3" fmla="*/ 186987 w 2633511"/>
                <a:gd name="connsiteY3" fmla="*/ 373630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30"/>
                    <a:pt x="2446697" y="373630"/>
                  </a:cubicBezTo>
                  <a:lnTo>
                    <a:pt x="186987" y="373630"/>
                  </a:lnTo>
                  <a:cubicBezTo>
                    <a:pt x="62822" y="373630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68CCA347-3955-7572-3AE0-BD55AB02BF36}"/>
                </a:ext>
              </a:extLst>
            </p:cNvPr>
            <p:cNvSpPr/>
            <p:nvPr/>
          </p:nvSpPr>
          <p:spPr>
            <a:xfrm>
              <a:off x="1569504" y="5224513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30 h 373629"/>
                <a:gd name="connsiteX3" fmla="*/ 186987 w 2633511"/>
                <a:gd name="connsiteY3" fmla="*/ 373630 h 373629"/>
                <a:gd name="connsiteX4" fmla="*/ 7323 w 2633511"/>
                <a:gd name="connsiteY4" fmla="*/ 135401 h 373629"/>
                <a:gd name="connsiteX5" fmla="*/ 74513 w 2633511"/>
                <a:gd name="connsiteY5" fmla="*/ 37681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30"/>
                    <a:pt x="2446697" y="373630"/>
                  </a:cubicBezTo>
                  <a:lnTo>
                    <a:pt x="186987" y="373630"/>
                  </a:lnTo>
                  <a:cubicBezTo>
                    <a:pt x="62822" y="373630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1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9A56A23B-59BE-774A-AB5A-256520A4A0E0}"/>
                </a:ext>
              </a:extLst>
            </p:cNvPr>
            <p:cNvSpPr/>
            <p:nvPr/>
          </p:nvSpPr>
          <p:spPr>
            <a:xfrm>
              <a:off x="1582559" y="5237679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7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98" name="Graphic 5">
            <a:extLst>
              <a:ext uri="{FF2B5EF4-FFF2-40B4-BE49-F238E27FC236}">
                <a16:creationId xmlns:a16="http://schemas.microsoft.com/office/drawing/2014/main" id="{81E2E42B-E29D-390E-61FA-6467678E93D9}"/>
              </a:ext>
            </a:extLst>
          </p:cNvPr>
          <p:cNvGrpSpPr/>
          <p:nvPr/>
        </p:nvGrpSpPr>
        <p:grpSpPr>
          <a:xfrm>
            <a:off x="1569504" y="5697112"/>
            <a:ext cx="2721698" cy="373629"/>
            <a:chOff x="1569504" y="5697112"/>
            <a:chExt cx="2721698" cy="373629"/>
          </a:xfrm>
        </p:grpSpPr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61A2F995-E2AD-EA8C-3DB7-3B2BE5EEB163}"/>
                </a:ext>
              </a:extLst>
            </p:cNvPr>
            <p:cNvSpPr/>
            <p:nvPr/>
          </p:nvSpPr>
          <p:spPr>
            <a:xfrm>
              <a:off x="1657691" y="5697112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0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0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3E7569E7-27C8-B96E-D0C3-AD40235CADBC}"/>
                </a:ext>
              </a:extLst>
            </p:cNvPr>
            <p:cNvSpPr/>
            <p:nvPr/>
          </p:nvSpPr>
          <p:spPr>
            <a:xfrm>
              <a:off x="1569504" y="5697112"/>
              <a:ext cx="2633511" cy="373629"/>
            </a:xfrm>
            <a:custGeom>
              <a:avLst/>
              <a:gdLst>
                <a:gd name="connsiteX0" fmla="*/ 2633512 w 2633511"/>
                <a:gd name="connsiteY0" fmla="*/ 186815 h 373629"/>
                <a:gd name="connsiteX1" fmla="*/ 2633512 w 2633511"/>
                <a:gd name="connsiteY1" fmla="*/ 186815 h 373629"/>
                <a:gd name="connsiteX2" fmla="*/ 2446697 w 2633511"/>
                <a:gd name="connsiteY2" fmla="*/ 373629 h 373629"/>
                <a:gd name="connsiteX3" fmla="*/ 186987 w 2633511"/>
                <a:gd name="connsiteY3" fmla="*/ 373629 h 373629"/>
                <a:gd name="connsiteX4" fmla="*/ 7323 w 2633511"/>
                <a:gd name="connsiteY4" fmla="*/ 135401 h 373629"/>
                <a:gd name="connsiteX5" fmla="*/ 74513 w 2633511"/>
                <a:gd name="connsiteY5" fmla="*/ 37680 h 373629"/>
                <a:gd name="connsiteX6" fmla="*/ 186987 w 2633511"/>
                <a:gd name="connsiteY6" fmla="*/ 0 h 373629"/>
                <a:gd name="connsiteX7" fmla="*/ 2446697 w 2633511"/>
                <a:gd name="connsiteY7" fmla="*/ 0 h 373629"/>
                <a:gd name="connsiteX8" fmla="*/ 2633512 w 2633511"/>
                <a:gd name="connsiteY8" fmla="*/ 186815 h 37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3511" h="373629">
                  <a:moveTo>
                    <a:pt x="2633512" y="186815"/>
                  </a:moveTo>
                  <a:lnTo>
                    <a:pt x="2633512" y="186815"/>
                  </a:lnTo>
                  <a:cubicBezTo>
                    <a:pt x="2633512" y="289983"/>
                    <a:pt x="2549865" y="373629"/>
                    <a:pt x="2446697" y="373629"/>
                  </a:cubicBezTo>
                  <a:lnTo>
                    <a:pt x="186987" y="373629"/>
                  </a:lnTo>
                  <a:cubicBezTo>
                    <a:pt x="62822" y="373629"/>
                    <a:pt x="-26840" y="254685"/>
                    <a:pt x="7323" y="135401"/>
                  </a:cubicBezTo>
                  <a:cubicBezTo>
                    <a:pt x="18786" y="95337"/>
                    <a:pt x="42847" y="61515"/>
                    <a:pt x="74513" y="37680"/>
                  </a:cubicBezTo>
                  <a:cubicBezTo>
                    <a:pt x="106178" y="13847"/>
                    <a:pt x="145334" y="0"/>
                    <a:pt x="186987" y="0"/>
                  </a:cubicBezTo>
                  <a:lnTo>
                    <a:pt x="2446697" y="0"/>
                  </a:lnTo>
                  <a:cubicBezTo>
                    <a:pt x="2549865" y="0"/>
                    <a:pt x="2633512" y="83647"/>
                    <a:pt x="2633512" y="186815"/>
                  </a:cubicBez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78AA8989-5440-A6C6-172B-C663CAA13218}"/>
                </a:ext>
              </a:extLst>
            </p:cNvPr>
            <p:cNvSpPr/>
            <p:nvPr/>
          </p:nvSpPr>
          <p:spPr>
            <a:xfrm>
              <a:off x="1582559" y="5710164"/>
              <a:ext cx="2607405" cy="347525"/>
            </a:xfrm>
            <a:custGeom>
              <a:avLst/>
              <a:gdLst>
                <a:gd name="connsiteX0" fmla="*/ 173933 w 2607405"/>
                <a:gd name="connsiteY0" fmla="*/ 347525 h 347525"/>
                <a:gd name="connsiteX1" fmla="*/ 35127 w 2607405"/>
                <a:gd name="connsiteY1" fmla="*/ 278406 h 347525"/>
                <a:gd name="connsiteX2" fmla="*/ 6867 w 2607405"/>
                <a:gd name="connsiteY2" fmla="*/ 125981 h 347525"/>
                <a:gd name="connsiteX3" fmla="*/ 69290 w 2607405"/>
                <a:gd name="connsiteY3" fmla="*/ 35070 h 347525"/>
                <a:gd name="connsiteX4" fmla="*/ 173933 w 2607405"/>
                <a:gd name="connsiteY4" fmla="*/ 0 h 347525"/>
                <a:gd name="connsiteX5" fmla="*/ 2433643 w 2607405"/>
                <a:gd name="connsiteY5" fmla="*/ 0 h 347525"/>
                <a:gd name="connsiteX6" fmla="*/ 2607406 w 2607405"/>
                <a:gd name="connsiteY6" fmla="*/ 173763 h 347525"/>
                <a:gd name="connsiteX7" fmla="*/ 2433643 w 2607405"/>
                <a:gd name="connsiteY7" fmla="*/ 347525 h 347525"/>
                <a:gd name="connsiteX8" fmla="*/ 173933 w 2607405"/>
                <a:gd name="connsiteY8" fmla="*/ 347525 h 34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7405" h="347525">
                  <a:moveTo>
                    <a:pt x="173933" y="347525"/>
                  </a:moveTo>
                  <a:cubicBezTo>
                    <a:pt x="118888" y="347525"/>
                    <a:pt x="68268" y="322329"/>
                    <a:pt x="35127" y="278406"/>
                  </a:cubicBezTo>
                  <a:cubicBezTo>
                    <a:pt x="1986" y="234483"/>
                    <a:pt x="-8342" y="178870"/>
                    <a:pt x="6867" y="125981"/>
                  </a:cubicBezTo>
                  <a:cubicBezTo>
                    <a:pt x="17308" y="89435"/>
                    <a:pt x="38873" y="57996"/>
                    <a:pt x="69290" y="35070"/>
                  </a:cubicBezTo>
                  <a:cubicBezTo>
                    <a:pt x="99593" y="12144"/>
                    <a:pt x="135799" y="0"/>
                    <a:pt x="173933" y="0"/>
                  </a:cubicBezTo>
                  <a:lnTo>
                    <a:pt x="2433643" y="0"/>
                  </a:lnTo>
                  <a:cubicBezTo>
                    <a:pt x="2529434" y="0"/>
                    <a:pt x="2607406" y="77972"/>
                    <a:pt x="2607406" y="173763"/>
                  </a:cubicBezTo>
                  <a:cubicBezTo>
                    <a:pt x="2607406" y="269553"/>
                    <a:pt x="2529434" y="347525"/>
                    <a:pt x="2433643" y="347525"/>
                  </a:cubicBezTo>
                  <a:lnTo>
                    <a:pt x="173933" y="347525"/>
                  </a:lnTo>
                  <a:close/>
                </a:path>
              </a:pathLst>
            </a:custGeom>
            <a:solidFill>
              <a:srgbClr val="E5E9F7"/>
            </a:solidFill>
            <a:ln w="11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5A079A84-CA4F-E1EA-4D5B-E83E7AB1D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6192" y="555443"/>
            <a:ext cx="8778986" cy="2971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E13CD27-2404-ECD3-55E4-2FF8ADB7ABD4}"/>
              </a:ext>
            </a:extLst>
          </p:cNvPr>
          <p:cNvSpPr txBox="1"/>
          <p:nvPr/>
        </p:nvSpPr>
        <p:spPr>
          <a:xfrm>
            <a:off x="5951524" y="1288613"/>
            <a:ext cx="2045885" cy="350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Modes of Support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86E46B-2142-07BC-B61C-57150296D4D7}"/>
              </a:ext>
            </a:extLst>
          </p:cNvPr>
          <p:cNvSpPr txBox="1"/>
          <p:nvPr/>
        </p:nvSpPr>
        <p:spPr>
          <a:xfrm>
            <a:off x="1542934" y="1279370"/>
            <a:ext cx="2794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Participants in the TEI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820D9E7F-6BEA-A020-097D-3B3BB5155E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70824" y="1892741"/>
            <a:ext cx="2966397" cy="936757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D758F4C-135D-F1B6-3E4C-FBC302B9A1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91268" y="1892741"/>
            <a:ext cx="2966396" cy="967982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E9798562-2393-F812-8B10-9CB88A3505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04418" y="2992409"/>
            <a:ext cx="2056088" cy="14344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A2C7D593-495B-4253-6C61-867C292AD3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03789" y="3384199"/>
            <a:ext cx="2115858" cy="286896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0A1E850-59A8-358C-23F5-B29F081938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03789" y="3859543"/>
            <a:ext cx="2223445" cy="28689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E45187B7-5A5D-5A09-ECF9-A5C6EA096965}"/>
              </a:ext>
            </a:extLst>
          </p:cNvPr>
          <p:cNvSpPr txBox="1"/>
          <p:nvPr/>
        </p:nvSpPr>
        <p:spPr>
          <a:xfrm>
            <a:off x="1874151" y="4351629"/>
            <a:ext cx="565408" cy="22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France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DCF575A-1E3E-D9D9-3CC3-7090DC1A2CB7}"/>
              </a:ext>
            </a:extLst>
          </p:cNvPr>
          <p:cNvSpPr txBox="1"/>
          <p:nvPr/>
        </p:nvSpPr>
        <p:spPr>
          <a:xfrm>
            <a:off x="1903789" y="4825075"/>
            <a:ext cx="421960" cy="22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Italy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748BE4-666F-EADA-D9D7-9D2729105CAD}"/>
              </a:ext>
            </a:extLst>
          </p:cNvPr>
          <p:cNvSpPr txBox="1"/>
          <p:nvPr/>
        </p:nvSpPr>
        <p:spPr>
          <a:xfrm>
            <a:off x="1903789" y="5305425"/>
            <a:ext cx="1115292" cy="22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The Netherlands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05CA19-DD2B-E69D-E229-38BCBA5AC310}"/>
              </a:ext>
            </a:extLst>
          </p:cNvPr>
          <p:cNvSpPr txBox="1"/>
          <p:nvPr/>
        </p:nvSpPr>
        <p:spPr>
          <a:xfrm>
            <a:off x="1903789" y="5778871"/>
            <a:ext cx="517592" cy="22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Spain</a:t>
            </a: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6FDD1BBB-9052-78C8-8897-C3C74564A84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112191" y="3176267"/>
            <a:ext cx="1063906" cy="143447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B4EC81C2-E23A-CFFB-C8E8-A7201EE985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112191" y="3764036"/>
            <a:ext cx="2247352" cy="29885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11C0B63E-06D8-F3C7-EDF0-061081AF5AA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112191" y="4493673"/>
            <a:ext cx="2247352" cy="29885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8468DDB8-A035-B450-ED27-C95E0DB06C9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112191" y="5156000"/>
            <a:ext cx="2247352" cy="29885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9127F32-1A12-DA62-3D81-73E710D144A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5CE6AC-1F95-DB19-5415-AB23735EB95F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796FB4-6D45-0F34-DC35-9C6764374C7C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09" name="Graphic 1208">
            <a:extLst>
              <a:ext uri="{FF2B5EF4-FFF2-40B4-BE49-F238E27FC236}">
                <a16:creationId xmlns:a16="http://schemas.microsoft.com/office/drawing/2014/main" id="{5D176946-8F8E-CF84-A256-E50E68AE3E7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397384" y="2862944"/>
            <a:ext cx="447976" cy="3247827"/>
          </a:xfrm>
          <a:prstGeom prst="rect">
            <a:avLst/>
          </a:prstGeom>
        </p:spPr>
      </p:pic>
      <p:pic>
        <p:nvPicPr>
          <p:cNvPr id="1139" name="Picture 1138" descr="Text&#10;&#10;Description automatically generated with medium confidence">
            <a:extLst>
              <a:ext uri="{FF2B5EF4-FFF2-40B4-BE49-F238E27FC236}">
                <a16:creationId xmlns:a16="http://schemas.microsoft.com/office/drawing/2014/main" id="{FF275D54-C140-1163-EDDE-F3ECF1B5FE30}"/>
              </a:ext>
            </a:extLst>
          </p:cNvPr>
          <p:cNvPicPr>
            <a:picLocks noChangeAspect="1"/>
          </p:cNvPicPr>
          <p:nvPr/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90" y="2994992"/>
            <a:ext cx="339695" cy="190229"/>
          </a:xfrm>
          <a:prstGeom prst="rect">
            <a:avLst/>
          </a:prstGeom>
        </p:spPr>
      </p:pic>
      <p:pic>
        <p:nvPicPr>
          <p:cNvPr id="1202" name="Picture 1201">
            <a:extLst>
              <a:ext uri="{FF2B5EF4-FFF2-40B4-BE49-F238E27FC236}">
                <a16:creationId xmlns:a16="http://schemas.microsoft.com/office/drawing/2014/main" id="{BE67B4E9-6C77-2474-07CD-5D2C8DB85228}"/>
              </a:ext>
            </a:extLst>
          </p:cNvPr>
          <p:cNvPicPr>
            <a:picLocks noChangeAspect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7079" y="3416312"/>
            <a:ext cx="287190" cy="287190"/>
          </a:xfrm>
          <a:prstGeom prst="rect">
            <a:avLst/>
          </a:prstGeom>
        </p:spPr>
      </p:pic>
      <p:pic>
        <p:nvPicPr>
          <p:cNvPr id="1203" name="Picture 1202">
            <a:extLst>
              <a:ext uri="{FF2B5EF4-FFF2-40B4-BE49-F238E27FC236}">
                <a16:creationId xmlns:a16="http://schemas.microsoft.com/office/drawing/2014/main" id="{375DAE62-0F4E-FCB0-B800-D426EB0F0815}"/>
              </a:ext>
            </a:extLst>
          </p:cNvPr>
          <p:cNvPicPr>
            <a:picLocks noChangeAspect="1"/>
          </p:cNvPicPr>
          <p:nvPr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3815" y="3939181"/>
            <a:ext cx="273717" cy="166321"/>
          </a:xfrm>
          <a:prstGeom prst="rect">
            <a:avLst/>
          </a:prstGeom>
        </p:spPr>
      </p:pic>
      <p:pic>
        <p:nvPicPr>
          <p:cNvPr id="1204" name="Picture 1203">
            <a:extLst>
              <a:ext uri="{FF2B5EF4-FFF2-40B4-BE49-F238E27FC236}">
                <a16:creationId xmlns:a16="http://schemas.microsoft.com/office/drawing/2014/main" id="{2FD99B28-1F3F-33E3-ED38-ED32DB3E5AB1}"/>
              </a:ext>
            </a:extLst>
          </p:cNvPr>
          <p:cNvPicPr>
            <a:picLocks noChangeAspect="1"/>
          </p:cNvPicPr>
          <p:nvPr/>
        </p:nvPicPr>
        <p:blipFill>
          <a:blip r:embed="rId3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736" y="4379783"/>
            <a:ext cx="298755" cy="198808"/>
          </a:xfrm>
          <a:prstGeom prst="rect">
            <a:avLst/>
          </a:prstGeom>
        </p:spPr>
      </p:pic>
      <p:pic>
        <p:nvPicPr>
          <p:cNvPr id="1205" name="Picture 1204">
            <a:extLst>
              <a:ext uri="{FF2B5EF4-FFF2-40B4-BE49-F238E27FC236}">
                <a16:creationId xmlns:a16="http://schemas.microsoft.com/office/drawing/2014/main" id="{16E256B8-A368-DE28-69D3-8F78C8C8A803}"/>
              </a:ext>
            </a:extLst>
          </p:cNvPr>
          <p:cNvPicPr>
            <a:picLocks noChangeAspect="1"/>
          </p:cNvPicPr>
          <p:nvPr/>
        </p:nvPicPr>
        <p:blipFill>
          <a:blip r:embed="rId3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9868" y="4870252"/>
            <a:ext cx="277077" cy="184382"/>
          </a:xfrm>
          <a:prstGeom prst="rect">
            <a:avLst/>
          </a:prstGeom>
        </p:spPr>
      </p:pic>
      <p:pic>
        <p:nvPicPr>
          <p:cNvPr id="1206" name="Picture 1205">
            <a:extLst>
              <a:ext uri="{FF2B5EF4-FFF2-40B4-BE49-F238E27FC236}">
                <a16:creationId xmlns:a16="http://schemas.microsoft.com/office/drawing/2014/main" id="{30A6C77E-A4C0-999E-6965-358A41031F45}"/>
              </a:ext>
            </a:extLst>
          </p:cNvPr>
          <p:cNvPicPr>
            <a:picLocks noChangeAspect="1"/>
          </p:cNvPicPr>
          <p:nvPr/>
        </p:nvPicPr>
        <p:blipFill>
          <a:blip r:embed="rId3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386" y="5773153"/>
            <a:ext cx="298755" cy="198808"/>
          </a:xfrm>
          <a:prstGeom prst="rect">
            <a:avLst/>
          </a:prstGeom>
        </p:spPr>
      </p:pic>
      <p:pic>
        <p:nvPicPr>
          <p:cNvPr id="1207" name="Picture 1206">
            <a:extLst>
              <a:ext uri="{FF2B5EF4-FFF2-40B4-BE49-F238E27FC236}">
                <a16:creationId xmlns:a16="http://schemas.microsoft.com/office/drawing/2014/main" id="{9D134BF1-588E-648B-D107-BF2CFB859246}"/>
              </a:ext>
            </a:extLst>
          </p:cNvPr>
          <p:cNvPicPr>
            <a:picLocks noChangeAspect="1"/>
          </p:cNvPicPr>
          <p:nvPr/>
        </p:nvPicPr>
        <p:blipFill>
          <a:blip r:embed="rId3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3386" y="5318979"/>
            <a:ext cx="298755" cy="19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1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22AEF32-919B-9B41-A230-F9B7F626C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8043EA7-509D-D16E-4C4C-1C56159C4210}"/>
              </a:ext>
            </a:extLst>
          </p:cNvPr>
          <p:cNvSpPr/>
          <p:nvPr/>
        </p:nvSpPr>
        <p:spPr>
          <a:xfrm>
            <a:off x="4681449" y="3039050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7 h 566956"/>
              <a:gd name="connsiteX3" fmla="*/ 1 w 2068844"/>
              <a:gd name="connsiteY3" fmla="*/ 566957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7"/>
                </a:lnTo>
                <a:lnTo>
                  <a:pt x="1" y="566957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30E1628-F4F5-D73D-73EF-9810FF0BA386}"/>
              </a:ext>
            </a:extLst>
          </p:cNvPr>
          <p:cNvSpPr/>
          <p:nvPr/>
        </p:nvSpPr>
        <p:spPr>
          <a:xfrm>
            <a:off x="6884731" y="3039050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7 h 566956"/>
              <a:gd name="connsiteX3" fmla="*/ 0 w 2068844"/>
              <a:gd name="connsiteY3" fmla="*/ 566957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7"/>
                </a:lnTo>
                <a:lnTo>
                  <a:pt x="0" y="566957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018846C-9F3E-537D-BC4D-D6A5AF807F42}"/>
              </a:ext>
            </a:extLst>
          </p:cNvPr>
          <p:cNvSpPr/>
          <p:nvPr/>
        </p:nvSpPr>
        <p:spPr>
          <a:xfrm>
            <a:off x="4681449" y="2666727"/>
            <a:ext cx="2068844" cy="269544"/>
          </a:xfrm>
          <a:custGeom>
            <a:avLst/>
            <a:gdLst>
              <a:gd name="connsiteX0" fmla="*/ 0 w 2068844"/>
              <a:gd name="connsiteY0" fmla="*/ 0 h 269544"/>
              <a:gd name="connsiteX1" fmla="*/ 2068845 w 2068844"/>
              <a:gd name="connsiteY1" fmla="*/ 0 h 269544"/>
              <a:gd name="connsiteX2" fmla="*/ 2068845 w 2068844"/>
              <a:gd name="connsiteY2" fmla="*/ 269544 h 269544"/>
              <a:gd name="connsiteX3" fmla="*/ 1 w 2068844"/>
              <a:gd name="connsiteY3" fmla="*/ 269544 h 2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269544">
                <a:moveTo>
                  <a:pt x="0" y="0"/>
                </a:moveTo>
                <a:lnTo>
                  <a:pt x="2068845" y="0"/>
                </a:lnTo>
                <a:lnTo>
                  <a:pt x="2068845" y="269544"/>
                </a:lnTo>
                <a:lnTo>
                  <a:pt x="1" y="269544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912CCA-64CF-782C-C20A-D288BB929336}"/>
              </a:ext>
            </a:extLst>
          </p:cNvPr>
          <p:cNvSpPr/>
          <p:nvPr/>
        </p:nvSpPr>
        <p:spPr>
          <a:xfrm>
            <a:off x="6884731" y="2666727"/>
            <a:ext cx="2068844" cy="269544"/>
          </a:xfrm>
          <a:custGeom>
            <a:avLst/>
            <a:gdLst>
              <a:gd name="connsiteX0" fmla="*/ 0 w 2068844"/>
              <a:gd name="connsiteY0" fmla="*/ 0 h 269544"/>
              <a:gd name="connsiteX1" fmla="*/ 2068845 w 2068844"/>
              <a:gd name="connsiteY1" fmla="*/ 0 h 269544"/>
              <a:gd name="connsiteX2" fmla="*/ 2068845 w 2068844"/>
              <a:gd name="connsiteY2" fmla="*/ 269544 h 269544"/>
              <a:gd name="connsiteX3" fmla="*/ 0 w 2068844"/>
              <a:gd name="connsiteY3" fmla="*/ 269544 h 2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269544">
                <a:moveTo>
                  <a:pt x="0" y="0"/>
                </a:moveTo>
                <a:lnTo>
                  <a:pt x="2068845" y="0"/>
                </a:lnTo>
                <a:lnTo>
                  <a:pt x="2068845" y="269544"/>
                </a:lnTo>
                <a:lnTo>
                  <a:pt x="0" y="269544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1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C62ED48-806B-F5AA-EFDF-8335560F65CC}"/>
              </a:ext>
            </a:extLst>
          </p:cNvPr>
          <p:cNvSpPr/>
          <p:nvPr/>
        </p:nvSpPr>
        <p:spPr>
          <a:xfrm>
            <a:off x="4681449" y="3673449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7 h 566956"/>
              <a:gd name="connsiteX3" fmla="*/ 1 w 2068844"/>
              <a:gd name="connsiteY3" fmla="*/ 566957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7"/>
                </a:lnTo>
                <a:lnTo>
                  <a:pt x="1" y="566957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463771C-A5DE-D91A-DB00-5E6F33E54E87}"/>
              </a:ext>
            </a:extLst>
          </p:cNvPr>
          <p:cNvSpPr/>
          <p:nvPr/>
        </p:nvSpPr>
        <p:spPr>
          <a:xfrm>
            <a:off x="6884731" y="3673449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7 h 566956"/>
              <a:gd name="connsiteX3" fmla="*/ 0 w 2068844"/>
              <a:gd name="connsiteY3" fmla="*/ 566957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7"/>
                </a:lnTo>
                <a:lnTo>
                  <a:pt x="0" y="566957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083F41D-EB50-C573-A08F-005C735C1276}"/>
              </a:ext>
            </a:extLst>
          </p:cNvPr>
          <p:cNvSpPr/>
          <p:nvPr/>
        </p:nvSpPr>
        <p:spPr>
          <a:xfrm>
            <a:off x="4681449" y="4307736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6 h 566956"/>
              <a:gd name="connsiteX3" fmla="*/ 1 w 2068844"/>
              <a:gd name="connsiteY3" fmla="*/ 566956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6"/>
                </a:lnTo>
                <a:lnTo>
                  <a:pt x="1" y="566956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3093D78-FDD3-B387-DCBC-520FE1D7C76A}"/>
              </a:ext>
            </a:extLst>
          </p:cNvPr>
          <p:cNvSpPr/>
          <p:nvPr/>
        </p:nvSpPr>
        <p:spPr>
          <a:xfrm>
            <a:off x="6884731" y="4307736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6 h 566956"/>
              <a:gd name="connsiteX3" fmla="*/ 0 w 2068844"/>
              <a:gd name="connsiteY3" fmla="*/ 566956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6"/>
                </a:lnTo>
                <a:lnTo>
                  <a:pt x="0" y="566956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8B1AC2-36A1-44EA-9FDA-E429C649E65A}"/>
              </a:ext>
            </a:extLst>
          </p:cNvPr>
          <p:cNvSpPr/>
          <p:nvPr/>
        </p:nvSpPr>
        <p:spPr>
          <a:xfrm>
            <a:off x="4681449" y="4942134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6 h 566956"/>
              <a:gd name="connsiteX3" fmla="*/ 1 w 2068844"/>
              <a:gd name="connsiteY3" fmla="*/ 566956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6"/>
                </a:lnTo>
                <a:lnTo>
                  <a:pt x="1" y="566956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2542B1-8406-75BE-A8F2-94D58B374CF5}"/>
              </a:ext>
            </a:extLst>
          </p:cNvPr>
          <p:cNvSpPr/>
          <p:nvPr/>
        </p:nvSpPr>
        <p:spPr>
          <a:xfrm>
            <a:off x="6884731" y="4942134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6 h 566956"/>
              <a:gd name="connsiteX3" fmla="*/ 0 w 2068844"/>
              <a:gd name="connsiteY3" fmla="*/ 566956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6"/>
                </a:lnTo>
                <a:lnTo>
                  <a:pt x="0" y="566956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BE382F1-DE29-25A4-F169-E1B2BAE000B7}"/>
              </a:ext>
            </a:extLst>
          </p:cNvPr>
          <p:cNvSpPr/>
          <p:nvPr/>
        </p:nvSpPr>
        <p:spPr>
          <a:xfrm>
            <a:off x="4681449" y="5576532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6 h 566956"/>
              <a:gd name="connsiteX3" fmla="*/ 1 w 2068844"/>
              <a:gd name="connsiteY3" fmla="*/ 566956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6"/>
                </a:lnTo>
                <a:lnTo>
                  <a:pt x="1" y="566956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94151A6-133F-7944-D250-1D20C2B27372}"/>
              </a:ext>
            </a:extLst>
          </p:cNvPr>
          <p:cNvSpPr/>
          <p:nvPr/>
        </p:nvSpPr>
        <p:spPr>
          <a:xfrm>
            <a:off x="6884731" y="5576532"/>
            <a:ext cx="2068844" cy="566956"/>
          </a:xfrm>
          <a:custGeom>
            <a:avLst/>
            <a:gdLst>
              <a:gd name="connsiteX0" fmla="*/ 0 w 2068844"/>
              <a:gd name="connsiteY0" fmla="*/ 0 h 566956"/>
              <a:gd name="connsiteX1" fmla="*/ 2068845 w 2068844"/>
              <a:gd name="connsiteY1" fmla="*/ 0 h 566956"/>
              <a:gd name="connsiteX2" fmla="*/ 2068845 w 2068844"/>
              <a:gd name="connsiteY2" fmla="*/ 566956 h 566956"/>
              <a:gd name="connsiteX3" fmla="*/ 0 w 2068844"/>
              <a:gd name="connsiteY3" fmla="*/ 566956 h 56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844" h="566956">
                <a:moveTo>
                  <a:pt x="0" y="0"/>
                </a:moveTo>
                <a:lnTo>
                  <a:pt x="2068845" y="0"/>
                </a:lnTo>
                <a:lnTo>
                  <a:pt x="2068845" y="566956"/>
                </a:lnTo>
                <a:lnTo>
                  <a:pt x="0" y="566956"/>
                </a:lnTo>
                <a:close/>
              </a:path>
            </a:pathLst>
          </a:custGeom>
          <a:noFill/>
          <a:ln w="33429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1060957-09D0-DB0E-5F4F-9FC0164A61C7}"/>
              </a:ext>
            </a:extLst>
          </p:cNvPr>
          <p:cNvSpPr/>
          <p:nvPr/>
        </p:nvSpPr>
        <p:spPr>
          <a:xfrm>
            <a:off x="5425983" y="1938580"/>
            <a:ext cx="2782947" cy="599061"/>
          </a:xfrm>
          <a:custGeom>
            <a:avLst/>
            <a:gdLst>
              <a:gd name="connsiteX0" fmla="*/ 0 w 2782947"/>
              <a:gd name="connsiteY0" fmla="*/ 599061 h 599061"/>
              <a:gd name="connsiteX1" fmla="*/ 2183887 w 2782947"/>
              <a:gd name="connsiteY1" fmla="*/ 599061 h 599061"/>
              <a:gd name="connsiteX2" fmla="*/ 2782947 w 2782947"/>
              <a:gd name="connsiteY2" fmla="*/ 0 h 599061"/>
              <a:gd name="connsiteX3" fmla="*/ 2782947 w 2782947"/>
              <a:gd name="connsiteY3" fmla="*/ 0 h 599061"/>
              <a:gd name="connsiteX4" fmla="*/ 599061 w 2782947"/>
              <a:gd name="connsiteY4" fmla="*/ 0 h 599061"/>
              <a:gd name="connsiteX5" fmla="*/ 0 w 2782947"/>
              <a:gd name="connsiteY5" fmla="*/ 599061 h 599061"/>
              <a:gd name="connsiteX6" fmla="*/ 0 w 2782947"/>
              <a:gd name="connsiteY6" fmla="*/ 599061 h 59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2947" h="599061">
                <a:moveTo>
                  <a:pt x="0" y="599061"/>
                </a:moveTo>
                <a:lnTo>
                  <a:pt x="2183887" y="599061"/>
                </a:lnTo>
                <a:cubicBezTo>
                  <a:pt x="2514741" y="599061"/>
                  <a:pt x="2782947" y="330855"/>
                  <a:pt x="2782947" y="0"/>
                </a:cubicBezTo>
                <a:lnTo>
                  <a:pt x="2782947" y="0"/>
                </a:lnTo>
                <a:cubicBezTo>
                  <a:pt x="2782947" y="0"/>
                  <a:pt x="599061" y="0"/>
                  <a:pt x="599061" y="0"/>
                </a:cubicBezTo>
                <a:cubicBezTo>
                  <a:pt x="268206" y="0"/>
                  <a:pt x="0" y="268206"/>
                  <a:pt x="0" y="599061"/>
                </a:cubicBezTo>
                <a:lnTo>
                  <a:pt x="0" y="599061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FC70AB-7B4C-EAB7-A018-BF2A62792737}"/>
              </a:ext>
            </a:extLst>
          </p:cNvPr>
          <p:cNvSpPr txBox="1"/>
          <p:nvPr/>
        </p:nvSpPr>
        <p:spPr>
          <a:xfrm>
            <a:off x="5809234" y="2065198"/>
            <a:ext cx="1882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Cooperation Areas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41774D-6B84-0307-C054-3706BDDD915F}"/>
              </a:ext>
            </a:extLst>
          </p:cNvPr>
          <p:cNvSpPr txBox="1"/>
          <p:nvPr/>
        </p:nvSpPr>
        <p:spPr>
          <a:xfrm>
            <a:off x="4844017" y="2629869"/>
            <a:ext cx="1779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Cooperation Area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CFADEA-A13F-9B03-C33C-A2755648F767}"/>
              </a:ext>
            </a:extLst>
          </p:cNvPr>
          <p:cNvSpPr txBox="1"/>
          <p:nvPr/>
        </p:nvSpPr>
        <p:spPr>
          <a:xfrm>
            <a:off x="6945485" y="2620929"/>
            <a:ext cx="19399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Example Measures</a:t>
            </a:r>
          </a:p>
        </p:txBody>
      </p:sp>
      <p:sp>
        <p:nvSpPr>
          <p:cNvPr id="292" name="Freeform: Shape 291">
            <a:extLst>
              <a:ext uri="{FF2B5EF4-FFF2-40B4-BE49-F238E27FC236}">
                <a16:creationId xmlns:a16="http://schemas.microsoft.com/office/drawing/2014/main" id="{45A60ECE-77D9-6B64-23C5-24540EDCAA95}"/>
              </a:ext>
            </a:extLst>
          </p:cNvPr>
          <p:cNvSpPr/>
          <p:nvPr/>
        </p:nvSpPr>
        <p:spPr>
          <a:xfrm>
            <a:off x="1101798" y="1938580"/>
            <a:ext cx="2782947" cy="599061"/>
          </a:xfrm>
          <a:custGeom>
            <a:avLst/>
            <a:gdLst>
              <a:gd name="connsiteX0" fmla="*/ 2782947 w 2782947"/>
              <a:gd name="connsiteY0" fmla="*/ 599061 h 599061"/>
              <a:gd name="connsiteX1" fmla="*/ 599061 w 2782947"/>
              <a:gd name="connsiteY1" fmla="*/ 599061 h 599061"/>
              <a:gd name="connsiteX2" fmla="*/ 0 w 2782947"/>
              <a:gd name="connsiteY2" fmla="*/ 0 h 599061"/>
              <a:gd name="connsiteX3" fmla="*/ 0 w 2782947"/>
              <a:gd name="connsiteY3" fmla="*/ 0 h 599061"/>
              <a:gd name="connsiteX4" fmla="*/ 2183886 w 2782947"/>
              <a:gd name="connsiteY4" fmla="*/ 0 h 599061"/>
              <a:gd name="connsiteX5" fmla="*/ 2782947 w 2782947"/>
              <a:gd name="connsiteY5" fmla="*/ 599061 h 599061"/>
              <a:gd name="connsiteX6" fmla="*/ 2782947 w 2782947"/>
              <a:gd name="connsiteY6" fmla="*/ 599061 h 599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2947" h="599061">
                <a:moveTo>
                  <a:pt x="2782947" y="599061"/>
                </a:moveTo>
                <a:lnTo>
                  <a:pt x="599061" y="599061"/>
                </a:lnTo>
                <a:cubicBezTo>
                  <a:pt x="268206" y="599061"/>
                  <a:pt x="0" y="330855"/>
                  <a:pt x="0" y="0"/>
                </a:cubicBezTo>
                <a:lnTo>
                  <a:pt x="0" y="0"/>
                </a:lnTo>
                <a:cubicBezTo>
                  <a:pt x="0" y="0"/>
                  <a:pt x="2183886" y="0"/>
                  <a:pt x="2183886" y="0"/>
                </a:cubicBezTo>
                <a:cubicBezTo>
                  <a:pt x="2514741" y="0"/>
                  <a:pt x="2782947" y="268206"/>
                  <a:pt x="2782947" y="599061"/>
                </a:cubicBezTo>
                <a:lnTo>
                  <a:pt x="2782947" y="599061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9FC71F5D-5C79-9CF2-7B5D-522250295276}"/>
              </a:ext>
            </a:extLst>
          </p:cNvPr>
          <p:cNvSpPr txBox="1"/>
          <p:nvPr/>
        </p:nvSpPr>
        <p:spPr>
          <a:xfrm>
            <a:off x="1890229" y="2065198"/>
            <a:ext cx="1117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TEI Pillars</a:t>
            </a:r>
          </a:p>
        </p:txBody>
      </p:sp>
      <p:grpSp>
        <p:nvGrpSpPr>
          <p:cNvPr id="294" name="Graphic 2">
            <a:extLst>
              <a:ext uri="{FF2B5EF4-FFF2-40B4-BE49-F238E27FC236}">
                <a16:creationId xmlns:a16="http://schemas.microsoft.com/office/drawing/2014/main" id="{9D470642-F86C-C3CD-6F66-0D5CED905FD5}"/>
              </a:ext>
            </a:extLst>
          </p:cNvPr>
          <p:cNvGrpSpPr/>
          <p:nvPr/>
        </p:nvGrpSpPr>
        <p:grpSpPr>
          <a:xfrm>
            <a:off x="884210" y="3095679"/>
            <a:ext cx="3218131" cy="1956925"/>
            <a:chOff x="884210" y="3095679"/>
            <a:chExt cx="3218131" cy="1956925"/>
          </a:xfrm>
        </p:grpSpPr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168ABC7-BC4A-B48B-55C6-AC589B97DAA7}"/>
                </a:ext>
              </a:extLst>
            </p:cNvPr>
            <p:cNvSpPr/>
            <p:nvPr/>
          </p:nvSpPr>
          <p:spPr>
            <a:xfrm>
              <a:off x="988438" y="3825834"/>
              <a:ext cx="3113903" cy="441771"/>
            </a:xfrm>
            <a:custGeom>
              <a:avLst/>
              <a:gdLst>
                <a:gd name="connsiteX0" fmla="*/ 3113904 w 3113903"/>
                <a:gd name="connsiteY0" fmla="*/ 220830 h 441771"/>
                <a:gd name="connsiteX1" fmla="*/ 3113904 w 3113903"/>
                <a:gd name="connsiteY1" fmla="*/ 220830 h 441771"/>
                <a:gd name="connsiteX2" fmla="*/ 2893074 w 3113903"/>
                <a:gd name="connsiteY2" fmla="*/ 441771 h 441771"/>
                <a:gd name="connsiteX3" fmla="*/ 221044 w 3113903"/>
                <a:gd name="connsiteY3" fmla="*/ 441771 h 441771"/>
                <a:gd name="connsiteX4" fmla="*/ 8686 w 3113903"/>
                <a:gd name="connsiteY4" fmla="*/ 160077 h 441771"/>
                <a:gd name="connsiteX5" fmla="*/ 88055 w 3113903"/>
                <a:gd name="connsiteY5" fmla="*/ 44478 h 441771"/>
                <a:gd name="connsiteX6" fmla="*/ 221044 w 3113903"/>
                <a:gd name="connsiteY6" fmla="*/ 0 h 441771"/>
                <a:gd name="connsiteX7" fmla="*/ 2892963 w 3113903"/>
                <a:gd name="connsiteY7" fmla="*/ 0 h 441771"/>
                <a:gd name="connsiteX8" fmla="*/ 3113792 w 3113903"/>
                <a:gd name="connsiteY8" fmla="*/ 220830 h 4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3903" h="441771">
                  <a:moveTo>
                    <a:pt x="3113904" y="220830"/>
                  </a:moveTo>
                  <a:lnTo>
                    <a:pt x="3113904" y="220830"/>
                  </a:lnTo>
                  <a:cubicBezTo>
                    <a:pt x="3113904" y="342894"/>
                    <a:pt x="3015027" y="441771"/>
                    <a:pt x="2893074" y="441771"/>
                  </a:cubicBezTo>
                  <a:lnTo>
                    <a:pt x="221044" y="441771"/>
                  </a:lnTo>
                  <a:cubicBezTo>
                    <a:pt x="74232" y="441771"/>
                    <a:pt x="-31779" y="301203"/>
                    <a:pt x="8686" y="160077"/>
                  </a:cubicBezTo>
                  <a:cubicBezTo>
                    <a:pt x="22286" y="112589"/>
                    <a:pt x="50711" y="72681"/>
                    <a:pt x="88055" y="44478"/>
                  </a:cubicBezTo>
                  <a:cubicBezTo>
                    <a:pt x="125399" y="16275"/>
                    <a:pt x="171772" y="0"/>
                    <a:pt x="221044" y="0"/>
                  </a:cubicBezTo>
                  <a:lnTo>
                    <a:pt x="2892963" y="0"/>
                  </a:lnTo>
                  <a:cubicBezTo>
                    <a:pt x="3014915" y="0"/>
                    <a:pt x="3113792" y="98877"/>
                    <a:pt x="3113792" y="220830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7E21B316-2F04-6605-DDD2-EE707D8730AE}"/>
                </a:ext>
              </a:extLst>
            </p:cNvPr>
            <p:cNvSpPr/>
            <p:nvPr/>
          </p:nvSpPr>
          <p:spPr>
            <a:xfrm>
              <a:off x="1432095" y="3769316"/>
              <a:ext cx="207230" cy="129421"/>
            </a:xfrm>
            <a:custGeom>
              <a:avLst/>
              <a:gdLst>
                <a:gd name="connsiteX0" fmla="*/ 73796 w 207230"/>
                <a:gd name="connsiteY0" fmla="*/ 0 h 129421"/>
                <a:gd name="connsiteX1" fmla="*/ 207230 w 207230"/>
                <a:gd name="connsiteY1" fmla="*/ 129421 h 129421"/>
                <a:gd name="connsiteX2" fmla="*/ 0 w 207230"/>
                <a:gd name="connsiteY2" fmla="*/ 125743 h 129421"/>
                <a:gd name="connsiteX3" fmla="*/ 73796 w 207230"/>
                <a:gd name="connsiteY3" fmla="*/ 0 h 12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230" h="129421">
                  <a:moveTo>
                    <a:pt x="73796" y="0"/>
                  </a:moveTo>
                  <a:lnTo>
                    <a:pt x="207230" y="129421"/>
                  </a:lnTo>
                  <a:lnTo>
                    <a:pt x="0" y="125743"/>
                  </a:lnTo>
                  <a:lnTo>
                    <a:pt x="73796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2FDE11C5-8D3C-3F27-8A94-C6155BD79D5A}"/>
                </a:ext>
              </a:extLst>
            </p:cNvPr>
            <p:cNvSpPr/>
            <p:nvPr/>
          </p:nvSpPr>
          <p:spPr>
            <a:xfrm>
              <a:off x="884210" y="3825834"/>
              <a:ext cx="3113903" cy="441771"/>
            </a:xfrm>
            <a:custGeom>
              <a:avLst/>
              <a:gdLst>
                <a:gd name="connsiteX0" fmla="*/ 3113904 w 3113903"/>
                <a:gd name="connsiteY0" fmla="*/ 220830 h 441771"/>
                <a:gd name="connsiteX1" fmla="*/ 3113904 w 3113903"/>
                <a:gd name="connsiteY1" fmla="*/ 220830 h 441771"/>
                <a:gd name="connsiteX2" fmla="*/ 2893074 w 3113903"/>
                <a:gd name="connsiteY2" fmla="*/ 441771 h 441771"/>
                <a:gd name="connsiteX3" fmla="*/ 221044 w 3113903"/>
                <a:gd name="connsiteY3" fmla="*/ 441771 h 441771"/>
                <a:gd name="connsiteX4" fmla="*/ 8686 w 3113903"/>
                <a:gd name="connsiteY4" fmla="*/ 160077 h 441771"/>
                <a:gd name="connsiteX5" fmla="*/ 88055 w 3113903"/>
                <a:gd name="connsiteY5" fmla="*/ 44478 h 441771"/>
                <a:gd name="connsiteX6" fmla="*/ 221044 w 3113903"/>
                <a:gd name="connsiteY6" fmla="*/ 0 h 441771"/>
                <a:gd name="connsiteX7" fmla="*/ 2892963 w 3113903"/>
                <a:gd name="connsiteY7" fmla="*/ 0 h 441771"/>
                <a:gd name="connsiteX8" fmla="*/ 3113792 w 3113903"/>
                <a:gd name="connsiteY8" fmla="*/ 220830 h 4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3903" h="441771">
                  <a:moveTo>
                    <a:pt x="3113904" y="220830"/>
                  </a:moveTo>
                  <a:lnTo>
                    <a:pt x="3113904" y="220830"/>
                  </a:lnTo>
                  <a:cubicBezTo>
                    <a:pt x="3113904" y="342894"/>
                    <a:pt x="3015027" y="441771"/>
                    <a:pt x="2893074" y="441771"/>
                  </a:cubicBezTo>
                  <a:lnTo>
                    <a:pt x="221044" y="441771"/>
                  </a:lnTo>
                  <a:cubicBezTo>
                    <a:pt x="74232" y="441771"/>
                    <a:pt x="-31779" y="301203"/>
                    <a:pt x="8686" y="160077"/>
                  </a:cubicBezTo>
                  <a:cubicBezTo>
                    <a:pt x="22286" y="112589"/>
                    <a:pt x="50711" y="72681"/>
                    <a:pt x="88055" y="44478"/>
                  </a:cubicBezTo>
                  <a:cubicBezTo>
                    <a:pt x="125399" y="16275"/>
                    <a:pt x="171772" y="0"/>
                    <a:pt x="221044" y="0"/>
                  </a:cubicBezTo>
                  <a:lnTo>
                    <a:pt x="2892963" y="0"/>
                  </a:lnTo>
                  <a:cubicBezTo>
                    <a:pt x="3014915" y="0"/>
                    <a:pt x="3113792" y="98877"/>
                    <a:pt x="3113792" y="220830"/>
                  </a:cubicBez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AE075CB2-8D88-FBCF-18E6-DF8910F0740E}"/>
                </a:ext>
              </a:extLst>
            </p:cNvPr>
            <p:cNvSpPr/>
            <p:nvPr/>
          </p:nvSpPr>
          <p:spPr>
            <a:xfrm>
              <a:off x="899635" y="3841329"/>
              <a:ext cx="3082984" cy="410893"/>
            </a:xfrm>
            <a:custGeom>
              <a:avLst/>
              <a:gdLst>
                <a:gd name="connsiteX0" fmla="*/ 205619 w 3082984"/>
                <a:gd name="connsiteY0" fmla="*/ 410893 h 410893"/>
                <a:gd name="connsiteX1" fmla="*/ 41529 w 3082984"/>
                <a:gd name="connsiteY1" fmla="*/ 329071 h 410893"/>
                <a:gd name="connsiteX2" fmla="*/ 8087 w 3082984"/>
                <a:gd name="connsiteY2" fmla="*/ 148929 h 410893"/>
                <a:gd name="connsiteX3" fmla="*/ 81882 w 3082984"/>
                <a:gd name="connsiteY3" fmla="*/ 41468 h 410893"/>
                <a:gd name="connsiteX4" fmla="*/ 205619 w 3082984"/>
                <a:gd name="connsiteY4" fmla="*/ 0 h 410893"/>
                <a:gd name="connsiteX5" fmla="*/ 2877538 w 3082984"/>
                <a:gd name="connsiteY5" fmla="*/ 0 h 410893"/>
                <a:gd name="connsiteX6" fmla="*/ 3082984 w 3082984"/>
                <a:gd name="connsiteY6" fmla="*/ 205446 h 410893"/>
                <a:gd name="connsiteX7" fmla="*/ 2877538 w 3082984"/>
                <a:gd name="connsiteY7" fmla="*/ 410893 h 410893"/>
                <a:gd name="connsiteX8" fmla="*/ 205619 w 3082984"/>
                <a:gd name="connsiteY8" fmla="*/ 410893 h 4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984" h="410893">
                  <a:moveTo>
                    <a:pt x="205619" y="410893"/>
                  </a:moveTo>
                  <a:cubicBezTo>
                    <a:pt x="140518" y="410893"/>
                    <a:pt x="80768" y="381130"/>
                    <a:pt x="41529" y="329071"/>
                  </a:cubicBezTo>
                  <a:cubicBezTo>
                    <a:pt x="2402" y="277124"/>
                    <a:pt x="-9861" y="211466"/>
                    <a:pt x="8087" y="148929"/>
                  </a:cubicBezTo>
                  <a:cubicBezTo>
                    <a:pt x="20460" y="105677"/>
                    <a:pt x="45988" y="68556"/>
                    <a:pt x="81882" y="41468"/>
                  </a:cubicBezTo>
                  <a:cubicBezTo>
                    <a:pt x="117777" y="14380"/>
                    <a:pt x="160583" y="0"/>
                    <a:pt x="205619" y="0"/>
                  </a:cubicBezTo>
                  <a:lnTo>
                    <a:pt x="2877538" y="0"/>
                  </a:lnTo>
                  <a:cubicBezTo>
                    <a:pt x="2990795" y="0"/>
                    <a:pt x="3082984" y="92189"/>
                    <a:pt x="3082984" y="205446"/>
                  </a:cubicBezTo>
                  <a:cubicBezTo>
                    <a:pt x="3082984" y="318704"/>
                    <a:pt x="2990795" y="410893"/>
                    <a:pt x="2877538" y="410893"/>
                  </a:cubicBezTo>
                  <a:lnTo>
                    <a:pt x="205619" y="410893"/>
                  </a:ln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5AA4B172-D8FC-4D0E-1930-F7BAE373BFEF}"/>
                </a:ext>
              </a:extLst>
            </p:cNvPr>
            <p:cNvSpPr/>
            <p:nvPr/>
          </p:nvSpPr>
          <p:spPr>
            <a:xfrm>
              <a:off x="1105030" y="3825834"/>
              <a:ext cx="479115" cy="441882"/>
            </a:xfrm>
            <a:custGeom>
              <a:avLst/>
              <a:gdLst>
                <a:gd name="connsiteX0" fmla="*/ 479115 w 479115"/>
                <a:gd name="connsiteY0" fmla="*/ 0 h 441882"/>
                <a:gd name="connsiteX1" fmla="*/ 479115 w 479115"/>
                <a:gd name="connsiteY1" fmla="*/ 367084 h 441882"/>
                <a:gd name="connsiteX2" fmla="*/ 467187 w 479115"/>
                <a:gd name="connsiteY2" fmla="*/ 441883 h 441882"/>
                <a:gd name="connsiteX3" fmla="*/ 11928 w 479115"/>
                <a:gd name="connsiteY3" fmla="*/ 441883 h 441882"/>
                <a:gd name="connsiteX4" fmla="*/ 0 w 479115"/>
                <a:gd name="connsiteY4" fmla="*/ 367084 h 441882"/>
                <a:gd name="connsiteX5" fmla="*/ 0 w 479115"/>
                <a:gd name="connsiteY5" fmla="*/ 77809 h 441882"/>
                <a:gd name="connsiteX6" fmla="*/ 24747 w 479115"/>
                <a:gd name="connsiteY6" fmla="*/ 111 h 441882"/>
                <a:gd name="connsiteX7" fmla="*/ 479115 w 479115"/>
                <a:gd name="connsiteY7" fmla="*/ 111 h 44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115" h="441882">
                  <a:moveTo>
                    <a:pt x="479115" y="0"/>
                  </a:moveTo>
                  <a:lnTo>
                    <a:pt x="479115" y="367084"/>
                  </a:lnTo>
                  <a:cubicBezTo>
                    <a:pt x="479115" y="393169"/>
                    <a:pt x="474990" y="418362"/>
                    <a:pt x="467187" y="441883"/>
                  </a:cubicBezTo>
                  <a:lnTo>
                    <a:pt x="11928" y="441883"/>
                  </a:lnTo>
                  <a:cubicBezTo>
                    <a:pt x="4236" y="418362"/>
                    <a:pt x="0" y="393169"/>
                    <a:pt x="0" y="367084"/>
                  </a:cubicBezTo>
                  <a:lnTo>
                    <a:pt x="0" y="77809"/>
                  </a:lnTo>
                  <a:cubicBezTo>
                    <a:pt x="0" y="48825"/>
                    <a:pt x="9141" y="21960"/>
                    <a:pt x="24747" y="111"/>
                  </a:cubicBezTo>
                  <a:lnTo>
                    <a:pt x="479115" y="111"/>
                  </a:ln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58C0CA18-9FFF-2877-3BEC-4A3299056B16}"/>
                </a:ext>
              </a:extLst>
            </p:cNvPr>
            <p:cNvSpPr/>
            <p:nvPr/>
          </p:nvSpPr>
          <p:spPr>
            <a:xfrm>
              <a:off x="1026887" y="3769316"/>
              <a:ext cx="479115" cy="609762"/>
            </a:xfrm>
            <a:custGeom>
              <a:avLst/>
              <a:gdLst>
                <a:gd name="connsiteX0" fmla="*/ 239558 w 479115"/>
                <a:gd name="connsiteY0" fmla="*/ 609763 h 609762"/>
                <a:gd name="connsiteX1" fmla="*/ 239558 w 479115"/>
                <a:gd name="connsiteY1" fmla="*/ 609763 h 609762"/>
                <a:gd name="connsiteX2" fmla="*/ 479115 w 479115"/>
                <a:gd name="connsiteY2" fmla="*/ 370205 h 609762"/>
                <a:gd name="connsiteX3" fmla="*/ 479115 w 479115"/>
                <a:gd name="connsiteY3" fmla="*/ 0 h 609762"/>
                <a:gd name="connsiteX4" fmla="*/ 134215 w 479115"/>
                <a:gd name="connsiteY4" fmla="*/ 0 h 609762"/>
                <a:gd name="connsiteX5" fmla="*/ 0 w 479115"/>
                <a:gd name="connsiteY5" fmla="*/ 134215 h 609762"/>
                <a:gd name="connsiteX6" fmla="*/ 0 w 479115"/>
                <a:gd name="connsiteY6" fmla="*/ 370205 h 609762"/>
                <a:gd name="connsiteX7" fmla="*/ 239558 w 479115"/>
                <a:gd name="connsiteY7" fmla="*/ 609763 h 6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115" h="609762">
                  <a:moveTo>
                    <a:pt x="239558" y="609763"/>
                  </a:moveTo>
                  <a:lnTo>
                    <a:pt x="239558" y="609763"/>
                  </a:lnTo>
                  <a:cubicBezTo>
                    <a:pt x="371877" y="609763"/>
                    <a:pt x="479115" y="502525"/>
                    <a:pt x="479115" y="370205"/>
                  </a:cubicBezTo>
                  <a:lnTo>
                    <a:pt x="479115" y="0"/>
                  </a:lnTo>
                  <a:lnTo>
                    <a:pt x="134215" y="0"/>
                  </a:lnTo>
                  <a:cubicBezTo>
                    <a:pt x="60084" y="0"/>
                    <a:pt x="0" y="60084"/>
                    <a:pt x="0" y="134215"/>
                  </a:cubicBezTo>
                  <a:lnTo>
                    <a:pt x="0" y="370205"/>
                  </a:lnTo>
                  <a:cubicBezTo>
                    <a:pt x="0" y="502525"/>
                    <a:pt x="107238" y="609763"/>
                    <a:pt x="239558" y="609763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D74BEA49-7352-1196-087A-A969F6BA99BC}"/>
                </a:ext>
              </a:extLst>
            </p:cNvPr>
            <p:cNvSpPr/>
            <p:nvPr/>
          </p:nvSpPr>
          <p:spPr>
            <a:xfrm>
              <a:off x="988438" y="3152308"/>
              <a:ext cx="3113903" cy="441771"/>
            </a:xfrm>
            <a:custGeom>
              <a:avLst/>
              <a:gdLst>
                <a:gd name="connsiteX0" fmla="*/ 3113904 w 3113903"/>
                <a:gd name="connsiteY0" fmla="*/ 220830 h 441771"/>
                <a:gd name="connsiteX1" fmla="*/ 3113904 w 3113903"/>
                <a:gd name="connsiteY1" fmla="*/ 220830 h 441771"/>
                <a:gd name="connsiteX2" fmla="*/ 2893074 w 3113903"/>
                <a:gd name="connsiteY2" fmla="*/ 441771 h 441771"/>
                <a:gd name="connsiteX3" fmla="*/ 221044 w 3113903"/>
                <a:gd name="connsiteY3" fmla="*/ 441771 h 441771"/>
                <a:gd name="connsiteX4" fmla="*/ 8686 w 3113903"/>
                <a:gd name="connsiteY4" fmla="*/ 160077 h 441771"/>
                <a:gd name="connsiteX5" fmla="*/ 88055 w 3113903"/>
                <a:gd name="connsiteY5" fmla="*/ 44478 h 441771"/>
                <a:gd name="connsiteX6" fmla="*/ 221044 w 3113903"/>
                <a:gd name="connsiteY6" fmla="*/ 0 h 441771"/>
                <a:gd name="connsiteX7" fmla="*/ 2892963 w 3113903"/>
                <a:gd name="connsiteY7" fmla="*/ 0 h 441771"/>
                <a:gd name="connsiteX8" fmla="*/ 3113792 w 3113903"/>
                <a:gd name="connsiteY8" fmla="*/ 220830 h 4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3903" h="441771">
                  <a:moveTo>
                    <a:pt x="3113904" y="220830"/>
                  </a:moveTo>
                  <a:lnTo>
                    <a:pt x="3113904" y="220830"/>
                  </a:lnTo>
                  <a:cubicBezTo>
                    <a:pt x="3113904" y="342894"/>
                    <a:pt x="3015027" y="441771"/>
                    <a:pt x="2893074" y="441771"/>
                  </a:cubicBezTo>
                  <a:lnTo>
                    <a:pt x="221044" y="441771"/>
                  </a:lnTo>
                  <a:cubicBezTo>
                    <a:pt x="74232" y="441771"/>
                    <a:pt x="-31779" y="301203"/>
                    <a:pt x="8686" y="160077"/>
                  </a:cubicBezTo>
                  <a:cubicBezTo>
                    <a:pt x="22286" y="112589"/>
                    <a:pt x="50711" y="72681"/>
                    <a:pt x="88055" y="44478"/>
                  </a:cubicBezTo>
                  <a:cubicBezTo>
                    <a:pt x="125399" y="16275"/>
                    <a:pt x="171772" y="0"/>
                    <a:pt x="221044" y="0"/>
                  </a:cubicBezTo>
                  <a:lnTo>
                    <a:pt x="2892963" y="0"/>
                  </a:lnTo>
                  <a:cubicBezTo>
                    <a:pt x="3014915" y="0"/>
                    <a:pt x="3113792" y="98877"/>
                    <a:pt x="3113792" y="220830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E0714246-4B5C-5AA8-3251-EFF3860BB472}"/>
                </a:ext>
              </a:extLst>
            </p:cNvPr>
            <p:cNvSpPr/>
            <p:nvPr/>
          </p:nvSpPr>
          <p:spPr>
            <a:xfrm>
              <a:off x="1432095" y="3095791"/>
              <a:ext cx="207230" cy="129421"/>
            </a:xfrm>
            <a:custGeom>
              <a:avLst/>
              <a:gdLst>
                <a:gd name="connsiteX0" fmla="*/ 73796 w 207230"/>
                <a:gd name="connsiteY0" fmla="*/ 0 h 129421"/>
                <a:gd name="connsiteX1" fmla="*/ 207230 w 207230"/>
                <a:gd name="connsiteY1" fmla="*/ 129421 h 129421"/>
                <a:gd name="connsiteX2" fmla="*/ 0 w 207230"/>
                <a:gd name="connsiteY2" fmla="*/ 125631 h 129421"/>
                <a:gd name="connsiteX3" fmla="*/ 73796 w 207230"/>
                <a:gd name="connsiteY3" fmla="*/ 0 h 12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230" h="129421">
                  <a:moveTo>
                    <a:pt x="73796" y="0"/>
                  </a:moveTo>
                  <a:lnTo>
                    <a:pt x="207230" y="129421"/>
                  </a:lnTo>
                  <a:lnTo>
                    <a:pt x="0" y="125631"/>
                  </a:lnTo>
                  <a:lnTo>
                    <a:pt x="73796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30B5CC1A-D784-B608-516D-A9B6245BBF09}"/>
                </a:ext>
              </a:extLst>
            </p:cNvPr>
            <p:cNvSpPr/>
            <p:nvPr/>
          </p:nvSpPr>
          <p:spPr>
            <a:xfrm>
              <a:off x="884210" y="3152308"/>
              <a:ext cx="3113903" cy="441771"/>
            </a:xfrm>
            <a:custGeom>
              <a:avLst/>
              <a:gdLst>
                <a:gd name="connsiteX0" fmla="*/ 3113904 w 3113903"/>
                <a:gd name="connsiteY0" fmla="*/ 220830 h 441771"/>
                <a:gd name="connsiteX1" fmla="*/ 3113904 w 3113903"/>
                <a:gd name="connsiteY1" fmla="*/ 220830 h 441771"/>
                <a:gd name="connsiteX2" fmla="*/ 2893074 w 3113903"/>
                <a:gd name="connsiteY2" fmla="*/ 441771 h 441771"/>
                <a:gd name="connsiteX3" fmla="*/ 221044 w 3113903"/>
                <a:gd name="connsiteY3" fmla="*/ 441771 h 441771"/>
                <a:gd name="connsiteX4" fmla="*/ 8686 w 3113903"/>
                <a:gd name="connsiteY4" fmla="*/ 160077 h 441771"/>
                <a:gd name="connsiteX5" fmla="*/ 88055 w 3113903"/>
                <a:gd name="connsiteY5" fmla="*/ 44478 h 441771"/>
                <a:gd name="connsiteX6" fmla="*/ 221044 w 3113903"/>
                <a:gd name="connsiteY6" fmla="*/ 0 h 441771"/>
                <a:gd name="connsiteX7" fmla="*/ 2892963 w 3113903"/>
                <a:gd name="connsiteY7" fmla="*/ 0 h 441771"/>
                <a:gd name="connsiteX8" fmla="*/ 3113792 w 3113903"/>
                <a:gd name="connsiteY8" fmla="*/ 220830 h 4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3903" h="441771">
                  <a:moveTo>
                    <a:pt x="3113904" y="220830"/>
                  </a:moveTo>
                  <a:lnTo>
                    <a:pt x="3113904" y="220830"/>
                  </a:lnTo>
                  <a:cubicBezTo>
                    <a:pt x="3113904" y="342894"/>
                    <a:pt x="3015027" y="441771"/>
                    <a:pt x="2893074" y="441771"/>
                  </a:cubicBezTo>
                  <a:lnTo>
                    <a:pt x="221044" y="441771"/>
                  </a:lnTo>
                  <a:cubicBezTo>
                    <a:pt x="74232" y="441771"/>
                    <a:pt x="-31779" y="301203"/>
                    <a:pt x="8686" y="160077"/>
                  </a:cubicBezTo>
                  <a:cubicBezTo>
                    <a:pt x="22286" y="112589"/>
                    <a:pt x="50711" y="72681"/>
                    <a:pt x="88055" y="44478"/>
                  </a:cubicBezTo>
                  <a:cubicBezTo>
                    <a:pt x="125399" y="16275"/>
                    <a:pt x="171772" y="0"/>
                    <a:pt x="221044" y="0"/>
                  </a:cubicBezTo>
                  <a:lnTo>
                    <a:pt x="2892963" y="0"/>
                  </a:lnTo>
                  <a:cubicBezTo>
                    <a:pt x="3014915" y="0"/>
                    <a:pt x="3113792" y="98877"/>
                    <a:pt x="3113792" y="220830"/>
                  </a:cubicBez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079E9187-B8D5-829A-6FD0-847B0E44C19B}"/>
                </a:ext>
              </a:extLst>
            </p:cNvPr>
            <p:cNvSpPr/>
            <p:nvPr/>
          </p:nvSpPr>
          <p:spPr>
            <a:xfrm>
              <a:off x="899635" y="3167691"/>
              <a:ext cx="3082984" cy="410892"/>
            </a:xfrm>
            <a:custGeom>
              <a:avLst/>
              <a:gdLst>
                <a:gd name="connsiteX0" fmla="*/ 205619 w 3082984"/>
                <a:gd name="connsiteY0" fmla="*/ 410893 h 410892"/>
                <a:gd name="connsiteX1" fmla="*/ 41529 w 3082984"/>
                <a:gd name="connsiteY1" fmla="*/ 329071 h 410892"/>
                <a:gd name="connsiteX2" fmla="*/ 8087 w 3082984"/>
                <a:gd name="connsiteY2" fmla="*/ 148929 h 410892"/>
                <a:gd name="connsiteX3" fmla="*/ 81882 w 3082984"/>
                <a:gd name="connsiteY3" fmla="*/ 41468 h 410892"/>
                <a:gd name="connsiteX4" fmla="*/ 205619 w 3082984"/>
                <a:gd name="connsiteY4" fmla="*/ 0 h 410892"/>
                <a:gd name="connsiteX5" fmla="*/ 2877538 w 3082984"/>
                <a:gd name="connsiteY5" fmla="*/ 0 h 410892"/>
                <a:gd name="connsiteX6" fmla="*/ 3082984 w 3082984"/>
                <a:gd name="connsiteY6" fmla="*/ 205447 h 410892"/>
                <a:gd name="connsiteX7" fmla="*/ 2877538 w 3082984"/>
                <a:gd name="connsiteY7" fmla="*/ 410893 h 410892"/>
                <a:gd name="connsiteX8" fmla="*/ 205619 w 3082984"/>
                <a:gd name="connsiteY8" fmla="*/ 410893 h 41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984" h="410892">
                  <a:moveTo>
                    <a:pt x="205619" y="410893"/>
                  </a:moveTo>
                  <a:cubicBezTo>
                    <a:pt x="140518" y="410893"/>
                    <a:pt x="80768" y="381129"/>
                    <a:pt x="41529" y="329071"/>
                  </a:cubicBezTo>
                  <a:cubicBezTo>
                    <a:pt x="2402" y="277124"/>
                    <a:pt x="-9861" y="211466"/>
                    <a:pt x="8087" y="148929"/>
                  </a:cubicBezTo>
                  <a:cubicBezTo>
                    <a:pt x="20460" y="105677"/>
                    <a:pt x="45988" y="68557"/>
                    <a:pt x="81882" y="41468"/>
                  </a:cubicBezTo>
                  <a:cubicBezTo>
                    <a:pt x="117777" y="14380"/>
                    <a:pt x="160583" y="0"/>
                    <a:pt x="205619" y="0"/>
                  </a:cubicBezTo>
                  <a:lnTo>
                    <a:pt x="2877538" y="0"/>
                  </a:lnTo>
                  <a:cubicBezTo>
                    <a:pt x="2990795" y="0"/>
                    <a:pt x="3082984" y="92189"/>
                    <a:pt x="3082984" y="205447"/>
                  </a:cubicBezTo>
                  <a:cubicBezTo>
                    <a:pt x="3082984" y="318704"/>
                    <a:pt x="2990795" y="410893"/>
                    <a:pt x="2877538" y="410893"/>
                  </a:cubicBezTo>
                  <a:lnTo>
                    <a:pt x="205619" y="410893"/>
                  </a:ln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AFE9F836-3D35-D6DB-91DC-F3540B31B407}"/>
                </a:ext>
              </a:extLst>
            </p:cNvPr>
            <p:cNvSpPr/>
            <p:nvPr/>
          </p:nvSpPr>
          <p:spPr>
            <a:xfrm>
              <a:off x="1105030" y="3152308"/>
              <a:ext cx="479115" cy="441882"/>
            </a:xfrm>
            <a:custGeom>
              <a:avLst/>
              <a:gdLst>
                <a:gd name="connsiteX0" fmla="*/ 479115 w 479115"/>
                <a:gd name="connsiteY0" fmla="*/ 0 h 441882"/>
                <a:gd name="connsiteX1" fmla="*/ 479115 w 479115"/>
                <a:gd name="connsiteY1" fmla="*/ 367084 h 441882"/>
                <a:gd name="connsiteX2" fmla="*/ 467187 w 479115"/>
                <a:gd name="connsiteY2" fmla="*/ 441883 h 441882"/>
                <a:gd name="connsiteX3" fmla="*/ 11928 w 479115"/>
                <a:gd name="connsiteY3" fmla="*/ 441883 h 441882"/>
                <a:gd name="connsiteX4" fmla="*/ 0 w 479115"/>
                <a:gd name="connsiteY4" fmla="*/ 367084 h 441882"/>
                <a:gd name="connsiteX5" fmla="*/ 0 w 479115"/>
                <a:gd name="connsiteY5" fmla="*/ 77809 h 441882"/>
                <a:gd name="connsiteX6" fmla="*/ 24747 w 479115"/>
                <a:gd name="connsiteY6" fmla="*/ 111 h 441882"/>
                <a:gd name="connsiteX7" fmla="*/ 479115 w 479115"/>
                <a:gd name="connsiteY7" fmla="*/ 111 h 44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115" h="441882">
                  <a:moveTo>
                    <a:pt x="479115" y="0"/>
                  </a:moveTo>
                  <a:lnTo>
                    <a:pt x="479115" y="367084"/>
                  </a:lnTo>
                  <a:cubicBezTo>
                    <a:pt x="479115" y="393169"/>
                    <a:pt x="474990" y="418362"/>
                    <a:pt x="467187" y="441883"/>
                  </a:cubicBezTo>
                  <a:lnTo>
                    <a:pt x="11928" y="441883"/>
                  </a:lnTo>
                  <a:cubicBezTo>
                    <a:pt x="4236" y="418362"/>
                    <a:pt x="0" y="393169"/>
                    <a:pt x="0" y="367084"/>
                  </a:cubicBezTo>
                  <a:lnTo>
                    <a:pt x="0" y="77809"/>
                  </a:lnTo>
                  <a:cubicBezTo>
                    <a:pt x="0" y="48826"/>
                    <a:pt x="9141" y="21960"/>
                    <a:pt x="24747" y="111"/>
                  </a:cubicBezTo>
                  <a:lnTo>
                    <a:pt x="479115" y="111"/>
                  </a:ln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A34DF8DA-3B32-DDE3-9BF9-4993F9BF44B7}"/>
                </a:ext>
              </a:extLst>
            </p:cNvPr>
            <p:cNvSpPr/>
            <p:nvPr/>
          </p:nvSpPr>
          <p:spPr>
            <a:xfrm>
              <a:off x="1026887" y="3095679"/>
              <a:ext cx="479115" cy="609762"/>
            </a:xfrm>
            <a:custGeom>
              <a:avLst/>
              <a:gdLst>
                <a:gd name="connsiteX0" fmla="*/ 239558 w 479115"/>
                <a:gd name="connsiteY0" fmla="*/ 609763 h 609762"/>
                <a:gd name="connsiteX1" fmla="*/ 239558 w 479115"/>
                <a:gd name="connsiteY1" fmla="*/ 609763 h 609762"/>
                <a:gd name="connsiteX2" fmla="*/ 479115 w 479115"/>
                <a:gd name="connsiteY2" fmla="*/ 370205 h 609762"/>
                <a:gd name="connsiteX3" fmla="*/ 479115 w 479115"/>
                <a:gd name="connsiteY3" fmla="*/ 0 h 609762"/>
                <a:gd name="connsiteX4" fmla="*/ 134215 w 479115"/>
                <a:gd name="connsiteY4" fmla="*/ 0 h 609762"/>
                <a:gd name="connsiteX5" fmla="*/ 0 w 479115"/>
                <a:gd name="connsiteY5" fmla="*/ 134215 h 609762"/>
                <a:gd name="connsiteX6" fmla="*/ 0 w 479115"/>
                <a:gd name="connsiteY6" fmla="*/ 370205 h 609762"/>
                <a:gd name="connsiteX7" fmla="*/ 239558 w 479115"/>
                <a:gd name="connsiteY7" fmla="*/ 609763 h 6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115" h="609762">
                  <a:moveTo>
                    <a:pt x="239558" y="609763"/>
                  </a:moveTo>
                  <a:lnTo>
                    <a:pt x="239558" y="609763"/>
                  </a:lnTo>
                  <a:cubicBezTo>
                    <a:pt x="371877" y="609763"/>
                    <a:pt x="479115" y="502525"/>
                    <a:pt x="479115" y="370205"/>
                  </a:cubicBezTo>
                  <a:lnTo>
                    <a:pt x="479115" y="0"/>
                  </a:lnTo>
                  <a:lnTo>
                    <a:pt x="134215" y="0"/>
                  </a:lnTo>
                  <a:cubicBezTo>
                    <a:pt x="60084" y="0"/>
                    <a:pt x="0" y="60084"/>
                    <a:pt x="0" y="134215"/>
                  </a:cubicBezTo>
                  <a:lnTo>
                    <a:pt x="0" y="370205"/>
                  </a:lnTo>
                  <a:cubicBezTo>
                    <a:pt x="0" y="502525"/>
                    <a:pt x="107238" y="609763"/>
                    <a:pt x="239558" y="609763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0EEC23E0-13CD-C18C-D77B-2B7208A87042}"/>
                </a:ext>
              </a:extLst>
            </p:cNvPr>
            <p:cNvSpPr/>
            <p:nvPr/>
          </p:nvSpPr>
          <p:spPr>
            <a:xfrm>
              <a:off x="988438" y="4499471"/>
              <a:ext cx="3113903" cy="441771"/>
            </a:xfrm>
            <a:custGeom>
              <a:avLst/>
              <a:gdLst>
                <a:gd name="connsiteX0" fmla="*/ 3113904 w 3113903"/>
                <a:gd name="connsiteY0" fmla="*/ 220830 h 441771"/>
                <a:gd name="connsiteX1" fmla="*/ 3113904 w 3113903"/>
                <a:gd name="connsiteY1" fmla="*/ 220830 h 441771"/>
                <a:gd name="connsiteX2" fmla="*/ 2893074 w 3113903"/>
                <a:gd name="connsiteY2" fmla="*/ 441771 h 441771"/>
                <a:gd name="connsiteX3" fmla="*/ 221044 w 3113903"/>
                <a:gd name="connsiteY3" fmla="*/ 441771 h 441771"/>
                <a:gd name="connsiteX4" fmla="*/ 8686 w 3113903"/>
                <a:gd name="connsiteY4" fmla="*/ 160077 h 441771"/>
                <a:gd name="connsiteX5" fmla="*/ 88055 w 3113903"/>
                <a:gd name="connsiteY5" fmla="*/ 44478 h 441771"/>
                <a:gd name="connsiteX6" fmla="*/ 221044 w 3113903"/>
                <a:gd name="connsiteY6" fmla="*/ 0 h 441771"/>
                <a:gd name="connsiteX7" fmla="*/ 2892963 w 3113903"/>
                <a:gd name="connsiteY7" fmla="*/ 0 h 441771"/>
                <a:gd name="connsiteX8" fmla="*/ 3113792 w 3113903"/>
                <a:gd name="connsiteY8" fmla="*/ 220830 h 4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3903" h="441771">
                  <a:moveTo>
                    <a:pt x="3113904" y="220830"/>
                  </a:moveTo>
                  <a:lnTo>
                    <a:pt x="3113904" y="220830"/>
                  </a:lnTo>
                  <a:cubicBezTo>
                    <a:pt x="3113904" y="342894"/>
                    <a:pt x="3015027" y="441771"/>
                    <a:pt x="2893074" y="441771"/>
                  </a:cubicBezTo>
                  <a:lnTo>
                    <a:pt x="221044" y="441771"/>
                  </a:lnTo>
                  <a:cubicBezTo>
                    <a:pt x="74232" y="441771"/>
                    <a:pt x="-31779" y="301203"/>
                    <a:pt x="8686" y="160077"/>
                  </a:cubicBezTo>
                  <a:cubicBezTo>
                    <a:pt x="22286" y="112589"/>
                    <a:pt x="50711" y="72681"/>
                    <a:pt x="88055" y="44478"/>
                  </a:cubicBezTo>
                  <a:cubicBezTo>
                    <a:pt x="125399" y="16275"/>
                    <a:pt x="171772" y="0"/>
                    <a:pt x="221044" y="0"/>
                  </a:cubicBezTo>
                  <a:lnTo>
                    <a:pt x="2892963" y="0"/>
                  </a:lnTo>
                  <a:cubicBezTo>
                    <a:pt x="3014915" y="0"/>
                    <a:pt x="3113792" y="98878"/>
                    <a:pt x="3113792" y="220830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9EC02C43-8183-D6D2-B512-3472AD4185FF}"/>
                </a:ext>
              </a:extLst>
            </p:cNvPr>
            <p:cNvSpPr/>
            <p:nvPr/>
          </p:nvSpPr>
          <p:spPr>
            <a:xfrm>
              <a:off x="1432095" y="4442953"/>
              <a:ext cx="207230" cy="129421"/>
            </a:xfrm>
            <a:custGeom>
              <a:avLst/>
              <a:gdLst>
                <a:gd name="connsiteX0" fmla="*/ 73796 w 207230"/>
                <a:gd name="connsiteY0" fmla="*/ 0 h 129421"/>
                <a:gd name="connsiteX1" fmla="*/ 207230 w 207230"/>
                <a:gd name="connsiteY1" fmla="*/ 129421 h 129421"/>
                <a:gd name="connsiteX2" fmla="*/ 0 w 207230"/>
                <a:gd name="connsiteY2" fmla="*/ 125631 h 129421"/>
                <a:gd name="connsiteX3" fmla="*/ 73796 w 207230"/>
                <a:gd name="connsiteY3" fmla="*/ 0 h 12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230" h="129421">
                  <a:moveTo>
                    <a:pt x="73796" y="0"/>
                  </a:moveTo>
                  <a:lnTo>
                    <a:pt x="207230" y="129421"/>
                  </a:lnTo>
                  <a:lnTo>
                    <a:pt x="0" y="125631"/>
                  </a:lnTo>
                  <a:lnTo>
                    <a:pt x="73796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963EACDA-EC03-AA99-8392-4D98D512088C}"/>
                </a:ext>
              </a:extLst>
            </p:cNvPr>
            <p:cNvSpPr/>
            <p:nvPr/>
          </p:nvSpPr>
          <p:spPr>
            <a:xfrm>
              <a:off x="884210" y="4499471"/>
              <a:ext cx="3113903" cy="441771"/>
            </a:xfrm>
            <a:custGeom>
              <a:avLst/>
              <a:gdLst>
                <a:gd name="connsiteX0" fmla="*/ 3113904 w 3113903"/>
                <a:gd name="connsiteY0" fmla="*/ 220830 h 441771"/>
                <a:gd name="connsiteX1" fmla="*/ 3113904 w 3113903"/>
                <a:gd name="connsiteY1" fmla="*/ 220830 h 441771"/>
                <a:gd name="connsiteX2" fmla="*/ 2893074 w 3113903"/>
                <a:gd name="connsiteY2" fmla="*/ 441771 h 441771"/>
                <a:gd name="connsiteX3" fmla="*/ 221044 w 3113903"/>
                <a:gd name="connsiteY3" fmla="*/ 441771 h 441771"/>
                <a:gd name="connsiteX4" fmla="*/ 8686 w 3113903"/>
                <a:gd name="connsiteY4" fmla="*/ 160077 h 441771"/>
                <a:gd name="connsiteX5" fmla="*/ 88055 w 3113903"/>
                <a:gd name="connsiteY5" fmla="*/ 44478 h 441771"/>
                <a:gd name="connsiteX6" fmla="*/ 221044 w 3113903"/>
                <a:gd name="connsiteY6" fmla="*/ 0 h 441771"/>
                <a:gd name="connsiteX7" fmla="*/ 2892963 w 3113903"/>
                <a:gd name="connsiteY7" fmla="*/ 0 h 441771"/>
                <a:gd name="connsiteX8" fmla="*/ 3113792 w 3113903"/>
                <a:gd name="connsiteY8" fmla="*/ 220830 h 4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3903" h="441771">
                  <a:moveTo>
                    <a:pt x="3113904" y="220830"/>
                  </a:moveTo>
                  <a:lnTo>
                    <a:pt x="3113904" y="220830"/>
                  </a:lnTo>
                  <a:cubicBezTo>
                    <a:pt x="3113904" y="342894"/>
                    <a:pt x="3015027" y="441771"/>
                    <a:pt x="2893074" y="441771"/>
                  </a:cubicBezTo>
                  <a:lnTo>
                    <a:pt x="221044" y="441771"/>
                  </a:lnTo>
                  <a:cubicBezTo>
                    <a:pt x="74232" y="441771"/>
                    <a:pt x="-31779" y="301203"/>
                    <a:pt x="8686" y="160077"/>
                  </a:cubicBezTo>
                  <a:cubicBezTo>
                    <a:pt x="22286" y="112589"/>
                    <a:pt x="50711" y="72681"/>
                    <a:pt x="88055" y="44478"/>
                  </a:cubicBezTo>
                  <a:cubicBezTo>
                    <a:pt x="125399" y="16275"/>
                    <a:pt x="171772" y="0"/>
                    <a:pt x="221044" y="0"/>
                  </a:cubicBezTo>
                  <a:lnTo>
                    <a:pt x="2892963" y="0"/>
                  </a:lnTo>
                  <a:cubicBezTo>
                    <a:pt x="3014915" y="0"/>
                    <a:pt x="3113792" y="98878"/>
                    <a:pt x="3113792" y="220830"/>
                  </a:cubicBez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89D33424-24D9-6FF1-54B7-03C4BB1998B6}"/>
                </a:ext>
              </a:extLst>
            </p:cNvPr>
            <p:cNvSpPr/>
            <p:nvPr/>
          </p:nvSpPr>
          <p:spPr>
            <a:xfrm>
              <a:off x="899635" y="4514854"/>
              <a:ext cx="3082984" cy="410893"/>
            </a:xfrm>
            <a:custGeom>
              <a:avLst/>
              <a:gdLst>
                <a:gd name="connsiteX0" fmla="*/ 205619 w 3082984"/>
                <a:gd name="connsiteY0" fmla="*/ 410893 h 410893"/>
                <a:gd name="connsiteX1" fmla="*/ 41529 w 3082984"/>
                <a:gd name="connsiteY1" fmla="*/ 329071 h 410893"/>
                <a:gd name="connsiteX2" fmla="*/ 8087 w 3082984"/>
                <a:gd name="connsiteY2" fmla="*/ 148929 h 410893"/>
                <a:gd name="connsiteX3" fmla="*/ 81882 w 3082984"/>
                <a:gd name="connsiteY3" fmla="*/ 41468 h 410893"/>
                <a:gd name="connsiteX4" fmla="*/ 205619 w 3082984"/>
                <a:gd name="connsiteY4" fmla="*/ 0 h 410893"/>
                <a:gd name="connsiteX5" fmla="*/ 2877538 w 3082984"/>
                <a:gd name="connsiteY5" fmla="*/ 0 h 410893"/>
                <a:gd name="connsiteX6" fmla="*/ 3082984 w 3082984"/>
                <a:gd name="connsiteY6" fmla="*/ 205446 h 410893"/>
                <a:gd name="connsiteX7" fmla="*/ 2877538 w 3082984"/>
                <a:gd name="connsiteY7" fmla="*/ 410893 h 410893"/>
                <a:gd name="connsiteX8" fmla="*/ 205619 w 3082984"/>
                <a:gd name="connsiteY8" fmla="*/ 410893 h 4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984" h="410893">
                  <a:moveTo>
                    <a:pt x="205619" y="410893"/>
                  </a:moveTo>
                  <a:cubicBezTo>
                    <a:pt x="140518" y="410893"/>
                    <a:pt x="80768" y="381129"/>
                    <a:pt x="41529" y="329071"/>
                  </a:cubicBezTo>
                  <a:cubicBezTo>
                    <a:pt x="2402" y="277124"/>
                    <a:pt x="-9861" y="211466"/>
                    <a:pt x="8087" y="148929"/>
                  </a:cubicBezTo>
                  <a:cubicBezTo>
                    <a:pt x="20460" y="105677"/>
                    <a:pt x="45988" y="68556"/>
                    <a:pt x="81882" y="41468"/>
                  </a:cubicBezTo>
                  <a:cubicBezTo>
                    <a:pt x="117777" y="14380"/>
                    <a:pt x="160583" y="0"/>
                    <a:pt x="205619" y="0"/>
                  </a:cubicBezTo>
                  <a:lnTo>
                    <a:pt x="2877538" y="0"/>
                  </a:lnTo>
                  <a:cubicBezTo>
                    <a:pt x="2990795" y="0"/>
                    <a:pt x="3082984" y="92189"/>
                    <a:pt x="3082984" y="205446"/>
                  </a:cubicBezTo>
                  <a:cubicBezTo>
                    <a:pt x="3082984" y="318704"/>
                    <a:pt x="2990795" y="410893"/>
                    <a:pt x="2877538" y="410893"/>
                  </a:cubicBezTo>
                  <a:lnTo>
                    <a:pt x="205619" y="410893"/>
                  </a:ln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4C0A1127-2A38-0993-A54F-13CD1379A4B7}"/>
                </a:ext>
              </a:extLst>
            </p:cNvPr>
            <p:cNvSpPr/>
            <p:nvPr/>
          </p:nvSpPr>
          <p:spPr>
            <a:xfrm>
              <a:off x="1105030" y="4499471"/>
              <a:ext cx="479115" cy="441882"/>
            </a:xfrm>
            <a:custGeom>
              <a:avLst/>
              <a:gdLst>
                <a:gd name="connsiteX0" fmla="*/ 479115 w 479115"/>
                <a:gd name="connsiteY0" fmla="*/ 0 h 441882"/>
                <a:gd name="connsiteX1" fmla="*/ 479115 w 479115"/>
                <a:gd name="connsiteY1" fmla="*/ 367084 h 441882"/>
                <a:gd name="connsiteX2" fmla="*/ 467187 w 479115"/>
                <a:gd name="connsiteY2" fmla="*/ 441883 h 441882"/>
                <a:gd name="connsiteX3" fmla="*/ 11928 w 479115"/>
                <a:gd name="connsiteY3" fmla="*/ 441883 h 441882"/>
                <a:gd name="connsiteX4" fmla="*/ 0 w 479115"/>
                <a:gd name="connsiteY4" fmla="*/ 367084 h 441882"/>
                <a:gd name="connsiteX5" fmla="*/ 0 w 479115"/>
                <a:gd name="connsiteY5" fmla="*/ 77809 h 441882"/>
                <a:gd name="connsiteX6" fmla="*/ 24747 w 479115"/>
                <a:gd name="connsiteY6" fmla="*/ 112 h 441882"/>
                <a:gd name="connsiteX7" fmla="*/ 479115 w 479115"/>
                <a:gd name="connsiteY7" fmla="*/ 112 h 44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115" h="441882">
                  <a:moveTo>
                    <a:pt x="479115" y="0"/>
                  </a:moveTo>
                  <a:lnTo>
                    <a:pt x="479115" y="367084"/>
                  </a:lnTo>
                  <a:cubicBezTo>
                    <a:pt x="479115" y="393169"/>
                    <a:pt x="474990" y="418362"/>
                    <a:pt x="467187" y="441883"/>
                  </a:cubicBezTo>
                  <a:lnTo>
                    <a:pt x="11928" y="441883"/>
                  </a:lnTo>
                  <a:cubicBezTo>
                    <a:pt x="4236" y="418362"/>
                    <a:pt x="0" y="393169"/>
                    <a:pt x="0" y="367084"/>
                  </a:cubicBezTo>
                  <a:lnTo>
                    <a:pt x="0" y="77809"/>
                  </a:lnTo>
                  <a:cubicBezTo>
                    <a:pt x="0" y="48826"/>
                    <a:pt x="9141" y="21960"/>
                    <a:pt x="24747" y="112"/>
                  </a:cubicBezTo>
                  <a:lnTo>
                    <a:pt x="479115" y="112"/>
                  </a:lnTo>
                  <a:close/>
                </a:path>
              </a:pathLst>
            </a:custGeom>
            <a:solidFill>
              <a:srgbClr val="E5E9F7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C5CB2347-8F2E-0A4F-EF61-CD2BBB64F17C}"/>
                </a:ext>
              </a:extLst>
            </p:cNvPr>
            <p:cNvSpPr/>
            <p:nvPr/>
          </p:nvSpPr>
          <p:spPr>
            <a:xfrm>
              <a:off x="1026887" y="4442842"/>
              <a:ext cx="479115" cy="609762"/>
            </a:xfrm>
            <a:custGeom>
              <a:avLst/>
              <a:gdLst>
                <a:gd name="connsiteX0" fmla="*/ 239558 w 479115"/>
                <a:gd name="connsiteY0" fmla="*/ 609763 h 609762"/>
                <a:gd name="connsiteX1" fmla="*/ 239558 w 479115"/>
                <a:gd name="connsiteY1" fmla="*/ 609763 h 609762"/>
                <a:gd name="connsiteX2" fmla="*/ 479115 w 479115"/>
                <a:gd name="connsiteY2" fmla="*/ 370205 h 609762"/>
                <a:gd name="connsiteX3" fmla="*/ 479115 w 479115"/>
                <a:gd name="connsiteY3" fmla="*/ 0 h 609762"/>
                <a:gd name="connsiteX4" fmla="*/ 134215 w 479115"/>
                <a:gd name="connsiteY4" fmla="*/ 0 h 609762"/>
                <a:gd name="connsiteX5" fmla="*/ 0 w 479115"/>
                <a:gd name="connsiteY5" fmla="*/ 134215 h 609762"/>
                <a:gd name="connsiteX6" fmla="*/ 0 w 479115"/>
                <a:gd name="connsiteY6" fmla="*/ 370205 h 609762"/>
                <a:gd name="connsiteX7" fmla="*/ 239558 w 479115"/>
                <a:gd name="connsiteY7" fmla="*/ 609763 h 60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115" h="609762">
                  <a:moveTo>
                    <a:pt x="239558" y="609763"/>
                  </a:moveTo>
                  <a:lnTo>
                    <a:pt x="239558" y="609763"/>
                  </a:lnTo>
                  <a:cubicBezTo>
                    <a:pt x="371877" y="609763"/>
                    <a:pt x="479115" y="502525"/>
                    <a:pt x="479115" y="370205"/>
                  </a:cubicBezTo>
                  <a:lnTo>
                    <a:pt x="479115" y="0"/>
                  </a:lnTo>
                  <a:lnTo>
                    <a:pt x="134215" y="0"/>
                  </a:lnTo>
                  <a:cubicBezTo>
                    <a:pt x="60084" y="0"/>
                    <a:pt x="0" y="60084"/>
                    <a:pt x="0" y="134215"/>
                  </a:cubicBezTo>
                  <a:lnTo>
                    <a:pt x="0" y="370205"/>
                  </a:lnTo>
                  <a:cubicBezTo>
                    <a:pt x="0" y="502525"/>
                    <a:pt x="107238" y="609763"/>
                    <a:pt x="239558" y="609763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D7B15A17-3161-9FD9-F85B-24F8282AA7BD}"/>
                </a:ext>
              </a:extLst>
            </p:cNvPr>
            <p:cNvSpPr txBox="1"/>
            <p:nvPr/>
          </p:nvSpPr>
          <p:spPr>
            <a:xfrm>
              <a:off x="987171" y="4490626"/>
              <a:ext cx="5910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600" spc="0" baseline="0" dirty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03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DBEE6771-055D-4ED4-0E93-132E9B4EF824}"/>
                </a:ext>
              </a:extLst>
            </p:cNvPr>
            <p:cNvSpPr txBox="1"/>
            <p:nvPr/>
          </p:nvSpPr>
          <p:spPr>
            <a:xfrm>
              <a:off x="1590468" y="3249052"/>
              <a:ext cx="187743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00" spc="0" baseline="0" dirty="0">
                  <a:ln/>
                  <a:solidFill>
                    <a:srgbClr val="0D4F9E"/>
                  </a:solidFill>
                  <a:latin typeface="Arial"/>
                  <a:cs typeface="Arial"/>
                  <a:sym typeface="Arial"/>
                  <a:rtl val="0"/>
                </a:rPr>
                <a:t>Irrigation and Rural Development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31BFBBAF-CF33-9C53-C5F5-5F6111DF38DF}"/>
                </a:ext>
              </a:extLst>
            </p:cNvPr>
            <p:cNvSpPr txBox="1"/>
            <p:nvPr/>
          </p:nvSpPr>
          <p:spPr>
            <a:xfrm>
              <a:off x="1590468" y="3936846"/>
              <a:ext cx="171713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00" spc="0" baseline="0" dirty="0">
                  <a:ln/>
                  <a:solidFill>
                    <a:srgbClr val="0D4F9E"/>
                  </a:solidFill>
                  <a:latin typeface="Arial"/>
                  <a:cs typeface="Arial"/>
                  <a:sym typeface="Arial"/>
                  <a:rtl val="0"/>
                </a:rPr>
                <a:t>Drinking Water and Sanitation</a:t>
              </a: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8A35034B-3008-CB6E-D20F-79CD6F6BD837}"/>
                </a:ext>
              </a:extLst>
            </p:cNvPr>
            <p:cNvSpPr/>
            <p:nvPr/>
          </p:nvSpPr>
          <p:spPr>
            <a:xfrm>
              <a:off x="3541293" y="4557103"/>
              <a:ext cx="224731" cy="326395"/>
            </a:xfrm>
            <a:custGeom>
              <a:avLst/>
              <a:gdLst>
                <a:gd name="connsiteX0" fmla="*/ 91520 w 224731"/>
                <a:gd name="connsiteY0" fmla="*/ 228745 h 326395"/>
                <a:gd name="connsiteX1" fmla="*/ 55514 w 224731"/>
                <a:gd name="connsiteY1" fmla="*/ 192627 h 326395"/>
                <a:gd name="connsiteX2" fmla="*/ 91520 w 224731"/>
                <a:gd name="connsiteY2" fmla="*/ 156510 h 326395"/>
                <a:gd name="connsiteX3" fmla="*/ 127526 w 224731"/>
                <a:gd name="connsiteY3" fmla="*/ 192627 h 326395"/>
                <a:gd name="connsiteX4" fmla="*/ 91520 w 224731"/>
                <a:gd name="connsiteY4" fmla="*/ 228745 h 326395"/>
                <a:gd name="connsiteX5" fmla="*/ 91520 w 224731"/>
                <a:gd name="connsiteY5" fmla="*/ 228745 h 326395"/>
                <a:gd name="connsiteX6" fmla="*/ 112366 w 224731"/>
                <a:gd name="connsiteY6" fmla="*/ 0 h 326395"/>
                <a:gd name="connsiteX7" fmla="*/ 19062 w 224731"/>
                <a:gd name="connsiteY7" fmla="*/ 150713 h 326395"/>
                <a:gd name="connsiteX8" fmla="*/ 0 w 224731"/>
                <a:gd name="connsiteY8" fmla="*/ 213584 h 326395"/>
                <a:gd name="connsiteX9" fmla="*/ 112366 w 224731"/>
                <a:gd name="connsiteY9" fmla="*/ 326396 h 326395"/>
                <a:gd name="connsiteX10" fmla="*/ 224731 w 224731"/>
                <a:gd name="connsiteY10" fmla="*/ 213584 h 326395"/>
                <a:gd name="connsiteX11" fmla="*/ 205669 w 224731"/>
                <a:gd name="connsiteY11" fmla="*/ 150713 h 326395"/>
                <a:gd name="connsiteX12" fmla="*/ 112366 w 224731"/>
                <a:gd name="connsiteY12" fmla="*/ 0 h 326395"/>
                <a:gd name="connsiteX13" fmla="*/ 112366 w 224731"/>
                <a:gd name="connsiteY13" fmla="*/ 0 h 32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731" h="326395">
                  <a:moveTo>
                    <a:pt x="91520" y="228745"/>
                  </a:moveTo>
                  <a:cubicBezTo>
                    <a:pt x="71566" y="228745"/>
                    <a:pt x="55514" y="212692"/>
                    <a:pt x="55514" y="192627"/>
                  </a:cubicBezTo>
                  <a:cubicBezTo>
                    <a:pt x="55514" y="172562"/>
                    <a:pt x="71455" y="156510"/>
                    <a:pt x="91520" y="156510"/>
                  </a:cubicBezTo>
                  <a:cubicBezTo>
                    <a:pt x="111585" y="156510"/>
                    <a:pt x="127526" y="173008"/>
                    <a:pt x="127526" y="192627"/>
                  </a:cubicBezTo>
                  <a:cubicBezTo>
                    <a:pt x="127526" y="212247"/>
                    <a:pt x="111585" y="228745"/>
                    <a:pt x="91520" y="228745"/>
                  </a:cubicBezTo>
                  <a:lnTo>
                    <a:pt x="91520" y="228745"/>
                  </a:lnTo>
                  <a:close/>
                  <a:moveTo>
                    <a:pt x="112366" y="0"/>
                  </a:moveTo>
                  <a:cubicBezTo>
                    <a:pt x="81710" y="49940"/>
                    <a:pt x="52393" y="94530"/>
                    <a:pt x="19062" y="150713"/>
                  </a:cubicBezTo>
                  <a:cubicBezTo>
                    <a:pt x="7469" y="169886"/>
                    <a:pt x="0" y="191289"/>
                    <a:pt x="0" y="213584"/>
                  </a:cubicBezTo>
                  <a:cubicBezTo>
                    <a:pt x="0" y="276010"/>
                    <a:pt x="50163" y="326396"/>
                    <a:pt x="112366" y="326396"/>
                  </a:cubicBezTo>
                  <a:cubicBezTo>
                    <a:pt x="174568" y="326396"/>
                    <a:pt x="224731" y="276010"/>
                    <a:pt x="224731" y="213584"/>
                  </a:cubicBezTo>
                  <a:cubicBezTo>
                    <a:pt x="224731" y="191289"/>
                    <a:pt x="217151" y="169886"/>
                    <a:pt x="205669" y="150713"/>
                  </a:cubicBezTo>
                  <a:cubicBezTo>
                    <a:pt x="172339" y="94530"/>
                    <a:pt x="143021" y="49940"/>
                    <a:pt x="112366" y="0"/>
                  </a:cubicBezTo>
                  <a:lnTo>
                    <a:pt x="112366" y="0"/>
                  </a:lnTo>
                </a:path>
              </a:pathLst>
            </a:custGeom>
            <a:solidFill>
              <a:srgbClr val="ED6F2D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5E55754C-FFB9-8900-7894-8F51B28AF7EF}"/>
                </a:ext>
              </a:extLst>
            </p:cNvPr>
            <p:cNvSpPr/>
            <p:nvPr/>
          </p:nvSpPr>
          <p:spPr>
            <a:xfrm>
              <a:off x="3503169" y="3850023"/>
              <a:ext cx="301314" cy="393503"/>
            </a:xfrm>
            <a:custGeom>
              <a:avLst/>
              <a:gdLst>
                <a:gd name="connsiteX0" fmla="*/ 49494 w 301314"/>
                <a:gd name="connsiteY0" fmla="*/ 193630 h 393503"/>
                <a:gd name="connsiteX1" fmla="*/ 49494 w 301314"/>
                <a:gd name="connsiteY1" fmla="*/ 130982 h 393503"/>
                <a:gd name="connsiteX2" fmla="*/ 112031 w 301314"/>
                <a:gd name="connsiteY2" fmla="*/ 86950 h 393503"/>
                <a:gd name="connsiteX3" fmla="*/ 156064 w 301314"/>
                <a:gd name="connsiteY3" fmla="*/ 86950 h 393503"/>
                <a:gd name="connsiteX4" fmla="*/ 172450 w 301314"/>
                <a:gd name="connsiteY4" fmla="*/ 70229 h 393503"/>
                <a:gd name="connsiteX5" fmla="*/ 172450 w 301314"/>
                <a:gd name="connsiteY5" fmla="*/ 70229 h 393503"/>
                <a:gd name="connsiteX6" fmla="*/ 172450 w 301314"/>
                <a:gd name="connsiteY6" fmla="*/ 26531 h 393503"/>
                <a:gd name="connsiteX7" fmla="*/ 128752 w 301314"/>
                <a:gd name="connsiteY7" fmla="*/ 26531 h 393503"/>
                <a:gd name="connsiteX8" fmla="*/ 115598 w 301314"/>
                <a:gd name="connsiteY8" fmla="*/ 13265 h 393503"/>
                <a:gd name="connsiteX9" fmla="*/ 128752 w 301314"/>
                <a:gd name="connsiteY9" fmla="*/ 0 h 393503"/>
                <a:gd name="connsiteX10" fmla="*/ 243905 w 301314"/>
                <a:gd name="connsiteY10" fmla="*/ 0 h 393503"/>
                <a:gd name="connsiteX11" fmla="*/ 257059 w 301314"/>
                <a:gd name="connsiteY11" fmla="*/ 13265 h 393503"/>
                <a:gd name="connsiteX12" fmla="*/ 243905 w 301314"/>
                <a:gd name="connsiteY12" fmla="*/ 26531 h 393503"/>
                <a:gd name="connsiteX13" fmla="*/ 199873 w 301314"/>
                <a:gd name="connsiteY13" fmla="*/ 26531 h 393503"/>
                <a:gd name="connsiteX14" fmla="*/ 199873 w 301314"/>
                <a:gd name="connsiteY14" fmla="*/ 70229 h 393503"/>
                <a:gd name="connsiteX15" fmla="*/ 216594 w 301314"/>
                <a:gd name="connsiteY15" fmla="*/ 86950 h 393503"/>
                <a:gd name="connsiteX16" fmla="*/ 277013 w 301314"/>
                <a:gd name="connsiteY16" fmla="*/ 86950 h 393503"/>
                <a:gd name="connsiteX17" fmla="*/ 277013 w 301314"/>
                <a:gd name="connsiteY17" fmla="*/ 48603 h 393503"/>
                <a:gd name="connsiteX18" fmla="*/ 284593 w 301314"/>
                <a:gd name="connsiteY18" fmla="*/ 40688 h 393503"/>
                <a:gd name="connsiteX19" fmla="*/ 301314 w 301314"/>
                <a:gd name="connsiteY19" fmla="*/ 40688 h 393503"/>
                <a:gd name="connsiteX20" fmla="*/ 301314 w 301314"/>
                <a:gd name="connsiteY20" fmla="*/ 172562 h 393503"/>
                <a:gd name="connsiteX21" fmla="*/ 284593 w 301314"/>
                <a:gd name="connsiteY21" fmla="*/ 172562 h 393503"/>
                <a:gd name="connsiteX22" fmla="*/ 277013 w 301314"/>
                <a:gd name="connsiteY22" fmla="*/ 164981 h 393503"/>
                <a:gd name="connsiteX23" fmla="*/ 277013 w 301314"/>
                <a:gd name="connsiteY23" fmla="*/ 126634 h 393503"/>
                <a:gd name="connsiteX24" fmla="*/ 216594 w 301314"/>
                <a:gd name="connsiteY24" fmla="*/ 126634 h 393503"/>
                <a:gd name="connsiteX25" fmla="*/ 199873 w 301314"/>
                <a:gd name="connsiteY25" fmla="*/ 143021 h 393503"/>
                <a:gd name="connsiteX26" fmla="*/ 172562 w 301314"/>
                <a:gd name="connsiteY26" fmla="*/ 143021 h 393503"/>
                <a:gd name="connsiteX27" fmla="*/ 156175 w 301314"/>
                <a:gd name="connsiteY27" fmla="*/ 126634 h 393503"/>
                <a:gd name="connsiteX28" fmla="*/ 112143 w 301314"/>
                <a:gd name="connsiteY28" fmla="*/ 126634 h 393503"/>
                <a:gd name="connsiteX29" fmla="*/ 92300 w 301314"/>
                <a:gd name="connsiteY29" fmla="*/ 146142 h 393503"/>
                <a:gd name="connsiteX30" fmla="*/ 92300 w 301314"/>
                <a:gd name="connsiteY30" fmla="*/ 193630 h 393503"/>
                <a:gd name="connsiteX31" fmla="*/ 49494 w 301314"/>
                <a:gd name="connsiteY31" fmla="*/ 193630 h 393503"/>
                <a:gd name="connsiteX32" fmla="*/ 111 w 301314"/>
                <a:gd name="connsiteY32" fmla="*/ 229859 h 393503"/>
                <a:gd name="connsiteX33" fmla="*/ 18616 w 301314"/>
                <a:gd name="connsiteY33" fmla="*/ 393503 h 393503"/>
                <a:gd name="connsiteX34" fmla="*/ 118608 w 301314"/>
                <a:gd name="connsiteY34" fmla="*/ 393503 h 393503"/>
                <a:gd name="connsiteX35" fmla="*/ 137113 w 301314"/>
                <a:gd name="connsiteY35" fmla="*/ 229859 h 393503"/>
                <a:gd name="connsiteX36" fmla="*/ 0 w 301314"/>
                <a:gd name="connsiteY36" fmla="*/ 229859 h 393503"/>
                <a:gd name="connsiteX37" fmla="*/ 15495 w 301314"/>
                <a:gd name="connsiteY37" fmla="*/ 244016 h 393503"/>
                <a:gd name="connsiteX38" fmla="*/ 122064 w 301314"/>
                <a:gd name="connsiteY38" fmla="*/ 244016 h 393503"/>
                <a:gd name="connsiteX39" fmla="*/ 118608 w 301314"/>
                <a:gd name="connsiteY39" fmla="*/ 277013 h 393503"/>
                <a:gd name="connsiteX40" fmla="*/ 19842 w 301314"/>
                <a:gd name="connsiteY40" fmla="*/ 277013 h 39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1314" h="393503">
                  <a:moveTo>
                    <a:pt x="49494" y="193630"/>
                  </a:moveTo>
                  <a:lnTo>
                    <a:pt x="49494" y="130982"/>
                  </a:lnTo>
                  <a:cubicBezTo>
                    <a:pt x="56740" y="101441"/>
                    <a:pt x="77809" y="86950"/>
                    <a:pt x="112031" y="86950"/>
                  </a:cubicBezTo>
                  <a:lnTo>
                    <a:pt x="156064" y="86950"/>
                  </a:lnTo>
                  <a:cubicBezTo>
                    <a:pt x="156064" y="77809"/>
                    <a:pt x="163309" y="70229"/>
                    <a:pt x="172450" y="70229"/>
                  </a:cubicBezTo>
                  <a:lnTo>
                    <a:pt x="172450" y="70229"/>
                  </a:lnTo>
                  <a:lnTo>
                    <a:pt x="172450" y="26531"/>
                  </a:lnTo>
                  <a:lnTo>
                    <a:pt x="128752" y="26531"/>
                  </a:lnTo>
                  <a:cubicBezTo>
                    <a:pt x="121172" y="26531"/>
                    <a:pt x="115598" y="20511"/>
                    <a:pt x="115598" y="13265"/>
                  </a:cubicBezTo>
                  <a:cubicBezTo>
                    <a:pt x="115598" y="6020"/>
                    <a:pt x="121284" y="0"/>
                    <a:pt x="128752" y="0"/>
                  </a:cubicBezTo>
                  <a:lnTo>
                    <a:pt x="243905" y="0"/>
                  </a:lnTo>
                  <a:cubicBezTo>
                    <a:pt x="251151" y="0"/>
                    <a:pt x="257059" y="6020"/>
                    <a:pt x="257059" y="13265"/>
                  </a:cubicBezTo>
                  <a:cubicBezTo>
                    <a:pt x="257059" y="20511"/>
                    <a:pt x="251039" y="26531"/>
                    <a:pt x="243905" y="26531"/>
                  </a:cubicBezTo>
                  <a:lnTo>
                    <a:pt x="199873" y="26531"/>
                  </a:lnTo>
                  <a:lnTo>
                    <a:pt x="199873" y="70229"/>
                  </a:lnTo>
                  <a:cubicBezTo>
                    <a:pt x="209014" y="70229"/>
                    <a:pt x="216594" y="77809"/>
                    <a:pt x="216594" y="86950"/>
                  </a:cubicBezTo>
                  <a:lnTo>
                    <a:pt x="277013" y="86950"/>
                  </a:lnTo>
                  <a:lnTo>
                    <a:pt x="277013" y="48603"/>
                  </a:lnTo>
                  <a:cubicBezTo>
                    <a:pt x="277013" y="44144"/>
                    <a:pt x="280469" y="40688"/>
                    <a:pt x="284593" y="40688"/>
                  </a:cubicBezTo>
                  <a:lnTo>
                    <a:pt x="301314" y="40688"/>
                  </a:lnTo>
                  <a:lnTo>
                    <a:pt x="301314" y="172562"/>
                  </a:lnTo>
                  <a:lnTo>
                    <a:pt x="284593" y="172562"/>
                  </a:lnTo>
                  <a:cubicBezTo>
                    <a:pt x="280469" y="172562"/>
                    <a:pt x="277013" y="169106"/>
                    <a:pt x="277013" y="164981"/>
                  </a:cubicBezTo>
                  <a:lnTo>
                    <a:pt x="277013" y="126634"/>
                  </a:lnTo>
                  <a:lnTo>
                    <a:pt x="216594" y="126634"/>
                  </a:lnTo>
                  <a:cubicBezTo>
                    <a:pt x="216594" y="135441"/>
                    <a:pt x="209014" y="143021"/>
                    <a:pt x="199873" y="143021"/>
                  </a:cubicBezTo>
                  <a:lnTo>
                    <a:pt x="172562" y="143021"/>
                  </a:lnTo>
                  <a:cubicBezTo>
                    <a:pt x="163421" y="143021"/>
                    <a:pt x="156175" y="135441"/>
                    <a:pt x="156175" y="126634"/>
                  </a:cubicBezTo>
                  <a:lnTo>
                    <a:pt x="112143" y="126634"/>
                  </a:lnTo>
                  <a:cubicBezTo>
                    <a:pt x="101107" y="126634"/>
                    <a:pt x="92300" y="135441"/>
                    <a:pt x="92300" y="146142"/>
                  </a:cubicBezTo>
                  <a:lnTo>
                    <a:pt x="92300" y="193630"/>
                  </a:lnTo>
                  <a:lnTo>
                    <a:pt x="49494" y="193630"/>
                  </a:lnTo>
                  <a:close/>
                  <a:moveTo>
                    <a:pt x="111" y="229859"/>
                  </a:moveTo>
                  <a:lnTo>
                    <a:pt x="18616" y="393503"/>
                  </a:lnTo>
                  <a:lnTo>
                    <a:pt x="118608" y="393503"/>
                  </a:lnTo>
                  <a:lnTo>
                    <a:pt x="137113" y="229859"/>
                  </a:lnTo>
                  <a:lnTo>
                    <a:pt x="0" y="229859"/>
                  </a:lnTo>
                  <a:close/>
                  <a:moveTo>
                    <a:pt x="15495" y="244016"/>
                  </a:moveTo>
                  <a:lnTo>
                    <a:pt x="122064" y="244016"/>
                  </a:lnTo>
                  <a:lnTo>
                    <a:pt x="118608" y="277013"/>
                  </a:lnTo>
                  <a:lnTo>
                    <a:pt x="19842" y="277013"/>
                  </a:lnTo>
                </a:path>
              </a:pathLst>
            </a:custGeom>
            <a:solidFill>
              <a:srgbClr val="ED6F2D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C8B7DD6C-2E41-CA03-8352-B6C26479CA77}"/>
                </a:ext>
              </a:extLst>
            </p:cNvPr>
            <p:cNvSpPr/>
            <p:nvPr/>
          </p:nvSpPr>
          <p:spPr>
            <a:xfrm>
              <a:off x="3411584" y="3213225"/>
              <a:ext cx="484372" cy="293963"/>
            </a:xfrm>
            <a:custGeom>
              <a:avLst/>
              <a:gdLst>
                <a:gd name="connsiteX0" fmla="*/ 233046 w 484372"/>
                <a:gd name="connsiteY0" fmla="*/ 259236 h 293963"/>
                <a:gd name="connsiteX1" fmla="*/ 251327 w 484372"/>
                <a:gd name="connsiteY1" fmla="*/ 259236 h 293963"/>
                <a:gd name="connsiteX2" fmla="*/ 251327 w 484372"/>
                <a:gd name="connsiteY2" fmla="*/ 217545 h 293963"/>
                <a:gd name="connsiteX3" fmla="*/ 250658 w 484372"/>
                <a:gd name="connsiteY3" fmla="*/ 216876 h 293963"/>
                <a:gd name="connsiteX4" fmla="*/ 233714 w 484372"/>
                <a:gd name="connsiteY4" fmla="*/ 216876 h 293963"/>
                <a:gd name="connsiteX5" fmla="*/ 233046 w 484372"/>
                <a:gd name="connsiteY5" fmla="*/ 217545 h 293963"/>
                <a:gd name="connsiteX6" fmla="*/ 233046 w 484372"/>
                <a:gd name="connsiteY6" fmla="*/ 259236 h 293963"/>
                <a:gd name="connsiteX7" fmla="*/ 233046 w 484372"/>
                <a:gd name="connsiteY7" fmla="*/ 259236 h 293963"/>
                <a:gd name="connsiteX8" fmla="*/ 204285 w 484372"/>
                <a:gd name="connsiteY8" fmla="*/ 59363 h 293963"/>
                <a:gd name="connsiteX9" fmla="*/ 206849 w 484372"/>
                <a:gd name="connsiteY9" fmla="*/ 52229 h 293963"/>
                <a:gd name="connsiteX10" fmla="*/ 213983 w 484372"/>
                <a:gd name="connsiteY10" fmla="*/ 54236 h 293963"/>
                <a:gd name="connsiteX11" fmla="*/ 223793 w 484372"/>
                <a:gd name="connsiteY11" fmla="*/ 74412 h 293963"/>
                <a:gd name="connsiteX12" fmla="*/ 220560 w 484372"/>
                <a:gd name="connsiteY12" fmla="*/ 81547 h 293963"/>
                <a:gd name="connsiteX13" fmla="*/ 213983 w 484372"/>
                <a:gd name="connsiteY13" fmla="*/ 78314 h 293963"/>
                <a:gd name="connsiteX14" fmla="*/ 204174 w 484372"/>
                <a:gd name="connsiteY14" fmla="*/ 59475 h 293963"/>
                <a:gd name="connsiteX15" fmla="*/ 204174 w 484372"/>
                <a:gd name="connsiteY15" fmla="*/ 59475 h 293963"/>
                <a:gd name="connsiteX16" fmla="*/ 170954 w 484372"/>
                <a:gd name="connsiteY16" fmla="*/ 21574 h 293963"/>
                <a:gd name="connsiteX17" fmla="*/ 169617 w 484372"/>
                <a:gd name="connsiteY17" fmla="*/ 13771 h 293963"/>
                <a:gd name="connsiteX18" fmla="*/ 176751 w 484372"/>
                <a:gd name="connsiteY18" fmla="*/ 12433 h 293963"/>
                <a:gd name="connsiteX19" fmla="*/ 194364 w 484372"/>
                <a:gd name="connsiteY19" fmla="*/ 27370 h 293963"/>
                <a:gd name="connsiteX20" fmla="*/ 193695 w 484372"/>
                <a:gd name="connsiteY20" fmla="*/ 34505 h 293963"/>
                <a:gd name="connsiteX21" fmla="*/ 185892 w 484372"/>
                <a:gd name="connsiteY21" fmla="*/ 34505 h 293963"/>
                <a:gd name="connsiteX22" fmla="*/ 170843 w 484372"/>
                <a:gd name="connsiteY22" fmla="*/ 21462 h 293963"/>
                <a:gd name="connsiteX23" fmla="*/ 170843 w 484372"/>
                <a:gd name="connsiteY23" fmla="*/ 21462 h 293963"/>
                <a:gd name="connsiteX24" fmla="*/ 123355 w 484372"/>
                <a:gd name="connsiteY24" fmla="*/ 12433 h 293963"/>
                <a:gd name="connsiteX25" fmla="*/ 116778 w 484372"/>
                <a:gd name="connsiteY25" fmla="*/ 8531 h 293963"/>
                <a:gd name="connsiteX26" fmla="*/ 121349 w 484372"/>
                <a:gd name="connsiteY26" fmla="*/ 2066 h 293963"/>
                <a:gd name="connsiteX27" fmla="*/ 144201 w 484372"/>
                <a:gd name="connsiteY27" fmla="*/ 728 h 293963"/>
                <a:gd name="connsiteX28" fmla="*/ 149440 w 484372"/>
                <a:gd name="connsiteY28" fmla="*/ 6636 h 293963"/>
                <a:gd name="connsiteX29" fmla="*/ 143532 w 484372"/>
                <a:gd name="connsiteY29" fmla="*/ 11207 h 293963"/>
                <a:gd name="connsiteX30" fmla="*/ 123244 w 484372"/>
                <a:gd name="connsiteY30" fmla="*/ 12544 h 293963"/>
                <a:gd name="connsiteX31" fmla="*/ 123244 w 484372"/>
                <a:gd name="connsiteY31" fmla="*/ 12544 h 293963"/>
                <a:gd name="connsiteX32" fmla="*/ 84228 w 484372"/>
                <a:gd name="connsiteY32" fmla="*/ 41750 h 293963"/>
                <a:gd name="connsiteX33" fmla="*/ 76425 w 484372"/>
                <a:gd name="connsiteY33" fmla="*/ 43088 h 293963"/>
                <a:gd name="connsiteX34" fmla="*/ 75087 w 484372"/>
                <a:gd name="connsiteY34" fmla="*/ 35285 h 293963"/>
                <a:gd name="connsiteX35" fmla="*/ 90805 w 484372"/>
                <a:gd name="connsiteY35" fmla="*/ 18341 h 293963"/>
                <a:gd name="connsiteX36" fmla="*/ 97939 w 484372"/>
                <a:gd name="connsiteY36" fmla="*/ 19010 h 293963"/>
                <a:gd name="connsiteX37" fmla="*/ 97939 w 484372"/>
                <a:gd name="connsiteY37" fmla="*/ 26813 h 293963"/>
                <a:gd name="connsiteX38" fmla="*/ 84228 w 484372"/>
                <a:gd name="connsiteY38" fmla="*/ 41750 h 293963"/>
                <a:gd name="connsiteX39" fmla="*/ 84228 w 484372"/>
                <a:gd name="connsiteY39" fmla="*/ 41750 h 293963"/>
                <a:gd name="connsiteX40" fmla="*/ 54910 w 484372"/>
                <a:gd name="connsiteY40" fmla="*/ 91914 h 293963"/>
                <a:gd name="connsiteX41" fmla="*/ 51677 w 484372"/>
                <a:gd name="connsiteY41" fmla="*/ 85448 h 293963"/>
                <a:gd name="connsiteX42" fmla="*/ 59481 w 484372"/>
                <a:gd name="connsiteY42" fmla="*/ 64603 h 293963"/>
                <a:gd name="connsiteX43" fmla="*/ 66615 w 484372"/>
                <a:gd name="connsiteY43" fmla="*/ 62039 h 293963"/>
                <a:gd name="connsiteX44" fmla="*/ 69179 w 484372"/>
                <a:gd name="connsiteY44" fmla="*/ 69173 h 293963"/>
                <a:gd name="connsiteX45" fmla="*/ 62044 w 484372"/>
                <a:gd name="connsiteY45" fmla="*/ 88681 h 293963"/>
                <a:gd name="connsiteX46" fmla="*/ 54910 w 484372"/>
                <a:gd name="connsiteY46" fmla="*/ 91914 h 293963"/>
                <a:gd name="connsiteX47" fmla="*/ 54910 w 484372"/>
                <a:gd name="connsiteY47" fmla="*/ 91914 h 293963"/>
                <a:gd name="connsiteX48" fmla="*/ 50340 w 484372"/>
                <a:gd name="connsiteY48" fmla="*/ 140071 h 293963"/>
                <a:gd name="connsiteX49" fmla="*/ 43763 w 484372"/>
                <a:gd name="connsiteY49" fmla="*/ 144641 h 293963"/>
                <a:gd name="connsiteX50" fmla="*/ 39861 w 484372"/>
                <a:gd name="connsiteY50" fmla="*/ 138733 h 293963"/>
                <a:gd name="connsiteX51" fmla="*/ 43094 w 484372"/>
                <a:gd name="connsiteY51" fmla="*/ 117218 h 293963"/>
                <a:gd name="connsiteX52" fmla="*/ 49671 w 484372"/>
                <a:gd name="connsiteY52" fmla="*/ 112648 h 293963"/>
                <a:gd name="connsiteX53" fmla="*/ 54241 w 484372"/>
                <a:gd name="connsiteY53" fmla="*/ 119113 h 293963"/>
                <a:gd name="connsiteX54" fmla="*/ 50340 w 484372"/>
                <a:gd name="connsiteY54" fmla="*/ 139959 h 293963"/>
                <a:gd name="connsiteX55" fmla="*/ 50340 w 484372"/>
                <a:gd name="connsiteY55" fmla="*/ 139959 h 293963"/>
                <a:gd name="connsiteX56" fmla="*/ 45100 w 484372"/>
                <a:gd name="connsiteY56" fmla="*/ 193467 h 293963"/>
                <a:gd name="connsiteX57" fmla="*/ 39192 w 484372"/>
                <a:gd name="connsiteY57" fmla="*/ 198706 h 293963"/>
                <a:gd name="connsiteX58" fmla="*/ 33953 w 484372"/>
                <a:gd name="connsiteY58" fmla="*/ 192798 h 293963"/>
                <a:gd name="connsiteX59" fmla="*/ 35960 w 484372"/>
                <a:gd name="connsiteY59" fmla="*/ 171283 h 293963"/>
                <a:gd name="connsiteX60" fmla="*/ 41868 w 484372"/>
                <a:gd name="connsiteY60" fmla="*/ 166044 h 293963"/>
                <a:gd name="connsiteX61" fmla="*/ 46438 w 484372"/>
                <a:gd name="connsiteY61" fmla="*/ 171952 h 293963"/>
                <a:gd name="connsiteX62" fmla="*/ 45100 w 484372"/>
                <a:gd name="connsiteY62" fmla="*/ 193467 h 293963"/>
                <a:gd name="connsiteX63" fmla="*/ 45100 w 484372"/>
                <a:gd name="connsiteY63" fmla="*/ 193467 h 293963"/>
                <a:gd name="connsiteX64" fmla="*/ 45100 w 484372"/>
                <a:gd name="connsiteY64" fmla="*/ 237722 h 293963"/>
                <a:gd name="connsiteX65" fmla="*/ 39192 w 484372"/>
                <a:gd name="connsiteY65" fmla="*/ 242961 h 293963"/>
                <a:gd name="connsiteX66" fmla="*/ 33953 w 484372"/>
                <a:gd name="connsiteY66" fmla="*/ 237722 h 293963"/>
                <a:gd name="connsiteX67" fmla="*/ 33953 w 484372"/>
                <a:gd name="connsiteY67" fmla="*/ 225348 h 293963"/>
                <a:gd name="connsiteX68" fmla="*/ 39192 w 484372"/>
                <a:gd name="connsiteY68" fmla="*/ 220109 h 293963"/>
                <a:gd name="connsiteX69" fmla="*/ 44432 w 484372"/>
                <a:gd name="connsiteY69" fmla="*/ 225348 h 293963"/>
                <a:gd name="connsiteX70" fmla="*/ 45100 w 484372"/>
                <a:gd name="connsiteY70" fmla="*/ 237722 h 293963"/>
                <a:gd name="connsiteX71" fmla="*/ 45100 w 484372"/>
                <a:gd name="connsiteY71" fmla="*/ 237722 h 293963"/>
                <a:gd name="connsiteX72" fmla="*/ 193249 w 484372"/>
                <a:gd name="connsiteY72" fmla="*/ 73632 h 293963"/>
                <a:gd name="connsiteX73" fmla="*/ 193249 w 484372"/>
                <a:gd name="connsiteY73" fmla="*/ 65829 h 293963"/>
                <a:gd name="connsiteX74" fmla="*/ 201052 w 484372"/>
                <a:gd name="connsiteY74" fmla="*/ 65829 h 293963"/>
                <a:gd name="connsiteX75" fmla="*/ 214764 w 484372"/>
                <a:gd name="connsiteY75" fmla="*/ 83442 h 293963"/>
                <a:gd name="connsiteX76" fmla="*/ 213426 w 484372"/>
                <a:gd name="connsiteY76" fmla="*/ 91245 h 293963"/>
                <a:gd name="connsiteX77" fmla="*/ 206292 w 484372"/>
                <a:gd name="connsiteY77" fmla="*/ 89238 h 293963"/>
                <a:gd name="connsiteX78" fmla="*/ 193249 w 484372"/>
                <a:gd name="connsiteY78" fmla="*/ 73632 h 293963"/>
                <a:gd name="connsiteX79" fmla="*/ 193249 w 484372"/>
                <a:gd name="connsiteY79" fmla="*/ 73632 h 293963"/>
                <a:gd name="connsiteX80" fmla="*/ 148883 w 484372"/>
                <a:gd name="connsiteY80" fmla="*/ 55350 h 293963"/>
                <a:gd name="connsiteX81" fmla="*/ 143643 w 484372"/>
                <a:gd name="connsiteY81" fmla="*/ 50111 h 293963"/>
                <a:gd name="connsiteX82" fmla="*/ 148214 w 484372"/>
                <a:gd name="connsiteY82" fmla="*/ 44872 h 293963"/>
                <a:gd name="connsiteX83" fmla="*/ 171735 w 484372"/>
                <a:gd name="connsiteY83" fmla="*/ 46878 h 293963"/>
                <a:gd name="connsiteX84" fmla="*/ 174968 w 484372"/>
                <a:gd name="connsiteY84" fmla="*/ 54013 h 293963"/>
                <a:gd name="connsiteX85" fmla="*/ 168391 w 484372"/>
                <a:gd name="connsiteY85" fmla="*/ 57245 h 293963"/>
                <a:gd name="connsiteX86" fmla="*/ 148771 w 484372"/>
                <a:gd name="connsiteY86" fmla="*/ 55239 h 293963"/>
                <a:gd name="connsiteX87" fmla="*/ 148771 w 484372"/>
                <a:gd name="connsiteY87" fmla="*/ 55239 h 293963"/>
                <a:gd name="connsiteX88" fmla="*/ 108418 w 484372"/>
                <a:gd name="connsiteY88" fmla="*/ 79429 h 293963"/>
                <a:gd name="connsiteX89" fmla="*/ 100614 w 484372"/>
                <a:gd name="connsiteY89" fmla="*/ 80766 h 293963"/>
                <a:gd name="connsiteX90" fmla="*/ 99277 w 484372"/>
                <a:gd name="connsiteY90" fmla="*/ 72963 h 293963"/>
                <a:gd name="connsiteX91" fmla="*/ 115552 w 484372"/>
                <a:gd name="connsiteY91" fmla="*/ 56688 h 293963"/>
                <a:gd name="connsiteX92" fmla="*/ 122686 w 484372"/>
                <a:gd name="connsiteY92" fmla="*/ 58026 h 293963"/>
                <a:gd name="connsiteX93" fmla="*/ 122017 w 484372"/>
                <a:gd name="connsiteY93" fmla="*/ 65160 h 293963"/>
                <a:gd name="connsiteX94" fmla="*/ 108306 w 484372"/>
                <a:gd name="connsiteY94" fmla="*/ 79540 h 293963"/>
                <a:gd name="connsiteX95" fmla="*/ 108306 w 484372"/>
                <a:gd name="connsiteY95" fmla="*/ 79540 h 293963"/>
                <a:gd name="connsiteX96" fmla="*/ 90136 w 484372"/>
                <a:gd name="connsiteY96" fmla="*/ 126917 h 293963"/>
                <a:gd name="connsiteX97" fmla="*/ 84228 w 484372"/>
                <a:gd name="connsiteY97" fmla="*/ 131487 h 293963"/>
                <a:gd name="connsiteX98" fmla="*/ 79657 w 484372"/>
                <a:gd name="connsiteY98" fmla="*/ 125022 h 293963"/>
                <a:gd name="connsiteX99" fmla="*/ 84897 w 484372"/>
                <a:gd name="connsiteY99" fmla="*/ 104176 h 293963"/>
                <a:gd name="connsiteX100" fmla="*/ 91474 w 484372"/>
                <a:gd name="connsiteY100" fmla="*/ 100274 h 293963"/>
                <a:gd name="connsiteX101" fmla="*/ 95375 w 484372"/>
                <a:gd name="connsiteY101" fmla="*/ 106740 h 293963"/>
                <a:gd name="connsiteX102" fmla="*/ 90136 w 484372"/>
                <a:gd name="connsiteY102" fmla="*/ 126917 h 293963"/>
                <a:gd name="connsiteX103" fmla="*/ 90136 w 484372"/>
                <a:gd name="connsiteY103" fmla="*/ 126917 h 293963"/>
                <a:gd name="connsiteX104" fmla="*/ 86903 w 484372"/>
                <a:gd name="connsiteY104" fmla="*/ 167939 h 293963"/>
                <a:gd name="connsiteX105" fmla="*/ 81664 w 484372"/>
                <a:gd name="connsiteY105" fmla="*/ 173178 h 293963"/>
                <a:gd name="connsiteX106" fmla="*/ 75756 w 484372"/>
                <a:gd name="connsiteY106" fmla="*/ 167939 h 293963"/>
                <a:gd name="connsiteX107" fmla="*/ 76425 w 484372"/>
                <a:gd name="connsiteY107" fmla="*/ 158129 h 293963"/>
                <a:gd name="connsiteX108" fmla="*/ 81664 w 484372"/>
                <a:gd name="connsiteY108" fmla="*/ 152890 h 293963"/>
                <a:gd name="connsiteX109" fmla="*/ 86903 w 484372"/>
                <a:gd name="connsiteY109" fmla="*/ 158129 h 293963"/>
                <a:gd name="connsiteX110" fmla="*/ 86903 w 484372"/>
                <a:gd name="connsiteY110" fmla="*/ 167939 h 293963"/>
                <a:gd name="connsiteX111" fmla="*/ 86903 w 484372"/>
                <a:gd name="connsiteY111" fmla="*/ 167939 h 293963"/>
                <a:gd name="connsiteX112" fmla="*/ 218108 w 484372"/>
                <a:gd name="connsiteY112" fmla="*/ 126248 h 293963"/>
                <a:gd name="connsiteX113" fmla="*/ 219446 w 484372"/>
                <a:gd name="connsiteY113" fmla="*/ 119113 h 293963"/>
                <a:gd name="connsiteX114" fmla="*/ 221452 w 484372"/>
                <a:gd name="connsiteY114" fmla="*/ 118445 h 293963"/>
                <a:gd name="connsiteX115" fmla="*/ 220783 w 484372"/>
                <a:gd name="connsiteY115" fmla="*/ 117107 h 293963"/>
                <a:gd name="connsiteX116" fmla="*/ 224016 w 484372"/>
                <a:gd name="connsiteY116" fmla="*/ 109973 h 293963"/>
                <a:gd name="connsiteX117" fmla="*/ 224685 w 484372"/>
                <a:gd name="connsiteY117" fmla="*/ 109973 h 293963"/>
                <a:gd name="connsiteX118" fmla="*/ 224016 w 484372"/>
                <a:gd name="connsiteY118" fmla="*/ 107966 h 293963"/>
                <a:gd name="connsiteX119" fmla="*/ 227918 w 484372"/>
                <a:gd name="connsiteY119" fmla="*/ 101501 h 293963"/>
                <a:gd name="connsiteX120" fmla="*/ 234495 w 484372"/>
                <a:gd name="connsiteY120" fmla="*/ 105402 h 293963"/>
                <a:gd name="connsiteX121" fmla="*/ 239734 w 484372"/>
                <a:gd name="connsiteY121" fmla="*/ 126917 h 293963"/>
                <a:gd name="connsiteX122" fmla="*/ 237170 w 484372"/>
                <a:gd name="connsiteY122" fmla="*/ 132156 h 293963"/>
                <a:gd name="connsiteX123" fmla="*/ 237839 w 484372"/>
                <a:gd name="connsiteY123" fmla="*/ 134162 h 293963"/>
                <a:gd name="connsiteX124" fmla="*/ 236501 w 484372"/>
                <a:gd name="connsiteY124" fmla="*/ 139402 h 293963"/>
                <a:gd name="connsiteX125" fmla="*/ 237170 w 484372"/>
                <a:gd name="connsiteY125" fmla="*/ 140739 h 293963"/>
                <a:gd name="connsiteX126" fmla="*/ 234606 w 484372"/>
                <a:gd name="connsiteY126" fmla="*/ 147874 h 293963"/>
                <a:gd name="connsiteX127" fmla="*/ 227472 w 484372"/>
                <a:gd name="connsiteY127" fmla="*/ 145310 h 293963"/>
                <a:gd name="connsiteX128" fmla="*/ 218331 w 484372"/>
                <a:gd name="connsiteY128" fmla="*/ 126471 h 293963"/>
                <a:gd name="connsiteX129" fmla="*/ 218331 w 484372"/>
                <a:gd name="connsiteY129" fmla="*/ 126471 h 293963"/>
                <a:gd name="connsiteX130" fmla="*/ 179649 w 484372"/>
                <a:gd name="connsiteY130" fmla="*/ 96930 h 293963"/>
                <a:gd name="connsiteX131" fmla="*/ 175748 w 484372"/>
                <a:gd name="connsiteY131" fmla="*/ 90465 h 293963"/>
                <a:gd name="connsiteX132" fmla="*/ 181656 w 484372"/>
                <a:gd name="connsiteY132" fmla="*/ 86563 h 293963"/>
                <a:gd name="connsiteX133" fmla="*/ 203170 w 484372"/>
                <a:gd name="connsiteY133" fmla="*/ 95704 h 293963"/>
                <a:gd name="connsiteX134" fmla="*/ 205177 w 484372"/>
                <a:gd name="connsiteY134" fmla="*/ 103507 h 293963"/>
                <a:gd name="connsiteX135" fmla="*/ 197374 w 484372"/>
                <a:gd name="connsiteY135" fmla="*/ 104845 h 293963"/>
                <a:gd name="connsiteX136" fmla="*/ 179761 w 484372"/>
                <a:gd name="connsiteY136" fmla="*/ 97042 h 293963"/>
                <a:gd name="connsiteX137" fmla="*/ 179761 w 484372"/>
                <a:gd name="connsiteY137" fmla="*/ 97042 h 293963"/>
                <a:gd name="connsiteX138" fmla="*/ 135952 w 484372"/>
                <a:gd name="connsiteY138" fmla="*/ 110641 h 293963"/>
                <a:gd name="connsiteX139" fmla="*/ 128149 w 484372"/>
                <a:gd name="connsiteY139" fmla="*/ 111310 h 293963"/>
                <a:gd name="connsiteX140" fmla="*/ 127480 w 484372"/>
                <a:gd name="connsiteY140" fmla="*/ 104176 h 293963"/>
                <a:gd name="connsiteX141" fmla="*/ 147099 w 484372"/>
                <a:gd name="connsiteY141" fmla="*/ 89796 h 293963"/>
                <a:gd name="connsiteX142" fmla="*/ 154233 w 484372"/>
                <a:gd name="connsiteY142" fmla="*/ 93029 h 293963"/>
                <a:gd name="connsiteX143" fmla="*/ 151001 w 484372"/>
                <a:gd name="connsiteY143" fmla="*/ 100163 h 293963"/>
                <a:gd name="connsiteX144" fmla="*/ 135952 w 484372"/>
                <a:gd name="connsiteY144" fmla="*/ 110530 h 293963"/>
                <a:gd name="connsiteX145" fmla="*/ 135952 w 484372"/>
                <a:gd name="connsiteY145" fmla="*/ 110530 h 293963"/>
                <a:gd name="connsiteX146" fmla="*/ 118339 w 484372"/>
                <a:gd name="connsiteY146" fmla="*/ 158129 h 293963"/>
                <a:gd name="connsiteX147" fmla="*/ 111762 w 484372"/>
                <a:gd name="connsiteY147" fmla="*/ 162700 h 293963"/>
                <a:gd name="connsiteX148" fmla="*/ 107191 w 484372"/>
                <a:gd name="connsiteY148" fmla="*/ 156234 h 293963"/>
                <a:gd name="connsiteX149" fmla="*/ 111762 w 484372"/>
                <a:gd name="connsiteY149" fmla="*/ 134720 h 293963"/>
                <a:gd name="connsiteX150" fmla="*/ 118896 w 484372"/>
                <a:gd name="connsiteY150" fmla="*/ 130818 h 293963"/>
                <a:gd name="connsiteX151" fmla="*/ 122129 w 484372"/>
                <a:gd name="connsiteY151" fmla="*/ 137284 h 293963"/>
                <a:gd name="connsiteX152" fmla="*/ 118227 w 484372"/>
                <a:gd name="connsiteY152" fmla="*/ 158129 h 293963"/>
                <a:gd name="connsiteX153" fmla="*/ 118227 w 484372"/>
                <a:gd name="connsiteY153" fmla="*/ 158129 h 293963"/>
                <a:gd name="connsiteX154" fmla="*/ 278861 w 484372"/>
                <a:gd name="connsiteY154" fmla="*/ 59140 h 293963"/>
                <a:gd name="connsiteX155" fmla="*/ 276855 w 484372"/>
                <a:gd name="connsiteY155" fmla="*/ 52006 h 293963"/>
                <a:gd name="connsiteX156" fmla="*/ 269720 w 484372"/>
                <a:gd name="connsiteY156" fmla="*/ 54013 h 293963"/>
                <a:gd name="connsiteX157" fmla="*/ 259911 w 484372"/>
                <a:gd name="connsiteY157" fmla="*/ 74189 h 293963"/>
                <a:gd name="connsiteX158" fmla="*/ 262475 w 484372"/>
                <a:gd name="connsiteY158" fmla="*/ 81324 h 293963"/>
                <a:gd name="connsiteX159" fmla="*/ 269609 w 484372"/>
                <a:gd name="connsiteY159" fmla="*/ 78091 h 293963"/>
                <a:gd name="connsiteX160" fmla="*/ 278750 w 484372"/>
                <a:gd name="connsiteY160" fmla="*/ 59252 h 293963"/>
                <a:gd name="connsiteX161" fmla="*/ 278750 w 484372"/>
                <a:gd name="connsiteY161" fmla="*/ 59252 h 293963"/>
                <a:gd name="connsiteX162" fmla="*/ 312749 w 484372"/>
                <a:gd name="connsiteY162" fmla="*/ 21351 h 293963"/>
                <a:gd name="connsiteX163" fmla="*/ 314087 w 484372"/>
                <a:gd name="connsiteY163" fmla="*/ 13548 h 293963"/>
                <a:gd name="connsiteX164" fmla="*/ 306953 w 484372"/>
                <a:gd name="connsiteY164" fmla="*/ 12210 h 293963"/>
                <a:gd name="connsiteX165" fmla="*/ 289340 w 484372"/>
                <a:gd name="connsiteY165" fmla="*/ 27147 h 293963"/>
                <a:gd name="connsiteX166" fmla="*/ 289340 w 484372"/>
                <a:gd name="connsiteY166" fmla="*/ 34282 h 293963"/>
                <a:gd name="connsiteX167" fmla="*/ 297143 w 484372"/>
                <a:gd name="connsiteY167" fmla="*/ 34282 h 293963"/>
                <a:gd name="connsiteX168" fmla="*/ 312861 w 484372"/>
                <a:gd name="connsiteY168" fmla="*/ 21239 h 293963"/>
                <a:gd name="connsiteX169" fmla="*/ 312861 w 484372"/>
                <a:gd name="connsiteY169" fmla="*/ 21239 h 293963"/>
                <a:gd name="connsiteX170" fmla="*/ 359791 w 484372"/>
                <a:gd name="connsiteY170" fmla="*/ 12210 h 293963"/>
                <a:gd name="connsiteX171" fmla="*/ 366368 w 484372"/>
                <a:gd name="connsiteY171" fmla="*/ 8308 h 293963"/>
                <a:gd name="connsiteX172" fmla="*/ 362467 w 484372"/>
                <a:gd name="connsiteY172" fmla="*/ 1843 h 293963"/>
                <a:gd name="connsiteX173" fmla="*/ 339615 w 484372"/>
                <a:gd name="connsiteY173" fmla="*/ 505 h 293963"/>
                <a:gd name="connsiteX174" fmla="*/ 334375 w 484372"/>
                <a:gd name="connsiteY174" fmla="*/ 6413 h 293963"/>
                <a:gd name="connsiteX175" fmla="*/ 340283 w 484372"/>
                <a:gd name="connsiteY175" fmla="*/ 10984 h 293963"/>
                <a:gd name="connsiteX176" fmla="*/ 359903 w 484372"/>
                <a:gd name="connsiteY176" fmla="*/ 12321 h 293963"/>
                <a:gd name="connsiteX177" fmla="*/ 359903 w 484372"/>
                <a:gd name="connsiteY177" fmla="*/ 12321 h 293963"/>
                <a:gd name="connsiteX178" fmla="*/ 399588 w 484372"/>
                <a:gd name="connsiteY178" fmla="*/ 41528 h 293963"/>
                <a:gd name="connsiteX179" fmla="*/ 406722 w 484372"/>
                <a:gd name="connsiteY179" fmla="*/ 42865 h 293963"/>
                <a:gd name="connsiteX180" fmla="*/ 408059 w 484372"/>
                <a:gd name="connsiteY180" fmla="*/ 35062 h 293963"/>
                <a:gd name="connsiteX181" fmla="*/ 393011 w 484372"/>
                <a:gd name="connsiteY181" fmla="*/ 18118 h 293963"/>
                <a:gd name="connsiteX182" fmla="*/ 385207 w 484372"/>
                <a:gd name="connsiteY182" fmla="*/ 18787 h 293963"/>
                <a:gd name="connsiteX183" fmla="*/ 385876 w 484372"/>
                <a:gd name="connsiteY183" fmla="*/ 26590 h 293963"/>
                <a:gd name="connsiteX184" fmla="*/ 399588 w 484372"/>
                <a:gd name="connsiteY184" fmla="*/ 41528 h 293963"/>
                <a:gd name="connsiteX185" fmla="*/ 399588 w 484372"/>
                <a:gd name="connsiteY185" fmla="*/ 41528 h 293963"/>
                <a:gd name="connsiteX186" fmla="*/ 428348 w 484372"/>
                <a:gd name="connsiteY186" fmla="*/ 91691 h 293963"/>
                <a:gd name="connsiteX187" fmla="*/ 432249 w 484372"/>
                <a:gd name="connsiteY187" fmla="*/ 85225 h 293963"/>
                <a:gd name="connsiteX188" fmla="*/ 424446 w 484372"/>
                <a:gd name="connsiteY188" fmla="*/ 64380 h 293963"/>
                <a:gd name="connsiteX189" fmla="*/ 417312 w 484372"/>
                <a:gd name="connsiteY189" fmla="*/ 61816 h 293963"/>
                <a:gd name="connsiteX190" fmla="*/ 414748 w 484372"/>
                <a:gd name="connsiteY190" fmla="*/ 68950 h 293963"/>
                <a:gd name="connsiteX191" fmla="*/ 421882 w 484372"/>
                <a:gd name="connsiteY191" fmla="*/ 88458 h 293963"/>
                <a:gd name="connsiteX192" fmla="*/ 428459 w 484372"/>
                <a:gd name="connsiteY192" fmla="*/ 91691 h 293963"/>
                <a:gd name="connsiteX193" fmla="*/ 428459 w 484372"/>
                <a:gd name="connsiteY193" fmla="*/ 91691 h 293963"/>
                <a:gd name="connsiteX194" fmla="*/ 433587 w 484372"/>
                <a:gd name="connsiteY194" fmla="*/ 139848 h 293963"/>
                <a:gd name="connsiteX195" fmla="*/ 439495 w 484372"/>
                <a:gd name="connsiteY195" fmla="*/ 144418 h 293963"/>
                <a:gd name="connsiteX196" fmla="*/ 444066 w 484372"/>
                <a:gd name="connsiteY196" fmla="*/ 138510 h 293963"/>
                <a:gd name="connsiteX197" fmla="*/ 440164 w 484372"/>
                <a:gd name="connsiteY197" fmla="*/ 116995 h 293963"/>
                <a:gd name="connsiteX198" fmla="*/ 433587 w 484372"/>
                <a:gd name="connsiteY198" fmla="*/ 112425 h 293963"/>
                <a:gd name="connsiteX199" fmla="*/ 429685 w 484372"/>
                <a:gd name="connsiteY199" fmla="*/ 118891 h 293963"/>
                <a:gd name="connsiteX200" fmla="*/ 433587 w 484372"/>
                <a:gd name="connsiteY200" fmla="*/ 139736 h 293963"/>
                <a:gd name="connsiteX201" fmla="*/ 433587 w 484372"/>
                <a:gd name="connsiteY201" fmla="*/ 139736 h 293963"/>
                <a:gd name="connsiteX202" fmla="*/ 438826 w 484372"/>
                <a:gd name="connsiteY202" fmla="*/ 193244 h 293963"/>
                <a:gd name="connsiteX203" fmla="*/ 444066 w 484372"/>
                <a:gd name="connsiteY203" fmla="*/ 198483 h 293963"/>
                <a:gd name="connsiteX204" fmla="*/ 449305 w 484372"/>
                <a:gd name="connsiteY204" fmla="*/ 192575 h 293963"/>
                <a:gd name="connsiteX205" fmla="*/ 447967 w 484372"/>
                <a:gd name="connsiteY205" fmla="*/ 171060 h 293963"/>
                <a:gd name="connsiteX206" fmla="*/ 442059 w 484372"/>
                <a:gd name="connsiteY206" fmla="*/ 165821 h 293963"/>
                <a:gd name="connsiteX207" fmla="*/ 437489 w 484372"/>
                <a:gd name="connsiteY207" fmla="*/ 171729 h 293963"/>
                <a:gd name="connsiteX208" fmla="*/ 438826 w 484372"/>
                <a:gd name="connsiteY208" fmla="*/ 193244 h 293963"/>
                <a:gd name="connsiteX209" fmla="*/ 438826 w 484372"/>
                <a:gd name="connsiteY209" fmla="*/ 193244 h 293963"/>
                <a:gd name="connsiteX210" fmla="*/ 438826 w 484372"/>
                <a:gd name="connsiteY210" fmla="*/ 237499 h 293963"/>
                <a:gd name="connsiteX211" fmla="*/ 444066 w 484372"/>
                <a:gd name="connsiteY211" fmla="*/ 242738 h 293963"/>
                <a:gd name="connsiteX212" fmla="*/ 449974 w 484372"/>
                <a:gd name="connsiteY212" fmla="*/ 237499 h 293963"/>
                <a:gd name="connsiteX213" fmla="*/ 449974 w 484372"/>
                <a:gd name="connsiteY213" fmla="*/ 225125 h 293963"/>
                <a:gd name="connsiteX214" fmla="*/ 444066 w 484372"/>
                <a:gd name="connsiteY214" fmla="*/ 219886 h 293963"/>
                <a:gd name="connsiteX215" fmla="*/ 438826 w 484372"/>
                <a:gd name="connsiteY215" fmla="*/ 225125 h 293963"/>
                <a:gd name="connsiteX216" fmla="*/ 438826 w 484372"/>
                <a:gd name="connsiteY216" fmla="*/ 237499 h 293963"/>
                <a:gd name="connsiteX217" fmla="*/ 438826 w 484372"/>
                <a:gd name="connsiteY217" fmla="*/ 237499 h 293963"/>
                <a:gd name="connsiteX218" fmla="*/ 290678 w 484372"/>
                <a:gd name="connsiteY218" fmla="*/ 73409 h 293963"/>
                <a:gd name="connsiteX219" fmla="*/ 290678 w 484372"/>
                <a:gd name="connsiteY219" fmla="*/ 65606 h 293963"/>
                <a:gd name="connsiteX220" fmla="*/ 282874 w 484372"/>
                <a:gd name="connsiteY220" fmla="*/ 65606 h 293963"/>
                <a:gd name="connsiteX221" fmla="*/ 268494 w 484372"/>
                <a:gd name="connsiteY221" fmla="*/ 83219 h 293963"/>
                <a:gd name="connsiteX222" fmla="*/ 269832 w 484372"/>
                <a:gd name="connsiteY222" fmla="*/ 91022 h 293963"/>
                <a:gd name="connsiteX223" fmla="*/ 277635 w 484372"/>
                <a:gd name="connsiteY223" fmla="*/ 89016 h 293963"/>
                <a:gd name="connsiteX224" fmla="*/ 290678 w 484372"/>
                <a:gd name="connsiteY224" fmla="*/ 73409 h 293963"/>
                <a:gd name="connsiteX225" fmla="*/ 290678 w 484372"/>
                <a:gd name="connsiteY225" fmla="*/ 73409 h 293963"/>
                <a:gd name="connsiteX226" fmla="*/ 334375 w 484372"/>
                <a:gd name="connsiteY226" fmla="*/ 55127 h 293963"/>
                <a:gd name="connsiteX227" fmla="*/ 340283 w 484372"/>
                <a:gd name="connsiteY227" fmla="*/ 49888 h 293963"/>
                <a:gd name="connsiteX228" fmla="*/ 335044 w 484372"/>
                <a:gd name="connsiteY228" fmla="*/ 44649 h 293963"/>
                <a:gd name="connsiteX229" fmla="*/ 312192 w 484372"/>
                <a:gd name="connsiteY229" fmla="*/ 46655 h 293963"/>
                <a:gd name="connsiteX230" fmla="*/ 308290 w 484372"/>
                <a:gd name="connsiteY230" fmla="*/ 53790 h 293963"/>
                <a:gd name="connsiteX231" fmla="*/ 315425 w 484372"/>
                <a:gd name="connsiteY231" fmla="*/ 57022 h 293963"/>
                <a:gd name="connsiteX232" fmla="*/ 334375 w 484372"/>
                <a:gd name="connsiteY232" fmla="*/ 55016 h 293963"/>
                <a:gd name="connsiteX233" fmla="*/ 334375 w 484372"/>
                <a:gd name="connsiteY233" fmla="*/ 55016 h 293963"/>
                <a:gd name="connsiteX234" fmla="*/ 375509 w 484372"/>
                <a:gd name="connsiteY234" fmla="*/ 79206 h 293963"/>
                <a:gd name="connsiteX235" fmla="*/ 382643 w 484372"/>
                <a:gd name="connsiteY235" fmla="*/ 80543 h 293963"/>
                <a:gd name="connsiteX236" fmla="*/ 383981 w 484372"/>
                <a:gd name="connsiteY236" fmla="*/ 72740 h 293963"/>
                <a:gd name="connsiteX237" fmla="*/ 368264 w 484372"/>
                <a:gd name="connsiteY237" fmla="*/ 56465 h 293963"/>
                <a:gd name="connsiteX238" fmla="*/ 360460 w 484372"/>
                <a:gd name="connsiteY238" fmla="*/ 57803 h 293963"/>
                <a:gd name="connsiteX239" fmla="*/ 361798 w 484372"/>
                <a:gd name="connsiteY239" fmla="*/ 64937 h 293963"/>
                <a:gd name="connsiteX240" fmla="*/ 375509 w 484372"/>
                <a:gd name="connsiteY240" fmla="*/ 79317 h 293963"/>
                <a:gd name="connsiteX241" fmla="*/ 375509 w 484372"/>
                <a:gd name="connsiteY241" fmla="*/ 79317 h 293963"/>
                <a:gd name="connsiteX242" fmla="*/ 393122 w 484372"/>
                <a:gd name="connsiteY242" fmla="*/ 126694 h 293963"/>
                <a:gd name="connsiteX243" fmla="*/ 399699 w 484372"/>
                <a:gd name="connsiteY243" fmla="*/ 131264 h 293963"/>
                <a:gd name="connsiteX244" fmla="*/ 404269 w 484372"/>
                <a:gd name="connsiteY244" fmla="*/ 124799 h 293963"/>
                <a:gd name="connsiteX245" fmla="*/ 399030 w 484372"/>
                <a:gd name="connsiteY245" fmla="*/ 103953 h 293963"/>
                <a:gd name="connsiteX246" fmla="*/ 391896 w 484372"/>
                <a:gd name="connsiteY246" fmla="*/ 100051 h 293963"/>
                <a:gd name="connsiteX247" fmla="*/ 388663 w 484372"/>
                <a:gd name="connsiteY247" fmla="*/ 106517 h 293963"/>
                <a:gd name="connsiteX248" fmla="*/ 393234 w 484372"/>
                <a:gd name="connsiteY248" fmla="*/ 126694 h 293963"/>
                <a:gd name="connsiteX249" fmla="*/ 393234 w 484372"/>
                <a:gd name="connsiteY249" fmla="*/ 126694 h 293963"/>
                <a:gd name="connsiteX250" fmla="*/ 398361 w 484372"/>
                <a:gd name="connsiteY250" fmla="*/ 180090 h 293963"/>
                <a:gd name="connsiteX251" fmla="*/ 403601 w 484372"/>
                <a:gd name="connsiteY251" fmla="*/ 185329 h 293963"/>
                <a:gd name="connsiteX252" fmla="*/ 408840 w 484372"/>
                <a:gd name="connsiteY252" fmla="*/ 180090 h 293963"/>
                <a:gd name="connsiteX253" fmla="*/ 407502 w 484372"/>
                <a:gd name="connsiteY253" fmla="*/ 157906 h 293963"/>
                <a:gd name="connsiteX254" fmla="*/ 401594 w 484372"/>
                <a:gd name="connsiteY254" fmla="*/ 152667 h 293963"/>
                <a:gd name="connsiteX255" fmla="*/ 396355 w 484372"/>
                <a:gd name="connsiteY255" fmla="*/ 157906 h 293963"/>
                <a:gd name="connsiteX256" fmla="*/ 398361 w 484372"/>
                <a:gd name="connsiteY256" fmla="*/ 180090 h 293963"/>
                <a:gd name="connsiteX257" fmla="*/ 398361 w 484372"/>
                <a:gd name="connsiteY257" fmla="*/ 180090 h 293963"/>
                <a:gd name="connsiteX258" fmla="*/ 265819 w 484372"/>
                <a:gd name="connsiteY258" fmla="*/ 126025 h 293963"/>
                <a:gd name="connsiteX259" fmla="*/ 263812 w 484372"/>
                <a:gd name="connsiteY259" fmla="*/ 118891 h 293963"/>
                <a:gd name="connsiteX260" fmla="*/ 262475 w 484372"/>
                <a:gd name="connsiteY260" fmla="*/ 118222 h 293963"/>
                <a:gd name="connsiteX261" fmla="*/ 263143 w 484372"/>
                <a:gd name="connsiteY261" fmla="*/ 116884 h 293963"/>
                <a:gd name="connsiteX262" fmla="*/ 259911 w 484372"/>
                <a:gd name="connsiteY262" fmla="*/ 109750 h 293963"/>
                <a:gd name="connsiteX263" fmla="*/ 259242 w 484372"/>
                <a:gd name="connsiteY263" fmla="*/ 109750 h 293963"/>
                <a:gd name="connsiteX264" fmla="*/ 259242 w 484372"/>
                <a:gd name="connsiteY264" fmla="*/ 107743 h 293963"/>
                <a:gd name="connsiteX265" fmla="*/ 255340 w 484372"/>
                <a:gd name="connsiteY265" fmla="*/ 101278 h 293963"/>
                <a:gd name="connsiteX266" fmla="*/ 248763 w 484372"/>
                <a:gd name="connsiteY266" fmla="*/ 105179 h 293963"/>
                <a:gd name="connsiteX267" fmla="*/ 244193 w 484372"/>
                <a:gd name="connsiteY267" fmla="*/ 126694 h 293963"/>
                <a:gd name="connsiteX268" fmla="*/ 246199 w 484372"/>
                <a:gd name="connsiteY268" fmla="*/ 131933 h 293963"/>
                <a:gd name="connsiteX269" fmla="*/ 246199 w 484372"/>
                <a:gd name="connsiteY269" fmla="*/ 133940 h 293963"/>
                <a:gd name="connsiteX270" fmla="*/ 246868 w 484372"/>
                <a:gd name="connsiteY270" fmla="*/ 139179 h 293963"/>
                <a:gd name="connsiteX271" fmla="*/ 246199 w 484372"/>
                <a:gd name="connsiteY271" fmla="*/ 140516 h 293963"/>
                <a:gd name="connsiteX272" fmla="*/ 249432 w 484372"/>
                <a:gd name="connsiteY272" fmla="*/ 147651 h 293963"/>
                <a:gd name="connsiteX273" fmla="*/ 256567 w 484372"/>
                <a:gd name="connsiteY273" fmla="*/ 145087 h 293963"/>
                <a:gd name="connsiteX274" fmla="*/ 265707 w 484372"/>
                <a:gd name="connsiteY274" fmla="*/ 126248 h 293963"/>
                <a:gd name="connsiteX275" fmla="*/ 265707 w 484372"/>
                <a:gd name="connsiteY275" fmla="*/ 126248 h 293963"/>
                <a:gd name="connsiteX276" fmla="*/ 303720 w 484372"/>
                <a:gd name="connsiteY276" fmla="*/ 96707 h 293963"/>
                <a:gd name="connsiteX277" fmla="*/ 308290 w 484372"/>
                <a:gd name="connsiteY277" fmla="*/ 90242 h 293963"/>
                <a:gd name="connsiteX278" fmla="*/ 301713 w 484372"/>
                <a:gd name="connsiteY278" fmla="*/ 86340 h 293963"/>
                <a:gd name="connsiteX279" fmla="*/ 280199 w 484372"/>
                <a:gd name="connsiteY279" fmla="*/ 95481 h 293963"/>
                <a:gd name="connsiteX280" fmla="*/ 278861 w 484372"/>
                <a:gd name="connsiteY280" fmla="*/ 103284 h 293963"/>
                <a:gd name="connsiteX281" fmla="*/ 285996 w 484372"/>
                <a:gd name="connsiteY281" fmla="*/ 104622 h 293963"/>
                <a:gd name="connsiteX282" fmla="*/ 303609 w 484372"/>
                <a:gd name="connsiteY282" fmla="*/ 96819 h 293963"/>
                <a:gd name="connsiteX283" fmla="*/ 303609 w 484372"/>
                <a:gd name="connsiteY283" fmla="*/ 96819 h 293963"/>
                <a:gd name="connsiteX284" fmla="*/ 348087 w 484372"/>
                <a:gd name="connsiteY284" fmla="*/ 110418 h 293963"/>
                <a:gd name="connsiteX285" fmla="*/ 355890 w 484372"/>
                <a:gd name="connsiteY285" fmla="*/ 111087 h 293963"/>
                <a:gd name="connsiteX286" fmla="*/ 355890 w 484372"/>
                <a:gd name="connsiteY286" fmla="*/ 103953 h 293963"/>
                <a:gd name="connsiteX287" fmla="*/ 336939 w 484372"/>
                <a:gd name="connsiteY287" fmla="*/ 89573 h 293963"/>
                <a:gd name="connsiteX288" fmla="*/ 329805 w 484372"/>
                <a:gd name="connsiteY288" fmla="*/ 92806 h 293963"/>
                <a:gd name="connsiteX289" fmla="*/ 333038 w 484372"/>
                <a:gd name="connsiteY289" fmla="*/ 99940 h 293963"/>
                <a:gd name="connsiteX290" fmla="*/ 348087 w 484372"/>
                <a:gd name="connsiteY290" fmla="*/ 110307 h 293963"/>
                <a:gd name="connsiteX291" fmla="*/ 348087 w 484372"/>
                <a:gd name="connsiteY291" fmla="*/ 110307 h 293963"/>
                <a:gd name="connsiteX292" fmla="*/ 365699 w 484372"/>
                <a:gd name="connsiteY292" fmla="*/ 157906 h 293963"/>
                <a:gd name="connsiteX293" fmla="*/ 371608 w 484372"/>
                <a:gd name="connsiteY293" fmla="*/ 162477 h 293963"/>
                <a:gd name="connsiteX294" fmla="*/ 376178 w 484372"/>
                <a:gd name="connsiteY294" fmla="*/ 156011 h 293963"/>
                <a:gd name="connsiteX295" fmla="*/ 371608 w 484372"/>
                <a:gd name="connsiteY295" fmla="*/ 134497 h 293963"/>
                <a:gd name="connsiteX296" fmla="*/ 365031 w 484372"/>
                <a:gd name="connsiteY296" fmla="*/ 130595 h 293963"/>
                <a:gd name="connsiteX297" fmla="*/ 361129 w 484372"/>
                <a:gd name="connsiteY297" fmla="*/ 137061 h 293963"/>
                <a:gd name="connsiteX298" fmla="*/ 365699 w 484372"/>
                <a:gd name="connsiteY298" fmla="*/ 157906 h 293963"/>
                <a:gd name="connsiteX299" fmla="*/ 365699 w 484372"/>
                <a:gd name="connsiteY299" fmla="*/ 157906 h 293963"/>
                <a:gd name="connsiteX300" fmla="*/ 233826 w 484372"/>
                <a:gd name="connsiteY300" fmla="*/ 183322 h 293963"/>
                <a:gd name="connsiteX301" fmla="*/ 233826 w 484372"/>
                <a:gd name="connsiteY301" fmla="*/ 180759 h 293963"/>
                <a:gd name="connsiteX302" fmla="*/ 233157 w 484372"/>
                <a:gd name="connsiteY302" fmla="*/ 167716 h 293963"/>
                <a:gd name="connsiteX303" fmla="*/ 233157 w 484372"/>
                <a:gd name="connsiteY303" fmla="*/ 165710 h 293963"/>
                <a:gd name="connsiteX304" fmla="*/ 232488 w 484372"/>
                <a:gd name="connsiteY304" fmla="*/ 159801 h 293963"/>
                <a:gd name="connsiteX305" fmla="*/ 237727 w 484372"/>
                <a:gd name="connsiteY305" fmla="*/ 153893 h 293963"/>
                <a:gd name="connsiteX306" fmla="*/ 241629 w 484372"/>
                <a:gd name="connsiteY306" fmla="*/ 155231 h 293963"/>
                <a:gd name="connsiteX307" fmla="*/ 245531 w 484372"/>
                <a:gd name="connsiteY307" fmla="*/ 153893 h 293963"/>
                <a:gd name="connsiteX308" fmla="*/ 250770 w 484372"/>
                <a:gd name="connsiteY308" fmla="*/ 159801 h 293963"/>
                <a:gd name="connsiteX309" fmla="*/ 250770 w 484372"/>
                <a:gd name="connsiteY309" fmla="*/ 167605 h 293963"/>
                <a:gd name="connsiteX310" fmla="*/ 250101 w 484372"/>
                <a:gd name="connsiteY310" fmla="*/ 180647 h 293963"/>
                <a:gd name="connsiteX311" fmla="*/ 249432 w 484372"/>
                <a:gd name="connsiteY311" fmla="*/ 183211 h 293963"/>
                <a:gd name="connsiteX312" fmla="*/ 247426 w 484372"/>
                <a:gd name="connsiteY312" fmla="*/ 193021 h 293963"/>
                <a:gd name="connsiteX313" fmla="*/ 247426 w 484372"/>
                <a:gd name="connsiteY313" fmla="*/ 195027 h 293963"/>
                <a:gd name="connsiteX314" fmla="*/ 236278 w 484372"/>
                <a:gd name="connsiteY314" fmla="*/ 195027 h 293963"/>
                <a:gd name="connsiteX315" fmla="*/ 236278 w 484372"/>
                <a:gd name="connsiteY315" fmla="*/ 193021 h 293963"/>
                <a:gd name="connsiteX316" fmla="*/ 233714 w 484372"/>
                <a:gd name="connsiteY316" fmla="*/ 183211 h 293963"/>
                <a:gd name="connsiteX317" fmla="*/ 233714 w 484372"/>
                <a:gd name="connsiteY317" fmla="*/ 183211 h 293963"/>
                <a:gd name="connsiteX318" fmla="*/ 86346 w 484372"/>
                <a:gd name="connsiteY318" fmla="*/ 221112 h 293963"/>
                <a:gd name="connsiteX319" fmla="*/ 60261 w 484372"/>
                <a:gd name="connsiteY319" fmla="*/ 198929 h 293963"/>
                <a:gd name="connsiteX320" fmla="*/ 57028 w 484372"/>
                <a:gd name="connsiteY320" fmla="*/ 185218 h 293963"/>
                <a:gd name="connsiteX321" fmla="*/ 55690 w 484372"/>
                <a:gd name="connsiteY321" fmla="*/ 183211 h 293963"/>
                <a:gd name="connsiteX322" fmla="*/ 58254 w 484372"/>
                <a:gd name="connsiteY322" fmla="*/ 178640 h 293963"/>
                <a:gd name="connsiteX323" fmla="*/ 83002 w 484372"/>
                <a:gd name="connsiteY323" fmla="*/ 182542 h 293963"/>
                <a:gd name="connsiteX324" fmla="*/ 92142 w 484372"/>
                <a:gd name="connsiteY324" fmla="*/ 196922 h 293963"/>
                <a:gd name="connsiteX325" fmla="*/ 94149 w 484372"/>
                <a:gd name="connsiteY325" fmla="*/ 216430 h 293963"/>
                <a:gd name="connsiteX326" fmla="*/ 100057 w 484372"/>
                <a:gd name="connsiteY326" fmla="*/ 209965 h 293963"/>
                <a:gd name="connsiteX327" fmla="*/ 115775 w 484372"/>
                <a:gd name="connsiteY327" fmla="*/ 206732 h 293963"/>
                <a:gd name="connsiteX328" fmla="*/ 122909 w 484372"/>
                <a:gd name="connsiteY328" fmla="*/ 208070 h 293963"/>
                <a:gd name="connsiteX329" fmla="*/ 124247 w 484372"/>
                <a:gd name="connsiteY329" fmla="*/ 214535 h 293963"/>
                <a:gd name="connsiteX330" fmla="*/ 94929 w 484372"/>
                <a:gd name="connsiteY330" fmla="*/ 236719 h 293963"/>
                <a:gd name="connsiteX331" fmla="*/ 95598 w 484372"/>
                <a:gd name="connsiteY331" fmla="*/ 256895 h 293963"/>
                <a:gd name="connsiteX332" fmla="*/ 91696 w 484372"/>
                <a:gd name="connsiteY332" fmla="*/ 260797 h 293963"/>
                <a:gd name="connsiteX333" fmla="*/ 87795 w 484372"/>
                <a:gd name="connsiteY333" fmla="*/ 256895 h 293963"/>
                <a:gd name="connsiteX334" fmla="*/ 86457 w 484372"/>
                <a:gd name="connsiteY334" fmla="*/ 221112 h 293963"/>
                <a:gd name="connsiteX335" fmla="*/ 86457 w 484372"/>
                <a:gd name="connsiteY335" fmla="*/ 221112 h 293963"/>
                <a:gd name="connsiteX336" fmla="*/ 398919 w 484372"/>
                <a:gd name="connsiteY336" fmla="*/ 256895 h 293963"/>
                <a:gd name="connsiteX337" fmla="*/ 395017 w 484372"/>
                <a:gd name="connsiteY337" fmla="*/ 260797 h 293963"/>
                <a:gd name="connsiteX338" fmla="*/ 391116 w 484372"/>
                <a:gd name="connsiteY338" fmla="*/ 256895 h 293963"/>
                <a:gd name="connsiteX339" fmla="*/ 390447 w 484372"/>
                <a:gd name="connsiteY339" fmla="*/ 221112 h 293963"/>
                <a:gd name="connsiteX340" fmla="*/ 364362 w 484372"/>
                <a:gd name="connsiteY340" fmla="*/ 198929 h 293963"/>
                <a:gd name="connsiteX341" fmla="*/ 363693 w 484372"/>
                <a:gd name="connsiteY341" fmla="*/ 190457 h 293963"/>
                <a:gd name="connsiteX342" fmla="*/ 359123 w 484372"/>
                <a:gd name="connsiteY342" fmla="*/ 183322 h 293963"/>
                <a:gd name="connsiteX343" fmla="*/ 361687 w 484372"/>
                <a:gd name="connsiteY343" fmla="*/ 178752 h 293963"/>
                <a:gd name="connsiteX344" fmla="*/ 387103 w 484372"/>
                <a:gd name="connsiteY344" fmla="*/ 182654 h 293963"/>
                <a:gd name="connsiteX345" fmla="*/ 395574 w 484372"/>
                <a:gd name="connsiteY345" fmla="*/ 197034 h 293963"/>
                <a:gd name="connsiteX346" fmla="*/ 398138 w 484372"/>
                <a:gd name="connsiteY346" fmla="*/ 212640 h 293963"/>
                <a:gd name="connsiteX347" fmla="*/ 398138 w 484372"/>
                <a:gd name="connsiteY347" fmla="*/ 212640 h 293963"/>
                <a:gd name="connsiteX348" fmla="*/ 398138 w 484372"/>
                <a:gd name="connsiteY348" fmla="*/ 213309 h 293963"/>
                <a:gd name="connsiteX349" fmla="*/ 398138 w 484372"/>
                <a:gd name="connsiteY349" fmla="*/ 213309 h 293963"/>
                <a:gd name="connsiteX350" fmla="*/ 398138 w 484372"/>
                <a:gd name="connsiteY350" fmla="*/ 216542 h 293963"/>
                <a:gd name="connsiteX351" fmla="*/ 403378 w 484372"/>
                <a:gd name="connsiteY351" fmla="*/ 210076 h 293963"/>
                <a:gd name="connsiteX352" fmla="*/ 426230 w 484372"/>
                <a:gd name="connsiteY352" fmla="*/ 208070 h 293963"/>
                <a:gd name="connsiteX353" fmla="*/ 428794 w 484372"/>
                <a:gd name="connsiteY353" fmla="*/ 213309 h 293963"/>
                <a:gd name="connsiteX354" fmla="*/ 427456 w 484372"/>
                <a:gd name="connsiteY354" fmla="*/ 214647 h 293963"/>
                <a:gd name="connsiteX355" fmla="*/ 398696 w 484372"/>
                <a:gd name="connsiteY355" fmla="*/ 236830 h 293963"/>
                <a:gd name="connsiteX356" fmla="*/ 398696 w 484372"/>
                <a:gd name="connsiteY356" fmla="*/ 257007 h 293963"/>
                <a:gd name="connsiteX357" fmla="*/ 398696 w 484372"/>
                <a:gd name="connsiteY357" fmla="*/ 257007 h 293963"/>
                <a:gd name="connsiteX358" fmla="*/ 217439 w 484372"/>
                <a:gd name="connsiteY358" fmla="*/ 260128 h 293963"/>
                <a:gd name="connsiteX359" fmla="*/ 217439 w 484372"/>
                <a:gd name="connsiteY359" fmla="*/ 217099 h 293963"/>
                <a:gd name="connsiteX360" fmla="*/ 233714 w 484372"/>
                <a:gd name="connsiteY360" fmla="*/ 200824 h 293963"/>
                <a:gd name="connsiteX361" fmla="*/ 250658 w 484372"/>
                <a:gd name="connsiteY361" fmla="*/ 200824 h 293963"/>
                <a:gd name="connsiteX362" fmla="*/ 266934 w 484372"/>
                <a:gd name="connsiteY362" fmla="*/ 217099 h 293963"/>
                <a:gd name="connsiteX363" fmla="*/ 266934 w 484372"/>
                <a:gd name="connsiteY363" fmla="*/ 260128 h 293963"/>
                <a:gd name="connsiteX364" fmla="*/ 356336 w 484372"/>
                <a:gd name="connsiteY364" fmla="*/ 262692 h 293963"/>
                <a:gd name="connsiteX365" fmla="*/ 473829 w 484372"/>
                <a:gd name="connsiteY365" fmla="*/ 271164 h 293963"/>
                <a:gd name="connsiteX366" fmla="*/ 484308 w 484372"/>
                <a:gd name="connsiteY366" fmla="*/ 283538 h 293963"/>
                <a:gd name="connsiteX367" fmla="*/ 471934 w 484372"/>
                <a:gd name="connsiteY367" fmla="*/ 293905 h 293963"/>
                <a:gd name="connsiteX368" fmla="*/ 355109 w 484372"/>
                <a:gd name="connsiteY368" fmla="*/ 285433 h 293963"/>
                <a:gd name="connsiteX369" fmla="*/ 237616 w 484372"/>
                <a:gd name="connsiteY369" fmla="*/ 282869 h 293963"/>
                <a:gd name="connsiteX370" fmla="*/ 124693 w 484372"/>
                <a:gd name="connsiteY370" fmla="*/ 285433 h 293963"/>
                <a:gd name="connsiteX371" fmla="*/ 12439 w 484372"/>
                <a:gd name="connsiteY371" fmla="*/ 292567 h 293963"/>
                <a:gd name="connsiteX372" fmla="*/ 65 w 484372"/>
                <a:gd name="connsiteY372" fmla="*/ 282200 h 293963"/>
                <a:gd name="connsiteX373" fmla="*/ 10543 w 484372"/>
                <a:gd name="connsiteY373" fmla="*/ 269826 h 293963"/>
                <a:gd name="connsiteX374" fmla="*/ 124135 w 484372"/>
                <a:gd name="connsiteY374" fmla="*/ 262692 h 293963"/>
                <a:gd name="connsiteX375" fmla="*/ 217439 w 484372"/>
                <a:gd name="connsiteY375" fmla="*/ 260128 h 293963"/>
                <a:gd name="connsiteX376" fmla="*/ 217439 w 484372"/>
                <a:gd name="connsiteY376" fmla="*/ 260128 h 29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</a:cxnLst>
              <a:rect l="l" t="t" r="r" b="b"/>
              <a:pathLst>
                <a:path w="484372" h="293963">
                  <a:moveTo>
                    <a:pt x="233046" y="259236"/>
                  </a:moveTo>
                  <a:lnTo>
                    <a:pt x="251327" y="259236"/>
                  </a:lnTo>
                  <a:lnTo>
                    <a:pt x="251327" y="217545"/>
                  </a:lnTo>
                  <a:cubicBezTo>
                    <a:pt x="251327" y="217099"/>
                    <a:pt x="251104" y="216876"/>
                    <a:pt x="250658" y="216876"/>
                  </a:cubicBezTo>
                  <a:lnTo>
                    <a:pt x="233714" y="216876"/>
                  </a:lnTo>
                  <a:cubicBezTo>
                    <a:pt x="233268" y="216876"/>
                    <a:pt x="233046" y="217099"/>
                    <a:pt x="233046" y="217545"/>
                  </a:cubicBezTo>
                  <a:lnTo>
                    <a:pt x="233046" y="259236"/>
                  </a:lnTo>
                  <a:lnTo>
                    <a:pt x="233046" y="259236"/>
                  </a:lnTo>
                  <a:close/>
                  <a:moveTo>
                    <a:pt x="204285" y="59363"/>
                  </a:moveTo>
                  <a:cubicBezTo>
                    <a:pt x="202947" y="56800"/>
                    <a:pt x="204285" y="53455"/>
                    <a:pt x="206849" y="52229"/>
                  </a:cubicBezTo>
                  <a:cubicBezTo>
                    <a:pt x="209413" y="50891"/>
                    <a:pt x="212757" y="51560"/>
                    <a:pt x="213983" y="54236"/>
                  </a:cubicBezTo>
                  <a:cubicBezTo>
                    <a:pt x="217216" y="60701"/>
                    <a:pt x="220560" y="67278"/>
                    <a:pt x="223793" y="74412"/>
                  </a:cubicBezTo>
                  <a:cubicBezTo>
                    <a:pt x="225131" y="76976"/>
                    <a:pt x="223793" y="80321"/>
                    <a:pt x="220560" y="81547"/>
                  </a:cubicBezTo>
                  <a:cubicBezTo>
                    <a:pt x="217997" y="82216"/>
                    <a:pt x="214652" y="80878"/>
                    <a:pt x="213983" y="78314"/>
                  </a:cubicBezTo>
                  <a:cubicBezTo>
                    <a:pt x="210751" y="71849"/>
                    <a:pt x="208075" y="65940"/>
                    <a:pt x="204174" y="59475"/>
                  </a:cubicBezTo>
                  <a:lnTo>
                    <a:pt x="204174" y="59475"/>
                  </a:lnTo>
                  <a:close/>
                  <a:moveTo>
                    <a:pt x="170954" y="21574"/>
                  </a:moveTo>
                  <a:cubicBezTo>
                    <a:pt x="168391" y="19567"/>
                    <a:pt x="167722" y="16334"/>
                    <a:pt x="169617" y="13771"/>
                  </a:cubicBezTo>
                  <a:cubicBezTo>
                    <a:pt x="170954" y="11207"/>
                    <a:pt x="174187" y="10538"/>
                    <a:pt x="176751" y="12433"/>
                  </a:cubicBezTo>
                  <a:cubicBezTo>
                    <a:pt x="183328" y="17003"/>
                    <a:pt x="188456" y="21574"/>
                    <a:pt x="194364" y="27370"/>
                  </a:cubicBezTo>
                  <a:cubicBezTo>
                    <a:pt x="196371" y="29377"/>
                    <a:pt x="195702" y="32610"/>
                    <a:pt x="193695" y="34505"/>
                  </a:cubicBezTo>
                  <a:cubicBezTo>
                    <a:pt x="191689" y="36511"/>
                    <a:pt x="188456" y="36511"/>
                    <a:pt x="185892" y="34505"/>
                  </a:cubicBezTo>
                  <a:cubicBezTo>
                    <a:pt x="181322" y="29265"/>
                    <a:pt x="176751" y="25364"/>
                    <a:pt x="170843" y="21462"/>
                  </a:cubicBezTo>
                  <a:lnTo>
                    <a:pt x="170843" y="21462"/>
                  </a:lnTo>
                  <a:close/>
                  <a:moveTo>
                    <a:pt x="123355" y="12433"/>
                  </a:moveTo>
                  <a:cubicBezTo>
                    <a:pt x="120791" y="13771"/>
                    <a:pt x="118116" y="11764"/>
                    <a:pt x="116778" y="8531"/>
                  </a:cubicBezTo>
                  <a:cubicBezTo>
                    <a:pt x="116109" y="5967"/>
                    <a:pt x="118116" y="2623"/>
                    <a:pt x="121349" y="2066"/>
                  </a:cubicBezTo>
                  <a:cubicBezTo>
                    <a:pt x="129152" y="728"/>
                    <a:pt x="135729" y="-498"/>
                    <a:pt x="144201" y="728"/>
                  </a:cubicBezTo>
                  <a:cubicBezTo>
                    <a:pt x="147433" y="728"/>
                    <a:pt x="149440" y="3292"/>
                    <a:pt x="149440" y="6636"/>
                  </a:cubicBezTo>
                  <a:cubicBezTo>
                    <a:pt x="148771" y="9200"/>
                    <a:pt x="146207" y="11876"/>
                    <a:pt x="143532" y="11207"/>
                  </a:cubicBezTo>
                  <a:cubicBezTo>
                    <a:pt x="135729" y="11207"/>
                    <a:pt x="131158" y="11207"/>
                    <a:pt x="123244" y="12544"/>
                  </a:cubicBezTo>
                  <a:lnTo>
                    <a:pt x="123244" y="12544"/>
                  </a:lnTo>
                  <a:close/>
                  <a:moveTo>
                    <a:pt x="84228" y="41750"/>
                  </a:moveTo>
                  <a:cubicBezTo>
                    <a:pt x="82221" y="44314"/>
                    <a:pt x="78988" y="44983"/>
                    <a:pt x="76425" y="43088"/>
                  </a:cubicBezTo>
                  <a:cubicBezTo>
                    <a:pt x="74418" y="41082"/>
                    <a:pt x="73861" y="37849"/>
                    <a:pt x="75087" y="35285"/>
                  </a:cubicBezTo>
                  <a:cubicBezTo>
                    <a:pt x="79657" y="29377"/>
                    <a:pt x="84897" y="23580"/>
                    <a:pt x="90805" y="18341"/>
                  </a:cubicBezTo>
                  <a:cubicBezTo>
                    <a:pt x="92811" y="16334"/>
                    <a:pt x="96044" y="17003"/>
                    <a:pt x="97939" y="19010"/>
                  </a:cubicBezTo>
                  <a:cubicBezTo>
                    <a:pt x="99946" y="21574"/>
                    <a:pt x="99946" y="24918"/>
                    <a:pt x="97939" y="26813"/>
                  </a:cubicBezTo>
                  <a:cubicBezTo>
                    <a:pt x="92700" y="31383"/>
                    <a:pt x="88129" y="36623"/>
                    <a:pt x="84228" y="41750"/>
                  </a:cubicBezTo>
                  <a:lnTo>
                    <a:pt x="84228" y="41750"/>
                  </a:lnTo>
                  <a:close/>
                  <a:moveTo>
                    <a:pt x="54910" y="91914"/>
                  </a:moveTo>
                  <a:cubicBezTo>
                    <a:pt x="52346" y="91245"/>
                    <a:pt x="51009" y="88012"/>
                    <a:pt x="51677" y="85448"/>
                  </a:cubicBezTo>
                  <a:cubicBezTo>
                    <a:pt x="53684" y="78314"/>
                    <a:pt x="56248" y="71737"/>
                    <a:pt x="59481" y="64603"/>
                  </a:cubicBezTo>
                  <a:cubicBezTo>
                    <a:pt x="60818" y="62039"/>
                    <a:pt x="63382" y="60701"/>
                    <a:pt x="66615" y="62039"/>
                  </a:cubicBezTo>
                  <a:cubicBezTo>
                    <a:pt x="69179" y="63376"/>
                    <a:pt x="70517" y="66609"/>
                    <a:pt x="69179" y="69173"/>
                  </a:cubicBezTo>
                  <a:cubicBezTo>
                    <a:pt x="66615" y="75081"/>
                    <a:pt x="63940" y="82216"/>
                    <a:pt x="62044" y="88681"/>
                  </a:cubicBezTo>
                  <a:cubicBezTo>
                    <a:pt x="61376" y="91245"/>
                    <a:pt x="58143" y="93251"/>
                    <a:pt x="54910" y="91914"/>
                  </a:cubicBezTo>
                  <a:lnTo>
                    <a:pt x="54910" y="91914"/>
                  </a:lnTo>
                  <a:close/>
                  <a:moveTo>
                    <a:pt x="50340" y="140071"/>
                  </a:moveTo>
                  <a:cubicBezTo>
                    <a:pt x="49671" y="143303"/>
                    <a:pt x="47107" y="145310"/>
                    <a:pt x="43763" y="144641"/>
                  </a:cubicBezTo>
                  <a:cubicBezTo>
                    <a:pt x="41199" y="144641"/>
                    <a:pt x="39192" y="141408"/>
                    <a:pt x="39861" y="138733"/>
                  </a:cubicBezTo>
                  <a:cubicBezTo>
                    <a:pt x="40530" y="131599"/>
                    <a:pt x="41868" y="124353"/>
                    <a:pt x="43094" y="117218"/>
                  </a:cubicBezTo>
                  <a:cubicBezTo>
                    <a:pt x="43763" y="113986"/>
                    <a:pt x="46996" y="112648"/>
                    <a:pt x="49671" y="112648"/>
                  </a:cubicBezTo>
                  <a:cubicBezTo>
                    <a:pt x="52904" y="113317"/>
                    <a:pt x="54910" y="116550"/>
                    <a:pt x="54241" y="119113"/>
                  </a:cubicBezTo>
                  <a:cubicBezTo>
                    <a:pt x="52235" y="126248"/>
                    <a:pt x="51009" y="133494"/>
                    <a:pt x="50340" y="139959"/>
                  </a:cubicBezTo>
                  <a:lnTo>
                    <a:pt x="50340" y="139959"/>
                  </a:lnTo>
                  <a:close/>
                  <a:moveTo>
                    <a:pt x="45100" y="193467"/>
                  </a:moveTo>
                  <a:cubicBezTo>
                    <a:pt x="45100" y="196030"/>
                    <a:pt x="42536" y="198706"/>
                    <a:pt x="39192" y="198706"/>
                  </a:cubicBezTo>
                  <a:cubicBezTo>
                    <a:pt x="36628" y="198037"/>
                    <a:pt x="33953" y="196142"/>
                    <a:pt x="33953" y="192798"/>
                  </a:cubicBezTo>
                  <a:cubicBezTo>
                    <a:pt x="34622" y="185663"/>
                    <a:pt x="35291" y="178418"/>
                    <a:pt x="35960" y="171283"/>
                  </a:cubicBezTo>
                  <a:cubicBezTo>
                    <a:pt x="35960" y="168051"/>
                    <a:pt x="38523" y="166044"/>
                    <a:pt x="41868" y="166044"/>
                  </a:cubicBezTo>
                  <a:cubicBezTo>
                    <a:pt x="44432" y="166713"/>
                    <a:pt x="46438" y="169277"/>
                    <a:pt x="46438" y="171952"/>
                  </a:cubicBezTo>
                  <a:cubicBezTo>
                    <a:pt x="45769" y="179086"/>
                    <a:pt x="45100" y="186332"/>
                    <a:pt x="45100" y="193467"/>
                  </a:cubicBezTo>
                  <a:lnTo>
                    <a:pt x="45100" y="193467"/>
                  </a:lnTo>
                  <a:close/>
                  <a:moveTo>
                    <a:pt x="45100" y="237722"/>
                  </a:moveTo>
                  <a:cubicBezTo>
                    <a:pt x="45100" y="240286"/>
                    <a:pt x="42536" y="242961"/>
                    <a:pt x="39192" y="242961"/>
                  </a:cubicBezTo>
                  <a:cubicBezTo>
                    <a:pt x="36628" y="242961"/>
                    <a:pt x="33953" y="240397"/>
                    <a:pt x="33953" y="237722"/>
                  </a:cubicBezTo>
                  <a:lnTo>
                    <a:pt x="33953" y="225348"/>
                  </a:lnTo>
                  <a:cubicBezTo>
                    <a:pt x="33953" y="222115"/>
                    <a:pt x="36517" y="220109"/>
                    <a:pt x="39192" y="220109"/>
                  </a:cubicBezTo>
                  <a:cubicBezTo>
                    <a:pt x="42425" y="220109"/>
                    <a:pt x="44432" y="222115"/>
                    <a:pt x="44432" y="225348"/>
                  </a:cubicBezTo>
                  <a:cubicBezTo>
                    <a:pt x="44432" y="229250"/>
                    <a:pt x="45100" y="233151"/>
                    <a:pt x="45100" y="237722"/>
                  </a:cubicBezTo>
                  <a:lnTo>
                    <a:pt x="45100" y="237722"/>
                  </a:lnTo>
                  <a:close/>
                  <a:moveTo>
                    <a:pt x="193249" y="73632"/>
                  </a:moveTo>
                  <a:cubicBezTo>
                    <a:pt x="191243" y="71626"/>
                    <a:pt x="191243" y="68393"/>
                    <a:pt x="193249" y="65829"/>
                  </a:cubicBezTo>
                  <a:cubicBezTo>
                    <a:pt x="195256" y="63822"/>
                    <a:pt x="198489" y="63822"/>
                    <a:pt x="201052" y="65829"/>
                  </a:cubicBezTo>
                  <a:cubicBezTo>
                    <a:pt x="206292" y="71737"/>
                    <a:pt x="210862" y="77534"/>
                    <a:pt x="214764" y="83442"/>
                  </a:cubicBezTo>
                  <a:cubicBezTo>
                    <a:pt x="216770" y="86006"/>
                    <a:pt x="216101" y="89350"/>
                    <a:pt x="213426" y="91245"/>
                  </a:cubicBezTo>
                  <a:cubicBezTo>
                    <a:pt x="210862" y="92583"/>
                    <a:pt x="207518" y="91914"/>
                    <a:pt x="206292" y="89238"/>
                  </a:cubicBezTo>
                  <a:cubicBezTo>
                    <a:pt x="202390" y="83999"/>
                    <a:pt x="197820" y="78871"/>
                    <a:pt x="193249" y="73632"/>
                  </a:cubicBezTo>
                  <a:lnTo>
                    <a:pt x="193249" y="73632"/>
                  </a:lnTo>
                  <a:close/>
                  <a:moveTo>
                    <a:pt x="148883" y="55350"/>
                  </a:moveTo>
                  <a:cubicBezTo>
                    <a:pt x="146319" y="55350"/>
                    <a:pt x="143643" y="53344"/>
                    <a:pt x="143643" y="50111"/>
                  </a:cubicBezTo>
                  <a:cubicBezTo>
                    <a:pt x="142975" y="47547"/>
                    <a:pt x="145650" y="44872"/>
                    <a:pt x="148214" y="44872"/>
                  </a:cubicBezTo>
                  <a:cubicBezTo>
                    <a:pt x="156686" y="44203"/>
                    <a:pt x="163932" y="44872"/>
                    <a:pt x="171735" y="46878"/>
                  </a:cubicBezTo>
                  <a:cubicBezTo>
                    <a:pt x="174299" y="48216"/>
                    <a:pt x="176305" y="50780"/>
                    <a:pt x="174968" y="54013"/>
                  </a:cubicBezTo>
                  <a:cubicBezTo>
                    <a:pt x="174299" y="56577"/>
                    <a:pt x="171066" y="58583"/>
                    <a:pt x="168391" y="57245"/>
                  </a:cubicBezTo>
                  <a:cubicBezTo>
                    <a:pt x="161814" y="55239"/>
                    <a:pt x="155348" y="54682"/>
                    <a:pt x="148771" y="55239"/>
                  </a:cubicBezTo>
                  <a:lnTo>
                    <a:pt x="148771" y="55239"/>
                  </a:lnTo>
                  <a:close/>
                  <a:moveTo>
                    <a:pt x="108418" y="79429"/>
                  </a:moveTo>
                  <a:cubicBezTo>
                    <a:pt x="106411" y="81993"/>
                    <a:pt x="103178" y="81993"/>
                    <a:pt x="100614" y="80766"/>
                  </a:cubicBezTo>
                  <a:cubicBezTo>
                    <a:pt x="98051" y="78760"/>
                    <a:pt x="98051" y="75527"/>
                    <a:pt x="99277" y="72963"/>
                  </a:cubicBezTo>
                  <a:cubicBezTo>
                    <a:pt x="103847" y="67055"/>
                    <a:pt x="109086" y="61258"/>
                    <a:pt x="115552" y="56688"/>
                  </a:cubicBezTo>
                  <a:cubicBezTo>
                    <a:pt x="117559" y="54682"/>
                    <a:pt x="121460" y="55350"/>
                    <a:pt x="122686" y="58026"/>
                  </a:cubicBezTo>
                  <a:cubicBezTo>
                    <a:pt x="124693" y="60032"/>
                    <a:pt x="124024" y="63265"/>
                    <a:pt x="122017" y="65160"/>
                  </a:cubicBezTo>
                  <a:cubicBezTo>
                    <a:pt x="116778" y="69062"/>
                    <a:pt x="111539" y="74301"/>
                    <a:pt x="108306" y="79540"/>
                  </a:cubicBezTo>
                  <a:lnTo>
                    <a:pt x="108306" y="79540"/>
                  </a:lnTo>
                  <a:close/>
                  <a:moveTo>
                    <a:pt x="90136" y="126917"/>
                  </a:moveTo>
                  <a:cubicBezTo>
                    <a:pt x="89467" y="130149"/>
                    <a:pt x="86903" y="132156"/>
                    <a:pt x="84228" y="131487"/>
                  </a:cubicBezTo>
                  <a:cubicBezTo>
                    <a:pt x="80995" y="130818"/>
                    <a:pt x="78988" y="128254"/>
                    <a:pt x="79657" y="125022"/>
                  </a:cubicBezTo>
                  <a:cubicBezTo>
                    <a:pt x="80995" y="117887"/>
                    <a:pt x="82221" y="110641"/>
                    <a:pt x="84897" y="104176"/>
                  </a:cubicBezTo>
                  <a:cubicBezTo>
                    <a:pt x="85565" y="100943"/>
                    <a:pt x="88798" y="98937"/>
                    <a:pt x="91474" y="100274"/>
                  </a:cubicBezTo>
                  <a:cubicBezTo>
                    <a:pt x="94706" y="100943"/>
                    <a:pt x="96044" y="104176"/>
                    <a:pt x="95375" y="106740"/>
                  </a:cubicBezTo>
                  <a:cubicBezTo>
                    <a:pt x="92811" y="113205"/>
                    <a:pt x="91474" y="120451"/>
                    <a:pt x="90136" y="126917"/>
                  </a:cubicBezTo>
                  <a:lnTo>
                    <a:pt x="90136" y="126917"/>
                  </a:lnTo>
                  <a:close/>
                  <a:moveTo>
                    <a:pt x="86903" y="167939"/>
                  </a:moveTo>
                  <a:cubicBezTo>
                    <a:pt x="86903" y="171172"/>
                    <a:pt x="84339" y="173178"/>
                    <a:pt x="81664" y="173178"/>
                  </a:cubicBezTo>
                  <a:cubicBezTo>
                    <a:pt x="78431" y="173178"/>
                    <a:pt x="75756" y="171172"/>
                    <a:pt x="75756" y="167939"/>
                  </a:cubicBezTo>
                  <a:cubicBezTo>
                    <a:pt x="75756" y="164706"/>
                    <a:pt x="76425" y="161474"/>
                    <a:pt x="76425" y="158129"/>
                  </a:cubicBezTo>
                  <a:cubicBezTo>
                    <a:pt x="76425" y="154785"/>
                    <a:pt x="78988" y="152890"/>
                    <a:pt x="81664" y="152890"/>
                  </a:cubicBezTo>
                  <a:cubicBezTo>
                    <a:pt x="84897" y="152890"/>
                    <a:pt x="86903" y="155454"/>
                    <a:pt x="86903" y="158129"/>
                  </a:cubicBezTo>
                  <a:lnTo>
                    <a:pt x="86903" y="167939"/>
                  </a:lnTo>
                  <a:lnTo>
                    <a:pt x="86903" y="167939"/>
                  </a:lnTo>
                  <a:close/>
                  <a:moveTo>
                    <a:pt x="218108" y="126248"/>
                  </a:moveTo>
                  <a:cubicBezTo>
                    <a:pt x="216101" y="124241"/>
                    <a:pt x="216770" y="121008"/>
                    <a:pt x="219446" y="119113"/>
                  </a:cubicBezTo>
                  <a:cubicBezTo>
                    <a:pt x="220115" y="119113"/>
                    <a:pt x="220783" y="118445"/>
                    <a:pt x="221452" y="118445"/>
                  </a:cubicBezTo>
                  <a:lnTo>
                    <a:pt x="220783" y="117107"/>
                  </a:lnTo>
                  <a:cubicBezTo>
                    <a:pt x="219446" y="114543"/>
                    <a:pt x="220783" y="111199"/>
                    <a:pt x="224016" y="109973"/>
                  </a:cubicBezTo>
                  <a:lnTo>
                    <a:pt x="224685" y="109973"/>
                  </a:lnTo>
                  <a:lnTo>
                    <a:pt x="224016" y="107966"/>
                  </a:lnTo>
                  <a:cubicBezTo>
                    <a:pt x="223347" y="105402"/>
                    <a:pt x="225354" y="102058"/>
                    <a:pt x="227918" y="101501"/>
                  </a:cubicBezTo>
                  <a:cubicBezTo>
                    <a:pt x="231151" y="100832"/>
                    <a:pt x="233826" y="102169"/>
                    <a:pt x="234495" y="105402"/>
                  </a:cubicBezTo>
                  <a:cubicBezTo>
                    <a:pt x="236501" y="112537"/>
                    <a:pt x="238396" y="119113"/>
                    <a:pt x="239734" y="126917"/>
                  </a:cubicBezTo>
                  <a:cubicBezTo>
                    <a:pt x="239734" y="128923"/>
                    <a:pt x="239065" y="130818"/>
                    <a:pt x="237170" y="132156"/>
                  </a:cubicBezTo>
                  <a:lnTo>
                    <a:pt x="237839" y="134162"/>
                  </a:lnTo>
                  <a:cubicBezTo>
                    <a:pt x="238508" y="136169"/>
                    <a:pt x="237839" y="138064"/>
                    <a:pt x="236501" y="139402"/>
                  </a:cubicBezTo>
                  <a:lnTo>
                    <a:pt x="237170" y="140739"/>
                  </a:lnTo>
                  <a:cubicBezTo>
                    <a:pt x="238508" y="143972"/>
                    <a:pt x="237170" y="146648"/>
                    <a:pt x="234606" y="147874"/>
                  </a:cubicBezTo>
                  <a:cubicBezTo>
                    <a:pt x="231373" y="149211"/>
                    <a:pt x="228698" y="147874"/>
                    <a:pt x="227472" y="145310"/>
                  </a:cubicBezTo>
                  <a:cubicBezTo>
                    <a:pt x="224908" y="138844"/>
                    <a:pt x="221564" y="132267"/>
                    <a:pt x="218331" y="126471"/>
                  </a:cubicBezTo>
                  <a:lnTo>
                    <a:pt x="218331" y="126471"/>
                  </a:lnTo>
                  <a:close/>
                  <a:moveTo>
                    <a:pt x="179649" y="96930"/>
                  </a:moveTo>
                  <a:cubicBezTo>
                    <a:pt x="177086" y="96261"/>
                    <a:pt x="175079" y="93697"/>
                    <a:pt x="175748" y="90465"/>
                  </a:cubicBezTo>
                  <a:cubicBezTo>
                    <a:pt x="176417" y="87901"/>
                    <a:pt x="178981" y="85894"/>
                    <a:pt x="181656" y="86563"/>
                  </a:cubicBezTo>
                  <a:cubicBezTo>
                    <a:pt x="189459" y="87901"/>
                    <a:pt x="196705" y="91133"/>
                    <a:pt x="203170" y="95704"/>
                  </a:cubicBezTo>
                  <a:cubicBezTo>
                    <a:pt x="205734" y="97710"/>
                    <a:pt x="206403" y="100943"/>
                    <a:pt x="205177" y="103507"/>
                  </a:cubicBezTo>
                  <a:cubicBezTo>
                    <a:pt x="203170" y="106071"/>
                    <a:pt x="199938" y="106740"/>
                    <a:pt x="197374" y="104845"/>
                  </a:cubicBezTo>
                  <a:cubicBezTo>
                    <a:pt x="192135" y="100943"/>
                    <a:pt x="186226" y="98379"/>
                    <a:pt x="179761" y="97042"/>
                  </a:cubicBezTo>
                  <a:lnTo>
                    <a:pt x="179761" y="97042"/>
                  </a:lnTo>
                  <a:close/>
                  <a:moveTo>
                    <a:pt x="135952" y="110641"/>
                  </a:moveTo>
                  <a:cubicBezTo>
                    <a:pt x="133945" y="113205"/>
                    <a:pt x="130044" y="113205"/>
                    <a:pt x="128149" y="111310"/>
                  </a:cubicBezTo>
                  <a:cubicBezTo>
                    <a:pt x="125585" y="109304"/>
                    <a:pt x="125585" y="106071"/>
                    <a:pt x="127480" y="104176"/>
                  </a:cubicBezTo>
                  <a:cubicBezTo>
                    <a:pt x="133388" y="97710"/>
                    <a:pt x="139185" y="93140"/>
                    <a:pt x="147099" y="89796"/>
                  </a:cubicBezTo>
                  <a:cubicBezTo>
                    <a:pt x="149663" y="89127"/>
                    <a:pt x="153007" y="90465"/>
                    <a:pt x="154233" y="93029"/>
                  </a:cubicBezTo>
                  <a:cubicBezTo>
                    <a:pt x="154902" y="95592"/>
                    <a:pt x="153565" y="98937"/>
                    <a:pt x="151001" y="100163"/>
                  </a:cubicBezTo>
                  <a:cubicBezTo>
                    <a:pt x="151001" y="100163"/>
                    <a:pt x="139296" y="107297"/>
                    <a:pt x="135952" y="110530"/>
                  </a:cubicBezTo>
                  <a:lnTo>
                    <a:pt x="135952" y="110530"/>
                  </a:lnTo>
                  <a:close/>
                  <a:moveTo>
                    <a:pt x="118339" y="158129"/>
                  </a:moveTo>
                  <a:cubicBezTo>
                    <a:pt x="117670" y="160693"/>
                    <a:pt x="115106" y="162700"/>
                    <a:pt x="111762" y="162700"/>
                  </a:cubicBezTo>
                  <a:cubicBezTo>
                    <a:pt x="109198" y="162031"/>
                    <a:pt x="107191" y="159467"/>
                    <a:pt x="107191" y="156234"/>
                  </a:cubicBezTo>
                  <a:cubicBezTo>
                    <a:pt x="108529" y="149100"/>
                    <a:pt x="109755" y="141854"/>
                    <a:pt x="111762" y="134720"/>
                  </a:cubicBezTo>
                  <a:cubicBezTo>
                    <a:pt x="113099" y="131487"/>
                    <a:pt x="115664" y="130149"/>
                    <a:pt x="118896" y="130818"/>
                  </a:cubicBezTo>
                  <a:cubicBezTo>
                    <a:pt x="121460" y="131487"/>
                    <a:pt x="122798" y="134720"/>
                    <a:pt x="122129" y="137284"/>
                  </a:cubicBezTo>
                  <a:cubicBezTo>
                    <a:pt x="120122" y="143749"/>
                    <a:pt x="118896" y="150995"/>
                    <a:pt x="118227" y="158129"/>
                  </a:cubicBezTo>
                  <a:lnTo>
                    <a:pt x="118227" y="158129"/>
                  </a:lnTo>
                  <a:close/>
                  <a:moveTo>
                    <a:pt x="278861" y="59140"/>
                  </a:moveTo>
                  <a:cubicBezTo>
                    <a:pt x="280199" y="56577"/>
                    <a:pt x="279530" y="53232"/>
                    <a:pt x="276855" y="52006"/>
                  </a:cubicBezTo>
                  <a:cubicBezTo>
                    <a:pt x="274291" y="50668"/>
                    <a:pt x="270947" y="51337"/>
                    <a:pt x="269720" y="54013"/>
                  </a:cubicBezTo>
                  <a:cubicBezTo>
                    <a:pt x="265819" y="60478"/>
                    <a:pt x="262586" y="67055"/>
                    <a:pt x="259911" y="74189"/>
                  </a:cubicBezTo>
                  <a:cubicBezTo>
                    <a:pt x="258573" y="76753"/>
                    <a:pt x="259911" y="80098"/>
                    <a:pt x="262475" y="81324"/>
                  </a:cubicBezTo>
                  <a:cubicBezTo>
                    <a:pt x="265039" y="81993"/>
                    <a:pt x="268383" y="80655"/>
                    <a:pt x="269609" y="78091"/>
                  </a:cubicBezTo>
                  <a:cubicBezTo>
                    <a:pt x="272173" y="71626"/>
                    <a:pt x="275517" y="65717"/>
                    <a:pt x="278750" y="59252"/>
                  </a:cubicBezTo>
                  <a:lnTo>
                    <a:pt x="278750" y="59252"/>
                  </a:lnTo>
                  <a:close/>
                  <a:moveTo>
                    <a:pt x="312749" y="21351"/>
                  </a:moveTo>
                  <a:cubicBezTo>
                    <a:pt x="315313" y="19344"/>
                    <a:pt x="315982" y="16112"/>
                    <a:pt x="314087" y="13548"/>
                  </a:cubicBezTo>
                  <a:cubicBezTo>
                    <a:pt x="312749" y="10984"/>
                    <a:pt x="308848" y="10315"/>
                    <a:pt x="306953" y="12210"/>
                  </a:cubicBezTo>
                  <a:cubicBezTo>
                    <a:pt x="300376" y="16780"/>
                    <a:pt x="294579" y="21351"/>
                    <a:pt x="289340" y="27147"/>
                  </a:cubicBezTo>
                  <a:cubicBezTo>
                    <a:pt x="287333" y="29154"/>
                    <a:pt x="287333" y="32387"/>
                    <a:pt x="289340" y="34282"/>
                  </a:cubicBezTo>
                  <a:cubicBezTo>
                    <a:pt x="291904" y="36288"/>
                    <a:pt x="295248" y="36288"/>
                    <a:pt x="297143" y="34282"/>
                  </a:cubicBezTo>
                  <a:cubicBezTo>
                    <a:pt x="301713" y="29042"/>
                    <a:pt x="306953" y="25141"/>
                    <a:pt x="312861" y="21239"/>
                  </a:cubicBezTo>
                  <a:lnTo>
                    <a:pt x="312861" y="21239"/>
                  </a:lnTo>
                  <a:close/>
                  <a:moveTo>
                    <a:pt x="359791" y="12210"/>
                  </a:moveTo>
                  <a:cubicBezTo>
                    <a:pt x="363024" y="13548"/>
                    <a:pt x="365699" y="11541"/>
                    <a:pt x="366368" y="8308"/>
                  </a:cubicBezTo>
                  <a:cubicBezTo>
                    <a:pt x="367037" y="5744"/>
                    <a:pt x="365031" y="2400"/>
                    <a:pt x="362467" y="1843"/>
                  </a:cubicBezTo>
                  <a:cubicBezTo>
                    <a:pt x="353995" y="505"/>
                    <a:pt x="348087" y="-721"/>
                    <a:pt x="339615" y="505"/>
                  </a:cubicBezTo>
                  <a:cubicBezTo>
                    <a:pt x="336382" y="505"/>
                    <a:pt x="334375" y="3069"/>
                    <a:pt x="334375" y="6413"/>
                  </a:cubicBezTo>
                  <a:cubicBezTo>
                    <a:pt x="334375" y="8977"/>
                    <a:pt x="337608" y="11653"/>
                    <a:pt x="340283" y="10984"/>
                  </a:cubicBezTo>
                  <a:cubicBezTo>
                    <a:pt x="348087" y="10984"/>
                    <a:pt x="351988" y="10984"/>
                    <a:pt x="359903" y="12321"/>
                  </a:cubicBezTo>
                  <a:lnTo>
                    <a:pt x="359903" y="12321"/>
                  </a:lnTo>
                  <a:close/>
                  <a:moveTo>
                    <a:pt x="399588" y="41528"/>
                  </a:moveTo>
                  <a:cubicBezTo>
                    <a:pt x="400925" y="44092"/>
                    <a:pt x="404827" y="44760"/>
                    <a:pt x="406722" y="42865"/>
                  </a:cubicBezTo>
                  <a:cubicBezTo>
                    <a:pt x="409286" y="40859"/>
                    <a:pt x="409955" y="37626"/>
                    <a:pt x="408059" y="35062"/>
                  </a:cubicBezTo>
                  <a:cubicBezTo>
                    <a:pt x="403489" y="29154"/>
                    <a:pt x="398919" y="23357"/>
                    <a:pt x="393011" y="18118"/>
                  </a:cubicBezTo>
                  <a:cubicBezTo>
                    <a:pt x="391004" y="16112"/>
                    <a:pt x="387103" y="16780"/>
                    <a:pt x="385207" y="18787"/>
                  </a:cubicBezTo>
                  <a:cubicBezTo>
                    <a:pt x="383201" y="21351"/>
                    <a:pt x="383870" y="24695"/>
                    <a:pt x="385876" y="26590"/>
                  </a:cubicBezTo>
                  <a:cubicBezTo>
                    <a:pt x="391116" y="31160"/>
                    <a:pt x="395686" y="36400"/>
                    <a:pt x="399588" y="41528"/>
                  </a:cubicBezTo>
                  <a:lnTo>
                    <a:pt x="399588" y="41528"/>
                  </a:lnTo>
                  <a:close/>
                  <a:moveTo>
                    <a:pt x="428348" y="91691"/>
                  </a:moveTo>
                  <a:cubicBezTo>
                    <a:pt x="431581" y="91022"/>
                    <a:pt x="432918" y="87789"/>
                    <a:pt x="432249" y="85225"/>
                  </a:cubicBezTo>
                  <a:cubicBezTo>
                    <a:pt x="429685" y="78091"/>
                    <a:pt x="427010" y="71514"/>
                    <a:pt x="424446" y="64380"/>
                  </a:cubicBezTo>
                  <a:cubicBezTo>
                    <a:pt x="423109" y="61816"/>
                    <a:pt x="419876" y="60478"/>
                    <a:pt x="417312" y="61816"/>
                  </a:cubicBezTo>
                  <a:cubicBezTo>
                    <a:pt x="414748" y="63154"/>
                    <a:pt x="413410" y="66386"/>
                    <a:pt x="414748" y="68950"/>
                  </a:cubicBezTo>
                  <a:cubicBezTo>
                    <a:pt x="417312" y="74858"/>
                    <a:pt x="419318" y="81993"/>
                    <a:pt x="421882" y="88458"/>
                  </a:cubicBezTo>
                  <a:cubicBezTo>
                    <a:pt x="422551" y="91022"/>
                    <a:pt x="425115" y="93029"/>
                    <a:pt x="428459" y="91691"/>
                  </a:cubicBezTo>
                  <a:lnTo>
                    <a:pt x="428459" y="91691"/>
                  </a:lnTo>
                  <a:close/>
                  <a:moveTo>
                    <a:pt x="433587" y="139848"/>
                  </a:moveTo>
                  <a:cubicBezTo>
                    <a:pt x="433587" y="143080"/>
                    <a:pt x="436820" y="145087"/>
                    <a:pt x="439495" y="144418"/>
                  </a:cubicBezTo>
                  <a:cubicBezTo>
                    <a:pt x="442728" y="144418"/>
                    <a:pt x="444734" y="141185"/>
                    <a:pt x="444066" y="138510"/>
                  </a:cubicBezTo>
                  <a:cubicBezTo>
                    <a:pt x="442728" y="131376"/>
                    <a:pt x="441502" y="124130"/>
                    <a:pt x="440164" y="116995"/>
                  </a:cubicBezTo>
                  <a:cubicBezTo>
                    <a:pt x="439495" y="113763"/>
                    <a:pt x="436932" y="112425"/>
                    <a:pt x="433587" y="112425"/>
                  </a:cubicBezTo>
                  <a:cubicBezTo>
                    <a:pt x="431023" y="113094"/>
                    <a:pt x="429017" y="116327"/>
                    <a:pt x="429685" y="118891"/>
                  </a:cubicBezTo>
                  <a:cubicBezTo>
                    <a:pt x="431023" y="126025"/>
                    <a:pt x="432249" y="133271"/>
                    <a:pt x="433587" y="139736"/>
                  </a:cubicBezTo>
                  <a:lnTo>
                    <a:pt x="433587" y="139736"/>
                  </a:lnTo>
                  <a:close/>
                  <a:moveTo>
                    <a:pt x="438826" y="193244"/>
                  </a:moveTo>
                  <a:cubicBezTo>
                    <a:pt x="438826" y="195808"/>
                    <a:pt x="441390" y="198483"/>
                    <a:pt x="444066" y="198483"/>
                  </a:cubicBezTo>
                  <a:cubicBezTo>
                    <a:pt x="447298" y="197814"/>
                    <a:pt x="449974" y="195919"/>
                    <a:pt x="449305" y="192575"/>
                  </a:cubicBezTo>
                  <a:cubicBezTo>
                    <a:pt x="449305" y="185440"/>
                    <a:pt x="448636" y="178195"/>
                    <a:pt x="447967" y="171060"/>
                  </a:cubicBezTo>
                  <a:cubicBezTo>
                    <a:pt x="447967" y="167828"/>
                    <a:pt x="445403" y="165821"/>
                    <a:pt x="442059" y="165821"/>
                  </a:cubicBezTo>
                  <a:cubicBezTo>
                    <a:pt x="439495" y="166490"/>
                    <a:pt x="436820" y="169054"/>
                    <a:pt x="437489" y="171729"/>
                  </a:cubicBezTo>
                  <a:cubicBezTo>
                    <a:pt x="438158" y="178863"/>
                    <a:pt x="438158" y="186109"/>
                    <a:pt x="438826" y="193244"/>
                  </a:cubicBezTo>
                  <a:lnTo>
                    <a:pt x="438826" y="193244"/>
                  </a:lnTo>
                  <a:close/>
                  <a:moveTo>
                    <a:pt x="438826" y="237499"/>
                  </a:moveTo>
                  <a:cubicBezTo>
                    <a:pt x="438826" y="240063"/>
                    <a:pt x="441390" y="242738"/>
                    <a:pt x="444066" y="242738"/>
                  </a:cubicBezTo>
                  <a:cubicBezTo>
                    <a:pt x="447298" y="242738"/>
                    <a:pt x="449974" y="240174"/>
                    <a:pt x="449974" y="237499"/>
                  </a:cubicBezTo>
                  <a:lnTo>
                    <a:pt x="449974" y="225125"/>
                  </a:lnTo>
                  <a:cubicBezTo>
                    <a:pt x="449974" y="221892"/>
                    <a:pt x="447410" y="219886"/>
                    <a:pt x="444066" y="219886"/>
                  </a:cubicBezTo>
                  <a:cubicBezTo>
                    <a:pt x="441502" y="219886"/>
                    <a:pt x="438826" y="221892"/>
                    <a:pt x="438826" y="225125"/>
                  </a:cubicBezTo>
                  <a:lnTo>
                    <a:pt x="438826" y="237499"/>
                  </a:lnTo>
                  <a:lnTo>
                    <a:pt x="438826" y="237499"/>
                  </a:lnTo>
                  <a:close/>
                  <a:moveTo>
                    <a:pt x="290678" y="73409"/>
                  </a:moveTo>
                  <a:cubicBezTo>
                    <a:pt x="292684" y="71403"/>
                    <a:pt x="292684" y="68170"/>
                    <a:pt x="290678" y="65606"/>
                  </a:cubicBezTo>
                  <a:cubicBezTo>
                    <a:pt x="288671" y="63599"/>
                    <a:pt x="284769" y="63599"/>
                    <a:pt x="282874" y="65606"/>
                  </a:cubicBezTo>
                  <a:cubicBezTo>
                    <a:pt x="277635" y="71514"/>
                    <a:pt x="273065" y="77311"/>
                    <a:pt x="268494" y="83219"/>
                  </a:cubicBezTo>
                  <a:cubicBezTo>
                    <a:pt x="267157" y="85783"/>
                    <a:pt x="267825" y="89127"/>
                    <a:pt x="269832" y="91022"/>
                  </a:cubicBezTo>
                  <a:cubicBezTo>
                    <a:pt x="272396" y="92360"/>
                    <a:pt x="275740" y="91691"/>
                    <a:pt x="277635" y="89016"/>
                  </a:cubicBezTo>
                  <a:cubicBezTo>
                    <a:pt x="281537" y="83776"/>
                    <a:pt x="285438" y="78648"/>
                    <a:pt x="290678" y="73409"/>
                  </a:cubicBezTo>
                  <a:lnTo>
                    <a:pt x="290678" y="73409"/>
                  </a:lnTo>
                  <a:close/>
                  <a:moveTo>
                    <a:pt x="334375" y="55127"/>
                  </a:moveTo>
                  <a:cubicBezTo>
                    <a:pt x="337608" y="55127"/>
                    <a:pt x="340283" y="53121"/>
                    <a:pt x="340283" y="49888"/>
                  </a:cubicBezTo>
                  <a:cubicBezTo>
                    <a:pt x="340283" y="47324"/>
                    <a:pt x="338277" y="44649"/>
                    <a:pt x="335044" y="44649"/>
                  </a:cubicBezTo>
                  <a:cubicBezTo>
                    <a:pt x="327241" y="43980"/>
                    <a:pt x="319995" y="44649"/>
                    <a:pt x="312192" y="46655"/>
                  </a:cubicBezTo>
                  <a:cubicBezTo>
                    <a:pt x="308959" y="47993"/>
                    <a:pt x="307622" y="50557"/>
                    <a:pt x="308290" y="53790"/>
                  </a:cubicBezTo>
                  <a:cubicBezTo>
                    <a:pt x="309628" y="56354"/>
                    <a:pt x="312861" y="58360"/>
                    <a:pt x="315425" y="57022"/>
                  </a:cubicBezTo>
                  <a:cubicBezTo>
                    <a:pt x="321333" y="55016"/>
                    <a:pt x="327798" y="54459"/>
                    <a:pt x="334375" y="55016"/>
                  </a:cubicBezTo>
                  <a:lnTo>
                    <a:pt x="334375" y="55016"/>
                  </a:lnTo>
                  <a:close/>
                  <a:moveTo>
                    <a:pt x="375509" y="79206"/>
                  </a:moveTo>
                  <a:cubicBezTo>
                    <a:pt x="377516" y="81770"/>
                    <a:pt x="380749" y="81770"/>
                    <a:pt x="382643" y="80543"/>
                  </a:cubicBezTo>
                  <a:cubicBezTo>
                    <a:pt x="385207" y="78537"/>
                    <a:pt x="385876" y="75304"/>
                    <a:pt x="383981" y="72740"/>
                  </a:cubicBezTo>
                  <a:cubicBezTo>
                    <a:pt x="380080" y="66832"/>
                    <a:pt x="374840" y="61036"/>
                    <a:pt x="368264" y="56465"/>
                  </a:cubicBezTo>
                  <a:cubicBezTo>
                    <a:pt x="365699" y="54459"/>
                    <a:pt x="362355" y="55127"/>
                    <a:pt x="360460" y="57803"/>
                  </a:cubicBezTo>
                  <a:cubicBezTo>
                    <a:pt x="358454" y="59809"/>
                    <a:pt x="359123" y="63042"/>
                    <a:pt x="361798" y="64937"/>
                  </a:cubicBezTo>
                  <a:cubicBezTo>
                    <a:pt x="367037" y="68839"/>
                    <a:pt x="371608" y="74078"/>
                    <a:pt x="375509" y="79317"/>
                  </a:cubicBezTo>
                  <a:lnTo>
                    <a:pt x="375509" y="79317"/>
                  </a:lnTo>
                  <a:close/>
                  <a:moveTo>
                    <a:pt x="393122" y="126694"/>
                  </a:moveTo>
                  <a:cubicBezTo>
                    <a:pt x="393791" y="129926"/>
                    <a:pt x="397024" y="131933"/>
                    <a:pt x="399699" y="131264"/>
                  </a:cubicBezTo>
                  <a:cubicBezTo>
                    <a:pt x="402932" y="130595"/>
                    <a:pt x="404269" y="128031"/>
                    <a:pt x="404269" y="124799"/>
                  </a:cubicBezTo>
                  <a:cubicBezTo>
                    <a:pt x="402932" y="117664"/>
                    <a:pt x="401037" y="110418"/>
                    <a:pt x="399030" y="103953"/>
                  </a:cubicBezTo>
                  <a:cubicBezTo>
                    <a:pt x="397692" y="100720"/>
                    <a:pt x="395129" y="98714"/>
                    <a:pt x="391896" y="100051"/>
                  </a:cubicBezTo>
                  <a:cubicBezTo>
                    <a:pt x="389332" y="100720"/>
                    <a:pt x="387994" y="103953"/>
                    <a:pt x="388663" y="106517"/>
                  </a:cubicBezTo>
                  <a:cubicBezTo>
                    <a:pt x="390670" y="112982"/>
                    <a:pt x="392565" y="120228"/>
                    <a:pt x="393234" y="126694"/>
                  </a:cubicBezTo>
                  <a:lnTo>
                    <a:pt x="393234" y="126694"/>
                  </a:lnTo>
                  <a:close/>
                  <a:moveTo>
                    <a:pt x="398361" y="180090"/>
                  </a:moveTo>
                  <a:cubicBezTo>
                    <a:pt x="398361" y="182654"/>
                    <a:pt x="400925" y="185329"/>
                    <a:pt x="403601" y="185329"/>
                  </a:cubicBezTo>
                  <a:cubicBezTo>
                    <a:pt x="406833" y="185329"/>
                    <a:pt x="408840" y="182765"/>
                    <a:pt x="408840" y="180090"/>
                  </a:cubicBezTo>
                  <a:cubicBezTo>
                    <a:pt x="408840" y="176857"/>
                    <a:pt x="407502" y="161251"/>
                    <a:pt x="407502" y="157906"/>
                  </a:cubicBezTo>
                  <a:cubicBezTo>
                    <a:pt x="407502" y="154562"/>
                    <a:pt x="404938" y="152667"/>
                    <a:pt x="401594" y="152667"/>
                  </a:cubicBezTo>
                  <a:cubicBezTo>
                    <a:pt x="399030" y="152667"/>
                    <a:pt x="396355" y="155231"/>
                    <a:pt x="396355" y="157906"/>
                  </a:cubicBezTo>
                  <a:cubicBezTo>
                    <a:pt x="397024" y="161139"/>
                    <a:pt x="398361" y="176745"/>
                    <a:pt x="398361" y="180090"/>
                  </a:cubicBezTo>
                  <a:lnTo>
                    <a:pt x="398361" y="180090"/>
                  </a:lnTo>
                  <a:close/>
                  <a:moveTo>
                    <a:pt x="265819" y="126025"/>
                  </a:moveTo>
                  <a:cubicBezTo>
                    <a:pt x="267157" y="124018"/>
                    <a:pt x="266488" y="120786"/>
                    <a:pt x="263812" y="118891"/>
                  </a:cubicBezTo>
                  <a:cubicBezTo>
                    <a:pt x="263812" y="118891"/>
                    <a:pt x="263143" y="118222"/>
                    <a:pt x="262475" y="118222"/>
                  </a:cubicBezTo>
                  <a:lnTo>
                    <a:pt x="263143" y="116884"/>
                  </a:lnTo>
                  <a:cubicBezTo>
                    <a:pt x="263812" y="114320"/>
                    <a:pt x="262475" y="110976"/>
                    <a:pt x="259911" y="109750"/>
                  </a:cubicBezTo>
                  <a:lnTo>
                    <a:pt x="259242" y="109750"/>
                  </a:lnTo>
                  <a:lnTo>
                    <a:pt x="259242" y="107743"/>
                  </a:lnTo>
                  <a:cubicBezTo>
                    <a:pt x="259911" y="105179"/>
                    <a:pt x="258573" y="101835"/>
                    <a:pt x="255340" y="101278"/>
                  </a:cubicBezTo>
                  <a:cubicBezTo>
                    <a:pt x="252776" y="100609"/>
                    <a:pt x="249432" y="101946"/>
                    <a:pt x="248763" y="105179"/>
                  </a:cubicBezTo>
                  <a:cubicBezTo>
                    <a:pt x="246757" y="112314"/>
                    <a:pt x="245531" y="118891"/>
                    <a:pt x="244193" y="126694"/>
                  </a:cubicBezTo>
                  <a:cubicBezTo>
                    <a:pt x="243524" y="128700"/>
                    <a:pt x="244862" y="130595"/>
                    <a:pt x="246199" y="131933"/>
                  </a:cubicBezTo>
                  <a:lnTo>
                    <a:pt x="246199" y="133940"/>
                  </a:lnTo>
                  <a:cubicBezTo>
                    <a:pt x="245531" y="135946"/>
                    <a:pt x="246199" y="137841"/>
                    <a:pt x="246868" y="139179"/>
                  </a:cubicBezTo>
                  <a:lnTo>
                    <a:pt x="246199" y="140516"/>
                  </a:lnTo>
                  <a:cubicBezTo>
                    <a:pt x="245531" y="143749"/>
                    <a:pt x="246868" y="146425"/>
                    <a:pt x="249432" y="147651"/>
                  </a:cubicBezTo>
                  <a:cubicBezTo>
                    <a:pt x="251996" y="148988"/>
                    <a:pt x="255340" y="147651"/>
                    <a:pt x="256567" y="145087"/>
                  </a:cubicBezTo>
                  <a:cubicBezTo>
                    <a:pt x="259130" y="138621"/>
                    <a:pt x="261806" y="132044"/>
                    <a:pt x="265707" y="126248"/>
                  </a:cubicBezTo>
                  <a:lnTo>
                    <a:pt x="265707" y="126248"/>
                  </a:lnTo>
                  <a:close/>
                  <a:moveTo>
                    <a:pt x="303720" y="96707"/>
                  </a:moveTo>
                  <a:cubicBezTo>
                    <a:pt x="306953" y="96038"/>
                    <a:pt x="308959" y="93474"/>
                    <a:pt x="308290" y="90242"/>
                  </a:cubicBezTo>
                  <a:cubicBezTo>
                    <a:pt x="307622" y="87678"/>
                    <a:pt x="305058" y="85671"/>
                    <a:pt x="301713" y="86340"/>
                  </a:cubicBezTo>
                  <a:cubicBezTo>
                    <a:pt x="293910" y="87678"/>
                    <a:pt x="286665" y="90911"/>
                    <a:pt x="280199" y="95481"/>
                  </a:cubicBezTo>
                  <a:cubicBezTo>
                    <a:pt x="277635" y="97487"/>
                    <a:pt x="276966" y="100720"/>
                    <a:pt x="278861" y="103284"/>
                  </a:cubicBezTo>
                  <a:cubicBezTo>
                    <a:pt x="280199" y="105848"/>
                    <a:pt x="284101" y="106517"/>
                    <a:pt x="285996" y="104622"/>
                  </a:cubicBezTo>
                  <a:cubicBezTo>
                    <a:pt x="291235" y="100720"/>
                    <a:pt x="297700" y="98156"/>
                    <a:pt x="303609" y="96819"/>
                  </a:cubicBezTo>
                  <a:lnTo>
                    <a:pt x="303609" y="96819"/>
                  </a:lnTo>
                  <a:close/>
                  <a:moveTo>
                    <a:pt x="348087" y="110418"/>
                  </a:moveTo>
                  <a:cubicBezTo>
                    <a:pt x="350093" y="112982"/>
                    <a:pt x="353326" y="112982"/>
                    <a:pt x="355890" y="111087"/>
                  </a:cubicBezTo>
                  <a:cubicBezTo>
                    <a:pt x="357896" y="109081"/>
                    <a:pt x="357896" y="105848"/>
                    <a:pt x="355890" y="103953"/>
                  </a:cubicBezTo>
                  <a:cubicBezTo>
                    <a:pt x="350650" y="97487"/>
                    <a:pt x="344185" y="92917"/>
                    <a:pt x="336939" y="89573"/>
                  </a:cubicBezTo>
                  <a:cubicBezTo>
                    <a:pt x="333707" y="88904"/>
                    <a:pt x="331031" y="90242"/>
                    <a:pt x="329805" y="92806"/>
                  </a:cubicBezTo>
                  <a:cubicBezTo>
                    <a:pt x="328467" y="95370"/>
                    <a:pt x="329805" y="98714"/>
                    <a:pt x="333038" y="99940"/>
                  </a:cubicBezTo>
                  <a:cubicBezTo>
                    <a:pt x="333038" y="99940"/>
                    <a:pt x="344742" y="107074"/>
                    <a:pt x="348087" y="110307"/>
                  </a:cubicBezTo>
                  <a:lnTo>
                    <a:pt x="348087" y="110307"/>
                  </a:lnTo>
                  <a:close/>
                  <a:moveTo>
                    <a:pt x="365699" y="157906"/>
                  </a:moveTo>
                  <a:cubicBezTo>
                    <a:pt x="365699" y="160470"/>
                    <a:pt x="368932" y="162477"/>
                    <a:pt x="371608" y="162477"/>
                  </a:cubicBezTo>
                  <a:cubicBezTo>
                    <a:pt x="374840" y="161808"/>
                    <a:pt x="376847" y="159244"/>
                    <a:pt x="376178" y="156011"/>
                  </a:cubicBezTo>
                  <a:cubicBezTo>
                    <a:pt x="375509" y="148877"/>
                    <a:pt x="373614" y="141631"/>
                    <a:pt x="371608" y="134497"/>
                  </a:cubicBezTo>
                  <a:cubicBezTo>
                    <a:pt x="370939" y="131264"/>
                    <a:pt x="368375" y="129926"/>
                    <a:pt x="365031" y="130595"/>
                  </a:cubicBezTo>
                  <a:cubicBezTo>
                    <a:pt x="362467" y="131264"/>
                    <a:pt x="360460" y="134497"/>
                    <a:pt x="361129" y="137061"/>
                  </a:cubicBezTo>
                  <a:cubicBezTo>
                    <a:pt x="363135" y="143526"/>
                    <a:pt x="364362" y="150772"/>
                    <a:pt x="365699" y="157906"/>
                  </a:cubicBezTo>
                  <a:lnTo>
                    <a:pt x="365699" y="157906"/>
                  </a:lnTo>
                  <a:close/>
                  <a:moveTo>
                    <a:pt x="233826" y="183322"/>
                  </a:moveTo>
                  <a:lnTo>
                    <a:pt x="233826" y="180759"/>
                  </a:lnTo>
                  <a:cubicBezTo>
                    <a:pt x="233826" y="176188"/>
                    <a:pt x="233157" y="172287"/>
                    <a:pt x="233157" y="167716"/>
                  </a:cubicBezTo>
                  <a:lnTo>
                    <a:pt x="233157" y="165710"/>
                  </a:lnTo>
                  <a:cubicBezTo>
                    <a:pt x="233157" y="163703"/>
                    <a:pt x="233157" y="161808"/>
                    <a:pt x="232488" y="159801"/>
                  </a:cubicBezTo>
                  <a:cubicBezTo>
                    <a:pt x="232488" y="156569"/>
                    <a:pt x="234495" y="153893"/>
                    <a:pt x="237727" y="153893"/>
                  </a:cubicBezTo>
                  <a:cubicBezTo>
                    <a:pt x="239065" y="153893"/>
                    <a:pt x="240960" y="154562"/>
                    <a:pt x="241629" y="155231"/>
                  </a:cubicBezTo>
                  <a:cubicBezTo>
                    <a:pt x="242967" y="154562"/>
                    <a:pt x="244193" y="153893"/>
                    <a:pt x="245531" y="153893"/>
                  </a:cubicBezTo>
                  <a:cubicBezTo>
                    <a:pt x="248763" y="153893"/>
                    <a:pt x="250770" y="156457"/>
                    <a:pt x="250770" y="159801"/>
                  </a:cubicBezTo>
                  <a:lnTo>
                    <a:pt x="250770" y="167605"/>
                  </a:lnTo>
                  <a:cubicBezTo>
                    <a:pt x="250101" y="172175"/>
                    <a:pt x="250101" y="176077"/>
                    <a:pt x="250101" y="180647"/>
                  </a:cubicBezTo>
                  <a:cubicBezTo>
                    <a:pt x="250101" y="181316"/>
                    <a:pt x="250101" y="182654"/>
                    <a:pt x="249432" y="183211"/>
                  </a:cubicBezTo>
                  <a:cubicBezTo>
                    <a:pt x="249432" y="186444"/>
                    <a:pt x="250101" y="190345"/>
                    <a:pt x="247426" y="193021"/>
                  </a:cubicBezTo>
                  <a:lnTo>
                    <a:pt x="247426" y="195027"/>
                  </a:lnTo>
                  <a:cubicBezTo>
                    <a:pt x="247426" y="202162"/>
                    <a:pt x="236278" y="202162"/>
                    <a:pt x="236278" y="195027"/>
                  </a:cubicBezTo>
                  <a:lnTo>
                    <a:pt x="236278" y="193021"/>
                  </a:lnTo>
                  <a:cubicBezTo>
                    <a:pt x="233046" y="190457"/>
                    <a:pt x="233714" y="186555"/>
                    <a:pt x="233714" y="183211"/>
                  </a:cubicBezTo>
                  <a:lnTo>
                    <a:pt x="233714" y="183211"/>
                  </a:lnTo>
                  <a:close/>
                  <a:moveTo>
                    <a:pt x="86346" y="221112"/>
                  </a:moveTo>
                  <a:cubicBezTo>
                    <a:pt x="60261" y="222450"/>
                    <a:pt x="60261" y="211302"/>
                    <a:pt x="60261" y="198929"/>
                  </a:cubicBezTo>
                  <a:cubicBezTo>
                    <a:pt x="60261" y="193690"/>
                    <a:pt x="60261" y="188562"/>
                    <a:pt x="57028" y="185218"/>
                  </a:cubicBezTo>
                  <a:cubicBezTo>
                    <a:pt x="57028" y="185218"/>
                    <a:pt x="55690" y="183880"/>
                    <a:pt x="55690" y="183211"/>
                  </a:cubicBezTo>
                  <a:cubicBezTo>
                    <a:pt x="55022" y="181205"/>
                    <a:pt x="56359" y="179309"/>
                    <a:pt x="58254" y="178640"/>
                  </a:cubicBezTo>
                  <a:cubicBezTo>
                    <a:pt x="66726" y="176077"/>
                    <a:pt x="75867" y="176077"/>
                    <a:pt x="83002" y="182542"/>
                  </a:cubicBezTo>
                  <a:cubicBezTo>
                    <a:pt x="86903" y="185775"/>
                    <a:pt x="90136" y="191014"/>
                    <a:pt x="92142" y="196922"/>
                  </a:cubicBezTo>
                  <a:cubicBezTo>
                    <a:pt x="94149" y="203388"/>
                    <a:pt x="94149" y="209965"/>
                    <a:pt x="94149" y="216430"/>
                  </a:cubicBezTo>
                  <a:cubicBezTo>
                    <a:pt x="96156" y="213866"/>
                    <a:pt x="98051" y="211860"/>
                    <a:pt x="100057" y="209965"/>
                  </a:cubicBezTo>
                  <a:cubicBezTo>
                    <a:pt x="103959" y="207401"/>
                    <a:pt x="109198" y="205394"/>
                    <a:pt x="115775" y="206732"/>
                  </a:cubicBezTo>
                  <a:cubicBezTo>
                    <a:pt x="117781" y="206732"/>
                    <a:pt x="120345" y="207401"/>
                    <a:pt x="122909" y="208070"/>
                  </a:cubicBezTo>
                  <a:cubicBezTo>
                    <a:pt x="125473" y="209407"/>
                    <a:pt x="126142" y="212640"/>
                    <a:pt x="124247" y="214535"/>
                  </a:cubicBezTo>
                  <a:cubicBezTo>
                    <a:pt x="116444" y="223676"/>
                    <a:pt x="124916" y="241846"/>
                    <a:pt x="94929" y="236719"/>
                  </a:cubicBezTo>
                  <a:lnTo>
                    <a:pt x="95598" y="256895"/>
                  </a:lnTo>
                  <a:cubicBezTo>
                    <a:pt x="95598" y="258902"/>
                    <a:pt x="93592" y="260797"/>
                    <a:pt x="91696" y="260797"/>
                  </a:cubicBezTo>
                  <a:cubicBezTo>
                    <a:pt x="89801" y="260797"/>
                    <a:pt x="87795" y="259459"/>
                    <a:pt x="87795" y="256895"/>
                  </a:cubicBezTo>
                  <a:lnTo>
                    <a:pt x="86457" y="221112"/>
                  </a:lnTo>
                  <a:lnTo>
                    <a:pt x="86457" y="221112"/>
                  </a:lnTo>
                  <a:close/>
                  <a:moveTo>
                    <a:pt x="398919" y="256895"/>
                  </a:moveTo>
                  <a:cubicBezTo>
                    <a:pt x="399588" y="258902"/>
                    <a:pt x="397581" y="260797"/>
                    <a:pt x="395017" y="260797"/>
                  </a:cubicBezTo>
                  <a:cubicBezTo>
                    <a:pt x="393011" y="260797"/>
                    <a:pt x="391116" y="259459"/>
                    <a:pt x="391116" y="256895"/>
                  </a:cubicBezTo>
                  <a:lnTo>
                    <a:pt x="390447" y="221112"/>
                  </a:lnTo>
                  <a:cubicBezTo>
                    <a:pt x="364362" y="222450"/>
                    <a:pt x="364362" y="211302"/>
                    <a:pt x="364362" y="198929"/>
                  </a:cubicBezTo>
                  <a:cubicBezTo>
                    <a:pt x="364362" y="196365"/>
                    <a:pt x="363693" y="193021"/>
                    <a:pt x="363693" y="190457"/>
                  </a:cubicBezTo>
                  <a:cubicBezTo>
                    <a:pt x="362355" y="186555"/>
                    <a:pt x="359791" y="185886"/>
                    <a:pt x="359123" y="183322"/>
                  </a:cubicBezTo>
                  <a:cubicBezTo>
                    <a:pt x="358454" y="181316"/>
                    <a:pt x="359791" y="179421"/>
                    <a:pt x="361687" y="178752"/>
                  </a:cubicBezTo>
                  <a:cubicBezTo>
                    <a:pt x="370827" y="176188"/>
                    <a:pt x="379968" y="176188"/>
                    <a:pt x="387103" y="182654"/>
                  </a:cubicBezTo>
                  <a:cubicBezTo>
                    <a:pt x="391004" y="185886"/>
                    <a:pt x="393680" y="191126"/>
                    <a:pt x="395574" y="197034"/>
                  </a:cubicBezTo>
                  <a:cubicBezTo>
                    <a:pt x="396912" y="201604"/>
                    <a:pt x="398138" y="206843"/>
                    <a:pt x="398138" y="212640"/>
                  </a:cubicBezTo>
                  <a:lnTo>
                    <a:pt x="398138" y="212640"/>
                  </a:lnTo>
                  <a:lnTo>
                    <a:pt x="398138" y="213309"/>
                  </a:lnTo>
                  <a:lnTo>
                    <a:pt x="398138" y="213309"/>
                  </a:lnTo>
                  <a:lnTo>
                    <a:pt x="398138" y="216542"/>
                  </a:lnTo>
                  <a:cubicBezTo>
                    <a:pt x="399476" y="213978"/>
                    <a:pt x="401371" y="211971"/>
                    <a:pt x="403378" y="210076"/>
                  </a:cubicBezTo>
                  <a:cubicBezTo>
                    <a:pt x="410512" y="204837"/>
                    <a:pt x="418427" y="205506"/>
                    <a:pt x="426230" y="208070"/>
                  </a:cubicBezTo>
                  <a:cubicBezTo>
                    <a:pt x="428237" y="208739"/>
                    <a:pt x="429463" y="211302"/>
                    <a:pt x="428794" y="213309"/>
                  </a:cubicBezTo>
                  <a:cubicBezTo>
                    <a:pt x="428794" y="213978"/>
                    <a:pt x="428125" y="214647"/>
                    <a:pt x="427456" y="214647"/>
                  </a:cubicBezTo>
                  <a:cubicBezTo>
                    <a:pt x="419653" y="223787"/>
                    <a:pt x="428794" y="241958"/>
                    <a:pt x="398696" y="236830"/>
                  </a:cubicBezTo>
                  <a:lnTo>
                    <a:pt x="398696" y="257007"/>
                  </a:lnTo>
                  <a:lnTo>
                    <a:pt x="398696" y="257007"/>
                  </a:lnTo>
                  <a:close/>
                  <a:moveTo>
                    <a:pt x="217439" y="260128"/>
                  </a:moveTo>
                  <a:lnTo>
                    <a:pt x="217439" y="217099"/>
                  </a:lnTo>
                  <a:cubicBezTo>
                    <a:pt x="217439" y="207958"/>
                    <a:pt x="224573" y="200824"/>
                    <a:pt x="233714" y="200824"/>
                  </a:cubicBezTo>
                  <a:lnTo>
                    <a:pt x="250658" y="200824"/>
                  </a:lnTo>
                  <a:cubicBezTo>
                    <a:pt x="259799" y="200824"/>
                    <a:pt x="266934" y="207958"/>
                    <a:pt x="266934" y="217099"/>
                  </a:cubicBezTo>
                  <a:lnTo>
                    <a:pt x="266934" y="260128"/>
                  </a:lnTo>
                  <a:cubicBezTo>
                    <a:pt x="296251" y="260128"/>
                    <a:pt x="326349" y="261466"/>
                    <a:pt x="356336" y="262692"/>
                  </a:cubicBezTo>
                  <a:cubicBezTo>
                    <a:pt x="395463" y="264698"/>
                    <a:pt x="434702" y="267262"/>
                    <a:pt x="473829" y="271164"/>
                  </a:cubicBezTo>
                  <a:cubicBezTo>
                    <a:pt x="480406" y="271164"/>
                    <a:pt x="484977" y="277072"/>
                    <a:pt x="484308" y="283538"/>
                  </a:cubicBezTo>
                  <a:cubicBezTo>
                    <a:pt x="483639" y="289446"/>
                    <a:pt x="478400" y="294574"/>
                    <a:pt x="471934" y="293905"/>
                  </a:cubicBezTo>
                  <a:cubicBezTo>
                    <a:pt x="433475" y="290003"/>
                    <a:pt x="394237" y="287439"/>
                    <a:pt x="355109" y="285433"/>
                  </a:cubicBezTo>
                  <a:cubicBezTo>
                    <a:pt x="316651" y="283426"/>
                    <a:pt x="277412" y="282869"/>
                    <a:pt x="237616" y="282869"/>
                  </a:cubicBezTo>
                  <a:cubicBezTo>
                    <a:pt x="197820" y="282869"/>
                    <a:pt x="161925" y="283538"/>
                    <a:pt x="124693" y="285433"/>
                  </a:cubicBezTo>
                  <a:cubicBezTo>
                    <a:pt x="86792" y="286770"/>
                    <a:pt x="49671" y="289334"/>
                    <a:pt x="12439" y="292567"/>
                  </a:cubicBezTo>
                  <a:cubicBezTo>
                    <a:pt x="5862" y="293236"/>
                    <a:pt x="734" y="288665"/>
                    <a:pt x="65" y="282200"/>
                  </a:cubicBezTo>
                  <a:cubicBezTo>
                    <a:pt x="-604" y="276292"/>
                    <a:pt x="3967" y="270495"/>
                    <a:pt x="10543" y="269826"/>
                  </a:cubicBezTo>
                  <a:cubicBezTo>
                    <a:pt x="48445" y="266593"/>
                    <a:pt x="86234" y="263918"/>
                    <a:pt x="124135" y="262692"/>
                  </a:cubicBezTo>
                  <a:cubicBezTo>
                    <a:pt x="155460" y="260685"/>
                    <a:pt x="186115" y="260128"/>
                    <a:pt x="217439" y="260128"/>
                  </a:cubicBezTo>
                  <a:lnTo>
                    <a:pt x="217439" y="260128"/>
                  </a:lnTo>
                </a:path>
              </a:pathLst>
            </a:custGeom>
            <a:solidFill>
              <a:srgbClr val="ED6F2D"/>
            </a:solidFill>
            <a:ln w="11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6966DE97-A057-7E36-6FA7-A0AE72CBE33D}"/>
                </a:ext>
              </a:extLst>
            </p:cNvPr>
            <p:cNvSpPr txBox="1"/>
            <p:nvPr/>
          </p:nvSpPr>
          <p:spPr>
            <a:xfrm>
              <a:off x="971484" y="3860056"/>
              <a:ext cx="5910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600" spc="0" baseline="0" dirty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02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46BD4249-A423-BE2E-F537-7AC8A9185EF5}"/>
                </a:ext>
              </a:extLst>
            </p:cNvPr>
            <p:cNvSpPr txBox="1"/>
            <p:nvPr/>
          </p:nvSpPr>
          <p:spPr>
            <a:xfrm>
              <a:off x="971484" y="3189199"/>
              <a:ext cx="59103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600" spc="0" baseline="0" dirty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01</a:t>
              </a:r>
            </a:p>
          </p:txBody>
        </p: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0062E480-1BF9-574A-848E-1A77A17F78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4201" y="913253"/>
            <a:ext cx="8452984" cy="102532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F95DE1E-E9ED-8A78-EE2F-EC598F46E4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4201" y="534848"/>
            <a:ext cx="9266258" cy="313667"/>
          </a:xfrm>
          <a:prstGeom prst="rect">
            <a:avLst/>
          </a:prstGeom>
        </p:spPr>
      </p:pic>
      <p:pic>
        <p:nvPicPr>
          <p:cNvPr id="327" name="Graphic 326">
            <a:extLst>
              <a:ext uri="{FF2B5EF4-FFF2-40B4-BE49-F238E27FC236}">
                <a16:creationId xmlns:a16="http://schemas.microsoft.com/office/drawing/2014/main" id="{8140BD89-B1CF-8047-5797-6688109B11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7464" y="4588761"/>
            <a:ext cx="1927536" cy="280165"/>
          </a:xfrm>
          <a:prstGeom prst="rect">
            <a:avLst/>
          </a:prstGeom>
        </p:spPr>
      </p:pic>
      <p:pic>
        <p:nvPicPr>
          <p:cNvPr id="331" name="Graphic 330">
            <a:extLst>
              <a:ext uri="{FF2B5EF4-FFF2-40B4-BE49-F238E27FC236}">
                <a16:creationId xmlns:a16="http://schemas.microsoft.com/office/drawing/2014/main" id="{A2D799EE-7680-31C6-81F7-F7F6126D69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77791" y="3816652"/>
            <a:ext cx="1732796" cy="240388"/>
          </a:xfrm>
          <a:prstGeom prst="rect">
            <a:avLst/>
          </a:prstGeom>
        </p:spPr>
      </p:pic>
      <p:pic>
        <p:nvPicPr>
          <p:cNvPr id="333" name="Graphic 332">
            <a:extLst>
              <a:ext uri="{FF2B5EF4-FFF2-40B4-BE49-F238E27FC236}">
                <a16:creationId xmlns:a16="http://schemas.microsoft.com/office/drawing/2014/main" id="{9B4F49CE-5813-368A-14D6-9BA11A86B0B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06599" y="4507663"/>
            <a:ext cx="1722786" cy="120194"/>
          </a:xfrm>
          <a:prstGeom prst="rect">
            <a:avLst/>
          </a:prstGeom>
        </p:spPr>
      </p:pic>
      <p:pic>
        <p:nvPicPr>
          <p:cNvPr id="335" name="Graphic 334">
            <a:extLst>
              <a:ext uri="{FF2B5EF4-FFF2-40B4-BE49-F238E27FC236}">
                <a16:creationId xmlns:a16="http://schemas.microsoft.com/office/drawing/2014/main" id="{E1B24134-974B-E3B1-8569-E376204AC1C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54483" y="5144126"/>
            <a:ext cx="1722776" cy="140226"/>
          </a:xfrm>
          <a:prstGeom prst="rect">
            <a:avLst/>
          </a:prstGeom>
        </p:spPr>
      </p:pic>
      <p:pic>
        <p:nvPicPr>
          <p:cNvPr id="337" name="Graphic 336">
            <a:extLst>
              <a:ext uri="{FF2B5EF4-FFF2-40B4-BE49-F238E27FC236}">
                <a16:creationId xmlns:a16="http://schemas.microsoft.com/office/drawing/2014/main" id="{90B94BE5-0721-4F96-1B31-8D4F11153E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816372" y="5804521"/>
            <a:ext cx="1722776" cy="140226"/>
          </a:xfrm>
          <a:prstGeom prst="rect">
            <a:avLst/>
          </a:prstGeom>
        </p:spPr>
      </p:pic>
      <p:sp>
        <p:nvSpPr>
          <p:cNvPr id="5" name="Graphic 338">
            <a:extLst>
              <a:ext uri="{FF2B5EF4-FFF2-40B4-BE49-F238E27FC236}">
                <a16:creationId xmlns:a16="http://schemas.microsoft.com/office/drawing/2014/main" id="{1D38B672-08B7-9DBC-D37F-59035808952E}"/>
              </a:ext>
            </a:extLst>
          </p:cNvPr>
          <p:cNvSpPr txBox="1"/>
          <p:nvPr/>
        </p:nvSpPr>
        <p:spPr>
          <a:xfrm>
            <a:off x="7025980" y="4929940"/>
            <a:ext cx="17972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Providing support for research and </a:t>
            </a:r>
          </a:p>
        </p:txBody>
      </p:sp>
      <p:sp>
        <p:nvSpPr>
          <p:cNvPr id="7" name="Graphic 338">
            <a:extLst>
              <a:ext uri="{FF2B5EF4-FFF2-40B4-BE49-F238E27FC236}">
                <a16:creationId xmlns:a16="http://schemas.microsoft.com/office/drawing/2014/main" id="{1D38B672-08B7-9DBC-D37F-59035808952E}"/>
              </a:ext>
            </a:extLst>
          </p:cNvPr>
          <p:cNvSpPr txBox="1"/>
          <p:nvPr/>
        </p:nvSpPr>
        <p:spPr>
          <a:xfrm>
            <a:off x="7045311" y="5050134"/>
            <a:ext cx="17588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development in areas such as the </a:t>
            </a:r>
          </a:p>
        </p:txBody>
      </p:sp>
      <p:sp>
        <p:nvSpPr>
          <p:cNvPr id="9" name="Graphic 338">
            <a:extLst>
              <a:ext uri="{FF2B5EF4-FFF2-40B4-BE49-F238E27FC236}">
                <a16:creationId xmlns:a16="http://schemas.microsoft.com/office/drawing/2014/main" id="{1D38B672-08B7-9DBC-D37F-59035808952E}"/>
              </a:ext>
            </a:extLst>
          </p:cNvPr>
          <p:cNvSpPr txBox="1"/>
          <p:nvPr/>
        </p:nvSpPr>
        <p:spPr>
          <a:xfrm>
            <a:off x="6942445" y="5170328"/>
            <a:ext cx="1970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development of local membrane, nano </a:t>
            </a:r>
          </a:p>
        </p:txBody>
      </p:sp>
      <p:sp>
        <p:nvSpPr>
          <p:cNvPr id="26" name="Graphic 338">
            <a:extLst>
              <a:ext uri="{FF2B5EF4-FFF2-40B4-BE49-F238E27FC236}">
                <a16:creationId xmlns:a16="http://schemas.microsoft.com/office/drawing/2014/main" id="{1D38B672-08B7-9DBC-D37F-59035808952E}"/>
              </a:ext>
            </a:extLst>
          </p:cNvPr>
          <p:cNvSpPr txBox="1"/>
          <p:nvPr/>
        </p:nvSpPr>
        <p:spPr>
          <a:xfrm>
            <a:off x="7470397" y="5290522"/>
            <a:ext cx="8515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technology </a:t>
            </a:r>
            <a:r>
              <a:rPr lang="en-US" sz="800" spc="0" baseline="0" dirty="0" err="1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etc</a:t>
            </a:r>
            <a:endParaRPr lang="en-US" sz="800" spc="0" baseline="0" dirty="0">
              <a:ln/>
              <a:solidFill>
                <a:srgbClr val="0D4F9E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2" name="Graphic 340">
            <a:extLst>
              <a:ext uri="{FF2B5EF4-FFF2-40B4-BE49-F238E27FC236}">
                <a16:creationId xmlns:a16="http://schemas.microsoft.com/office/drawing/2014/main" id="{F00BAA07-F4C1-C756-8A36-6103D9726ACE}"/>
              </a:ext>
            </a:extLst>
          </p:cNvPr>
          <p:cNvSpPr txBox="1"/>
          <p:nvPr/>
        </p:nvSpPr>
        <p:spPr>
          <a:xfrm>
            <a:off x="7003313" y="4393252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Ensuring effective implementation of </a:t>
            </a:r>
          </a:p>
        </p:txBody>
      </p:sp>
      <p:sp>
        <p:nvSpPr>
          <p:cNvPr id="3" name="Graphic 340">
            <a:extLst>
              <a:ext uri="{FF2B5EF4-FFF2-40B4-BE49-F238E27FC236}">
                <a16:creationId xmlns:a16="http://schemas.microsoft.com/office/drawing/2014/main" id="{F00BAA07-F4C1-C756-8A36-6103D9726ACE}"/>
              </a:ext>
            </a:extLst>
          </p:cNvPr>
          <p:cNvSpPr txBox="1"/>
          <p:nvPr/>
        </p:nvSpPr>
        <p:spPr>
          <a:xfrm>
            <a:off x="7042276" y="4513446"/>
            <a:ext cx="17668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the irrigation modernization project</a:t>
            </a:r>
          </a:p>
        </p:txBody>
      </p:sp>
      <p:pic>
        <p:nvPicPr>
          <p:cNvPr id="343" name="Graphic 342">
            <a:extLst>
              <a:ext uri="{FF2B5EF4-FFF2-40B4-BE49-F238E27FC236}">
                <a16:creationId xmlns:a16="http://schemas.microsoft.com/office/drawing/2014/main" id="{222BDA58-7A3A-E1A8-6F4B-1F6F8E5A57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054073" y="3245299"/>
            <a:ext cx="1722780" cy="240388"/>
          </a:xfrm>
          <a:prstGeom prst="rect">
            <a:avLst/>
          </a:prstGeom>
        </p:spPr>
      </p:pic>
      <p:pic>
        <p:nvPicPr>
          <p:cNvPr id="345" name="Graphic 344">
            <a:extLst>
              <a:ext uri="{FF2B5EF4-FFF2-40B4-BE49-F238E27FC236}">
                <a16:creationId xmlns:a16="http://schemas.microsoft.com/office/drawing/2014/main" id="{8417C515-AF75-9A84-9377-BE33E05D142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068621" y="5714270"/>
            <a:ext cx="1722780" cy="240388"/>
          </a:xfrm>
          <a:prstGeom prst="rect">
            <a:avLst/>
          </a:prstGeom>
        </p:spPr>
      </p:pic>
      <p:pic>
        <p:nvPicPr>
          <p:cNvPr id="347" name="Graphic 346">
            <a:extLst>
              <a:ext uri="{FF2B5EF4-FFF2-40B4-BE49-F238E27FC236}">
                <a16:creationId xmlns:a16="http://schemas.microsoft.com/office/drawing/2014/main" id="{AA443158-A74B-744C-9701-A52B4EF66A0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068621" y="3708255"/>
            <a:ext cx="1722780" cy="480776"/>
          </a:xfrm>
          <a:prstGeom prst="rect">
            <a:avLst/>
          </a:prstGeom>
        </p:spPr>
      </p:pic>
      <p:pic>
        <p:nvPicPr>
          <p:cNvPr id="349" name="Graphic 348">
            <a:extLst>
              <a:ext uri="{FF2B5EF4-FFF2-40B4-BE49-F238E27FC236}">
                <a16:creationId xmlns:a16="http://schemas.microsoft.com/office/drawing/2014/main" id="{7CD5D581-B8AD-BF0C-76B8-F656D095FBD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=""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833055" y="3156816"/>
            <a:ext cx="1722782" cy="36058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8F96D5C-75C9-4120-0617-E49E37064C85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7718473-0A2E-FD98-1320-C923855931A5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73580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5503968-1AE5-8AEB-2943-1AD538E1B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grpSp>
        <p:nvGrpSpPr>
          <p:cNvPr id="40" name="Graphic 2">
            <a:extLst>
              <a:ext uri="{FF2B5EF4-FFF2-40B4-BE49-F238E27FC236}">
                <a16:creationId xmlns:a16="http://schemas.microsoft.com/office/drawing/2014/main" id="{725A2708-3ACA-DDA1-A835-7316458CA76E}"/>
              </a:ext>
            </a:extLst>
          </p:cNvPr>
          <p:cNvGrpSpPr/>
          <p:nvPr/>
        </p:nvGrpSpPr>
        <p:grpSpPr>
          <a:xfrm>
            <a:off x="861878" y="2075772"/>
            <a:ext cx="934299" cy="930058"/>
            <a:chOff x="861878" y="2075772"/>
            <a:chExt cx="934299" cy="930058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2146EEF-8024-ABB3-B7C3-D6DDED015D7C}"/>
                </a:ext>
              </a:extLst>
            </p:cNvPr>
            <p:cNvSpPr/>
            <p:nvPr/>
          </p:nvSpPr>
          <p:spPr>
            <a:xfrm>
              <a:off x="1480045" y="2075772"/>
              <a:ext cx="316132" cy="197382"/>
            </a:xfrm>
            <a:custGeom>
              <a:avLst/>
              <a:gdLst>
                <a:gd name="connsiteX0" fmla="*/ 112675 w 316132"/>
                <a:gd name="connsiteY0" fmla="*/ 0 h 197382"/>
                <a:gd name="connsiteX1" fmla="*/ 316133 w 316132"/>
                <a:gd name="connsiteY1" fmla="*/ 197382 h 197382"/>
                <a:gd name="connsiteX2" fmla="*/ 0 w 316132"/>
                <a:gd name="connsiteY2" fmla="*/ 191651 h 197382"/>
                <a:gd name="connsiteX3" fmla="*/ 112675 w 316132"/>
                <a:gd name="connsiteY3" fmla="*/ 0 h 1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32" h="197382">
                  <a:moveTo>
                    <a:pt x="112675" y="0"/>
                  </a:moveTo>
                  <a:lnTo>
                    <a:pt x="316133" y="197382"/>
                  </a:lnTo>
                  <a:lnTo>
                    <a:pt x="0" y="191651"/>
                  </a:lnTo>
                  <a:lnTo>
                    <a:pt x="112675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D5AF261-CF1F-C743-B8A6-543E43E9DE2C}"/>
                </a:ext>
              </a:extLst>
            </p:cNvPr>
            <p:cNvSpPr/>
            <p:nvPr/>
          </p:nvSpPr>
          <p:spPr>
            <a:xfrm>
              <a:off x="981087" y="2161855"/>
              <a:ext cx="730842" cy="673988"/>
            </a:xfrm>
            <a:custGeom>
              <a:avLst/>
              <a:gdLst>
                <a:gd name="connsiteX0" fmla="*/ 730842 w 730842"/>
                <a:gd name="connsiteY0" fmla="*/ 0 h 673988"/>
                <a:gd name="connsiteX1" fmla="*/ 730842 w 730842"/>
                <a:gd name="connsiteY1" fmla="*/ 559938 h 673988"/>
                <a:gd name="connsiteX2" fmla="*/ 712617 w 730842"/>
                <a:gd name="connsiteY2" fmla="*/ 673989 h 673988"/>
                <a:gd name="connsiteX3" fmla="*/ 18225 w 730842"/>
                <a:gd name="connsiteY3" fmla="*/ 673989 h 673988"/>
                <a:gd name="connsiteX4" fmla="*/ 0 w 730842"/>
                <a:gd name="connsiteY4" fmla="*/ 559938 h 673988"/>
                <a:gd name="connsiteX5" fmla="*/ 0 w 730842"/>
                <a:gd name="connsiteY5" fmla="*/ 118636 h 673988"/>
                <a:gd name="connsiteX6" fmla="*/ 37826 w 730842"/>
                <a:gd name="connsiteY6" fmla="*/ 0 h 673988"/>
                <a:gd name="connsiteX7" fmla="*/ 730842 w 730842"/>
                <a:gd name="connsiteY7" fmla="*/ 0 h 67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673988">
                  <a:moveTo>
                    <a:pt x="730842" y="0"/>
                  </a:moveTo>
                  <a:lnTo>
                    <a:pt x="730842" y="559938"/>
                  </a:lnTo>
                  <a:cubicBezTo>
                    <a:pt x="730842" y="599713"/>
                    <a:pt x="724538" y="638112"/>
                    <a:pt x="712617" y="673989"/>
                  </a:cubicBezTo>
                  <a:lnTo>
                    <a:pt x="18225" y="673989"/>
                  </a:lnTo>
                  <a:cubicBezTo>
                    <a:pt x="6419" y="638112"/>
                    <a:pt x="0" y="599713"/>
                    <a:pt x="0" y="559938"/>
                  </a:cubicBezTo>
                  <a:lnTo>
                    <a:pt x="0" y="118636"/>
                  </a:lnTo>
                  <a:cubicBezTo>
                    <a:pt x="0" y="74506"/>
                    <a:pt x="13984" y="33470"/>
                    <a:pt x="37826" y="0"/>
                  </a:cubicBezTo>
                  <a:lnTo>
                    <a:pt x="730842" y="0"/>
                  </a:lnTo>
                  <a:close/>
                </a:path>
              </a:pathLst>
            </a:custGeom>
            <a:solidFill>
              <a:srgbClr val="E5E9F7"/>
            </a:soli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4E44527-6F33-E825-4455-CD9115C66009}"/>
                </a:ext>
              </a:extLst>
            </p:cNvPr>
            <p:cNvSpPr/>
            <p:nvPr/>
          </p:nvSpPr>
          <p:spPr>
            <a:xfrm>
              <a:off x="861878" y="2075772"/>
              <a:ext cx="730842" cy="930058"/>
            </a:xfrm>
            <a:custGeom>
              <a:avLst/>
              <a:gdLst>
                <a:gd name="connsiteX0" fmla="*/ 365421 w 730842"/>
                <a:gd name="connsiteY0" fmla="*/ 930059 h 930058"/>
                <a:gd name="connsiteX1" fmla="*/ 365421 w 730842"/>
                <a:gd name="connsiteY1" fmla="*/ 930059 h 930058"/>
                <a:gd name="connsiteX2" fmla="*/ 730842 w 730842"/>
                <a:gd name="connsiteY2" fmla="*/ 564638 h 930058"/>
                <a:gd name="connsiteX3" fmla="*/ 730842 w 730842"/>
                <a:gd name="connsiteY3" fmla="*/ 0 h 930058"/>
                <a:gd name="connsiteX4" fmla="*/ 204718 w 730842"/>
                <a:gd name="connsiteY4" fmla="*/ 0 h 930058"/>
                <a:gd name="connsiteX5" fmla="*/ 0 w 730842"/>
                <a:gd name="connsiteY5" fmla="*/ 204718 h 930058"/>
                <a:gd name="connsiteX6" fmla="*/ 0 w 730842"/>
                <a:gd name="connsiteY6" fmla="*/ 564638 h 930058"/>
                <a:gd name="connsiteX7" fmla="*/ 365421 w 730842"/>
                <a:gd name="connsiteY7" fmla="*/ 930059 h 93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930058">
                  <a:moveTo>
                    <a:pt x="365421" y="930059"/>
                  </a:moveTo>
                  <a:lnTo>
                    <a:pt x="365421" y="930059"/>
                  </a:lnTo>
                  <a:cubicBezTo>
                    <a:pt x="567274" y="930059"/>
                    <a:pt x="730842" y="766491"/>
                    <a:pt x="730842" y="564638"/>
                  </a:cubicBezTo>
                  <a:lnTo>
                    <a:pt x="730842" y="0"/>
                  </a:lnTo>
                  <a:lnTo>
                    <a:pt x="204718" y="0"/>
                  </a:lnTo>
                  <a:cubicBezTo>
                    <a:pt x="91699" y="0"/>
                    <a:pt x="0" y="91699"/>
                    <a:pt x="0" y="204718"/>
                  </a:cubicBezTo>
                  <a:lnTo>
                    <a:pt x="0" y="564638"/>
                  </a:lnTo>
                  <a:cubicBezTo>
                    <a:pt x="0" y="766491"/>
                    <a:pt x="163568" y="930059"/>
                    <a:pt x="365421" y="930059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59658E5-A1DF-B528-D119-6B4B8EF94D6B}"/>
                </a:ext>
              </a:extLst>
            </p:cNvPr>
            <p:cNvSpPr txBox="1"/>
            <p:nvPr/>
          </p:nvSpPr>
          <p:spPr>
            <a:xfrm>
              <a:off x="849414" y="2243711"/>
              <a:ext cx="480902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B250D1F-F6AE-0CDC-BC44-AB1DF4711F58}"/>
                </a:ext>
              </a:extLst>
            </p:cNvPr>
            <p:cNvSpPr txBox="1"/>
            <p:nvPr/>
          </p:nvSpPr>
          <p:spPr>
            <a:xfrm>
              <a:off x="1152250" y="2243711"/>
              <a:ext cx="435052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2</a:t>
              </a:r>
            </a:p>
          </p:txBody>
        </p:sp>
      </p:grpSp>
      <p:grpSp>
        <p:nvGrpSpPr>
          <p:cNvPr id="46" name="Graphic 2">
            <a:extLst>
              <a:ext uri="{FF2B5EF4-FFF2-40B4-BE49-F238E27FC236}">
                <a16:creationId xmlns:a16="http://schemas.microsoft.com/office/drawing/2014/main" id="{8F3A5B26-1D51-86DA-DF7F-9E83C73EC72F}"/>
              </a:ext>
            </a:extLst>
          </p:cNvPr>
          <p:cNvGrpSpPr/>
          <p:nvPr/>
        </p:nvGrpSpPr>
        <p:grpSpPr>
          <a:xfrm>
            <a:off x="861878" y="1063987"/>
            <a:ext cx="934299" cy="930058"/>
            <a:chOff x="861878" y="1063987"/>
            <a:chExt cx="934299" cy="930058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0948702-594B-00B0-A474-91214A4DD9FF}"/>
                </a:ext>
              </a:extLst>
            </p:cNvPr>
            <p:cNvSpPr/>
            <p:nvPr/>
          </p:nvSpPr>
          <p:spPr>
            <a:xfrm>
              <a:off x="1480045" y="1063987"/>
              <a:ext cx="316132" cy="197382"/>
            </a:xfrm>
            <a:custGeom>
              <a:avLst/>
              <a:gdLst>
                <a:gd name="connsiteX0" fmla="*/ 112675 w 316132"/>
                <a:gd name="connsiteY0" fmla="*/ 0 h 197382"/>
                <a:gd name="connsiteX1" fmla="*/ 316133 w 316132"/>
                <a:gd name="connsiteY1" fmla="*/ 197382 h 197382"/>
                <a:gd name="connsiteX2" fmla="*/ 0 w 316132"/>
                <a:gd name="connsiteY2" fmla="*/ 191651 h 197382"/>
                <a:gd name="connsiteX3" fmla="*/ 112675 w 316132"/>
                <a:gd name="connsiteY3" fmla="*/ 0 h 1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32" h="197382">
                  <a:moveTo>
                    <a:pt x="112675" y="0"/>
                  </a:moveTo>
                  <a:lnTo>
                    <a:pt x="316133" y="197382"/>
                  </a:lnTo>
                  <a:lnTo>
                    <a:pt x="0" y="191651"/>
                  </a:lnTo>
                  <a:lnTo>
                    <a:pt x="112675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A51CD6C-A1C8-E239-2DB9-529150F46303}"/>
                </a:ext>
              </a:extLst>
            </p:cNvPr>
            <p:cNvSpPr/>
            <p:nvPr/>
          </p:nvSpPr>
          <p:spPr>
            <a:xfrm>
              <a:off x="981087" y="1150069"/>
              <a:ext cx="730842" cy="673988"/>
            </a:xfrm>
            <a:custGeom>
              <a:avLst/>
              <a:gdLst>
                <a:gd name="connsiteX0" fmla="*/ 730842 w 730842"/>
                <a:gd name="connsiteY0" fmla="*/ 115 h 673988"/>
                <a:gd name="connsiteX1" fmla="*/ 730842 w 730842"/>
                <a:gd name="connsiteY1" fmla="*/ 559938 h 673988"/>
                <a:gd name="connsiteX2" fmla="*/ 712617 w 730842"/>
                <a:gd name="connsiteY2" fmla="*/ 673989 h 673988"/>
                <a:gd name="connsiteX3" fmla="*/ 18225 w 730842"/>
                <a:gd name="connsiteY3" fmla="*/ 673989 h 673988"/>
                <a:gd name="connsiteX4" fmla="*/ 0 w 730842"/>
                <a:gd name="connsiteY4" fmla="*/ 559938 h 673988"/>
                <a:gd name="connsiteX5" fmla="*/ 0 w 730842"/>
                <a:gd name="connsiteY5" fmla="*/ 118636 h 673988"/>
                <a:gd name="connsiteX6" fmla="*/ 37826 w 730842"/>
                <a:gd name="connsiteY6" fmla="*/ 0 h 673988"/>
                <a:gd name="connsiteX7" fmla="*/ 730842 w 730842"/>
                <a:gd name="connsiteY7" fmla="*/ 0 h 67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673988">
                  <a:moveTo>
                    <a:pt x="730842" y="115"/>
                  </a:moveTo>
                  <a:lnTo>
                    <a:pt x="730842" y="559938"/>
                  </a:lnTo>
                  <a:cubicBezTo>
                    <a:pt x="730842" y="599713"/>
                    <a:pt x="724538" y="638112"/>
                    <a:pt x="712617" y="673989"/>
                  </a:cubicBezTo>
                  <a:lnTo>
                    <a:pt x="18225" y="673989"/>
                  </a:lnTo>
                  <a:cubicBezTo>
                    <a:pt x="6419" y="638112"/>
                    <a:pt x="0" y="599713"/>
                    <a:pt x="0" y="559938"/>
                  </a:cubicBezTo>
                  <a:lnTo>
                    <a:pt x="0" y="118636"/>
                  </a:lnTo>
                  <a:cubicBezTo>
                    <a:pt x="0" y="74506"/>
                    <a:pt x="13984" y="33470"/>
                    <a:pt x="37826" y="0"/>
                  </a:cubicBezTo>
                  <a:lnTo>
                    <a:pt x="730842" y="0"/>
                  </a:lnTo>
                  <a:close/>
                </a:path>
              </a:pathLst>
            </a:custGeom>
            <a:solidFill>
              <a:srgbClr val="E5E9F7"/>
            </a:soli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A34F0A3-F698-C294-14EE-F52D2CB928F8}"/>
                </a:ext>
              </a:extLst>
            </p:cNvPr>
            <p:cNvSpPr/>
            <p:nvPr/>
          </p:nvSpPr>
          <p:spPr>
            <a:xfrm>
              <a:off x="861878" y="1063987"/>
              <a:ext cx="730842" cy="930058"/>
            </a:xfrm>
            <a:custGeom>
              <a:avLst/>
              <a:gdLst>
                <a:gd name="connsiteX0" fmla="*/ 365421 w 730842"/>
                <a:gd name="connsiteY0" fmla="*/ 930059 h 930058"/>
                <a:gd name="connsiteX1" fmla="*/ 365421 w 730842"/>
                <a:gd name="connsiteY1" fmla="*/ 930059 h 930058"/>
                <a:gd name="connsiteX2" fmla="*/ 730842 w 730842"/>
                <a:gd name="connsiteY2" fmla="*/ 564638 h 930058"/>
                <a:gd name="connsiteX3" fmla="*/ 730842 w 730842"/>
                <a:gd name="connsiteY3" fmla="*/ 0 h 930058"/>
                <a:gd name="connsiteX4" fmla="*/ 204718 w 730842"/>
                <a:gd name="connsiteY4" fmla="*/ 0 h 930058"/>
                <a:gd name="connsiteX5" fmla="*/ 0 w 730842"/>
                <a:gd name="connsiteY5" fmla="*/ 204718 h 930058"/>
                <a:gd name="connsiteX6" fmla="*/ 0 w 730842"/>
                <a:gd name="connsiteY6" fmla="*/ 564638 h 930058"/>
                <a:gd name="connsiteX7" fmla="*/ 365421 w 730842"/>
                <a:gd name="connsiteY7" fmla="*/ 930059 h 93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930058">
                  <a:moveTo>
                    <a:pt x="365421" y="930059"/>
                  </a:moveTo>
                  <a:lnTo>
                    <a:pt x="365421" y="930059"/>
                  </a:lnTo>
                  <a:cubicBezTo>
                    <a:pt x="567274" y="930059"/>
                    <a:pt x="730842" y="766491"/>
                    <a:pt x="730842" y="564638"/>
                  </a:cubicBezTo>
                  <a:lnTo>
                    <a:pt x="730842" y="0"/>
                  </a:lnTo>
                  <a:lnTo>
                    <a:pt x="204718" y="0"/>
                  </a:lnTo>
                  <a:cubicBezTo>
                    <a:pt x="91699" y="0"/>
                    <a:pt x="0" y="91699"/>
                    <a:pt x="0" y="204718"/>
                  </a:cubicBezTo>
                  <a:lnTo>
                    <a:pt x="0" y="564638"/>
                  </a:lnTo>
                  <a:cubicBezTo>
                    <a:pt x="0" y="766491"/>
                    <a:pt x="163568" y="930059"/>
                    <a:pt x="365421" y="930059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D6E704F-C5E2-5769-4FF4-348EDD4EFD56}"/>
                </a:ext>
              </a:extLst>
            </p:cNvPr>
            <p:cNvSpPr txBox="1"/>
            <p:nvPr/>
          </p:nvSpPr>
          <p:spPr>
            <a:xfrm>
              <a:off x="891595" y="1231926"/>
              <a:ext cx="480902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C629F41-1ECD-41FF-413C-936DC9F26865}"/>
                </a:ext>
              </a:extLst>
            </p:cNvPr>
            <p:cNvSpPr txBox="1"/>
            <p:nvPr/>
          </p:nvSpPr>
          <p:spPr>
            <a:xfrm>
              <a:off x="1194432" y="1231926"/>
              <a:ext cx="343353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1</a:t>
              </a:r>
            </a:p>
          </p:txBody>
        </p:sp>
      </p:grpSp>
      <p:grpSp>
        <p:nvGrpSpPr>
          <p:cNvPr id="52" name="Graphic 2">
            <a:extLst>
              <a:ext uri="{FF2B5EF4-FFF2-40B4-BE49-F238E27FC236}">
                <a16:creationId xmlns:a16="http://schemas.microsoft.com/office/drawing/2014/main" id="{414190CD-8085-BA72-9DE1-56558FBBCAA9}"/>
              </a:ext>
            </a:extLst>
          </p:cNvPr>
          <p:cNvGrpSpPr/>
          <p:nvPr/>
        </p:nvGrpSpPr>
        <p:grpSpPr>
          <a:xfrm>
            <a:off x="861878" y="3087443"/>
            <a:ext cx="934299" cy="930173"/>
            <a:chOff x="861878" y="3087443"/>
            <a:chExt cx="934299" cy="930173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0F9B268-09AE-2438-3639-CC8BDD9795AF}"/>
                </a:ext>
              </a:extLst>
            </p:cNvPr>
            <p:cNvSpPr/>
            <p:nvPr/>
          </p:nvSpPr>
          <p:spPr>
            <a:xfrm>
              <a:off x="1480045" y="3087443"/>
              <a:ext cx="316132" cy="197382"/>
            </a:xfrm>
            <a:custGeom>
              <a:avLst/>
              <a:gdLst>
                <a:gd name="connsiteX0" fmla="*/ 112675 w 316132"/>
                <a:gd name="connsiteY0" fmla="*/ 0 h 197382"/>
                <a:gd name="connsiteX1" fmla="*/ 316133 w 316132"/>
                <a:gd name="connsiteY1" fmla="*/ 197382 h 197382"/>
                <a:gd name="connsiteX2" fmla="*/ 0 w 316132"/>
                <a:gd name="connsiteY2" fmla="*/ 191766 h 197382"/>
                <a:gd name="connsiteX3" fmla="*/ 112675 w 316132"/>
                <a:gd name="connsiteY3" fmla="*/ 0 h 1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32" h="197382">
                  <a:moveTo>
                    <a:pt x="112675" y="0"/>
                  </a:moveTo>
                  <a:lnTo>
                    <a:pt x="316133" y="197382"/>
                  </a:lnTo>
                  <a:lnTo>
                    <a:pt x="0" y="191766"/>
                  </a:lnTo>
                  <a:lnTo>
                    <a:pt x="112675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A7AC363-1410-AF5C-3EAC-99DFF947D50B}"/>
                </a:ext>
              </a:extLst>
            </p:cNvPr>
            <p:cNvSpPr/>
            <p:nvPr/>
          </p:nvSpPr>
          <p:spPr>
            <a:xfrm>
              <a:off x="981087" y="3173641"/>
              <a:ext cx="730842" cy="673988"/>
            </a:xfrm>
            <a:custGeom>
              <a:avLst/>
              <a:gdLst>
                <a:gd name="connsiteX0" fmla="*/ 730842 w 730842"/>
                <a:gd name="connsiteY0" fmla="*/ 0 h 673988"/>
                <a:gd name="connsiteX1" fmla="*/ 730842 w 730842"/>
                <a:gd name="connsiteY1" fmla="*/ 559938 h 673988"/>
                <a:gd name="connsiteX2" fmla="*/ 712617 w 730842"/>
                <a:gd name="connsiteY2" fmla="*/ 673989 h 673988"/>
                <a:gd name="connsiteX3" fmla="*/ 18225 w 730842"/>
                <a:gd name="connsiteY3" fmla="*/ 673989 h 673988"/>
                <a:gd name="connsiteX4" fmla="*/ 0 w 730842"/>
                <a:gd name="connsiteY4" fmla="*/ 559938 h 673988"/>
                <a:gd name="connsiteX5" fmla="*/ 0 w 730842"/>
                <a:gd name="connsiteY5" fmla="*/ 118636 h 673988"/>
                <a:gd name="connsiteX6" fmla="*/ 37826 w 730842"/>
                <a:gd name="connsiteY6" fmla="*/ 0 h 673988"/>
                <a:gd name="connsiteX7" fmla="*/ 730842 w 730842"/>
                <a:gd name="connsiteY7" fmla="*/ 0 h 67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673988">
                  <a:moveTo>
                    <a:pt x="730842" y="0"/>
                  </a:moveTo>
                  <a:lnTo>
                    <a:pt x="730842" y="559938"/>
                  </a:lnTo>
                  <a:cubicBezTo>
                    <a:pt x="730842" y="599713"/>
                    <a:pt x="724538" y="638112"/>
                    <a:pt x="712617" y="673989"/>
                  </a:cubicBezTo>
                  <a:lnTo>
                    <a:pt x="18225" y="673989"/>
                  </a:lnTo>
                  <a:cubicBezTo>
                    <a:pt x="6419" y="638112"/>
                    <a:pt x="0" y="599713"/>
                    <a:pt x="0" y="559938"/>
                  </a:cubicBezTo>
                  <a:lnTo>
                    <a:pt x="0" y="118636"/>
                  </a:lnTo>
                  <a:cubicBezTo>
                    <a:pt x="0" y="74506"/>
                    <a:pt x="13984" y="33470"/>
                    <a:pt x="37826" y="0"/>
                  </a:cubicBezTo>
                  <a:lnTo>
                    <a:pt x="730842" y="0"/>
                  </a:lnTo>
                  <a:close/>
                </a:path>
              </a:pathLst>
            </a:custGeom>
            <a:solidFill>
              <a:srgbClr val="E5E9F7"/>
            </a:soli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38830FC-26EB-CD0D-CD00-DAA40CB42EEE}"/>
                </a:ext>
              </a:extLst>
            </p:cNvPr>
            <p:cNvSpPr/>
            <p:nvPr/>
          </p:nvSpPr>
          <p:spPr>
            <a:xfrm>
              <a:off x="861878" y="3087558"/>
              <a:ext cx="730842" cy="930058"/>
            </a:xfrm>
            <a:custGeom>
              <a:avLst/>
              <a:gdLst>
                <a:gd name="connsiteX0" fmla="*/ 365421 w 730842"/>
                <a:gd name="connsiteY0" fmla="*/ 930059 h 930058"/>
                <a:gd name="connsiteX1" fmla="*/ 365421 w 730842"/>
                <a:gd name="connsiteY1" fmla="*/ 930059 h 930058"/>
                <a:gd name="connsiteX2" fmla="*/ 730842 w 730842"/>
                <a:gd name="connsiteY2" fmla="*/ 564638 h 930058"/>
                <a:gd name="connsiteX3" fmla="*/ 730842 w 730842"/>
                <a:gd name="connsiteY3" fmla="*/ 0 h 930058"/>
                <a:gd name="connsiteX4" fmla="*/ 204718 w 730842"/>
                <a:gd name="connsiteY4" fmla="*/ 0 h 930058"/>
                <a:gd name="connsiteX5" fmla="*/ 0 w 730842"/>
                <a:gd name="connsiteY5" fmla="*/ 204718 h 930058"/>
                <a:gd name="connsiteX6" fmla="*/ 0 w 730842"/>
                <a:gd name="connsiteY6" fmla="*/ 564638 h 930058"/>
                <a:gd name="connsiteX7" fmla="*/ 365421 w 730842"/>
                <a:gd name="connsiteY7" fmla="*/ 930059 h 93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930058">
                  <a:moveTo>
                    <a:pt x="365421" y="930059"/>
                  </a:moveTo>
                  <a:lnTo>
                    <a:pt x="365421" y="930059"/>
                  </a:lnTo>
                  <a:cubicBezTo>
                    <a:pt x="567274" y="930059"/>
                    <a:pt x="730842" y="766491"/>
                    <a:pt x="730842" y="564638"/>
                  </a:cubicBezTo>
                  <a:lnTo>
                    <a:pt x="730842" y="0"/>
                  </a:lnTo>
                  <a:lnTo>
                    <a:pt x="204718" y="0"/>
                  </a:lnTo>
                  <a:cubicBezTo>
                    <a:pt x="91699" y="0"/>
                    <a:pt x="0" y="91699"/>
                    <a:pt x="0" y="204718"/>
                  </a:cubicBezTo>
                  <a:lnTo>
                    <a:pt x="0" y="564638"/>
                  </a:lnTo>
                  <a:cubicBezTo>
                    <a:pt x="0" y="766491"/>
                    <a:pt x="163568" y="930059"/>
                    <a:pt x="365421" y="930059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5B83D19-8A29-F8F0-0410-4E04C0D1A7F2}"/>
                </a:ext>
              </a:extLst>
            </p:cNvPr>
            <p:cNvSpPr txBox="1"/>
            <p:nvPr/>
          </p:nvSpPr>
          <p:spPr>
            <a:xfrm>
              <a:off x="848153" y="3255497"/>
              <a:ext cx="480902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E7433C6-37F1-569E-6C2B-1B8AA2457E2C}"/>
                </a:ext>
              </a:extLst>
            </p:cNvPr>
            <p:cNvSpPr txBox="1"/>
            <p:nvPr/>
          </p:nvSpPr>
          <p:spPr>
            <a:xfrm>
              <a:off x="1150989" y="3255497"/>
              <a:ext cx="435052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3</a:t>
              </a:r>
            </a:p>
          </p:txBody>
        </p:sp>
      </p:grpSp>
      <p:grpSp>
        <p:nvGrpSpPr>
          <p:cNvPr id="58" name="Graphic 2">
            <a:extLst>
              <a:ext uri="{FF2B5EF4-FFF2-40B4-BE49-F238E27FC236}">
                <a16:creationId xmlns:a16="http://schemas.microsoft.com/office/drawing/2014/main" id="{FC2666C4-4FCC-2C7D-11CB-EF6FF82C7E6D}"/>
              </a:ext>
            </a:extLst>
          </p:cNvPr>
          <p:cNvGrpSpPr/>
          <p:nvPr/>
        </p:nvGrpSpPr>
        <p:grpSpPr>
          <a:xfrm>
            <a:off x="829669" y="5111015"/>
            <a:ext cx="934299" cy="930058"/>
            <a:chOff x="829669" y="5111015"/>
            <a:chExt cx="934299" cy="930058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85A347B-5371-DA3B-9DDC-19558990EF94}"/>
                </a:ext>
              </a:extLst>
            </p:cNvPr>
            <p:cNvSpPr/>
            <p:nvPr/>
          </p:nvSpPr>
          <p:spPr>
            <a:xfrm>
              <a:off x="1447835" y="5111015"/>
              <a:ext cx="316132" cy="197382"/>
            </a:xfrm>
            <a:custGeom>
              <a:avLst/>
              <a:gdLst>
                <a:gd name="connsiteX0" fmla="*/ 112561 w 316132"/>
                <a:gd name="connsiteY0" fmla="*/ 0 h 197382"/>
                <a:gd name="connsiteX1" fmla="*/ 316133 w 316132"/>
                <a:gd name="connsiteY1" fmla="*/ 197382 h 197382"/>
                <a:gd name="connsiteX2" fmla="*/ 0 w 316132"/>
                <a:gd name="connsiteY2" fmla="*/ 191651 h 197382"/>
                <a:gd name="connsiteX3" fmla="*/ 112561 w 316132"/>
                <a:gd name="connsiteY3" fmla="*/ 0 h 1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32" h="197382">
                  <a:moveTo>
                    <a:pt x="112561" y="0"/>
                  </a:moveTo>
                  <a:lnTo>
                    <a:pt x="316133" y="197382"/>
                  </a:lnTo>
                  <a:lnTo>
                    <a:pt x="0" y="191651"/>
                  </a:lnTo>
                  <a:lnTo>
                    <a:pt x="112561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8060E6E-478F-1719-C79D-2565565965A2}"/>
                </a:ext>
              </a:extLst>
            </p:cNvPr>
            <p:cNvSpPr/>
            <p:nvPr/>
          </p:nvSpPr>
          <p:spPr>
            <a:xfrm>
              <a:off x="948877" y="5197212"/>
              <a:ext cx="730842" cy="673989"/>
            </a:xfrm>
            <a:custGeom>
              <a:avLst/>
              <a:gdLst>
                <a:gd name="connsiteX0" fmla="*/ 730842 w 730842"/>
                <a:gd name="connsiteY0" fmla="*/ 0 h 673989"/>
                <a:gd name="connsiteX1" fmla="*/ 730842 w 730842"/>
                <a:gd name="connsiteY1" fmla="*/ 559938 h 673989"/>
                <a:gd name="connsiteX2" fmla="*/ 712617 w 730842"/>
                <a:gd name="connsiteY2" fmla="*/ 673989 h 673989"/>
                <a:gd name="connsiteX3" fmla="*/ 18225 w 730842"/>
                <a:gd name="connsiteY3" fmla="*/ 673989 h 673989"/>
                <a:gd name="connsiteX4" fmla="*/ 0 w 730842"/>
                <a:gd name="connsiteY4" fmla="*/ 559938 h 673989"/>
                <a:gd name="connsiteX5" fmla="*/ 0 w 730842"/>
                <a:gd name="connsiteY5" fmla="*/ 118636 h 673989"/>
                <a:gd name="connsiteX6" fmla="*/ 37826 w 730842"/>
                <a:gd name="connsiteY6" fmla="*/ 0 h 673989"/>
                <a:gd name="connsiteX7" fmla="*/ 730842 w 730842"/>
                <a:gd name="connsiteY7" fmla="*/ 0 h 67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673989">
                  <a:moveTo>
                    <a:pt x="730842" y="0"/>
                  </a:moveTo>
                  <a:lnTo>
                    <a:pt x="730842" y="559938"/>
                  </a:lnTo>
                  <a:cubicBezTo>
                    <a:pt x="730842" y="599713"/>
                    <a:pt x="724538" y="638112"/>
                    <a:pt x="712617" y="673989"/>
                  </a:cubicBezTo>
                  <a:lnTo>
                    <a:pt x="18225" y="673989"/>
                  </a:lnTo>
                  <a:cubicBezTo>
                    <a:pt x="6419" y="638112"/>
                    <a:pt x="0" y="599713"/>
                    <a:pt x="0" y="559938"/>
                  </a:cubicBezTo>
                  <a:lnTo>
                    <a:pt x="0" y="118636"/>
                  </a:lnTo>
                  <a:cubicBezTo>
                    <a:pt x="0" y="74506"/>
                    <a:pt x="13984" y="33470"/>
                    <a:pt x="37826" y="0"/>
                  </a:cubicBezTo>
                  <a:lnTo>
                    <a:pt x="730842" y="0"/>
                  </a:lnTo>
                  <a:close/>
                </a:path>
              </a:pathLst>
            </a:custGeom>
            <a:solidFill>
              <a:srgbClr val="E5E9F7"/>
            </a:soli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9391E12-8ACF-FF0F-A159-36DE3E9D1DE9}"/>
                </a:ext>
              </a:extLst>
            </p:cNvPr>
            <p:cNvSpPr/>
            <p:nvPr/>
          </p:nvSpPr>
          <p:spPr>
            <a:xfrm>
              <a:off x="829669" y="5111015"/>
              <a:ext cx="730842" cy="930058"/>
            </a:xfrm>
            <a:custGeom>
              <a:avLst/>
              <a:gdLst>
                <a:gd name="connsiteX0" fmla="*/ 365421 w 730842"/>
                <a:gd name="connsiteY0" fmla="*/ 930059 h 930058"/>
                <a:gd name="connsiteX1" fmla="*/ 365421 w 730842"/>
                <a:gd name="connsiteY1" fmla="*/ 930059 h 930058"/>
                <a:gd name="connsiteX2" fmla="*/ 730842 w 730842"/>
                <a:gd name="connsiteY2" fmla="*/ 564637 h 930058"/>
                <a:gd name="connsiteX3" fmla="*/ 730842 w 730842"/>
                <a:gd name="connsiteY3" fmla="*/ 0 h 930058"/>
                <a:gd name="connsiteX4" fmla="*/ 204718 w 730842"/>
                <a:gd name="connsiteY4" fmla="*/ 0 h 930058"/>
                <a:gd name="connsiteX5" fmla="*/ 0 w 730842"/>
                <a:gd name="connsiteY5" fmla="*/ 204718 h 930058"/>
                <a:gd name="connsiteX6" fmla="*/ 0 w 730842"/>
                <a:gd name="connsiteY6" fmla="*/ 564637 h 930058"/>
                <a:gd name="connsiteX7" fmla="*/ 365421 w 730842"/>
                <a:gd name="connsiteY7" fmla="*/ 930059 h 93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930058">
                  <a:moveTo>
                    <a:pt x="365421" y="930059"/>
                  </a:moveTo>
                  <a:lnTo>
                    <a:pt x="365421" y="930059"/>
                  </a:lnTo>
                  <a:cubicBezTo>
                    <a:pt x="567274" y="930059"/>
                    <a:pt x="730842" y="766490"/>
                    <a:pt x="730842" y="564637"/>
                  </a:cubicBezTo>
                  <a:lnTo>
                    <a:pt x="730842" y="0"/>
                  </a:lnTo>
                  <a:lnTo>
                    <a:pt x="204718" y="0"/>
                  </a:lnTo>
                  <a:cubicBezTo>
                    <a:pt x="91699" y="0"/>
                    <a:pt x="0" y="91699"/>
                    <a:pt x="0" y="204718"/>
                  </a:cubicBezTo>
                  <a:lnTo>
                    <a:pt x="0" y="564637"/>
                  </a:lnTo>
                  <a:cubicBezTo>
                    <a:pt x="0" y="766490"/>
                    <a:pt x="163568" y="930059"/>
                    <a:pt x="365421" y="930059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1913D50-F6C6-548D-8CA8-37E9097586E5}"/>
                </a:ext>
              </a:extLst>
            </p:cNvPr>
            <p:cNvSpPr txBox="1"/>
            <p:nvPr/>
          </p:nvSpPr>
          <p:spPr>
            <a:xfrm>
              <a:off x="812619" y="5278954"/>
              <a:ext cx="733074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05</a:t>
              </a:r>
            </a:p>
          </p:txBody>
        </p:sp>
      </p:grpSp>
      <p:grpSp>
        <p:nvGrpSpPr>
          <p:cNvPr id="63" name="Graphic 2">
            <a:extLst>
              <a:ext uri="{FF2B5EF4-FFF2-40B4-BE49-F238E27FC236}">
                <a16:creationId xmlns:a16="http://schemas.microsoft.com/office/drawing/2014/main" id="{21C8203C-0611-A952-FDE0-448949E30F71}"/>
              </a:ext>
            </a:extLst>
          </p:cNvPr>
          <p:cNvGrpSpPr/>
          <p:nvPr/>
        </p:nvGrpSpPr>
        <p:grpSpPr>
          <a:xfrm>
            <a:off x="829669" y="4099229"/>
            <a:ext cx="934299" cy="930059"/>
            <a:chOff x="829669" y="4099229"/>
            <a:chExt cx="934299" cy="930059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F3BF36C-7827-6F5B-AD3E-5ED22C3F665F}"/>
                </a:ext>
              </a:extLst>
            </p:cNvPr>
            <p:cNvSpPr/>
            <p:nvPr/>
          </p:nvSpPr>
          <p:spPr>
            <a:xfrm>
              <a:off x="1447835" y="4099229"/>
              <a:ext cx="316132" cy="197382"/>
            </a:xfrm>
            <a:custGeom>
              <a:avLst/>
              <a:gdLst>
                <a:gd name="connsiteX0" fmla="*/ 112561 w 316132"/>
                <a:gd name="connsiteY0" fmla="*/ 0 h 197382"/>
                <a:gd name="connsiteX1" fmla="*/ 316133 w 316132"/>
                <a:gd name="connsiteY1" fmla="*/ 197382 h 197382"/>
                <a:gd name="connsiteX2" fmla="*/ 0 w 316132"/>
                <a:gd name="connsiteY2" fmla="*/ 191766 h 197382"/>
                <a:gd name="connsiteX3" fmla="*/ 112561 w 316132"/>
                <a:gd name="connsiteY3" fmla="*/ 0 h 19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32" h="197382">
                  <a:moveTo>
                    <a:pt x="112561" y="0"/>
                  </a:moveTo>
                  <a:lnTo>
                    <a:pt x="316133" y="197382"/>
                  </a:lnTo>
                  <a:lnTo>
                    <a:pt x="0" y="191766"/>
                  </a:lnTo>
                  <a:lnTo>
                    <a:pt x="112561" y="0"/>
                  </a:ln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424280B-5981-BA5F-4C71-175F283B8C59}"/>
                </a:ext>
              </a:extLst>
            </p:cNvPr>
            <p:cNvSpPr/>
            <p:nvPr/>
          </p:nvSpPr>
          <p:spPr>
            <a:xfrm>
              <a:off x="948877" y="4185426"/>
              <a:ext cx="730842" cy="673988"/>
            </a:xfrm>
            <a:custGeom>
              <a:avLst/>
              <a:gdLst>
                <a:gd name="connsiteX0" fmla="*/ 730842 w 730842"/>
                <a:gd name="connsiteY0" fmla="*/ 0 h 673988"/>
                <a:gd name="connsiteX1" fmla="*/ 730842 w 730842"/>
                <a:gd name="connsiteY1" fmla="*/ 559938 h 673988"/>
                <a:gd name="connsiteX2" fmla="*/ 712617 w 730842"/>
                <a:gd name="connsiteY2" fmla="*/ 673989 h 673988"/>
                <a:gd name="connsiteX3" fmla="*/ 18225 w 730842"/>
                <a:gd name="connsiteY3" fmla="*/ 673989 h 673988"/>
                <a:gd name="connsiteX4" fmla="*/ 0 w 730842"/>
                <a:gd name="connsiteY4" fmla="*/ 559938 h 673988"/>
                <a:gd name="connsiteX5" fmla="*/ 0 w 730842"/>
                <a:gd name="connsiteY5" fmla="*/ 118636 h 673988"/>
                <a:gd name="connsiteX6" fmla="*/ 37826 w 730842"/>
                <a:gd name="connsiteY6" fmla="*/ 0 h 673988"/>
                <a:gd name="connsiteX7" fmla="*/ 730842 w 730842"/>
                <a:gd name="connsiteY7" fmla="*/ 0 h 67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673988">
                  <a:moveTo>
                    <a:pt x="730842" y="0"/>
                  </a:moveTo>
                  <a:lnTo>
                    <a:pt x="730842" y="559938"/>
                  </a:lnTo>
                  <a:cubicBezTo>
                    <a:pt x="730842" y="599713"/>
                    <a:pt x="724538" y="638111"/>
                    <a:pt x="712617" y="673989"/>
                  </a:cubicBezTo>
                  <a:lnTo>
                    <a:pt x="18225" y="673989"/>
                  </a:lnTo>
                  <a:cubicBezTo>
                    <a:pt x="6419" y="638111"/>
                    <a:pt x="0" y="599713"/>
                    <a:pt x="0" y="559938"/>
                  </a:cubicBezTo>
                  <a:lnTo>
                    <a:pt x="0" y="118636"/>
                  </a:lnTo>
                  <a:cubicBezTo>
                    <a:pt x="0" y="74506"/>
                    <a:pt x="13984" y="33470"/>
                    <a:pt x="37826" y="0"/>
                  </a:cubicBezTo>
                  <a:lnTo>
                    <a:pt x="730842" y="0"/>
                  </a:lnTo>
                  <a:close/>
                </a:path>
              </a:pathLst>
            </a:custGeom>
            <a:solidFill>
              <a:srgbClr val="E5E9F7"/>
            </a:soli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CA53EC-A94B-F3D6-5CB6-89B7D1F510DC}"/>
                </a:ext>
              </a:extLst>
            </p:cNvPr>
            <p:cNvSpPr/>
            <p:nvPr/>
          </p:nvSpPr>
          <p:spPr>
            <a:xfrm>
              <a:off x="829669" y="4099229"/>
              <a:ext cx="730842" cy="930059"/>
            </a:xfrm>
            <a:custGeom>
              <a:avLst/>
              <a:gdLst>
                <a:gd name="connsiteX0" fmla="*/ 365421 w 730842"/>
                <a:gd name="connsiteY0" fmla="*/ 930059 h 930059"/>
                <a:gd name="connsiteX1" fmla="*/ 365421 w 730842"/>
                <a:gd name="connsiteY1" fmla="*/ 930059 h 930059"/>
                <a:gd name="connsiteX2" fmla="*/ 730842 w 730842"/>
                <a:gd name="connsiteY2" fmla="*/ 564638 h 930059"/>
                <a:gd name="connsiteX3" fmla="*/ 730842 w 730842"/>
                <a:gd name="connsiteY3" fmla="*/ 0 h 930059"/>
                <a:gd name="connsiteX4" fmla="*/ 204718 w 730842"/>
                <a:gd name="connsiteY4" fmla="*/ 0 h 930059"/>
                <a:gd name="connsiteX5" fmla="*/ 0 w 730842"/>
                <a:gd name="connsiteY5" fmla="*/ 204719 h 930059"/>
                <a:gd name="connsiteX6" fmla="*/ 0 w 730842"/>
                <a:gd name="connsiteY6" fmla="*/ 564638 h 930059"/>
                <a:gd name="connsiteX7" fmla="*/ 365421 w 730842"/>
                <a:gd name="connsiteY7" fmla="*/ 930059 h 93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842" h="930059">
                  <a:moveTo>
                    <a:pt x="365421" y="930059"/>
                  </a:moveTo>
                  <a:lnTo>
                    <a:pt x="365421" y="930059"/>
                  </a:lnTo>
                  <a:cubicBezTo>
                    <a:pt x="567274" y="930059"/>
                    <a:pt x="730842" y="766491"/>
                    <a:pt x="730842" y="564638"/>
                  </a:cubicBezTo>
                  <a:lnTo>
                    <a:pt x="730842" y="0"/>
                  </a:lnTo>
                  <a:lnTo>
                    <a:pt x="204718" y="0"/>
                  </a:lnTo>
                  <a:cubicBezTo>
                    <a:pt x="91699" y="0"/>
                    <a:pt x="0" y="91699"/>
                    <a:pt x="0" y="204719"/>
                  </a:cubicBezTo>
                  <a:lnTo>
                    <a:pt x="0" y="564638"/>
                  </a:lnTo>
                  <a:cubicBezTo>
                    <a:pt x="0" y="766491"/>
                    <a:pt x="163568" y="930059"/>
                    <a:pt x="365421" y="930059"/>
                  </a:cubicBezTo>
                  <a:close/>
                </a:path>
              </a:pathLst>
            </a:custGeom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ln w="11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B7062CE-D932-3842-D2BA-08CCB95A9E28}"/>
                </a:ext>
              </a:extLst>
            </p:cNvPr>
            <p:cNvSpPr txBox="1"/>
            <p:nvPr/>
          </p:nvSpPr>
          <p:spPr>
            <a:xfrm>
              <a:off x="791987" y="4267168"/>
              <a:ext cx="778924" cy="641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3900" spc="0" baseline="0">
                  <a:ln/>
                  <a:solidFill>
                    <a:srgbClr val="FFFFFF"/>
                  </a:solidFill>
                  <a:latin typeface="Montserrat"/>
                  <a:sym typeface="Montserrat"/>
                  <a:rtl val="0"/>
                </a:rPr>
                <a:t>04</a:t>
              </a:r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C22D7F2E-C4B4-FA11-2227-6275F0AF04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8458" y="584555"/>
            <a:ext cx="10358845" cy="35065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F741624-5C09-E6E8-ED1D-744A4FC478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63177" y="1111903"/>
            <a:ext cx="7311655" cy="89626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943700C0-F910-51EC-C293-E2678237DC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63178" y="2193711"/>
            <a:ext cx="7311655" cy="672200"/>
          </a:xfrm>
          <a:prstGeom prst="rect">
            <a:avLst/>
          </a:prstGeom>
        </p:spPr>
      </p:pic>
      <p:sp>
        <p:nvSpPr>
          <p:cNvPr id="68" name="Graphic 11">
            <a:extLst>
              <a:ext uri="{FF2B5EF4-FFF2-40B4-BE49-F238E27FC236}">
                <a16:creationId xmlns:a16="http://schemas.microsoft.com/office/drawing/2014/main" id="{3C581CF3-2FAC-EA41-B319-D09817C40FFF}"/>
              </a:ext>
            </a:extLst>
          </p:cNvPr>
          <p:cNvSpPr txBox="1"/>
          <p:nvPr/>
        </p:nvSpPr>
        <p:spPr>
          <a:xfrm>
            <a:off x="1871739" y="3039461"/>
            <a:ext cx="6662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Developing Innovative Approaches Towards Addressing Water and Food Security </a:t>
            </a:r>
          </a:p>
        </p:txBody>
      </p:sp>
      <p:sp>
        <p:nvSpPr>
          <p:cNvPr id="69" name="Graphic 11">
            <a:extLst>
              <a:ext uri="{FF2B5EF4-FFF2-40B4-BE49-F238E27FC236}">
                <a16:creationId xmlns:a16="http://schemas.microsoft.com/office/drawing/2014/main" id="{3C581CF3-2FAC-EA41-B319-D09817C40FFF}"/>
              </a:ext>
            </a:extLst>
          </p:cNvPr>
          <p:cNvSpPr txBox="1"/>
          <p:nvPr/>
        </p:nvSpPr>
        <p:spPr>
          <a:xfrm>
            <a:off x="1871739" y="3264589"/>
            <a:ext cx="10807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Challenges</a:t>
            </a:r>
          </a:p>
        </p:txBody>
      </p:sp>
      <p:sp>
        <p:nvSpPr>
          <p:cNvPr id="70" name="Graphic 11">
            <a:extLst>
              <a:ext uri="{FF2B5EF4-FFF2-40B4-BE49-F238E27FC236}">
                <a16:creationId xmlns:a16="http://schemas.microsoft.com/office/drawing/2014/main" id="{3C581CF3-2FAC-EA41-B319-D09817C40FFF}"/>
              </a:ext>
            </a:extLst>
          </p:cNvPr>
          <p:cNvSpPr txBox="1"/>
          <p:nvPr/>
        </p:nvSpPr>
        <p:spPr>
          <a:xfrm>
            <a:off x="1871739" y="3489717"/>
            <a:ext cx="69926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By combining the extensive experience of the </a:t>
            </a:r>
            <a:r>
              <a:rPr lang="en-US" sz="1400" spc="0" baseline="0" dirty="0" err="1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GoE</a:t>
            </a:r>
            <a:r>
              <a:rPr lang="en-US" sz="14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 and EU DPs in supporting and im-</a:t>
            </a:r>
          </a:p>
        </p:txBody>
      </p:sp>
      <p:sp>
        <p:nvSpPr>
          <p:cNvPr id="71" name="Graphic 11">
            <a:extLst>
              <a:ext uri="{FF2B5EF4-FFF2-40B4-BE49-F238E27FC236}">
                <a16:creationId xmlns:a16="http://schemas.microsoft.com/office/drawing/2014/main" id="{3C581CF3-2FAC-EA41-B319-D09817C40FFF}"/>
              </a:ext>
            </a:extLst>
          </p:cNvPr>
          <p:cNvSpPr txBox="1"/>
          <p:nvPr/>
        </p:nvSpPr>
        <p:spPr>
          <a:xfrm>
            <a:off x="1871739" y="3714845"/>
            <a:ext cx="28103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 err="1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plementing</a:t>
            </a:r>
            <a:r>
              <a:rPr lang="en-US" sz="1400" spc="0" baseline="0" dirty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 relevant interventions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8D33B73D-7FED-4DFD-0CBE-C2DFDFDDE9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63178" y="4133261"/>
            <a:ext cx="7311655" cy="6722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D06E883E-996D-5F08-BFF4-AF5F3118EE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63179" y="5161835"/>
            <a:ext cx="7311654" cy="44813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03287B-34BA-290E-63DD-ADC368FF149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D88931-BFF8-647C-0D4B-5E1E8AD1CC6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90458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A3FD98C-B8BA-E480-EF11-EC0318793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266" y="109639"/>
            <a:ext cx="9266258" cy="660062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AF84C22B-2775-2ADB-18CF-2E91875A6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280" y="559141"/>
            <a:ext cx="8531440" cy="288793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FD83994-B9D5-A105-7A99-F3B42954D655}"/>
              </a:ext>
            </a:extLst>
          </p:cNvPr>
          <p:cNvSpPr/>
          <p:nvPr/>
        </p:nvSpPr>
        <p:spPr>
          <a:xfrm>
            <a:off x="3876871" y="1998481"/>
            <a:ext cx="1859271" cy="327995"/>
          </a:xfrm>
          <a:custGeom>
            <a:avLst/>
            <a:gdLst>
              <a:gd name="connsiteX0" fmla="*/ 0 w 1859271"/>
              <a:gd name="connsiteY0" fmla="*/ 0 h 327995"/>
              <a:gd name="connsiteX1" fmla="*/ 1859272 w 1859271"/>
              <a:gd name="connsiteY1" fmla="*/ 0 h 327995"/>
              <a:gd name="connsiteX2" fmla="*/ 1859272 w 1859271"/>
              <a:gd name="connsiteY2" fmla="*/ 327996 h 327995"/>
              <a:gd name="connsiteX3" fmla="*/ 0 w 1859271"/>
              <a:gd name="connsiteY3" fmla="*/ 327996 h 32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9271" h="327995">
                <a:moveTo>
                  <a:pt x="0" y="0"/>
                </a:moveTo>
                <a:lnTo>
                  <a:pt x="1859272" y="0"/>
                </a:lnTo>
                <a:lnTo>
                  <a:pt x="1859272" y="327996"/>
                </a:lnTo>
                <a:lnTo>
                  <a:pt x="0" y="327996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41B754-E0C7-173D-F1E4-429E67A6EBC0}"/>
              </a:ext>
            </a:extLst>
          </p:cNvPr>
          <p:cNvSpPr txBox="1"/>
          <p:nvPr/>
        </p:nvSpPr>
        <p:spPr>
          <a:xfrm>
            <a:off x="3821554" y="1953650"/>
            <a:ext cx="1647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Water Related Issues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AF763B7-51CF-2500-27FE-413343DEE5C4}"/>
              </a:ext>
            </a:extLst>
          </p:cNvPr>
          <p:cNvSpPr/>
          <p:nvPr/>
        </p:nvSpPr>
        <p:spPr>
          <a:xfrm>
            <a:off x="2139862" y="3083056"/>
            <a:ext cx="3596281" cy="327995"/>
          </a:xfrm>
          <a:custGeom>
            <a:avLst/>
            <a:gdLst>
              <a:gd name="connsiteX0" fmla="*/ 0 w 3596281"/>
              <a:gd name="connsiteY0" fmla="*/ 0 h 327995"/>
              <a:gd name="connsiteX1" fmla="*/ 3596282 w 3596281"/>
              <a:gd name="connsiteY1" fmla="*/ 0 h 327995"/>
              <a:gd name="connsiteX2" fmla="*/ 3596282 w 3596281"/>
              <a:gd name="connsiteY2" fmla="*/ 327996 h 327995"/>
              <a:gd name="connsiteX3" fmla="*/ 0 w 3596281"/>
              <a:gd name="connsiteY3" fmla="*/ 327996 h 32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281" h="327995">
                <a:moveTo>
                  <a:pt x="0" y="0"/>
                </a:moveTo>
                <a:lnTo>
                  <a:pt x="3596282" y="0"/>
                </a:lnTo>
                <a:lnTo>
                  <a:pt x="3596282" y="327996"/>
                </a:lnTo>
                <a:lnTo>
                  <a:pt x="0" y="327996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9478D1-6CBB-4516-AC1E-8F17C061D3B7}"/>
              </a:ext>
            </a:extLst>
          </p:cNvPr>
          <p:cNvSpPr txBox="1"/>
          <p:nvPr/>
        </p:nvSpPr>
        <p:spPr>
          <a:xfrm>
            <a:off x="2132523" y="3018752"/>
            <a:ext cx="2185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Agricultural Development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EB3A512-BB18-7BC4-52D4-97DA482A9842}"/>
              </a:ext>
            </a:extLst>
          </p:cNvPr>
          <p:cNvSpPr/>
          <p:nvPr/>
        </p:nvSpPr>
        <p:spPr>
          <a:xfrm>
            <a:off x="3833079" y="4045814"/>
            <a:ext cx="1903063" cy="327995"/>
          </a:xfrm>
          <a:custGeom>
            <a:avLst/>
            <a:gdLst>
              <a:gd name="connsiteX0" fmla="*/ 0 w 1903063"/>
              <a:gd name="connsiteY0" fmla="*/ 0 h 327995"/>
              <a:gd name="connsiteX1" fmla="*/ 1903064 w 1903063"/>
              <a:gd name="connsiteY1" fmla="*/ 0 h 327995"/>
              <a:gd name="connsiteX2" fmla="*/ 1903064 w 1903063"/>
              <a:gd name="connsiteY2" fmla="*/ 327996 h 327995"/>
              <a:gd name="connsiteX3" fmla="*/ 0 w 1903063"/>
              <a:gd name="connsiteY3" fmla="*/ 327996 h 32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063" h="327995">
                <a:moveTo>
                  <a:pt x="0" y="0"/>
                </a:moveTo>
                <a:lnTo>
                  <a:pt x="1903064" y="0"/>
                </a:lnTo>
                <a:lnTo>
                  <a:pt x="1903064" y="327996"/>
                </a:lnTo>
                <a:lnTo>
                  <a:pt x="0" y="327996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969581-C79B-0299-C0EC-917F378B4540}"/>
              </a:ext>
            </a:extLst>
          </p:cNvPr>
          <p:cNvSpPr txBox="1"/>
          <p:nvPr/>
        </p:nvSpPr>
        <p:spPr>
          <a:xfrm>
            <a:off x="3821554" y="3994967"/>
            <a:ext cx="1258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Farm Holding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E522C1-DBAF-ACD8-EB98-4EFC2559DD15}"/>
              </a:ext>
            </a:extLst>
          </p:cNvPr>
          <p:cNvSpPr/>
          <p:nvPr/>
        </p:nvSpPr>
        <p:spPr>
          <a:xfrm>
            <a:off x="2139862" y="5133724"/>
            <a:ext cx="3596281" cy="327995"/>
          </a:xfrm>
          <a:custGeom>
            <a:avLst/>
            <a:gdLst>
              <a:gd name="connsiteX0" fmla="*/ 0 w 3596281"/>
              <a:gd name="connsiteY0" fmla="*/ 0 h 327995"/>
              <a:gd name="connsiteX1" fmla="*/ 3596282 w 3596281"/>
              <a:gd name="connsiteY1" fmla="*/ 0 h 327995"/>
              <a:gd name="connsiteX2" fmla="*/ 3596282 w 3596281"/>
              <a:gd name="connsiteY2" fmla="*/ 327996 h 327995"/>
              <a:gd name="connsiteX3" fmla="*/ 0 w 3596281"/>
              <a:gd name="connsiteY3" fmla="*/ 327996 h 32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281" h="327995">
                <a:moveTo>
                  <a:pt x="0" y="0"/>
                </a:moveTo>
                <a:lnTo>
                  <a:pt x="3596282" y="0"/>
                </a:lnTo>
                <a:lnTo>
                  <a:pt x="3596282" y="327996"/>
                </a:lnTo>
                <a:lnTo>
                  <a:pt x="0" y="327996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35C3F7-DCC4-A24D-BB4B-18B357C8D285}"/>
              </a:ext>
            </a:extLst>
          </p:cNvPr>
          <p:cNvSpPr txBox="1"/>
          <p:nvPr/>
        </p:nvSpPr>
        <p:spPr>
          <a:xfrm>
            <a:off x="2105140" y="5078885"/>
            <a:ext cx="3095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Water and Wastewater Infrastructure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6C15EFE-D485-A16D-61A3-766C13CDAE93}"/>
              </a:ext>
            </a:extLst>
          </p:cNvPr>
          <p:cNvSpPr/>
          <p:nvPr/>
        </p:nvSpPr>
        <p:spPr>
          <a:xfrm>
            <a:off x="2139862" y="1055730"/>
            <a:ext cx="3561270" cy="327995"/>
          </a:xfrm>
          <a:custGeom>
            <a:avLst/>
            <a:gdLst>
              <a:gd name="connsiteX0" fmla="*/ 0 w 3561270"/>
              <a:gd name="connsiteY0" fmla="*/ 0 h 327995"/>
              <a:gd name="connsiteX1" fmla="*/ 3561270 w 3561270"/>
              <a:gd name="connsiteY1" fmla="*/ 0 h 327995"/>
              <a:gd name="connsiteX2" fmla="*/ 3561270 w 3561270"/>
              <a:gd name="connsiteY2" fmla="*/ 327996 h 327995"/>
              <a:gd name="connsiteX3" fmla="*/ 0 w 3561270"/>
              <a:gd name="connsiteY3" fmla="*/ 327996 h 32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1270" h="327995">
                <a:moveTo>
                  <a:pt x="0" y="0"/>
                </a:moveTo>
                <a:lnTo>
                  <a:pt x="3561270" y="0"/>
                </a:lnTo>
                <a:lnTo>
                  <a:pt x="3561270" y="327996"/>
                </a:lnTo>
                <a:lnTo>
                  <a:pt x="0" y="327996"/>
                </a:lnTo>
                <a:close/>
              </a:path>
            </a:pathLst>
          </a:custGeom>
          <a:gradFill>
            <a:gsLst>
              <a:gs pos="0">
                <a:srgbClr val="044F9E"/>
              </a:gs>
              <a:gs pos="29000">
                <a:srgbClr val="0A5AA6"/>
              </a:gs>
              <a:gs pos="100000">
                <a:srgbClr val="1A72B9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9997396-16F5-E0CC-681B-4C336D0CDE64}"/>
              </a:ext>
            </a:extLst>
          </p:cNvPr>
          <p:cNvSpPr/>
          <p:nvPr/>
        </p:nvSpPr>
        <p:spPr>
          <a:xfrm>
            <a:off x="1086404" y="1257906"/>
            <a:ext cx="7525342" cy="684556"/>
          </a:xfrm>
          <a:custGeom>
            <a:avLst/>
            <a:gdLst>
              <a:gd name="connsiteX0" fmla="*/ 7525342 w 7525342"/>
              <a:gd name="connsiteY0" fmla="*/ 342223 h 684556"/>
              <a:gd name="connsiteX1" fmla="*/ 7525342 w 7525342"/>
              <a:gd name="connsiteY1" fmla="*/ 342223 h 684556"/>
              <a:gd name="connsiteX2" fmla="*/ 7183120 w 7525342"/>
              <a:gd name="connsiteY2" fmla="*/ 684556 h 684556"/>
              <a:gd name="connsiteX3" fmla="*/ 342560 w 7525342"/>
              <a:gd name="connsiteY3" fmla="*/ 684556 h 684556"/>
              <a:gd name="connsiteX4" fmla="*/ 13453 w 7525342"/>
              <a:gd name="connsiteY4" fmla="*/ 248081 h 684556"/>
              <a:gd name="connsiteX5" fmla="*/ 136493 w 7525342"/>
              <a:gd name="connsiteY5" fmla="*/ 69022 h 684556"/>
              <a:gd name="connsiteX6" fmla="*/ 342560 w 7525342"/>
              <a:gd name="connsiteY6" fmla="*/ 0 h 684556"/>
              <a:gd name="connsiteX7" fmla="*/ 7183120 w 7525342"/>
              <a:gd name="connsiteY7" fmla="*/ 0 h 684556"/>
              <a:gd name="connsiteX8" fmla="*/ 7525342 w 7525342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5342" h="684556">
                <a:moveTo>
                  <a:pt x="7525342" y="342223"/>
                </a:moveTo>
                <a:lnTo>
                  <a:pt x="7525342" y="342223"/>
                </a:lnTo>
                <a:cubicBezTo>
                  <a:pt x="7525342" y="531395"/>
                  <a:pt x="7372070" y="684556"/>
                  <a:pt x="7183120" y="684556"/>
                </a:cubicBezTo>
                <a:lnTo>
                  <a:pt x="342560" y="684556"/>
                </a:lnTo>
                <a:cubicBezTo>
                  <a:pt x="115041" y="684556"/>
                  <a:pt x="-49234" y="466708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7183120" y="0"/>
                </a:lnTo>
                <a:cubicBezTo>
                  <a:pt x="7372070" y="0"/>
                  <a:pt x="7525342" y="153272"/>
                  <a:pt x="7525342" y="342223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492D5AD-DC55-1288-4323-966E67D8BE38}"/>
              </a:ext>
            </a:extLst>
          </p:cNvPr>
          <p:cNvSpPr/>
          <p:nvPr/>
        </p:nvSpPr>
        <p:spPr>
          <a:xfrm>
            <a:off x="1773854" y="1170434"/>
            <a:ext cx="321104" cy="200509"/>
          </a:xfrm>
          <a:custGeom>
            <a:avLst/>
            <a:gdLst>
              <a:gd name="connsiteX0" fmla="*/ 114371 w 321104"/>
              <a:gd name="connsiteY0" fmla="*/ 0 h 200509"/>
              <a:gd name="connsiteX1" fmla="*/ 321105 w 321104"/>
              <a:gd name="connsiteY1" fmla="*/ 200510 h 200509"/>
              <a:gd name="connsiteX2" fmla="*/ 0 w 321104"/>
              <a:gd name="connsiteY2" fmla="*/ 194730 h 200509"/>
              <a:gd name="connsiteX3" fmla="*/ 114371 w 321104"/>
              <a:gd name="connsiteY3" fmla="*/ 0 h 20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104" h="200509">
                <a:moveTo>
                  <a:pt x="114371" y="0"/>
                </a:moveTo>
                <a:lnTo>
                  <a:pt x="321105" y="200510"/>
                </a:lnTo>
                <a:lnTo>
                  <a:pt x="0" y="194730"/>
                </a:lnTo>
                <a:lnTo>
                  <a:pt x="114371" y="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6703011-25DC-5EA2-7187-86DBA5CB0626}"/>
              </a:ext>
            </a:extLst>
          </p:cNvPr>
          <p:cNvSpPr/>
          <p:nvPr/>
        </p:nvSpPr>
        <p:spPr>
          <a:xfrm>
            <a:off x="924831" y="1257906"/>
            <a:ext cx="7525418" cy="684556"/>
          </a:xfrm>
          <a:custGeom>
            <a:avLst/>
            <a:gdLst>
              <a:gd name="connsiteX0" fmla="*/ 7525418 w 7525418"/>
              <a:gd name="connsiteY0" fmla="*/ 342223 h 684556"/>
              <a:gd name="connsiteX1" fmla="*/ 7525418 w 7525418"/>
              <a:gd name="connsiteY1" fmla="*/ 342223 h 684556"/>
              <a:gd name="connsiteX2" fmla="*/ 7183195 w 7525418"/>
              <a:gd name="connsiteY2" fmla="*/ 684556 h 684556"/>
              <a:gd name="connsiteX3" fmla="*/ 342524 w 7525418"/>
              <a:gd name="connsiteY3" fmla="*/ 684556 h 684556"/>
              <a:gd name="connsiteX4" fmla="*/ 13417 w 7525418"/>
              <a:gd name="connsiteY4" fmla="*/ 248081 h 684556"/>
              <a:gd name="connsiteX5" fmla="*/ 136457 w 7525418"/>
              <a:gd name="connsiteY5" fmla="*/ 69022 h 684556"/>
              <a:gd name="connsiteX6" fmla="*/ 342524 w 7525418"/>
              <a:gd name="connsiteY6" fmla="*/ 0 h 684556"/>
              <a:gd name="connsiteX7" fmla="*/ 7183195 w 7525418"/>
              <a:gd name="connsiteY7" fmla="*/ 0 h 684556"/>
              <a:gd name="connsiteX8" fmla="*/ 7525418 w 7525418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5418" h="684556">
                <a:moveTo>
                  <a:pt x="7525418" y="342223"/>
                </a:moveTo>
                <a:lnTo>
                  <a:pt x="7525418" y="342223"/>
                </a:lnTo>
                <a:cubicBezTo>
                  <a:pt x="7525418" y="531395"/>
                  <a:pt x="7372146" y="684556"/>
                  <a:pt x="7183195" y="684556"/>
                </a:cubicBezTo>
                <a:lnTo>
                  <a:pt x="342524" y="684556"/>
                </a:lnTo>
                <a:cubicBezTo>
                  <a:pt x="115006" y="684667"/>
                  <a:pt x="-49159" y="466819"/>
                  <a:pt x="13417" y="248081"/>
                </a:cubicBezTo>
                <a:cubicBezTo>
                  <a:pt x="34424" y="174612"/>
                  <a:pt x="78550" y="112592"/>
                  <a:pt x="136457" y="69022"/>
                </a:cubicBezTo>
                <a:cubicBezTo>
                  <a:pt x="194365" y="25342"/>
                  <a:pt x="266166" y="0"/>
                  <a:pt x="342524" y="0"/>
                </a:cubicBezTo>
                <a:lnTo>
                  <a:pt x="7183195" y="0"/>
                </a:lnTo>
                <a:cubicBezTo>
                  <a:pt x="7372257" y="0"/>
                  <a:pt x="7525418" y="153272"/>
                  <a:pt x="7525418" y="342223"/>
                </a:cubicBez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2937609-B772-DB73-6B68-2C88EE374AB7}"/>
              </a:ext>
            </a:extLst>
          </p:cNvPr>
          <p:cNvSpPr/>
          <p:nvPr/>
        </p:nvSpPr>
        <p:spPr>
          <a:xfrm>
            <a:off x="948830" y="1282025"/>
            <a:ext cx="7477410" cy="636762"/>
          </a:xfrm>
          <a:custGeom>
            <a:avLst/>
            <a:gdLst>
              <a:gd name="connsiteX0" fmla="*/ 318525 w 7477410"/>
              <a:gd name="connsiteY0" fmla="*/ 636541 h 636762"/>
              <a:gd name="connsiteX1" fmla="*/ 64332 w 7477410"/>
              <a:gd name="connsiteY1" fmla="*/ 509833 h 636762"/>
              <a:gd name="connsiteX2" fmla="*/ 12537 w 7477410"/>
              <a:gd name="connsiteY2" fmla="*/ 230631 h 636762"/>
              <a:gd name="connsiteX3" fmla="*/ 126907 w 7477410"/>
              <a:gd name="connsiteY3" fmla="*/ 64132 h 636762"/>
              <a:gd name="connsiteX4" fmla="*/ 318525 w 7477410"/>
              <a:gd name="connsiteY4" fmla="*/ 0 h 636762"/>
              <a:gd name="connsiteX5" fmla="*/ 7159196 w 7477410"/>
              <a:gd name="connsiteY5" fmla="*/ 0 h 636762"/>
              <a:gd name="connsiteX6" fmla="*/ 7477411 w 7477410"/>
              <a:gd name="connsiteY6" fmla="*/ 318326 h 636762"/>
              <a:gd name="connsiteX7" fmla="*/ 7159196 w 7477410"/>
              <a:gd name="connsiteY7" fmla="*/ 636763 h 636762"/>
              <a:gd name="connsiteX8" fmla="*/ 318525 w 7477410"/>
              <a:gd name="connsiteY8" fmla="*/ 636763 h 63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77410" h="636762">
                <a:moveTo>
                  <a:pt x="318525" y="636541"/>
                </a:moveTo>
                <a:cubicBezTo>
                  <a:pt x="217604" y="636541"/>
                  <a:pt x="125018" y="590303"/>
                  <a:pt x="64332" y="509833"/>
                </a:cubicBezTo>
                <a:cubicBezTo>
                  <a:pt x="3645" y="429362"/>
                  <a:pt x="-15250" y="327551"/>
                  <a:pt x="12537" y="230631"/>
                </a:cubicBezTo>
                <a:cubicBezTo>
                  <a:pt x="31654" y="163609"/>
                  <a:pt x="71223" y="106035"/>
                  <a:pt x="126907" y="64132"/>
                </a:cubicBezTo>
                <a:cubicBezTo>
                  <a:pt x="182481" y="22118"/>
                  <a:pt x="248836" y="0"/>
                  <a:pt x="318525" y="0"/>
                </a:cubicBezTo>
                <a:lnTo>
                  <a:pt x="7159196" y="0"/>
                </a:lnTo>
                <a:cubicBezTo>
                  <a:pt x="7334698" y="0"/>
                  <a:pt x="7477411" y="142824"/>
                  <a:pt x="7477411" y="318326"/>
                </a:cubicBezTo>
                <a:cubicBezTo>
                  <a:pt x="7477411" y="493827"/>
                  <a:pt x="7334587" y="636763"/>
                  <a:pt x="7159196" y="636763"/>
                </a:cubicBezTo>
                <a:lnTo>
                  <a:pt x="318525" y="636763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638B266-BC8A-40EA-F402-A3C4A4C1F0C3}"/>
              </a:ext>
            </a:extLst>
          </p:cNvPr>
          <p:cNvSpPr/>
          <p:nvPr/>
        </p:nvSpPr>
        <p:spPr>
          <a:xfrm>
            <a:off x="1267022" y="1257906"/>
            <a:ext cx="742463" cy="684556"/>
          </a:xfrm>
          <a:custGeom>
            <a:avLst/>
            <a:gdLst>
              <a:gd name="connsiteX0" fmla="*/ 742464 w 742463"/>
              <a:gd name="connsiteY0" fmla="*/ 0 h 684556"/>
              <a:gd name="connsiteX1" fmla="*/ 742464 w 742463"/>
              <a:gd name="connsiteY1" fmla="*/ 568741 h 684556"/>
              <a:gd name="connsiteX2" fmla="*/ 724013 w 742463"/>
              <a:gd name="connsiteY2" fmla="*/ 684556 h 684556"/>
              <a:gd name="connsiteX3" fmla="*/ 18450 w 742463"/>
              <a:gd name="connsiteY3" fmla="*/ 684556 h 684556"/>
              <a:gd name="connsiteX4" fmla="*/ 0 w 742463"/>
              <a:gd name="connsiteY4" fmla="*/ 568741 h 684556"/>
              <a:gd name="connsiteX5" fmla="*/ 0 w 742463"/>
              <a:gd name="connsiteY5" fmla="*/ 120484 h 684556"/>
              <a:gd name="connsiteX6" fmla="*/ 38457 w 742463"/>
              <a:gd name="connsiteY6" fmla="*/ 0 h 684556"/>
              <a:gd name="connsiteX7" fmla="*/ 742464 w 742463"/>
              <a:gd name="connsiteY7" fmla="*/ 0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463" h="684556">
                <a:moveTo>
                  <a:pt x="742464" y="0"/>
                </a:moveTo>
                <a:lnTo>
                  <a:pt x="742464" y="568741"/>
                </a:lnTo>
                <a:cubicBezTo>
                  <a:pt x="742464" y="609087"/>
                  <a:pt x="736017" y="648100"/>
                  <a:pt x="724013" y="684556"/>
                </a:cubicBezTo>
                <a:lnTo>
                  <a:pt x="18450" y="684556"/>
                </a:lnTo>
                <a:cubicBezTo>
                  <a:pt x="6447" y="648100"/>
                  <a:pt x="0" y="609087"/>
                  <a:pt x="0" y="568741"/>
                </a:cubicBezTo>
                <a:lnTo>
                  <a:pt x="0" y="120484"/>
                </a:lnTo>
                <a:cubicBezTo>
                  <a:pt x="0" y="75580"/>
                  <a:pt x="14227" y="33900"/>
                  <a:pt x="38457" y="0"/>
                </a:cubicBezTo>
                <a:lnTo>
                  <a:pt x="742464" y="0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7BCBC4A-0F2A-EDA7-33D3-0301F027F7C7}"/>
              </a:ext>
            </a:extLst>
          </p:cNvPr>
          <p:cNvSpPr/>
          <p:nvPr/>
        </p:nvSpPr>
        <p:spPr>
          <a:xfrm>
            <a:off x="1145871" y="1170434"/>
            <a:ext cx="742352" cy="944752"/>
          </a:xfrm>
          <a:custGeom>
            <a:avLst/>
            <a:gdLst>
              <a:gd name="connsiteX0" fmla="*/ 371232 w 742352"/>
              <a:gd name="connsiteY0" fmla="*/ 944752 h 944752"/>
              <a:gd name="connsiteX1" fmla="*/ 371232 w 742352"/>
              <a:gd name="connsiteY1" fmla="*/ 944752 h 944752"/>
              <a:gd name="connsiteX2" fmla="*/ 742353 w 742352"/>
              <a:gd name="connsiteY2" fmla="*/ 573631 h 944752"/>
              <a:gd name="connsiteX3" fmla="*/ 742353 w 742352"/>
              <a:gd name="connsiteY3" fmla="*/ 0 h 944752"/>
              <a:gd name="connsiteX4" fmla="*/ 207957 w 742352"/>
              <a:gd name="connsiteY4" fmla="*/ 0 h 944752"/>
              <a:gd name="connsiteX5" fmla="*/ 0 w 742352"/>
              <a:gd name="connsiteY5" fmla="*/ 207957 h 944752"/>
              <a:gd name="connsiteX6" fmla="*/ 0 w 742352"/>
              <a:gd name="connsiteY6" fmla="*/ 573631 h 944752"/>
              <a:gd name="connsiteX7" fmla="*/ 371121 w 742352"/>
              <a:gd name="connsiteY7" fmla="*/ 944752 h 9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352" h="944752">
                <a:moveTo>
                  <a:pt x="371232" y="944752"/>
                </a:moveTo>
                <a:lnTo>
                  <a:pt x="371232" y="944752"/>
                </a:lnTo>
                <a:cubicBezTo>
                  <a:pt x="576188" y="944752"/>
                  <a:pt x="742353" y="778587"/>
                  <a:pt x="742353" y="573631"/>
                </a:cubicBezTo>
                <a:lnTo>
                  <a:pt x="742353" y="0"/>
                </a:lnTo>
                <a:lnTo>
                  <a:pt x="207957" y="0"/>
                </a:lnTo>
                <a:cubicBezTo>
                  <a:pt x="93141" y="0"/>
                  <a:pt x="0" y="93141"/>
                  <a:pt x="0" y="207957"/>
                </a:cubicBezTo>
                <a:lnTo>
                  <a:pt x="0" y="573631"/>
                </a:lnTo>
                <a:cubicBezTo>
                  <a:pt x="0" y="778587"/>
                  <a:pt x="166165" y="944752"/>
                  <a:pt x="371121" y="944752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45654-D921-DC79-86E7-2EBAF3A71619}"/>
              </a:ext>
            </a:extLst>
          </p:cNvPr>
          <p:cNvSpPr/>
          <p:nvPr/>
        </p:nvSpPr>
        <p:spPr>
          <a:xfrm>
            <a:off x="2804741" y="2182541"/>
            <a:ext cx="6209469" cy="684556"/>
          </a:xfrm>
          <a:custGeom>
            <a:avLst/>
            <a:gdLst>
              <a:gd name="connsiteX0" fmla="*/ 6209470 w 6209469"/>
              <a:gd name="connsiteY0" fmla="*/ 342223 h 684556"/>
              <a:gd name="connsiteX1" fmla="*/ 6209470 w 6209469"/>
              <a:gd name="connsiteY1" fmla="*/ 342223 h 684556"/>
              <a:gd name="connsiteX2" fmla="*/ 5867247 w 6209469"/>
              <a:gd name="connsiteY2" fmla="*/ 684556 h 684556"/>
              <a:gd name="connsiteX3" fmla="*/ 342560 w 6209469"/>
              <a:gd name="connsiteY3" fmla="*/ 684556 h 684556"/>
              <a:gd name="connsiteX4" fmla="*/ 13453 w 6209469"/>
              <a:gd name="connsiteY4" fmla="*/ 248081 h 684556"/>
              <a:gd name="connsiteX5" fmla="*/ 136493 w 6209469"/>
              <a:gd name="connsiteY5" fmla="*/ 69022 h 684556"/>
              <a:gd name="connsiteX6" fmla="*/ 342560 w 6209469"/>
              <a:gd name="connsiteY6" fmla="*/ 0 h 684556"/>
              <a:gd name="connsiteX7" fmla="*/ 5867247 w 6209469"/>
              <a:gd name="connsiteY7" fmla="*/ 0 h 684556"/>
              <a:gd name="connsiteX8" fmla="*/ 6209470 w 6209469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09469" h="684556">
                <a:moveTo>
                  <a:pt x="6209470" y="342223"/>
                </a:moveTo>
                <a:lnTo>
                  <a:pt x="6209470" y="342223"/>
                </a:lnTo>
                <a:cubicBezTo>
                  <a:pt x="6209470" y="531395"/>
                  <a:pt x="6056197" y="684556"/>
                  <a:pt x="5867247" y="684556"/>
                </a:cubicBezTo>
                <a:lnTo>
                  <a:pt x="342560" y="684556"/>
                </a:lnTo>
                <a:cubicBezTo>
                  <a:pt x="115041" y="684556"/>
                  <a:pt x="-49234" y="466707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1" y="25342"/>
                  <a:pt x="266202" y="0"/>
                  <a:pt x="342560" y="0"/>
                </a:cubicBezTo>
                <a:lnTo>
                  <a:pt x="5867247" y="0"/>
                </a:lnTo>
                <a:cubicBezTo>
                  <a:pt x="6056197" y="0"/>
                  <a:pt x="6209470" y="153272"/>
                  <a:pt x="6209470" y="342223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C3EABEF-1BAE-8087-4856-605C24EA1B97}"/>
              </a:ext>
            </a:extLst>
          </p:cNvPr>
          <p:cNvSpPr/>
          <p:nvPr/>
        </p:nvSpPr>
        <p:spPr>
          <a:xfrm>
            <a:off x="3492191" y="2094957"/>
            <a:ext cx="321104" cy="200509"/>
          </a:xfrm>
          <a:custGeom>
            <a:avLst/>
            <a:gdLst>
              <a:gd name="connsiteX0" fmla="*/ 114370 w 321104"/>
              <a:gd name="connsiteY0" fmla="*/ 0 h 200509"/>
              <a:gd name="connsiteX1" fmla="*/ 321104 w 321104"/>
              <a:gd name="connsiteY1" fmla="*/ 200510 h 200509"/>
              <a:gd name="connsiteX2" fmla="*/ 0 w 321104"/>
              <a:gd name="connsiteY2" fmla="*/ 194730 h 200509"/>
              <a:gd name="connsiteX3" fmla="*/ 114370 w 321104"/>
              <a:gd name="connsiteY3" fmla="*/ 0 h 20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104" h="200509">
                <a:moveTo>
                  <a:pt x="114370" y="0"/>
                </a:moveTo>
                <a:lnTo>
                  <a:pt x="321104" y="200510"/>
                </a:lnTo>
                <a:lnTo>
                  <a:pt x="0" y="194730"/>
                </a:lnTo>
                <a:lnTo>
                  <a:pt x="114370" y="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D3C1D16-8041-0028-94B5-CBB11D32C9FF}"/>
              </a:ext>
            </a:extLst>
          </p:cNvPr>
          <p:cNvSpPr/>
          <p:nvPr/>
        </p:nvSpPr>
        <p:spPr>
          <a:xfrm>
            <a:off x="2643133" y="2182541"/>
            <a:ext cx="6209580" cy="684556"/>
          </a:xfrm>
          <a:custGeom>
            <a:avLst/>
            <a:gdLst>
              <a:gd name="connsiteX0" fmla="*/ 6209581 w 6209580"/>
              <a:gd name="connsiteY0" fmla="*/ 342223 h 684556"/>
              <a:gd name="connsiteX1" fmla="*/ 6209581 w 6209580"/>
              <a:gd name="connsiteY1" fmla="*/ 342223 h 684556"/>
              <a:gd name="connsiteX2" fmla="*/ 5867358 w 6209580"/>
              <a:gd name="connsiteY2" fmla="*/ 684556 h 684556"/>
              <a:gd name="connsiteX3" fmla="*/ 342560 w 6209580"/>
              <a:gd name="connsiteY3" fmla="*/ 684556 h 684556"/>
              <a:gd name="connsiteX4" fmla="*/ 13453 w 6209580"/>
              <a:gd name="connsiteY4" fmla="*/ 248081 h 684556"/>
              <a:gd name="connsiteX5" fmla="*/ 136493 w 6209580"/>
              <a:gd name="connsiteY5" fmla="*/ 69022 h 684556"/>
              <a:gd name="connsiteX6" fmla="*/ 342560 w 6209580"/>
              <a:gd name="connsiteY6" fmla="*/ 0 h 684556"/>
              <a:gd name="connsiteX7" fmla="*/ 5867247 w 6209580"/>
              <a:gd name="connsiteY7" fmla="*/ 0 h 684556"/>
              <a:gd name="connsiteX8" fmla="*/ 6209469 w 6209580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09580" h="684556">
                <a:moveTo>
                  <a:pt x="6209581" y="342223"/>
                </a:moveTo>
                <a:lnTo>
                  <a:pt x="6209581" y="342223"/>
                </a:lnTo>
                <a:cubicBezTo>
                  <a:pt x="6209581" y="531395"/>
                  <a:pt x="6056309" y="684556"/>
                  <a:pt x="5867358" y="684556"/>
                </a:cubicBezTo>
                <a:lnTo>
                  <a:pt x="342560" y="684556"/>
                </a:lnTo>
                <a:cubicBezTo>
                  <a:pt x="115041" y="684556"/>
                  <a:pt x="-49234" y="466707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5867247" y="0"/>
                </a:lnTo>
                <a:cubicBezTo>
                  <a:pt x="6056309" y="0"/>
                  <a:pt x="6209469" y="153272"/>
                  <a:pt x="6209469" y="342223"/>
                </a:cubicBez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D448D32-F487-C71F-C51B-C707092B1BCD}"/>
              </a:ext>
            </a:extLst>
          </p:cNvPr>
          <p:cNvSpPr/>
          <p:nvPr/>
        </p:nvSpPr>
        <p:spPr>
          <a:xfrm>
            <a:off x="2667167" y="2206660"/>
            <a:ext cx="6161427" cy="636762"/>
          </a:xfrm>
          <a:custGeom>
            <a:avLst/>
            <a:gdLst>
              <a:gd name="connsiteX0" fmla="*/ 318525 w 6161427"/>
              <a:gd name="connsiteY0" fmla="*/ 636541 h 636762"/>
              <a:gd name="connsiteX1" fmla="*/ 64332 w 6161427"/>
              <a:gd name="connsiteY1" fmla="*/ 509833 h 636762"/>
              <a:gd name="connsiteX2" fmla="*/ 12537 w 6161427"/>
              <a:gd name="connsiteY2" fmla="*/ 230631 h 636762"/>
              <a:gd name="connsiteX3" fmla="*/ 126907 w 6161427"/>
              <a:gd name="connsiteY3" fmla="*/ 64132 h 636762"/>
              <a:gd name="connsiteX4" fmla="*/ 318525 w 6161427"/>
              <a:gd name="connsiteY4" fmla="*/ 0 h 636762"/>
              <a:gd name="connsiteX5" fmla="*/ 5843213 w 6161427"/>
              <a:gd name="connsiteY5" fmla="*/ 0 h 636762"/>
              <a:gd name="connsiteX6" fmla="*/ 6161427 w 6161427"/>
              <a:gd name="connsiteY6" fmla="*/ 318326 h 636762"/>
              <a:gd name="connsiteX7" fmla="*/ 5843213 w 6161427"/>
              <a:gd name="connsiteY7" fmla="*/ 636763 h 636762"/>
              <a:gd name="connsiteX8" fmla="*/ 318525 w 6161427"/>
              <a:gd name="connsiteY8" fmla="*/ 636763 h 63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61427" h="636762">
                <a:moveTo>
                  <a:pt x="318525" y="636541"/>
                </a:moveTo>
                <a:cubicBezTo>
                  <a:pt x="217604" y="636541"/>
                  <a:pt x="125018" y="590303"/>
                  <a:pt x="64332" y="509833"/>
                </a:cubicBezTo>
                <a:cubicBezTo>
                  <a:pt x="3645" y="429362"/>
                  <a:pt x="-15250" y="327551"/>
                  <a:pt x="12537" y="230631"/>
                </a:cubicBezTo>
                <a:cubicBezTo>
                  <a:pt x="31654" y="163609"/>
                  <a:pt x="71223" y="106034"/>
                  <a:pt x="126907" y="64132"/>
                </a:cubicBezTo>
                <a:cubicBezTo>
                  <a:pt x="182481" y="22118"/>
                  <a:pt x="248836" y="0"/>
                  <a:pt x="318525" y="0"/>
                </a:cubicBezTo>
                <a:lnTo>
                  <a:pt x="5843213" y="0"/>
                </a:lnTo>
                <a:cubicBezTo>
                  <a:pt x="6018714" y="0"/>
                  <a:pt x="6161427" y="142824"/>
                  <a:pt x="6161427" y="318326"/>
                </a:cubicBezTo>
                <a:cubicBezTo>
                  <a:pt x="6161427" y="493827"/>
                  <a:pt x="6018603" y="636763"/>
                  <a:pt x="5843213" y="636763"/>
                </a:cubicBezTo>
                <a:lnTo>
                  <a:pt x="318525" y="636763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F3FC8F8-93DB-89D5-B6CE-460707B262C9}"/>
              </a:ext>
            </a:extLst>
          </p:cNvPr>
          <p:cNvSpPr/>
          <p:nvPr/>
        </p:nvSpPr>
        <p:spPr>
          <a:xfrm>
            <a:off x="2985470" y="2182541"/>
            <a:ext cx="742463" cy="684556"/>
          </a:xfrm>
          <a:custGeom>
            <a:avLst/>
            <a:gdLst>
              <a:gd name="connsiteX0" fmla="*/ 742353 w 742463"/>
              <a:gd name="connsiteY0" fmla="*/ 0 h 684556"/>
              <a:gd name="connsiteX1" fmla="*/ 742353 w 742463"/>
              <a:gd name="connsiteY1" fmla="*/ 568741 h 684556"/>
              <a:gd name="connsiteX2" fmla="*/ 723902 w 742463"/>
              <a:gd name="connsiteY2" fmla="*/ 684556 h 684556"/>
              <a:gd name="connsiteX3" fmla="*/ 18450 w 742463"/>
              <a:gd name="connsiteY3" fmla="*/ 684556 h 684556"/>
              <a:gd name="connsiteX4" fmla="*/ 0 w 742463"/>
              <a:gd name="connsiteY4" fmla="*/ 568741 h 684556"/>
              <a:gd name="connsiteX5" fmla="*/ 0 w 742463"/>
              <a:gd name="connsiteY5" fmla="*/ 120484 h 684556"/>
              <a:gd name="connsiteX6" fmla="*/ 38457 w 742463"/>
              <a:gd name="connsiteY6" fmla="*/ 0 h 684556"/>
              <a:gd name="connsiteX7" fmla="*/ 742464 w 742463"/>
              <a:gd name="connsiteY7" fmla="*/ 0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463" h="684556">
                <a:moveTo>
                  <a:pt x="742353" y="0"/>
                </a:moveTo>
                <a:lnTo>
                  <a:pt x="742353" y="568741"/>
                </a:lnTo>
                <a:cubicBezTo>
                  <a:pt x="742353" y="609087"/>
                  <a:pt x="735906" y="648100"/>
                  <a:pt x="723902" y="684556"/>
                </a:cubicBezTo>
                <a:lnTo>
                  <a:pt x="18450" y="684556"/>
                </a:lnTo>
                <a:cubicBezTo>
                  <a:pt x="6447" y="648100"/>
                  <a:pt x="0" y="609087"/>
                  <a:pt x="0" y="568741"/>
                </a:cubicBezTo>
                <a:lnTo>
                  <a:pt x="0" y="120484"/>
                </a:lnTo>
                <a:cubicBezTo>
                  <a:pt x="0" y="75580"/>
                  <a:pt x="14227" y="33900"/>
                  <a:pt x="38457" y="0"/>
                </a:cubicBezTo>
                <a:lnTo>
                  <a:pt x="742464" y="0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514ADEE-B148-C6A5-B697-897330A24EB5}"/>
              </a:ext>
            </a:extLst>
          </p:cNvPr>
          <p:cNvSpPr/>
          <p:nvPr/>
        </p:nvSpPr>
        <p:spPr>
          <a:xfrm>
            <a:off x="2864209" y="2094957"/>
            <a:ext cx="742352" cy="944752"/>
          </a:xfrm>
          <a:custGeom>
            <a:avLst/>
            <a:gdLst>
              <a:gd name="connsiteX0" fmla="*/ 371232 w 742352"/>
              <a:gd name="connsiteY0" fmla="*/ 944752 h 944752"/>
              <a:gd name="connsiteX1" fmla="*/ 371232 w 742352"/>
              <a:gd name="connsiteY1" fmla="*/ 944752 h 944752"/>
              <a:gd name="connsiteX2" fmla="*/ 742353 w 742352"/>
              <a:gd name="connsiteY2" fmla="*/ 573631 h 944752"/>
              <a:gd name="connsiteX3" fmla="*/ 742353 w 742352"/>
              <a:gd name="connsiteY3" fmla="*/ 0 h 944752"/>
              <a:gd name="connsiteX4" fmla="*/ 207956 w 742352"/>
              <a:gd name="connsiteY4" fmla="*/ 0 h 944752"/>
              <a:gd name="connsiteX5" fmla="*/ 0 w 742352"/>
              <a:gd name="connsiteY5" fmla="*/ 207957 h 944752"/>
              <a:gd name="connsiteX6" fmla="*/ 0 w 742352"/>
              <a:gd name="connsiteY6" fmla="*/ 573631 h 944752"/>
              <a:gd name="connsiteX7" fmla="*/ 371121 w 742352"/>
              <a:gd name="connsiteY7" fmla="*/ 944752 h 9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352" h="944752">
                <a:moveTo>
                  <a:pt x="371232" y="944752"/>
                </a:moveTo>
                <a:lnTo>
                  <a:pt x="371232" y="944752"/>
                </a:lnTo>
                <a:cubicBezTo>
                  <a:pt x="576188" y="944752"/>
                  <a:pt x="742353" y="778587"/>
                  <a:pt x="742353" y="573631"/>
                </a:cubicBezTo>
                <a:lnTo>
                  <a:pt x="742353" y="0"/>
                </a:lnTo>
                <a:lnTo>
                  <a:pt x="207956" y="0"/>
                </a:lnTo>
                <a:cubicBezTo>
                  <a:pt x="93141" y="0"/>
                  <a:pt x="0" y="93141"/>
                  <a:pt x="0" y="207957"/>
                </a:cubicBezTo>
                <a:lnTo>
                  <a:pt x="0" y="573631"/>
                </a:lnTo>
                <a:cubicBezTo>
                  <a:pt x="0" y="778587"/>
                  <a:pt x="166165" y="944752"/>
                  <a:pt x="371121" y="944752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8B6B4DB-368F-1660-4018-248015807BF7}"/>
              </a:ext>
            </a:extLst>
          </p:cNvPr>
          <p:cNvSpPr/>
          <p:nvPr/>
        </p:nvSpPr>
        <p:spPr>
          <a:xfrm>
            <a:off x="1086404" y="3297348"/>
            <a:ext cx="7604478" cy="684556"/>
          </a:xfrm>
          <a:custGeom>
            <a:avLst/>
            <a:gdLst>
              <a:gd name="connsiteX0" fmla="*/ 7604479 w 7604478"/>
              <a:gd name="connsiteY0" fmla="*/ 342223 h 684556"/>
              <a:gd name="connsiteX1" fmla="*/ 7604479 w 7604478"/>
              <a:gd name="connsiteY1" fmla="*/ 342223 h 684556"/>
              <a:gd name="connsiteX2" fmla="*/ 7262257 w 7604478"/>
              <a:gd name="connsiteY2" fmla="*/ 684556 h 684556"/>
              <a:gd name="connsiteX3" fmla="*/ 342560 w 7604478"/>
              <a:gd name="connsiteY3" fmla="*/ 684556 h 684556"/>
              <a:gd name="connsiteX4" fmla="*/ 13453 w 7604478"/>
              <a:gd name="connsiteY4" fmla="*/ 248081 h 684556"/>
              <a:gd name="connsiteX5" fmla="*/ 136493 w 7604478"/>
              <a:gd name="connsiteY5" fmla="*/ 69023 h 684556"/>
              <a:gd name="connsiteX6" fmla="*/ 342560 w 7604478"/>
              <a:gd name="connsiteY6" fmla="*/ 0 h 684556"/>
              <a:gd name="connsiteX7" fmla="*/ 7262257 w 7604478"/>
              <a:gd name="connsiteY7" fmla="*/ 0 h 684556"/>
              <a:gd name="connsiteX8" fmla="*/ 7604479 w 7604478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04478" h="684556">
                <a:moveTo>
                  <a:pt x="7604479" y="342223"/>
                </a:moveTo>
                <a:lnTo>
                  <a:pt x="7604479" y="342223"/>
                </a:lnTo>
                <a:cubicBezTo>
                  <a:pt x="7604479" y="531395"/>
                  <a:pt x="7451207" y="684556"/>
                  <a:pt x="7262257" y="684556"/>
                </a:cubicBezTo>
                <a:lnTo>
                  <a:pt x="342560" y="684556"/>
                </a:lnTo>
                <a:cubicBezTo>
                  <a:pt x="115041" y="684556"/>
                  <a:pt x="-49234" y="466708"/>
                  <a:pt x="13453" y="248081"/>
                </a:cubicBezTo>
                <a:cubicBezTo>
                  <a:pt x="34460" y="174612"/>
                  <a:pt x="78585" y="112592"/>
                  <a:pt x="136493" y="69023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7262257" y="0"/>
                </a:lnTo>
                <a:cubicBezTo>
                  <a:pt x="7451207" y="0"/>
                  <a:pt x="7604479" y="153272"/>
                  <a:pt x="7604479" y="342223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2EE5277-29DC-4728-DA4E-93FD35E80343}"/>
              </a:ext>
            </a:extLst>
          </p:cNvPr>
          <p:cNvSpPr/>
          <p:nvPr/>
        </p:nvSpPr>
        <p:spPr>
          <a:xfrm>
            <a:off x="1773854" y="3209875"/>
            <a:ext cx="321104" cy="200509"/>
          </a:xfrm>
          <a:custGeom>
            <a:avLst/>
            <a:gdLst>
              <a:gd name="connsiteX0" fmla="*/ 114371 w 321104"/>
              <a:gd name="connsiteY0" fmla="*/ 0 h 200509"/>
              <a:gd name="connsiteX1" fmla="*/ 321105 w 321104"/>
              <a:gd name="connsiteY1" fmla="*/ 200510 h 200509"/>
              <a:gd name="connsiteX2" fmla="*/ 0 w 321104"/>
              <a:gd name="connsiteY2" fmla="*/ 194730 h 200509"/>
              <a:gd name="connsiteX3" fmla="*/ 114371 w 321104"/>
              <a:gd name="connsiteY3" fmla="*/ 0 h 20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104" h="200509">
                <a:moveTo>
                  <a:pt x="114371" y="0"/>
                </a:moveTo>
                <a:lnTo>
                  <a:pt x="321105" y="200510"/>
                </a:lnTo>
                <a:lnTo>
                  <a:pt x="0" y="194730"/>
                </a:lnTo>
                <a:lnTo>
                  <a:pt x="114371" y="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A5867AF-B671-8478-7176-EE178BF4FB0C}"/>
              </a:ext>
            </a:extLst>
          </p:cNvPr>
          <p:cNvSpPr/>
          <p:nvPr/>
        </p:nvSpPr>
        <p:spPr>
          <a:xfrm>
            <a:off x="924796" y="3297348"/>
            <a:ext cx="7604590" cy="684556"/>
          </a:xfrm>
          <a:custGeom>
            <a:avLst/>
            <a:gdLst>
              <a:gd name="connsiteX0" fmla="*/ 7604591 w 7604590"/>
              <a:gd name="connsiteY0" fmla="*/ 342223 h 684556"/>
              <a:gd name="connsiteX1" fmla="*/ 7604591 w 7604590"/>
              <a:gd name="connsiteY1" fmla="*/ 342223 h 684556"/>
              <a:gd name="connsiteX2" fmla="*/ 7262368 w 7604590"/>
              <a:gd name="connsiteY2" fmla="*/ 684556 h 684556"/>
              <a:gd name="connsiteX3" fmla="*/ 342560 w 7604590"/>
              <a:gd name="connsiteY3" fmla="*/ 684556 h 684556"/>
              <a:gd name="connsiteX4" fmla="*/ 13453 w 7604590"/>
              <a:gd name="connsiteY4" fmla="*/ 248081 h 684556"/>
              <a:gd name="connsiteX5" fmla="*/ 136493 w 7604590"/>
              <a:gd name="connsiteY5" fmla="*/ 69023 h 684556"/>
              <a:gd name="connsiteX6" fmla="*/ 342560 w 7604590"/>
              <a:gd name="connsiteY6" fmla="*/ 0 h 684556"/>
              <a:gd name="connsiteX7" fmla="*/ 7262256 w 7604590"/>
              <a:gd name="connsiteY7" fmla="*/ 0 h 684556"/>
              <a:gd name="connsiteX8" fmla="*/ 7604479 w 7604590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04590" h="684556">
                <a:moveTo>
                  <a:pt x="7604591" y="342223"/>
                </a:moveTo>
                <a:lnTo>
                  <a:pt x="7604591" y="342223"/>
                </a:lnTo>
                <a:cubicBezTo>
                  <a:pt x="7604591" y="531395"/>
                  <a:pt x="7451318" y="684556"/>
                  <a:pt x="7262368" y="684556"/>
                </a:cubicBezTo>
                <a:lnTo>
                  <a:pt x="342560" y="684556"/>
                </a:lnTo>
                <a:cubicBezTo>
                  <a:pt x="115041" y="684556"/>
                  <a:pt x="-49234" y="466708"/>
                  <a:pt x="13453" y="248081"/>
                </a:cubicBezTo>
                <a:cubicBezTo>
                  <a:pt x="34460" y="174612"/>
                  <a:pt x="78585" y="112592"/>
                  <a:pt x="136493" y="69023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7262256" y="0"/>
                </a:lnTo>
                <a:cubicBezTo>
                  <a:pt x="7451318" y="0"/>
                  <a:pt x="7604479" y="153272"/>
                  <a:pt x="7604479" y="342223"/>
                </a:cubicBez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AE016AE-B9F7-0415-BF32-D46D5BE54A1A}"/>
              </a:ext>
            </a:extLst>
          </p:cNvPr>
          <p:cNvSpPr/>
          <p:nvPr/>
        </p:nvSpPr>
        <p:spPr>
          <a:xfrm>
            <a:off x="948830" y="3321467"/>
            <a:ext cx="7556436" cy="636762"/>
          </a:xfrm>
          <a:custGeom>
            <a:avLst/>
            <a:gdLst>
              <a:gd name="connsiteX0" fmla="*/ 318525 w 7556436"/>
              <a:gd name="connsiteY0" fmla="*/ 636540 h 636762"/>
              <a:gd name="connsiteX1" fmla="*/ 64332 w 7556436"/>
              <a:gd name="connsiteY1" fmla="*/ 509833 h 636762"/>
              <a:gd name="connsiteX2" fmla="*/ 12537 w 7556436"/>
              <a:gd name="connsiteY2" fmla="*/ 230631 h 636762"/>
              <a:gd name="connsiteX3" fmla="*/ 126907 w 7556436"/>
              <a:gd name="connsiteY3" fmla="*/ 64132 h 636762"/>
              <a:gd name="connsiteX4" fmla="*/ 318525 w 7556436"/>
              <a:gd name="connsiteY4" fmla="*/ 0 h 636762"/>
              <a:gd name="connsiteX5" fmla="*/ 7238222 w 7556436"/>
              <a:gd name="connsiteY5" fmla="*/ 0 h 636762"/>
              <a:gd name="connsiteX6" fmla="*/ 7556437 w 7556436"/>
              <a:gd name="connsiteY6" fmla="*/ 318326 h 636762"/>
              <a:gd name="connsiteX7" fmla="*/ 7238222 w 7556436"/>
              <a:gd name="connsiteY7" fmla="*/ 636763 h 636762"/>
              <a:gd name="connsiteX8" fmla="*/ 318525 w 7556436"/>
              <a:gd name="connsiteY8" fmla="*/ 636763 h 63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56436" h="636762">
                <a:moveTo>
                  <a:pt x="318525" y="636540"/>
                </a:moveTo>
                <a:cubicBezTo>
                  <a:pt x="217604" y="636540"/>
                  <a:pt x="125018" y="590303"/>
                  <a:pt x="64332" y="509833"/>
                </a:cubicBezTo>
                <a:cubicBezTo>
                  <a:pt x="3645" y="429362"/>
                  <a:pt x="-15250" y="327551"/>
                  <a:pt x="12537" y="230631"/>
                </a:cubicBezTo>
                <a:cubicBezTo>
                  <a:pt x="31654" y="163609"/>
                  <a:pt x="71223" y="106034"/>
                  <a:pt x="126907" y="64132"/>
                </a:cubicBezTo>
                <a:cubicBezTo>
                  <a:pt x="182481" y="22118"/>
                  <a:pt x="248836" y="0"/>
                  <a:pt x="318525" y="0"/>
                </a:cubicBezTo>
                <a:lnTo>
                  <a:pt x="7238222" y="0"/>
                </a:lnTo>
                <a:cubicBezTo>
                  <a:pt x="7413724" y="0"/>
                  <a:pt x="7556437" y="142824"/>
                  <a:pt x="7556437" y="318326"/>
                </a:cubicBezTo>
                <a:cubicBezTo>
                  <a:pt x="7556437" y="493827"/>
                  <a:pt x="7413613" y="636763"/>
                  <a:pt x="7238222" y="636763"/>
                </a:cubicBezTo>
                <a:lnTo>
                  <a:pt x="318525" y="636763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C1690CB2-8C00-DE5D-9EEA-DF2ED25E1161}"/>
              </a:ext>
            </a:extLst>
          </p:cNvPr>
          <p:cNvSpPr/>
          <p:nvPr/>
        </p:nvSpPr>
        <p:spPr>
          <a:xfrm>
            <a:off x="1267022" y="3297348"/>
            <a:ext cx="742463" cy="684556"/>
          </a:xfrm>
          <a:custGeom>
            <a:avLst/>
            <a:gdLst>
              <a:gd name="connsiteX0" fmla="*/ 742464 w 742463"/>
              <a:gd name="connsiteY0" fmla="*/ 0 h 684556"/>
              <a:gd name="connsiteX1" fmla="*/ 742464 w 742463"/>
              <a:gd name="connsiteY1" fmla="*/ 568741 h 684556"/>
              <a:gd name="connsiteX2" fmla="*/ 724013 w 742463"/>
              <a:gd name="connsiteY2" fmla="*/ 684556 h 684556"/>
              <a:gd name="connsiteX3" fmla="*/ 18450 w 742463"/>
              <a:gd name="connsiteY3" fmla="*/ 684556 h 684556"/>
              <a:gd name="connsiteX4" fmla="*/ 0 w 742463"/>
              <a:gd name="connsiteY4" fmla="*/ 568741 h 684556"/>
              <a:gd name="connsiteX5" fmla="*/ 0 w 742463"/>
              <a:gd name="connsiteY5" fmla="*/ 120484 h 684556"/>
              <a:gd name="connsiteX6" fmla="*/ 38457 w 742463"/>
              <a:gd name="connsiteY6" fmla="*/ 0 h 684556"/>
              <a:gd name="connsiteX7" fmla="*/ 742464 w 742463"/>
              <a:gd name="connsiteY7" fmla="*/ 0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463" h="684556">
                <a:moveTo>
                  <a:pt x="742464" y="0"/>
                </a:moveTo>
                <a:lnTo>
                  <a:pt x="742464" y="568741"/>
                </a:lnTo>
                <a:cubicBezTo>
                  <a:pt x="742464" y="609087"/>
                  <a:pt x="736017" y="648100"/>
                  <a:pt x="724013" y="684556"/>
                </a:cubicBezTo>
                <a:lnTo>
                  <a:pt x="18450" y="684556"/>
                </a:lnTo>
                <a:cubicBezTo>
                  <a:pt x="6447" y="648100"/>
                  <a:pt x="0" y="609087"/>
                  <a:pt x="0" y="568741"/>
                </a:cubicBezTo>
                <a:lnTo>
                  <a:pt x="0" y="120484"/>
                </a:lnTo>
                <a:cubicBezTo>
                  <a:pt x="0" y="75580"/>
                  <a:pt x="14227" y="33900"/>
                  <a:pt x="38457" y="0"/>
                </a:cubicBezTo>
                <a:lnTo>
                  <a:pt x="742464" y="0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7535E57-05EB-9682-B1C4-8128C72234F9}"/>
              </a:ext>
            </a:extLst>
          </p:cNvPr>
          <p:cNvSpPr/>
          <p:nvPr/>
        </p:nvSpPr>
        <p:spPr>
          <a:xfrm>
            <a:off x="1145871" y="3209875"/>
            <a:ext cx="742352" cy="944752"/>
          </a:xfrm>
          <a:custGeom>
            <a:avLst/>
            <a:gdLst>
              <a:gd name="connsiteX0" fmla="*/ 371232 w 742352"/>
              <a:gd name="connsiteY0" fmla="*/ 944752 h 944752"/>
              <a:gd name="connsiteX1" fmla="*/ 371232 w 742352"/>
              <a:gd name="connsiteY1" fmla="*/ 944752 h 944752"/>
              <a:gd name="connsiteX2" fmla="*/ 742353 w 742352"/>
              <a:gd name="connsiteY2" fmla="*/ 573631 h 944752"/>
              <a:gd name="connsiteX3" fmla="*/ 742353 w 742352"/>
              <a:gd name="connsiteY3" fmla="*/ 0 h 944752"/>
              <a:gd name="connsiteX4" fmla="*/ 207957 w 742352"/>
              <a:gd name="connsiteY4" fmla="*/ 0 h 944752"/>
              <a:gd name="connsiteX5" fmla="*/ 0 w 742352"/>
              <a:gd name="connsiteY5" fmla="*/ 207957 h 944752"/>
              <a:gd name="connsiteX6" fmla="*/ 0 w 742352"/>
              <a:gd name="connsiteY6" fmla="*/ 573631 h 944752"/>
              <a:gd name="connsiteX7" fmla="*/ 371121 w 742352"/>
              <a:gd name="connsiteY7" fmla="*/ 944752 h 9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352" h="944752">
                <a:moveTo>
                  <a:pt x="371232" y="944752"/>
                </a:moveTo>
                <a:lnTo>
                  <a:pt x="371232" y="944752"/>
                </a:lnTo>
                <a:cubicBezTo>
                  <a:pt x="576188" y="944752"/>
                  <a:pt x="742353" y="778587"/>
                  <a:pt x="742353" y="573631"/>
                </a:cubicBezTo>
                <a:lnTo>
                  <a:pt x="742353" y="0"/>
                </a:lnTo>
                <a:lnTo>
                  <a:pt x="207957" y="0"/>
                </a:lnTo>
                <a:cubicBezTo>
                  <a:pt x="93141" y="0"/>
                  <a:pt x="0" y="93141"/>
                  <a:pt x="0" y="207957"/>
                </a:cubicBezTo>
                <a:lnTo>
                  <a:pt x="0" y="573631"/>
                </a:lnTo>
                <a:cubicBezTo>
                  <a:pt x="0" y="778587"/>
                  <a:pt x="166165" y="944752"/>
                  <a:pt x="371121" y="944752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FA996FC-342E-EE2A-5FC0-FF8687E74CB2}"/>
              </a:ext>
            </a:extLst>
          </p:cNvPr>
          <p:cNvSpPr/>
          <p:nvPr/>
        </p:nvSpPr>
        <p:spPr>
          <a:xfrm>
            <a:off x="2804741" y="4243212"/>
            <a:ext cx="6182460" cy="684556"/>
          </a:xfrm>
          <a:custGeom>
            <a:avLst/>
            <a:gdLst>
              <a:gd name="connsiteX0" fmla="*/ 6182461 w 6182460"/>
              <a:gd name="connsiteY0" fmla="*/ 342223 h 684556"/>
              <a:gd name="connsiteX1" fmla="*/ 6182461 w 6182460"/>
              <a:gd name="connsiteY1" fmla="*/ 342223 h 684556"/>
              <a:gd name="connsiteX2" fmla="*/ 5840238 w 6182460"/>
              <a:gd name="connsiteY2" fmla="*/ 684556 h 684556"/>
              <a:gd name="connsiteX3" fmla="*/ 342560 w 6182460"/>
              <a:gd name="connsiteY3" fmla="*/ 684556 h 684556"/>
              <a:gd name="connsiteX4" fmla="*/ 13453 w 6182460"/>
              <a:gd name="connsiteY4" fmla="*/ 248081 h 684556"/>
              <a:gd name="connsiteX5" fmla="*/ 136493 w 6182460"/>
              <a:gd name="connsiteY5" fmla="*/ 69022 h 684556"/>
              <a:gd name="connsiteX6" fmla="*/ 342560 w 6182460"/>
              <a:gd name="connsiteY6" fmla="*/ 0 h 684556"/>
              <a:gd name="connsiteX7" fmla="*/ 5840238 w 6182460"/>
              <a:gd name="connsiteY7" fmla="*/ 0 h 684556"/>
              <a:gd name="connsiteX8" fmla="*/ 6182461 w 6182460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82460" h="684556">
                <a:moveTo>
                  <a:pt x="6182461" y="342223"/>
                </a:moveTo>
                <a:lnTo>
                  <a:pt x="6182461" y="342223"/>
                </a:lnTo>
                <a:cubicBezTo>
                  <a:pt x="6182461" y="531395"/>
                  <a:pt x="6029189" y="684556"/>
                  <a:pt x="5840238" y="684556"/>
                </a:cubicBezTo>
                <a:lnTo>
                  <a:pt x="342560" y="684556"/>
                </a:lnTo>
                <a:cubicBezTo>
                  <a:pt x="115041" y="684556"/>
                  <a:pt x="-49234" y="466707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1" y="25342"/>
                  <a:pt x="266202" y="0"/>
                  <a:pt x="342560" y="0"/>
                </a:cubicBezTo>
                <a:lnTo>
                  <a:pt x="5840238" y="0"/>
                </a:lnTo>
                <a:cubicBezTo>
                  <a:pt x="6029189" y="0"/>
                  <a:pt x="6182461" y="153272"/>
                  <a:pt x="6182461" y="342223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D0265E8-2591-7700-9CBB-57AA6AF9845A}"/>
              </a:ext>
            </a:extLst>
          </p:cNvPr>
          <p:cNvSpPr/>
          <p:nvPr/>
        </p:nvSpPr>
        <p:spPr>
          <a:xfrm>
            <a:off x="3492191" y="4155627"/>
            <a:ext cx="321104" cy="200509"/>
          </a:xfrm>
          <a:custGeom>
            <a:avLst/>
            <a:gdLst>
              <a:gd name="connsiteX0" fmla="*/ 114370 w 321104"/>
              <a:gd name="connsiteY0" fmla="*/ 0 h 200509"/>
              <a:gd name="connsiteX1" fmla="*/ 321104 w 321104"/>
              <a:gd name="connsiteY1" fmla="*/ 200510 h 200509"/>
              <a:gd name="connsiteX2" fmla="*/ 0 w 321104"/>
              <a:gd name="connsiteY2" fmla="*/ 194730 h 200509"/>
              <a:gd name="connsiteX3" fmla="*/ 114370 w 321104"/>
              <a:gd name="connsiteY3" fmla="*/ 0 h 20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104" h="200509">
                <a:moveTo>
                  <a:pt x="114370" y="0"/>
                </a:moveTo>
                <a:lnTo>
                  <a:pt x="321104" y="200510"/>
                </a:lnTo>
                <a:lnTo>
                  <a:pt x="0" y="194730"/>
                </a:lnTo>
                <a:lnTo>
                  <a:pt x="114370" y="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C2C3FBF-9705-91ED-AC68-FF2E34F81724}"/>
              </a:ext>
            </a:extLst>
          </p:cNvPr>
          <p:cNvSpPr/>
          <p:nvPr/>
        </p:nvSpPr>
        <p:spPr>
          <a:xfrm>
            <a:off x="2643133" y="4243212"/>
            <a:ext cx="6182460" cy="684556"/>
          </a:xfrm>
          <a:custGeom>
            <a:avLst/>
            <a:gdLst>
              <a:gd name="connsiteX0" fmla="*/ 6182461 w 6182460"/>
              <a:gd name="connsiteY0" fmla="*/ 342223 h 684556"/>
              <a:gd name="connsiteX1" fmla="*/ 6182461 w 6182460"/>
              <a:gd name="connsiteY1" fmla="*/ 342223 h 684556"/>
              <a:gd name="connsiteX2" fmla="*/ 5840238 w 6182460"/>
              <a:gd name="connsiteY2" fmla="*/ 684556 h 684556"/>
              <a:gd name="connsiteX3" fmla="*/ 342560 w 6182460"/>
              <a:gd name="connsiteY3" fmla="*/ 684556 h 684556"/>
              <a:gd name="connsiteX4" fmla="*/ 13453 w 6182460"/>
              <a:gd name="connsiteY4" fmla="*/ 248081 h 684556"/>
              <a:gd name="connsiteX5" fmla="*/ 136493 w 6182460"/>
              <a:gd name="connsiteY5" fmla="*/ 69022 h 684556"/>
              <a:gd name="connsiteX6" fmla="*/ 342560 w 6182460"/>
              <a:gd name="connsiteY6" fmla="*/ 0 h 684556"/>
              <a:gd name="connsiteX7" fmla="*/ 5840238 w 6182460"/>
              <a:gd name="connsiteY7" fmla="*/ 0 h 684556"/>
              <a:gd name="connsiteX8" fmla="*/ 6182461 w 6182460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82460" h="684556">
                <a:moveTo>
                  <a:pt x="6182461" y="342223"/>
                </a:moveTo>
                <a:lnTo>
                  <a:pt x="6182461" y="342223"/>
                </a:lnTo>
                <a:cubicBezTo>
                  <a:pt x="6182461" y="531395"/>
                  <a:pt x="6029189" y="684556"/>
                  <a:pt x="5840238" y="684556"/>
                </a:cubicBezTo>
                <a:lnTo>
                  <a:pt x="342560" y="684556"/>
                </a:lnTo>
                <a:cubicBezTo>
                  <a:pt x="115041" y="684556"/>
                  <a:pt x="-49234" y="466707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5840238" y="0"/>
                </a:lnTo>
                <a:cubicBezTo>
                  <a:pt x="6029300" y="0"/>
                  <a:pt x="6182461" y="153272"/>
                  <a:pt x="6182461" y="342223"/>
                </a:cubicBez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A24E5FC-90F3-CF3B-79D6-0B4019F7375B}"/>
              </a:ext>
            </a:extLst>
          </p:cNvPr>
          <p:cNvSpPr/>
          <p:nvPr/>
        </p:nvSpPr>
        <p:spPr>
          <a:xfrm>
            <a:off x="2667167" y="4267219"/>
            <a:ext cx="6134418" cy="636762"/>
          </a:xfrm>
          <a:custGeom>
            <a:avLst/>
            <a:gdLst>
              <a:gd name="connsiteX0" fmla="*/ 318525 w 6134418"/>
              <a:gd name="connsiteY0" fmla="*/ 636540 h 636762"/>
              <a:gd name="connsiteX1" fmla="*/ 64332 w 6134418"/>
              <a:gd name="connsiteY1" fmla="*/ 509833 h 636762"/>
              <a:gd name="connsiteX2" fmla="*/ 12537 w 6134418"/>
              <a:gd name="connsiteY2" fmla="*/ 230631 h 636762"/>
              <a:gd name="connsiteX3" fmla="*/ 126907 w 6134418"/>
              <a:gd name="connsiteY3" fmla="*/ 64132 h 636762"/>
              <a:gd name="connsiteX4" fmla="*/ 318525 w 6134418"/>
              <a:gd name="connsiteY4" fmla="*/ 0 h 636762"/>
              <a:gd name="connsiteX5" fmla="*/ 5816204 w 6134418"/>
              <a:gd name="connsiteY5" fmla="*/ 0 h 636762"/>
              <a:gd name="connsiteX6" fmla="*/ 6134419 w 6134418"/>
              <a:gd name="connsiteY6" fmla="*/ 318326 h 636762"/>
              <a:gd name="connsiteX7" fmla="*/ 5816204 w 6134418"/>
              <a:gd name="connsiteY7" fmla="*/ 636763 h 636762"/>
              <a:gd name="connsiteX8" fmla="*/ 318525 w 6134418"/>
              <a:gd name="connsiteY8" fmla="*/ 636763 h 63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34418" h="636762">
                <a:moveTo>
                  <a:pt x="318525" y="636540"/>
                </a:moveTo>
                <a:cubicBezTo>
                  <a:pt x="217604" y="636540"/>
                  <a:pt x="125018" y="590303"/>
                  <a:pt x="64332" y="509833"/>
                </a:cubicBezTo>
                <a:cubicBezTo>
                  <a:pt x="3645" y="429362"/>
                  <a:pt x="-15250" y="327551"/>
                  <a:pt x="12537" y="230631"/>
                </a:cubicBezTo>
                <a:cubicBezTo>
                  <a:pt x="31654" y="163609"/>
                  <a:pt x="71223" y="106035"/>
                  <a:pt x="126907" y="64132"/>
                </a:cubicBezTo>
                <a:cubicBezTo>
                  <a:pt x="182481" y="22118"/>
                  <a:pt x="248836" y="0"/>
                  <a:pt x="318525" y="0"/>
                </a:cubicBezTo>
                <a:lnTo>
                  <a:pt x="5816204" y="0"/>
                </a:lnTo>
                <a:cubicBezTo>
                  <a:pt x="5991705" y="0"/>
                  <a:pt x="6134419" y="142824"/>
                  <a:pt x="6134419" y="318326"/>
                </a:cubicBezTo>
                <a:cubicBezTo>
                  <a:pt x="6134419" y="493827"/>
                  <a:pt x="5991594" y="636763"/>
                  <a:pt x="5816204" y="636763"/>
                </a:cubicBezTo>
                <a:lnTo>
                  <a:pt x="318525" y="636763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2BBB36B-3C38-2D71-A17E-1933937C7EC5}"/>
              </a:ext>
            </a:extLst>
          </p:cNvPr>
          <p:cNvSpPr/>
          <p:nvPr/>
        </p:nvSpPr>
        <p:spPr>
          <a:xfrm>
            <a:off x="2985470" y="4243212"/>
            <a:ext cx="742463" cy="684556"/>
          </a:xfrm>
          <a:custGeom>
            <a:avLst/>
            <a:gdLst>
              <a:gd name="connsiteX0" fmla="*/ 742353 w 742463"/>
              <a:gd name="connsiteY0" fmla="*/ 0 h 684556"/>
              <a:gd name="connsiteX1" fmla="*/ 742353 w 742463"/>
              <a:gd name="connsiteY1" fmla="*/ 568741 h 684556"/>
              <a:gd name="connsiteX2" fmla="*/ 723902 w 742463"/>
              <a:gd name="connsiteY2" fmla="*/ 684556 h 684556"/>
              <a:gd name="connsiteX3" fmla="*/ 18450 w 742463"/>
              <a:gd name="connsiteY3" fmla="*/ 684556 h 684556"/>
              <a:gd name="connsiteX4" fmla="*/ 0 w 742463"/>
              <a:gd name="connsiteY4" fmla="*/ 568741 h 684556"/>
              <a:gd name="connsiteX5" fmla="*/ 0 w 742463"/>
              <a:gd name="connsiteY5" fmla="*/ 120484 h 684556"/>
              <a:gd name="connsiteX6" fmla="*/ 38457 w 742463"/>
              <a:gd name="connsiteY6" fmla="*/ 0 h 684556"/>
              <a:gd name="connsiteX7" fmla="*/ 742464 w 742463"/>
              <a:gd name="connsiteY7" fmla="*/ 0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463" h="684556">
                <a:moveTo>
                  <a:pt x="742353" y="0"/>
                </a:moveTo>
                <a:lnTo>
                  <a:pt x="742353" y="568741"/>
                </a:lnTo>
                <a:cubicBezTo>
                  <a:pt x="742353" y="609087"/>
                  <a:pt x="735906" y="648100"/>
                  <a:pt x="723902" y="684556"/>
                </a:cubicBezTo>
                <a:lnTo>
                  <a:pt x="18450" y="684556"/>
                </a:lnTo>
                <a:cubicBezTo>
                  <a:pt x="6447" y="648100"/>
                  <a:pt x="0" y="609087"/>
                  <a:pt x="0" y="568741"/>
                </a:cubicBezTo>
                <a:lnTo>
                  <a:pt x="0" y="120484"/>
                </a:lnTo>
                <a:cubicBezTo>
                  <a:pt x="0" y="75580"/>
                  <a:pt x="14227" y="33900"/>
                  <a:pt x="38457" y="0"/>
                </a:cubicBezTo>
                <a:lnTo>
                  <a:pt x="742464" y="0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068A9F8-75A4-DD7E-87E5-8F51D62673A7}"/>
              </a:ext>
            </a:extLst>
          </p:cNvPr>
          <p:cNvSpPr/>
          <p:nvPr/>
        </p:nvSpPr>
        <p:spPr>
          <a:xfrm>
            <a:off x="2864209" y="4155627"/>
            <a:ext cx="742352" cy="944752"/>
          </a:xfrm>
          <a:custGeom>
            <a:avLst/>
            <a:gdLst>
              <a:gd name="connsiteX0" fmla="*/ 371232 w 742352"/>
              <a:gd name="connsiteY0" fmla="*/ 944752 h 944752"/>
              <a:gd name="connsiteX1" fmla="*/ 371232 w 742352"/>
              <a:gd name="connsiteY1" fmla="*/ 944752 h 944752"/>
              <a:gd name="connsiteX2" fmla="*/ 742353 w 742352"/>
              <a:gd name="connsiteY2" fmla="*/ 573631 h 944752"/>
              <a:gd name="connsiteX3" fmla="*/ 742353 w 742352"/>
              <a:gd name="connsiteY3" fmla="*/ 0 h 944752"/>
              <a:gd name="connsiteX4" fmla="*/ 207956 w 742352"/>
              <a:gd name="connsiteY4" fmla="*/ 0 h 944752"/>
              <a:gd name="connsiteX5" fmla="*/ 0 w 742352"/>
              <a:gd name="connsiteY5" fmla="*/ 207957 h 944752"/>
              <a:gd name="connsiteX6" fmla="*/ 0 w 742352"/>
              <a:gd name="connsiteY6" fmla="*/ 573631 h 944752"/>
              <a:gd name="connsiteX7" fmla="*/ 371121 w 742352"/>
              <a:gd name="connsiteY7" fmla="*/ 944752 h 9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352" h="944752">
                <a:moveTo>
                  <a:pt x="371232" y="944752"/>
                </a:moveTo>
                <a:lnTo>
                  <a:pt x="371232" y="944752"/>
                </a:lnTo>
                <a:cubicBezTo>
                  <a:pt x="576188" y="944752"/>
                  <a:pt x="742353" y="778587"/>
                  <a:pt x="742353" y="573631"/>
                </a:cubicBezTo>
                <a:lnTo>
                  <a:pt x="742353" y="0"/>
                </a:lnTo>
                <a:lnTo>
                  <a:pt x="207956" y="0"/>
                </a:lnTo>
                <a:cubicBezTo>
                  <a:pt x="93141" y="0"/>
                  <a:pt x="0" y="93141"/>
                  <a:pt x="0" y="207957"/>
                </a:cubicBezTo>
                <a:lnTo>
                  <a:pt x="0" y="573631"/>
                </a:lnTo>
                <a:cubicBezTo>
                  <a:pt x="0" y="778587"/>
                  <a:pt x="166165" y="944752"/>
                  <a:pt x="371121" y="944752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7F3A667-AD55-A6CC-0DFE-6CEBB4319915}"/>
              </a:ext>
            </a:extLst>
          </p:cNvPr>
          <p:cNvSpPr/>
          <p:nvPr/>
        </p:nvSpPr>
        <p:spPr>
          <a:xfrm>
            <a:off x="1057617" y="5331121"/>
            <a:ext cx="7552462" cy="684556"/>
          </a:xfrm>
          <a:custGeom>
            <a:avLst/>
            <a:gdLst>
              <a:gd name="connsiteX0" fmla="*/ 7552463 w 7552462"/>
              <a:gd name="connsiteY0" fmla="*/ 342223 h 684556"/>
              <a:gd name="connsiteX1" fmla="*/ 7552463 w 7552462"/>
              <a:gd name="connsiteY1" fmla="*/ 342223 h 684556"/>
              <a:gd name="connsiteX2" fmla="*/ 7210240 w 7552462"/>
              <a:gd name="connsiteY2" fmla="*/ 684556 h 684556"/>
              <a:gd name="connsiteX3" fmla="*/ 342560 w 7552462"/>
              <a:gd name="connsiteY3" fmla="*/ 684556 h 684556"/>
              <a:gd name="connsiteX4" fmla="*/ 13453 w 7552462"/>
              <a:gd name="connsiteY4" fmla="*/ 248081 h 684556"/>
              <a:gd name="connsiteX5" fmla="*/ 136493 w 7552462"/>
              <a:gd name="connsiteY5" fmla="*/ 69022 h 684556"/>
              <a:gd name="connsiteX6" fmla="*/ 342560 w 7552462"/>
              <a:gd name="connsiteY6" fmla="*/ 0 h 684556"/>
              <a:gd name="connsiteX7" fmla="*/ 7210240 w 7552462"/>
              <a:gd name="connsiteY7" fmla="*/ 0 h 684556"/>
              <a:gd name="connsiteX8" fmla="*/ 7552463 w 7552462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52462" h="684556">
                <a:moveTo>
                  <a:pt x="7552463" y="342223"/>
                </a:moveTo>
                <a:lnTo>
                  <a:pt x="7552463" y="342223"/>
                </a:lnTo>
                <a:cubicBezTo>
                  <a:pt x="7552463" y="531395"/>
                  <a:pt x="7399190" y="684556"/>
                  <a:pt x="7210240" y="684556"/>
                </a:cubicBezTo>
                <a:lnTo>
                  <a:pt x="342560" y="684556"/>
                </a:lnTo>
                <a:cubicBezTo>
                  <a:pt x="115041" y="684556"/>
                  <a:pt x="-49234" y="466707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7210240" y="0"/>
                </a:lnTo>
                <a:cubicBezTo>
                  <a:pt x="7399190" y="0"/>
                  <a:pt x="7552463" y="153272"/>
                  <a:pt x="7552463" y="342223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3E7AEC8-9385-C73E-E797-6730AFC19C32}"/>
              </a:ext>
            </a:extLst>
          </p:cNvPr>
          <p:cNvSpPr/>
          <p:nvPr/>
        </p:nvSpPr>
        <p:spPr>
          <a:xfrm>
            <a:off x="1745066" y="5243648"/>
            <a:ext cx="321215" cy="200398"/>
          </a:xfrm>
          <a:custGeom>
            <a:avLst/>
            <a:gdLst>
              <a:gd name="connsiteX0" fmla="*/ 114482 w 321215"/>
              <a:gd name="connsiteY0" fmla="*/ 0 h 200398"/>
              <a:gd name="connsiteX1" fmla="*/ 321216 w 321215"/>
              <a:gd name="connsiteY1" fmla="*/ 200399 h 200398"/>
              <a:gd name="connsiteX2" fmla="*/ 0 w 321215"/>
              <a:gd name="connsiteY2" fmla="*/ 194730 h 200398"/>
              <a:gd name="connsiteX3" fmla="*/ 114482 w 321215"/>
              <a:gd name="connsiteY3" fmla="*/ 0 h 20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215" h="200398">
                <a:moveTo>
                  <a:pt x="114482" y="0"/>
                </a:moveTo>
                <a:lnTo>
                  <a:pt x="321216" y="200399"/>
                </a:lnTo>
                <a:lnTo>
                  <a:pt x="0" y="194730"/>
                </a:lnTo>
                <a:lnTo>
                  <a:pt x="114482" y="0"/>
                </a:ln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B16ABF2-B520-C4CD-1DD6-7EE967113D72}"/>
              </a:ext>
            </a:extLst>
          </p:cNvPr>
          <p:cNvSpPr/>
          <p:nvPr/>
        </p:nvSpPr>
        <p:spPr>
          <a:xfrm>
            <a:off x="896120" y="5331121"/>
            <a:ext cx="7552462" cy="684556"/>
          </a:xfrm>
          <a:custGeom>
            <a:avLst/>
            <a:gdLst>
              <a:gd name="connsiteX0" fmla="*/ 7552462 w 7552462"/>
              <a:gd name="connsiteY0" fmla="*/ 342223 h 684556"/>
              <a:gd name="connsiteX1" fmla="*/ 7552462 w 7552462"/>
              <a:gd name="connsiteY1" fmla="*/ 342223 h 684556"/>
              <a:gd name="connsiteX2" fmla="*/ 7210240 w 7552462"/>
              <a:gd name="connsiteY2" fmla="*/ 684556 h 684556"/>
              <a:gd name="connsiteX3" fmla="*/ 342560 w 7552462"/>
              <a:gd name="connsiteY3" fmla="*/ 684556 h 684556"/>
              <a:gd name="connsiteX4" fmla="*/ 13453 w 7552462"/>
              <a:gd name="connsiteY4" fmla="*/ 248081 h 684556"/>
              <a:gd name="connsiteX5" fmla="*/ 136493 w 7552462"/>
              <a:gd name="connsiteY5" fmla="*/ 69022 h 684556"/>
              <a:gd name="connsiteX6" fmla="*/ 342560 w 7552462"/>
              <a:gd name="connsiteY6" fmla="*/ 0 h 684556"/>
              <a:gd name="connsiteX7" fmla="*/ 7210240 w 7552462"/>
              <a:gd name="connsiteY7" fmla="*/ 0 h 684556"/>
              <a:gd name="connsiteX8" fmla="*/ 7552462 w 7552462"/>
              <a:gd name="connsiteY8" fmla="*/ 342223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52462" h="684556">
                <a:moveTo>
                  <a:pt x="7552462" y="342223"/>
                </a:moveTo>
                <a:lnTo>
                  <a:pt x="7552462" y="342223"/>
                </a:lnTo>
                <a:cubicBezTo>
                  <a:pt x="7552462" y="531395"/>
                  <a:pt x="7399190" y="684556"/>
                  <a:pt x="7210240" y="684556"/>
                </a:cubicBezTo>
                <a:lnTo>
                  <a:pt x="342560" y="684556"/>
                </a:lnTo>
                <a:cubicBezTo>
                  <a:pt x="115041" y="684556"/>
                  <a:pt x="-49234" y="466707"/>
                  <a:pt x="13453" y="248081"/>
                </a:cubicBezTo>
                <a:cubicBezTo>
                  <a:pt x="34460" y="174612"/>
                  <a:pt x="78585" y="112592"/>
                  <a:pt x="136493" y="69022"/>
                </a:cubicBezTo>
                <a:cubicBezTo>
                  <a:pt x="194400" y="25342"/>
                  <a:pt x="266202" y="0"/>
                  <a:pt x="342560" y="0"/>
                </a:cubicBezTo>
                <a:lnTo>
                  <a:pt x="7210240" y="0"/>
                </a:lnTo>
                <a:cubicBezTo>
                  <a:pt x="7399301" y="0"/>
                  <a:pt x="7552462" y="153272"/>
                  <a:pt x="7552462" y="342223"/>
                </a:cubicBez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63A52C4-C040-FC13-576A-2EBAF6D6E882}"/>
              </a:ext>
            </a:extLst>
          </p:cNvPr>
          <p:cNvSpPr/>
          <p:nvPr/>
        </p:nvSpPr>
        <p:spPr>
          <a:xfrm>
            <a:off x="920154" y="5355240"/>
            <a:ext cx="7504420" cy="636762"/>
          </a:xfrm>
          <a:custGeom>
            <a:avLst/>
            <a:gdLst>
              <a:gd name="connsiteX0" fmla="*/ 318525 w 7504420"/>
              <a:gd name="connsiteY0" fmla="*/ 636541 h 636762"/>
              <a:gd name="connsiteX1" fmla="*/ 64332 w 7504420"/>
              <a:gd name="connsiteY1" fmla="*/ 509833 h 636762"/>
              <a:gd name="connsiteX2" fmla="*/ 12537 w 7504420"/>
              <a:gd name="connsiteY2" fmla="*/ 230631 h 636762"/>
              <a:gd name="connsiteX3" fmla="*/ 126907 w 7504420"/>
              <a:gd name="connsiteY3" fmla="*/ 64132 h 636762"/>
              <a:gd name="connsiteX4" fmla="*/ 318525 w 7504420"/>
              <a:gd name="connsiteY4" fmla="*/ 0 h 636762"/>
              <a:gd name="connsiteX5" fmla="*/ 7186206 w 7504420"/>
              <a:gd name="connsiteY5" fmla="*/ 0 h 636762"/>
              <a:gd name="connsiteX6" fmla="*/ 7504420 w 7504420"/>
              <a:gd name="connsiteY6" fmla="*/ 318326 h 636762"/>
              <a:gd name="connsiteX7" fmla="*/ 7186206 w 7504420"/>
              <a:gd name="connsiteY7" fmla="*/ 636763 h 636762"/>
              <a:gd name="connsiteX8" fmla="*/ 318525 w 7504420"/>
              <a:gd name="connsiteY8" fmla="*/ 636763 h 63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04420" h="636762">
                <a:moveTo>
                  <a:pt x="318525" y="636541"/>
                </a:moveTo>
                <a:cubicBezTo>
                  <a:pt x="217604" y="636541"/>
                  <a:pt x="125018" y="590303"/>
                  <a:pt x="64332" y="509833"/>
                </a:cubicBezTo>
                <a:cubicBezTo>
                  <a:pt x="3645" y="429362"/>
                  <a:pt x="-15250" y="327551"/>
                  <a:pt x="12537" y="230631"/>
                </a:cubicBezTo>
                <a:cubicBezTo>
                  <a:pt x="31654" y="163609"/>
                  <a:pt x="71223" y="106035"/>
                  <a:pt x="126907" y="64132"/>
                </a:cubicBezTo>
                <a:cubicBezTo>
                  <a:pt x="182481" y="22119"/>
                  <a:pt x="248836" y="0"/>
                  <a:pt x="318525" y="0"/>
                </a:cubicBezTo>
                <a:lnTo>
                  <a:pt x="7186206" y="0"/>
                </a:lnTo>
                <a:cubicBezTo>
                  <a:pt x="7361707" y="0"/>
                  <a:pt x="7504420" y="142824"/>
                  <a:pt x="7504420" y="318326"/>
                </a:cubicBezTo>
                <a:cubicBezTo>
                  <a:pt x="7504420" y="493828"/>
                  <a:pt x="7361596" y="636763"/>
                  <a:pt x="7186206" y="636763"/>
                </a:cubicBezTo>
                <a:lnTo>
                  <a:pt x="318525" y="636763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FF9B815-007E-891D-DF89-007E072CAAC2}"/>
              </a:ext>
            </a:extLst>
          </p:cNvPr>
          <p:cNvSpPr/>
          <p:nvPr/>
        </p:nvSpPr>
        <p:spPr>
          <a:xfrm>
            <a:off x="1238346" y="5331121"/>
            <a:ext cx="742463" cy="684556"/>
          </a:xfrm>
          <a:custGeom>
            <a:avLst/>
            <a:gdLst>
              <a:gd name="connsiteX0" fmla="*/ 742353 w 742463"/>
              <a:gd name="connsiteY0" fmla="*/ 0 h 684556"/>
              <a:gd name="connsiteX1" fmla="*/ 742353 w 742463"/>
              <a:gd name="connsiteY1" fmla="*/ 568741 h 684556"/>
              <a:gd name="connsiteX2" fmla="*/ 723902 w 742463"/>
              <a:gd name="connsiteY2" fmla="*/ 684556 h 684556"/>
              <a:gd name="connsiteX3" fmla="*/ 18450 w 742463"/>
              <a:gd name="connsiteY3" fmla="*/ 684556 h 684556"/>
              <a:gd name="connsiteX4" fmla="*/ 0 w 742463"/>
              <a:gd name="connsiteY4" fmla="*/ 568741 h 684556"/>
              <a:gd name="connsiteX5" fmla="*/ 0 w 742463"/>
              <a:gd name="connsiteY5" fmla="*/ 120484 h 684556"/>
              <a:gd name="connsiteX6" fmla="*/ 38457 w 742463"/>
              <a:gd name="connsiteY6" fmla="*/ 0 h 684556"/>
              <a:gd name="connsiteX7" fmla="*/ 742464 w 742463"/>
              <a:gd name="connsiteY7" fmla="*/ 0 h 6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463" h="684556">
                <a:moveTo>
                  <a:pt x="742353" y="0"/>
                </a:moveTo>
                <a:lnTo>
                  <a:pt x="742353" y="568741"/>
                </a:lnTo>
                <a:cubicBezTo>
                  <a:pt x="742353" y="609087"/>
                  <a:pt x="735906" y="648100"/>
                  <a:pt x="723902" y="684556"/>
                </a:cubicBezTo>
                <a:lnTo>
                  <a:pt x="18450" y="684556"/>
                </a:lnTo>
                <a:cubicBezTo>
                  <a:pt x="6447" y="648100"/>
                  <a:pt x="0" y="609087"/>
                  <a:pt x="0" y="568741"/>
                </a:cubicBezTo>
                <a:lnTo>
                  <a:pt x="0" y="120484"/>
                </a:lnTo>
                <a:cubicBezTo>
                  <a:pt x="0" y="75580"/>
                  <a:pt x="14227" y="33900"/>
                  <a:pt x="38457" y="0"/>
                </a:cubicBezTo>
                <a:lnTo>
                  <a:pt x="742464" y="0"/>
                </a:lnTo>
                <a:close/>
              </a:path>
            </a:pathLst>
          </a:custGeom>
          <a:solidFill>
            <a:srgbClr val="E5E9F7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C70F40B-4C36-F7B7-49AF-D127920A99B7}"/>
              </a:ext>
            </a:extLst>
          </p:cNvPr>
          <p:cNvSpPr/>
          <p:nvPr/>
        </p:nvSpPr>
        <p:spPr>
          <a:xfrm>
            <a:off x="1117195" y="5243648"/>
            <a:ext cx="742241" cy="944752"/>
          </a:xfrm>
          <a:custGeom>
            <a:avLst/>
            <a:gdLst>
              <a:gd name="connsiteX0" fmla="*/ 371121 w 742241"/>
              <a:gd name="connsiteY0" fmla="*/ 944752 h 944752"/>
              <a:gd name="connsiteX1" fmla="*/ 371121 w 742241"/>
              <a:gd name="connsiteY1" fmla="*/ 944752 h 944752"/>
              <a:gd name="connsiteX2" fmla="*/ 742242 w 742241"/>
              <a:gd name="connsiteY2" fmla="*/ 573631 h 944752"/>
              <a:gd name="connsiteX3" fmla="*/ 742242 w 742241"/>
              <a:gd name="connsiteY3" fmla="*/ 0 h 944752"/>
              <a:gd name="connsiteX4" fmla="*/ 207957 w 742241"/>
              <a:gd name="connsiteY4" fmla="*/ 0 h 944752"/>
              <a:gd name="connsiteX5" fmla="*/ 0 w 742241"/>
              <a:gd name="connsiteY5" fmla="*/ 207957 h 944752"/>
              <a:gd name="connsiteX6" fmla="*/ 0 w 742241"/>
              <a:gd name="connsiteY6" fmla="*/ 573631 h 944752"/>
              <a:gd name="connsiteX7" fmla="*/ 371121 w 742241"/>
              <a:gd name="connsiteY7" fmla="*/ 944752 h 9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2241" h="944752">
                <a:moveTo>
                  <a:pt x="371121" y="944752"/>
                </a:moveTo>
                <a:lnTo>
                  <a:pt x="371121" y="944752"/>
                </a:lnTo>
                <a:cubicBezTo>
                  <a:pt x="576076" y="944752"/>
                  <a:pt x="742242" y="778587"/>
                  <a:pt x="742242" y="573631"/>
                </a:cubicBezTo>
                <a:lnTo>
                  <a:pt x="742242" y="0"/>
                </a:lnTo>
                <a:lnTo>
                  <a:pt x="207957" y="0"/>
                </a:lnTo>
                <a:cubicBezTo>
                  <a:pt x="93141" y="0"/>
                  <a:pt x="0" y="93141"/>
                  <a:pt x="0" y="207957"/>
                </a:cubicBezTo>
                <a:lnTo>
                  <a:pt x="0" y="573631"/>
                </a:lnTo>
                <a:cubicBezTo>
                  <a:pt x="0" y="778587"/>
                  <a:pt x="166165" y="944752"/>
                  <a:pt x="371121" y="944752"/>
                </a:cubicBezTo>
                <a:close/>
              </a:path>
            </a:pathLst>
          </a:custGeom>
          <a:gradFill>
            <a:gsLst>
              <a:gs pos="0">
                <a:srgbClr val="1A72B9"/>
              </a:gs>
              <a:gs pos="71000">
                <a:srgbClr val="0A5AA6"/>
              </a:gs>
              <a:gs pos="100000">
                <a:srgbClr val="044F9E"/>
              </a:gs>
            </a:gsLst>
            <a:lin ang="0" scaled="1"/>
          </a:gra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7" name="Graphic 6">
            <a:extLst>
              <a:ext uri="{FF2B5EF4-FFF2-40B4-BE49-F238E27FC236}">
                <a16:creationId xmlns:a16="http://schemas.microsoft.com/office/drawing/2014/main" id="{E86996C2-1627-4279-3DF3-70BA33EA6552}"/>
              </a:ext>
            </a:extLst>
          </p:cNvPr>
          <p:cNvGrpSpPr/>
          <p:nvPr/>
        </p:nvGrpSpPr>
        <p:grpSpPr>
          <a:xfrm>
            <a:off x="1247266" y="1365386"/>
            <a:ext cx="539814" cy="510589"/>
            <a:chOff x="1247266" y="1365386"/>
            <a:chExt cx="539814" cy="510589"/>
          </a:xfrm>
          <a:solidFill>
            <a:srgbClr val="F5CE2C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7470502-A126-0156-B77B-365DC9CE2376}"/>
                </a:ext>
              </a:extLst>
            </p:cNvPr>
            <p:cNvSpPr/>
            <p:nvPr/>
          </p:nvSpPr>
          <p:spPr>
            <a:xfrm>
              <a:off x="1247266" y="1518898"/>
              <a:ext cx="539814" cy="357077"/>
            </a:xfrm>
            <a:custGeom>
              <a:avLst/>
              <a:gdLst>
                <a:gd name="connsiteX0" fmla="*/ 539592 w 539814"/>
                <a:gd name="connsiteY0" fmla="*/ 128135 h 357077"/>
                <a:gd name="connsiteX1" fmla="*/ 531145 w 539814"/>
                <a:gd name="connsiteY1" fmla="*/ 157256 h 357077"/>
                <a:gd name="connsiteX2" fmla="*/ 410439 w 539814"/>
                <a:gd name="connsiteY2" fmla="*/ 325200 h 357077"/>
                <a:gd name="connsiteX3" fmla="*/ 228491 w 539814"/>
                <a:gd name="connsiteY3" fmla="*/ 354542 h 357077"/>
                <a:gd name="connsiteX4" fmla="*/ 107563 w 539814"/>
                <a:gd name="connsiteY4" fmla="*/ 314752 h 357077"/>
                <a:gd name="connsiteX5" fmla="*/ 8530 w 539814"/>
                <a:gd name="connsiteY5" fmla="*/ 167926 h 357077"/>
                <a:gd name="connsiteX6" fmla="*/ 306 w 539814"/>
                <a:gd name="connsiteY6" fmla="*/ 109796 h 357077"/>
                <a:gd name="connsiteX7" fmla="*/ 17756 w 539814"/>
                <a:gd name="connsiteY7" fmla="*/ 62892 h 357077"/>
                <a:gd name="connsiteX8" fmla="*/ 52434 w 539814"/>
                <a:gd name="connsiteY8" fmla="*/ 60669 h 357077"/>
                <a:gd name="connsiteX9" fmla="*/ 35206 w 539814"/>
                <a:gd name="connsiteY9" fmla="*/ 87900 h 357077"/>
                <a:gd name="connsiteX10" fmla="*/ 56768 w 539814"/>
                <a:gd name="connsiteY10" fmla="*/ 129025 h 357077"/>
                <a:gd name="connsiteX11" fmla="*/ 165582 w 539814"/>
                <a:gd name="connsiteY11" fmla="*/ 164703 h 357077"/>
                <a:gd name="connsiteX12" fmla="*/ 295957 w 539814"/>
                <a:gd name="connsiteY12" fmla="*/ 171927 h 357077"/>
                <a:gd name="connsiteX13" fmla="*/ 452897 w 539814"/>
                <a:gd name="connsiteY13" fmla="*/ 143140 h 357077"/>
                <a:gd name="connsiteX14" fmla="*/ 491688 w 539814"/>
                <a:gd name="connsiteY14" fmla="*/ 118466 h 357077"/>
                <a:gd name="connsiteX15" fmla="*/ 490243 w 539814"/>
                <a:gd name="connsiteY15" fmla="*/ 68894 h 357077"/>
                <a:gd name="connsiteX16" fmla="*/ 415441 w 539814"/>
                <a:gd name="connsiteY16" fmla="*/ 33549 h 357077"/>
                <a:gd name="connsiteX17" fmla="*/ 381430 w 539814"/>
                <a:gd name="connsiteY17" fmla="*/ 25213 h 357077"/>
                <a:gd name="connsiteX18" fmla="*/ 403103 w 539814"/>
                <a:gd name="connsiteY18" fmla="*/ 3539 h 357077"/>
                <a:gd name="connsiteX19" fmla="*/ 476572 w 539814"/>
                <a:gd name="connsiteY19" fmla="*/ 30103 h 357077"/>
                <a:gd name="connsiteX20" fmla="*/ 539815 w 539814"/>
                <a:gd name="connsiteY20" fmla="*/ 92012 h 357077"/>
                <a:gd name="connsiteX21" fmla="*/ 539815 w 539814"/>
                <a:gd name="connsiteY21" fmla="*/ 128024 h 35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9814" h="357077">
                  <a:moveTo>
                    <a:pt x="539592" y="128135"/>
                  </a:moveTo>
                  <a:cubicBezTo>
                    <a:pt x="536814" y="137805"/>
                    <a:pt x="533479" y="147475"/>
                    <a:pt x="531145" y="157256"/>
                  </a:cubicBezTo>
                  <a:cubicBezTo>
                    <a:pt x="514028" y="229835"/>
                    <a:pt x="480128" y="290744"/>
                    <a:pt x="410439" y="325200"/>
                  </a:cubicBezTo>
                  <a:cubicBezTo>
                    <a:pt x="352976" y="353653"/>
                    <a:pt x="292289" y="361878"/>
                    <a:pt x="228491" y="354542"/>
                  </a:cubicBezTo>
                  <a:cubicBezTo>
                    <a:pt x="185032" y="349541"/>
                    <a:pt x="144797" y="336981"/>
                    <a:pt x="107563" y="314752"/>
                  </a:cubicBezTo>
                  <a:cubicBezTo>
                    <a:pt x="51656" y="281407"/>
                    <a:pt x="23313" y="228946"/>
                    <a:pt x="8530" y="167926"/>
                  </a:cubicBezTo>
                  <a:cubicBezTo>
                    <a:pt x="3973" y="149031"/>
                    <a:pt x="2306" y="129247"/>
                    <a:pt x="306" y="109796"/>
                  </a:cubicBezTo>
                  <a:cubicBezTo>
                    <a:pt x="-1584" y="91568"/>
                    <a:pt x="5418" y="76563"/>
                    <a:pt x="17756" y="62892"/>
                  </a:cubicBezTo>
                  <a:cubicBezTo>
                    <a:pt x="29871" y="49332"/>
                    <a:pt x="40430" y="44553"/>
                    <a:pt x="52434" y="60669"/>
                  </a:cubicBezTo>
                  <a:cubicBezTo>
                    <a:pt x="46543" y="69561"/>
                    <a:pt x="37762" y="77897"/>
                    <a:pt x="35206" y="87900"/>
                  </a:cubicBezTo>
                  <a:cubicBezTo>
                    <a:pt x="30426" y="106462"/>
                    <a:pt x="41430" y="119466"/>
                    <a:pt x="56768" y="129025"/>
                  </a:cubicBezTo>
                  <a:cubicBezTo>
                    <a:pt x="90113" y="150031"/>
                    <a:pt x="127458" y="160146"/>
                    <a:pt x="165582" y="164703"/>
                  </a:cubicBezTo>
                  <a:cubicBezTo>
                    <a:pt x="208707" y="169816"/>
                    <a:pt x="252499" y="172705"/>
                    <a:pt x="295957" y="171927"/>
                  </a:cubicBezTo>
                  <a:cubicBezTo>
                    <a:pt x="349530" y="170927"/>
                    <a:pt x="402770" y="163814"/>
                    <a:pt x="452897" y="143140"/>
                  </a:cubicBezTo>
                  <a:cubicBezTo>
                    <a:pt x="466902" y="137361"/>
                    <a:pt x="480351" y="128580"/>
                    <a:pt x="491688" y="118466"/>
                  </a:cubicBezTo>
                  <a:cubicBezTo>
                    <a:pt x="510472" y="101571"/>
                    <a:pt x="511250" y="82898"/>
                    <a:pt x="490243" y="68894"/>
                  </a:cubicBezTo>
                  <a:cubicBezTo>
                    <a:pt x="467569" y="53778"/>
                    <a:pt x="440893" y="44219"/>
                    <a:pt x="415441" y="33549"/>
                  </a:cubicBezTo>
                  <a:cubicBezTo>
                    <a:pt x="404659" y="29103"/>
                    <a:pt x="392544" y="27880"/>
                    <a:pt x="381430" y="25213"/>
                  </a:cubicBezTo>
                  <a:cubicBezTo>
                    <a:pt x="376317" y="-907"/>
                    <a:pt x="378651" y="-3908"/>
                    <a:pt x="403103" y="3539"/>
                  </a:cubicBezTo>
                  <a:cubicBezTo>
                    <a:pt x="428000" y="11097"/>
                    <a:pt x="452786" y="19544"/>
                    <a:pt x="476572" y="30103"/>
                  </a:cubicBezTo>
                  <a:cubicBezTo>
                    <a:pt x="504803" y="42663"/>
                    <a:pt x="525699" y="64226"/>
                    <a:pt x="539815" y="92012"/>
                  </a:cubicBezTo>
                  <a:lnTo>
                    <a:pt x="539815" y="128024"/>
                  </a:ln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81BDD11-91CC-031B-1805-E1AC87DD4928}"/>
                </a:ext>
              </a:extLst>
            </p:cNvPr>
            <p:cNvSpPr/>
            <p:nvPr/>
          </p:nvSpPr>
          <p:spPr>
            <a:xfrm>
              <a:off x="1520185" y="1573342"/>
              <a:ext cx="72832" cy="97770"/>
            </a:xfrm>
            <a:custGeom>
              <a:avLst/>
              <a:gdLst>
                <a:gd name="connsiteX0" fmla="*/ 24705 w 72832"/>
                <a:gd name="connsiteY0" fmla="*/ 30677 h 97770"/>
                <a:gd name="connsiteX1" fmla="*/ 43267 w 72832"/>
                <a:gd name="connsiteY1" fmla="*/ 70245 h 97770"/>
                <a:gd name="connsiteX2" fmla="*/ 68275 w 72832"/>
                <a:gd name="connsiteY2" fmla="*/ 0 h 97770"/>
                <a:gd name="connsiteX3" fmla="*/ 72832 w 72832"/>
                <a:gd name="connsiteY3" fmla="*/ 1000 h 97770"/>
                <a:gd name="connsiteX4" fmla="*/ 66275 w 72832"/>
                <a:gd name="connsiteY4" fmla="*/ 59464 h 97770"/>
                <a:gd name="connsiteX5" fmla="*/ 24039 w 72832"/>
                <a:gd name="connsiteY5" fmla="*/ 75914 h 97770"/>
                <a:gd name="connsiteX6" fmla="*/ 37376 w 72832"/>
                <a:gd name="connsiteY6" fmla="*/ 95476 h 97770"/>
                <a:gd name="connsiteX7" fmla="*/ 32375 w 72832"/>
                <a:gd name="connsiteY7" fmla="*/ 97587 h 97770"/>
                <a:gd name="connsiteX8" fmla="*/ 4365 w 72832"/>
                <a:gd name="connsiteY8" fmla="*/ 58797 h 97770"/>
                <a:gd name="connsiteX9" fmla="*/ 809 w 72832"/>
                <a:gd name="connsiteY9" fmla="*/ 25119 h 97770"/>
                <a:gd name="connsiteX10" fmla="*/ 25595 w 72832"/>
                <a:gd name="connsiteY10" fmla="*/ 31010 h 97770"/>
                <a:gd name="connsiteX11" fmla="*/ 24705 w 72832"/>
                <a:gd name="connsiteY11" fmla="*/ 30788 h 9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832" h="97770">
                  <a:moveTo>
                    <a:pt x="24705" y="30677"/>
                  </a:moveTo>
                  <a:cubicBezTo>
                    <a:pt x="31374" y="44792"/>
                    <a:pt x="37932" y="59019"/>
                    <a:pt x="43267" y="70245"/>
                  </a:cubicBezTo>
                  <a:cubicBezTo>
                    <a:pt x="51381" y="47571"/>
                    <a:pt x="59828" y="23786"/>
                    <a:pt x="68275" y="0"/>
                  </a:cubicBezTo>
                  <a:lnTo>
                    <a:pt x="72832" y="1000"/>
                  </a:lnTo>
                  <a:cubicBezTo>
                    <a:pt x="70832" y="20562"/>
                    <a:pt x="71721" y="40902"/>
                    <a:pt x="66275" y="59464"/>
                  </a:cubicBezTo>
                  <a:cubicBezTo>
                    <a:pt x="58939" y="84583"/>
                    <a:pt x="47824" y="87362"/>
                    <a:pt x="24039" y="75914"/>
                  </a:cubicBezTo>
                  <a:cubicBezTo>
                    <a:pt x="28373" y="82249"/>
                    <a:pt x="32708" y="88584"/>
                    <a:pt x="37376" y="95476"/>
                  </a:cubicBezTo>
                  <a:cubicBezTo>
                    <a:pt x="35376" y="96365"/>
                    <a:pt x="33931" y="97476"/>
                    <a:pt x="32375" y="97587"/>
                  </a:cubicBezTo>
                  <a:cubicBezTo>
                    <a:pt x="-414" y="99143"/>
                    <a:pt x="-5193" y="91141"/>
                    <a:pt x="4365" y="58797"/>
                  </a:cubicBezTo>
                  <a:cubicBezTo>
                    <a:pt x="7255" y="49016"/>
                    <a:pt x="2254" y="36790"/>
                    <a:pt x="809" y="25119"/>
                  </a:cubicBezTo>
                  <a:cubicBezTo>
                    <a:pt x="7922" y="26786"/>
                    <a:pt x="16703" y="28898"/>
                    <a:pt x="25595" y="31010"/>
                  </a:cubicBezTo>
                  <a:cubicBezTo>
                    <a:pt x="25595" y="31010"/>
                    <a:pt x="24705" y="30788"/>
                    <a:pt x="24705" y="30788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F267338B-5516-366D-F081-61A854E9DB8B}"/>
                </a:ext>
              </a:extLst>
            </p:cNvPr>
            <p:cNvSpPr/>
            <p:nvPr/>
          </p:nvSpPr>
          <p:spPr>
            <a:xfrm>
              <a:off x="1481467" y="1566229"/>
              <a:ext cx="30993" cy="92919"/>
            </a:xfrm>
            <a:custGeom>
              <a:avLst/>
              <a:gdLst>
                <a:gd name="connsiteX0" fmla="*/ 625 w 30993"/>
                <a:gd name="connsiteY0" fmla="*/ 0 h 92919"/>
                <a:gd name="connsiteX1" fmla="*/ 27300 w 30993"/>
                <a:gd name="connsiteY1" fmla="*/ 92919 h 92919"/>
                <a:gd name="connsiteX2" fmla="*/ 1070 w 30993"/>
                <a:gd name="connsiteY2" fmla="*/ 49905 h 92919"/>
                <a:gd name="connsiteX3" fmla="*/ 625 w 30993"/>
                <a:gd name="connsiteY3" fmla="*/ 111 h 9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93" h="92919">
                  <a:moveTo>
                    <a:pt x="625" y="0"/>
                  </a:moveTo>
                  <a:cubicBezTo>
                    <a:pt x="15074" y="28231"/>
                    <a:pt x="40527" y="53240"/>
                    <a:pt x="27300" y="92919"/>
                  </a:cubicBezTo>
                  <a:cubicBezTo>
                    <a:pt x="12295" y="81026"/>
                    <a:pt x="3292" y="66688"/>
                    <a:pt x="1070" y="49905"/>
                  </a:cubicBezTo>
                  <a:cubicBezTo>
                    <a:pt x="-1042" y="33566"/>
                    <a:pt x="625" y="16672"/>
                    <a:pt x="625" y="111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68E38A7-9437-1DE3-3B76-28712822A16C}"/>
                </a:ext>
              </a:extLst>
            </p:cNvPr>
            <p:cNvSpPr/>
            <p:nvPr/>
          </p:nvSpPr>
          <p:spPr>
            <a:xfrm>
              <a:off x="1423184" y="1625142"/>
              <a:ext cx="72801" cy="39997"/>
            </a:xfrm>
            <a:custGeom>
              <a:avLst/>
              <a:gdLst>
                <a:gd name="connsiteX0" fmla="*/ 0 w 72801"/>
                <a:gd name="connsiteY0" fmla="*/ 2774 h 39997"/>
                <a:gd name="connsiteX1" fmla="*/ 72802 w 72801"/>
                <a:gd name="connsiteY1" fmla="*/ 39341 h 39997"/>
                <a:gd name="connsiteX2" fmla="*/ 0 w 72801"/>
                <a:gd name="connsiteY2" fmla="*/ 2774 h 3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801" h="39997">
                  <a:moveTo>
                    <a:pt x="0" y="2774"/>
                  </a:moveTo>
                  <a:cubicBezTo>
                    <a:pt x="23008" y="-7007"/>
                    <a:pt x="56018" y="9998"/>
                    <a:pt x="72802" y="39341"/>
                  </a:cubicBezTo>
                  <a:cubicBezTo>
                    <a:pt x="52795" y="43343"/>
                    <a:pt x="23452" y="28782"/>
                    <a:pt x="0" y="2774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3A976B-770C-91C7-AF3E-C031023DB3BF}"/>
                </a:ext>
              </a:extLst>
            </p:cNvPr>
            <p:cNvSpPr/>
            <p:nvPr/>
          </p:nvSpPr>
          <p:spPr>
            <a:xfrm>
              <a:off x="1381170" y="1577283"/>
              <a:ext cx="70578" cy="36183"/>
            </a:xfrm>
            <a:custGeom>
              <a:avLst/>
              <a:gdLst>
                <a:gd name="connsiteX0" fmla="*/ 70579 w 70578"/>
                <a:gd name="connsiteY0" fmla="*/ 36184 h 36183"/>
                <a:gd name="connsiteX1" fmla="*/ 0 w 70578"/>
                <a:gd name="connsiteY1" fmla="*/ 2506 h 36183"/>
                <a:gd name="connsiteX2" fmla="*/ 70579 w 70578"/>
                <a:gd name="connsiteY2" fmla="*/ 36184 h 3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578" h="36183">
                  <a:moveTo>
                    <a:pt x="70579" y="36184"/>
                  </a:moveTo>
                  <a:cubicBezTo>
                    <a:pt x="41347" y="35183"/>
                    <a:pt x="20785" y="19623"/>
                    <a:pt x="0" y="2506"/>
                  </a:cubicBezTo>
                  <a:cubicBezTo>
                    <a:pt x="27009" y="-6163"/>
                    <a:pt x="58130" y="8286"/>
                    <a:pt x="70579" y="36184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4C41F28-3C5D-69A5-389F-121D1C5B2142}"/>
                </a:ext>
              </a:extLst>
            </p:cNvPr>
            <p:cNvSpPr/>
            <p:nvPr/>
          </p:nvSpPr>
          <p:spPr>
            <a:xfrm>
              <a:off x="1475201" y="1380835"/>
              <a:ext cx="47407" cy="58112"/>
            </a:xfrm>
            <a:custGeom>
              <a:avLst/>
              <a:gdLst>
                <a:gd name="connsiteX0" fmla="*/ 4335 w 47407"/>
                <a:gd name="connsiteY0" fmla="*/ 21118 h 58112"/>
                <a:gd name="connsiteX1" fmla="*/ 29787 w 47407"/>
                <a:gd name="connsiteY1" fmla="*/ 42014 h 58112"/>
                <a:gd name="connsiteX2" fmla="*/ 39902 w 47407"/>
                <a:gd name="connsiteY2" fmla="*/ 0 h 58112"/>
                <a:gd name="connsiteX3" fmla="*/ 47349 w 47407"/>
                <a:gd name="connsiteY3" fmla="*/ 35123 h 58112"/>
                <a:gd name="connsiteX4" fmla="*/ 42236 w 47407"/>
                <a:gd name="connsiteY4" fmla="*/ 55574 h 58112"/>
                <a:gd name="connsiteX5" fmla="*/ 15672 w 47407"/>
                <a:gd name="connsiteY5" fmla="*/ 49238 h 58112"/>
                <a:gd name="connsiteX6" fmla="*/ 0 w 47407"/>
                <a:gd name="connsiteY6" fmla="*/ 25453 h 58112"/>
                <a:gd name="connsiteX7" fmla="*/ 4446 w 47407"/>
                <a:gd name="connsiteY7" fmla="*/ 21118 h 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407" h="58112">
                  <a:moveTo>
                    <a:pt x="4335" y="21118"/>
                  </a:moveTo>
                  <a:cubicBezTo>
                    <a:pt x="12893" y="28120"/>
                    <a:pt x="21340" y="35123"/>
                    <a:pt x="29787" y="42014"/>
                  </a:cubicBezTo>
                  <a:cubicBezTo>
                    <a:pt x="32788" y="29454"/>
                    <a:pt x="35901" y="16672"/>
                    <a:pt x="39902" y="0"/>
                  </a:cubicBezTo>
                  <a:cubicBezTo>
                    <a:pt x="43125" y="14338"/>
                    <a:pt x="46682" y="24564"/>
                    <a:pt x="47349" y="35123"/>
                  </a:cubicBezTo>
                  <a:cubicBezTo>
                    <a:pt x="47793" y="42125"/>
                    <a:pt x="45682" y="54573"/>
                    <a:pt x="42236" y="55574"/>
                  </a:cubicBezTo>
                  <a:cubicBezTo>
                    <a:pt x="33789" y="58019"/>
                    <a:pt x="22229" y="61909"/>
                    <a:pt x="15672" y="49238"/>
                  </a:cubicBezTo>
                  <a:cubicBezTo>
                    <a:pt x="11337" y="40902"/>
                    <a:pt x="5224" y="33344"/>
                    <a:pt x="0" y="25453"/>
                  </a:cubicBezTo>
                  <a:cubicBezTo>
                    <a:pt x="1445" y="24008"/>
                    <a:pt x="3001" y="22563"/>
                    <a:pt x="4446" y="21118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B853DC5-BDE7-2CDF-3547-5ADE9909FAB8}"/>
                </a:ext>
              </a:extLst>
            </p:cNvPr>
            <p:cNvSpPr/>
            <p:nvPr/>
          </p:nvSpPr>
          <p:spPr>
            <a:xfrm>
              <a:off x="1436430" y="1528772"/>
              <a:ext cx="29657" cy="72690"/>
            </a:xfrm>
            <a:custGeom>
              <a:avLst/>
              <a:gdLst>
                <a:gd name="connsiteX0" fmla="*/ 1648 w 29657"/>
                <a:gd name="connsiteY0" fmla="*/ 0 h 72690"/>
                <a:gd name="connsiteX1" fmla="*/ 29102 w 29657"/>
                <a:gd name="connsiteY1" fmla="*/ 72690 h 72690"/>
                <a:gd name="connsiteX2" fmla="*/ 1648 w 29657"/>
                <a:gd name="connsiteY2" fmla="*/ 0 h 72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57" h="72690">
                  <a:moveTo>
                    <a:pt x="1648" y="0"/>
                  </a:moveTo>
                  <a:cubicBezTo>
                    <a:pt x="21321" y="22674"/>
                    <a:pt x="32325" y="44681"/>
                    <a:pt x="29102" y="72690"/>
                  </a:cubicBezTo>
                  <a:cubicBezTo>
                    <a:pt x="6316" y="61798"/>
                    <a:pt x="-4354" y="35678"/>
                    <a:pt x="1648" y="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005862D-CB67-9E65-6AB5-DAFCF3E46EF5}"/>
                </a:ext>
              </a:extLst>
            </p:cNvPr>
            <p:cNvSpPr/>
            <p:nvPr/>
          </p:nvSpPr>
          <p:spPr>
            <a:xfrm>
              <a:off x="1387123" y="1484758"/>
              <a:ext cx="30988" cy="68911"/>
            </a:xfrm>
            <a:custGeom>
              <a:avLst/>
              <a:gdLst>
                <a:gd name="connsiteX0" fmla="*/ 30282 w 30988"/>
                <a:gd name="connsiteY0" fmla="*/ 68911 h 68911"/>
                <a:gd name="connsiteX1" fmla="*/ 1272 w 30988"/>
                <a:gd name="connsiteY1" fmla="*/ 0 h 68911"/>
                <a:gd name="connsiteX2" fmla="*/ 30282 w 30988"/>
                <a:gd name="connsiteY2" fmla="*/ 68911 h 6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88" h="68911">
                  <a:moveTo>
                    <a:pt x="30282" y="68911"/>
                  </a:moveTo>
                  <a:cubicBezTo>
                    <a:pt x="7719" y="48794"/>
                    <a:pt x="-4063" y="27898"/>
                    <a:pt x="1272" y="0"/>
                  </a:cubicBezTo>
                  <a:cubicBezTo>
                    <a:pt x="18278" y="18339"/>
                    <a:pt x="34616" y="37012"/>
                    <a:pt x="30282" y="68911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1199303-4183-F0D8-BBDD-B4864BAFB474}"/>
                </a:ext>
              </a:extLst>
            </p:cNvPr>
            <p:cNvSpPr/>
            <p:nvPr/>
          </p:nvSpPr>
          <p:spPr>
            <a:xfrm>
              <a:off x="1557819" y="1497318"/>
              <a:ext cx="21415" cy="102366"/>
            </a:xfrm>
            <a:custGeom>
              <a:avLst/>
              <a:gdLst>
                <a:gd name="connsiteX0" fmla="*/ 6855 w 21415"/>
                <a:gd name="connsiteY0" fmla="*/ 102367 h 102366"/>
                <a:gd name="connsiteX1" fmla="*/ 5077 w 21415"/>
                <a:gd name="connsiteY1" fmla="*/ 53573 h 102366"/>
                <a:gd name="connsiteX2" fmla="*/ 21416 w 21415"/>
                <a:gd name="connsiteY2" fmla="*/ 0 h 102366"/>
                <a:gd name="connsiteX3" fmla="*/ 6855 w 21415"/>
                <a:gd name="connsiteY3" fmla="*/ 102367 h 10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5" h="102366">
                  <a:moveTo>
                    <a:pt x="6855" y="102367"/>
                  </a:moveTo>
                  <a:cubicBezTo>
                    <a:pt x="-3370" y="84917"/>
                    <a:pt x="-592" y="69467"/>
                    <a:pt x="5077" y="53573"/>
                  </a:cubicBezTo>
                  <a:cubicBezTo>
                    <a:pt x="11301" y="36012"/>
                    <a:pt x="16859" y="18228"/>
                    <a:pt x="21416" y="0"/>
                  </a:cubicBezTo>
                  <a:cubicBezTo>
                    <a:pt x="13969" y="32788"/>
                    <a:pt x="30752" y="68800"/>
                    <a:pt x="6855" y="102367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B68C297-E503-9A63-8E54-DEE4073C8912}"/>
                </a:ext>
              </a:extLst>
            </p:cNvPr>
            <p:cNvSpPr/>
            <p:nvPr/>
          </p:nvSpPr>
          <p:spPr>
            <a:xfrm>
              <a:off x="1340713" y="1532195"/>
              <a:ext cx="62909" cy="33811"/>
            </a:xfrm>
            <a:custGeom>
              <a:avLst/>
              <a:gdLst>
                <a:gd name="connsiteX0" fmla="*/ 62909 w 62909"/>
                <a:gd name="connsiteY0" fmla="*/ 33812 h 33811"/>
                <a:gd name="connsiteX1" fmla="*/ 0 w 62909"/>
                <a:gd name="connsiteY1" fmla="*/ 3357 h 33811"/>
                <a:gd name="connsiteX2" fmla="*/ 62909 w 62909"/>
                <a:gd name="connsiteY2" fmla="*/ 33812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909" h="33811">
                  <a:moveTo>
                    <a:pt x="62909" y="33812"/>
                  </a:moveTo>
                  <a:cubicBezTo>
                    <a:pt x="41903" y="23697"/>
                    <a:pt x="21007" y="13472"/>
                    <a:pt x="0" y="3357"/>
                  </a:cubicBezTo>
                  <a:cubicBezTo>
                    <a:pt x="31455" y="-5868"/>
                    <a:pt x="51906" y="3802"/>
                    <a:pt x="62909" y="33812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40416BB-6CE7-D6A0-B217-E7CEEB54B314}"/>
                </a:ext>
              </a:extLst>
            </p:cNvPr>
            <p:cNvSpPr/>
            <p:nvPr/>
          </p:nvSpPr>
          <p:spPr>
            <a:xfrm>
              <a:off x="1512904" y="1549335"/>
              <a:ext cx="38440" cy="54906"/>
            </a:xfrm>
            <a:custGeom>
              <a:avLst/>
              <a:gdLst>
                <a:gd name="connsiteX0" fmla="*/ 31986 w 38440"/>
                <a:gd name="connsiteY0" fmla="*/ 54684 h 54906"/>
                <a:gd name="connsiteX1" fmla="*/ 32875 w 38440"/>
                <a:gd name="connsiteY1" fmla="*/ 54907 h 54906"/>
                <a:gd name="connsiteX2" fmla="*/ 198 w 38440"/>
                <a:gd name="connsiteY2" fmla="*/ 3223 h 54906"/>
                <a:gd name="connsiteX3" fmla="*/ 198 w 38440"/>
                <a:gd name="connsiteY3" fmla="*/ 0 h 54906"/>
                <a:gd name="connsiteX4" fmla="*/ 38432 w 38440"/>
                <a:gd name="connsiteY4" fmla="*/ 42014 h 54906"/>
                <a:gd name="connsiteX5" fmla="*/ 32208 w 38440"/>
                <a:gd name="connsiteY5" fmla="*/ 54684 h 5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40" h="54906">
                  <a:moveTo>
                    <a:pt x="31986" y="54684"/>
                  </a:moveTo>
                  <a:cubicBezTo>
                    <a:pt x="31986" y="54684"/>
                    <a:pt x="32875" y="54907"/>
                    <a:pt x="32875" y="54907"/>
                  </a:cubicBezTo>
                  <a:cubicBezTo>
                    <a:pt x="21982" y="37679"/>
                    <a:pt x="10979" y="20562"/>
                    <a:pt x="198" y="3223"/>
                  </a:cubicBezTo>
                  <a:cubicBezTo>
                    <a:pt x="-247" y="2445"/>
                    <a:pt x="198" y="1111"/>
                    <a:pt x="198" y="0"/>
                  </a:cubicBezTo>
                  <a:cubicBezTo>
                    <a:pt x="19648" y="4446"/>
                    <a:pt x="37543" y="23452"/>
                    <a:pt x="38432" y="42014"/>
                  </a:cubicBezTo>
                  <a:cubicBezTo>
                    <a:pt x="38655" y="46126"/>
                    <a:pt x="34320" y="50461"/>
                    <a:pt x="32208" y="54684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EA54816-CF3C-1DD7-9D42-FCA7517A2DD7}"/>
                </a:ext>
              </a:extLst>
            </p:cNvPr>
            <p:cNvSpPr/>
            <p:nvPr/>
          </p:nvSpPr>
          <p:spPr>
            <a:xfrm>
              <a:off x="1334821" y="1442077"/>
              <a:ext cx="33345" cy="61353"/>
            </a:xfrm>
            <a:custGeom>
              <a:avLst/>
              <a:gdLst>
                <a:gd name="connsiteX0" fmla="*/ 33345 w 33345"/>
                <a:gd name="connsiteY0" fmla="*/ 61353 h 61353"/>
                <a:gd name="connsiteX1" fmla="*/ 1 w 33345"/>
                <a:gd name="connsiteY1" fmla="*/ 0 h 61353"/>
                <a:gd name="connsiteX2" fmla="*/ 33345 w 33345"/>
                <a:gd name="connsiteY2" fmla="*/ 61353 h 6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45" h="61353">
                  <a:moveTo>
                    <a:pt x="33345" y="61353"/>
                  </a:moveTo>
                  <a:cubicBezTo>
                    <a:pt x="10449" y="46460"/>
                    <a:pt x="-110" y="27676"/>
                    <a:pt x="1" y="0"/>
                  </a:cubicBezTo>
                  <a:cubicBezTo>
                    <a:pt x="19340" y="17006"/>
                    <a:pt x="33456" y="33789"/>
                    <a:pt x="33345" y="61353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89ACEB1-7ECA-36D8-BA47-7A0D2FEF9DC0}"/>
                </a:ext>
              </a:extLst>
            </p:cNvPr>
            <p:cNvSpPr/>
            <p:nvPr/>
          </p:nvSpPr>
          <p:spPr>
            <a:xfrm>
              <a:off x="1544515" y="1465196"/>
              <a:ext cx="17865" cy="81359"/>
            </a:xfrm>
            <a:custGeom>
              <a:avLst/>
              <a:gdLst>
                <a:gd name="connsiteX0" fmla="*/ 7378 w 17865"/>
                <a:gd name="connsiteY0" fmla="*/ 81360 h 81359"/>
                <a:gd name="connsiteX1" fmla="*/ 6044 w 17865"/>
                <a:gd name="connsiteY1" fmla="*/ 27676 h 81359"/>
                <a:gd name="connsiteX2" fmla="*/ 15047 w 17865"/>
                <a:gd name="connsiteY2" fmla="*/ 0 h 81359"/>
                <a:gd name="connsiteX3" fmla="*/ 7267 w 17865"/>
                <a:gd name="connsiteY3" fmla="*/ 81360 h 8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65" h="81359">
                  <a:moveTo>
                    <a:pt x="7378" y="81360"/>
                  </a:moveTo>
                  <a:cubicBezTo>
                    <a:pt x="-2736" y="62465"/>
                    <a:pt x="-1736" y="45237"/>
                    <a:pt x="6044" y="27676"/>
                  </a:cubicBezTo>
                  <a:cubicBezTo>
                    <a:pt x="9934" y="18895"/>
                    <a:pt x="12713" y="9559"/>
                    <a:pt x="15047" y="0"/>
                  </a:cubicBezTo>
                  <a:cubicBezTo>
                    <a:pt x="13046" y="26231"/>
                    <a:pt x="26718" y="53795"/>
                    <a:pt x="7267" y="8136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3BAA5C8-9E8E-09BF-2E4E-B120CA1C3D95}"/>
                </a:ext>
              </a:extLst>
            </p:cNvPr>
            <p:cNvSpPr/>
            <p:nvPr/>
          </p:nvSpPr>
          <p:spPr>
            <a:xfrm>
              <a:off x="1300700" y="1485362"/>
              <a:ext cx="56462" cy="29627"/>
            </a:xfrm>
            <a:custGeom>
              <a:avLst/>
              <a:gdLst>
                <a:gd name="connsiteX0" fmla="*/ 56463 w 56462"/>
                <a:gd name="connsiteY0" fmla="*/ 29628 h 29627"/>
                <a:gd name="connsiteX1" fmla="*/ 0 w 56462"/>
                <a:gd name="connsiteY1" fmla="*/ 4064 h 29627"/>
                <a:gd name="connsiteX2" fmla="*/ 56463 w 56462"/>
                <a:gd name="connsiteY2" fmla="*/ 29628 h 2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462" h="29627">
                  <a:moveTo>
                    <a:pt x="56463" y="29628"/>
                  </a:moveTo>
                  <a:cubicBezTo>
                    <a:pt x="37679" y="21070"/>
                    <a:pt x="18784" y="12622"/>
                    <a:pt x="0" y="4064"/>
                  </a:cubicBezTo>
                  <a:cubicBezTo>
                    <a:pt x="27787" y="-5606"/>
                    <a:pt x="43347" y="1619"/>
                    <a:pt x="56463" y="29628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96526048-FF23-DDE8-3D79-747853447037}"/>
                </a:ext>
              </a:extLst>
            </p:cNvPr>
            <p:cNvSpPr/>
            <p:nvPr/>
          </p:nvSpPr>
          <p:spPr>
            <a:xfrm>
              <a:off x="1498542" y="1500430"/>
              <a:ext cx="42013" cy="50794"/>
            </a:xfrm>
            <a:custGeom>
              <a:avLst/>
              <a:gdLst>
                <a:gd name="connsiteX0" fmla="*/ 36456 w 42013"/>
                <a:gd name="connsiteY0" fmla="*/ 50794 h 50794"/>
                <a:gd name="connsiteX1" fmla="*/ 0 w 42013"/>
                <a:gd name="connsiteY1" fmla="*/ 3779 h 50794"/>
                <a:gd name="connsiteX2" fmla="*/ 4668 w 42013"/>
                <a:gd name="connsiteY2" fmla="*/ 0 h 50794"/>
                <a:gd name="connsiteX3" fmla="*/ 42014 w 42013"/>
                <a:gd name="connsiteY3" fmla="*/ 46460 h 50794"/>
                <a:gd name="connsiteX4" fmla="*/ 36456 w 42013"/>
                <a:gd name="connsiteY4" fmla="*/ 50683 h 5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3" h="50794">
                  <a:moveTo>
                    <a:pt x="36456" y="50794"/>
                  </a:moveTo>
                  <a:cubicBezTo>
                    <a:pt x="24341" y="35123"/>
                    <a:pt x="12115" y="19451"/>
                    <a:pt x="0" y="3779"/>
                  </a:cubicBezTo>
                  <a:cubicBezTo>
                    <a:pt x="1556" y="2556"/>
                    <a:pt x="3112" y="1223"/>
                    <a:pt x="4668" y="0"/>
                  </a:cubicBezTo>
                  <a:cubicBezTo>
                    <a:pt x="26453" y="7558"/>
                    <a:pt x="37901" y="23897"/>
                    <a:pt x="42014" y="46460"/>
                  </a:cubicBezTo>
                  <a:cubicBezTo>
                    <a:pt x="40124" y="47905"/>
                    <a:pt x="38346" y="49349"/>
                    <a:pt x="36456" y="50683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A305AC02-5AE2-3456-1A7A-CD5F0B34B3DF}"/>
                </a:ext>
              </a:extLst>
            </p:cNvPr>
            <p:cNvSpPr/>
            <p:nvPr/>
          </p:nvSpPr>
          <p:spPr>
            <a:xfrm>
              <a:off x="1285250" y="1436854"/>
              <a:ext cx="38679" cy="34566"/>
            </a:xfrm>
            <a:custGeom>
              <a:avLst/>
              <a:gdLst>
                <a:gd name="connsiteX0" fmla="*/ 0 w 38679"/>
                <a:gd name="connsiteY0" fmla="*/ 0 h 34566"/>
                <a:gd name="connsiteX1" fmla="*/ 38679 w 38679"/>
                <a:gd name="connsiteY1" fmla="*/ 34567 h 34566"/>
                <a:gd name="connsiteX2" fmla="*/ 0 w 38679"/>
                <a:gd name="connsiteY2" fmla="*/ 0 h 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79" h="34566">
                  <a:moveTo>
                    <a:pt x="0" y="0"/>
                  </a:moveTo>
                  <a:cubicBezTo>
                    <a:pt x="23897" y="667"/>
                    <a:pt x="34456" y="10337"/>
                    <a:pt x="38679" y="34567"/>
                  </a:cubicBezTo>
                  <a:cubicBezTo>
                    <a:pt x="18562" y="31344"/>
                    <a:pt x="5557" y="21118"/>
                    <a:pt x="0" y="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3BC1DA0-F55B-4DFB-DCC8-E7D3C436A398}"/>
                </a:ext>
              </a:extLst>
            </p:cNvPr>
            <p:cNvSpPr/>
            <p:nvPr/>
          </p:nvSpPr>
          <p:spPr>
            <a:xfrm>
              <a:off x="1528717" y="1435186"/>
              <a:ext cx="15689" cy="58352"/>
            </a:xfrm>
            <a:custGeom>
              <a:avLst/>
              <a:gdLst>
                <a:gd name="connsiteX0" fmla="*/ 6392 w 15689"/>
                <a:gd name="connsiteY0" fmla="*/ 58352 h 58352"/>
                <a:gd name="connsiteX1" fmla="*/ 8281 w 15689"/>
                <a:gd name="connsiteY1" fmla="*/ 0 h 58352"/>
                <a:gd name="connsiteX2" fmla="*/ 6392 w 15689"/>
                <a:gd name="connsiteY2" fmla="*/ 58352 h 5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89" h="58352">
                  <a:moveTo>
                    <a:pt x="6392" y="58352"/>
                  </a:moveTo>
                  <a:cubicBezTo>
                    <a:pt x="-1277" y="37679"/>
                    <a:pt x="-3611" y="20118"/>
                    <a:pt x="8281" y="0"/>
                  </a:cubicBezTo>
                  <a:cubicBezTo>
                    <a:pt x="18507" y="20785"/>
                    <a:pt x="18396" y="38235"/>
                    <a:pt x="6392" y="58352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4EF0DBE-1D5B-6A17-111F-8F48AF6BDC77}"/>
                </a:ext>
              </a:extLst>
            </p:cNvPr>
            <p:cNvSpPr/>
            <p:nvPr/>
          </p:nvSpPr>
          <p:spPr>
            <a:xfrm>
              <a:off x="1487427" y="1453192"/>
              <a:ext cx="37790" cy="43569"/>
            </a:xfrm>
            <a:custGeom>
              <a:avLst/>
              <a:gdLst>
                <a:gd name="connsiteX0" fmla="*/ 4890 w 37790"/>
                <a:gd name="connsiteY0" fmla="*/ 0 h 43569"/>
                <a:gd name="connsiteX1" fmla="*/ 37790 w 37790"/>
                <a:gd name="connsiteY1" fmla="*/ 40124 h 43569"/>
                <a:gd name="connsiteX2" fmla="*/ 33789 w 37790"/>
                <a:gd name="connsiteY2" fmla="*/ 43570 h 43569"/>
                <a:gd name="connsiteX3" fmla="*/ 0 w 37790"/>
                <a:gd name="connsiteY3" fmla="*/ 4557 h 43569"/>
                <a:gd name="connsiteX4" fmla="*/ 4890 w 37790"/>
                <a:gd name="connsiteY4" fmla="*/ 0 h 4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90" h="43569">
                  <a:moveTo>
                    <a:pt x="4890" y="0"/>
                  </a:moveTo>
                  <a:cubicBezTo>
                    <a:pt x="24564" y="5891"/>
                    <a:pt x="33789" y="20785"/>
                    <a:pt x="37790" y="40124"/>
                  </a:cubicBezTo>
                  <a:cubicBezTo>
                    <a:pt x="36456" y="41236"/>
                    <a:pt x="35123" y="42458"/>
                    <a:pt x="33789" y="43570"/>
                  </a:cubicBezTo>
                  <a:cubicBezTo>
                    <a:pt x="22563" y="30566"/>
                    <a:pt x="11226" y="17561"/>
                    <a:pt x="0" y="4557"/>
                  </a:cubicBezTo>
                  <a:cubicBezTo>
                    <a:pt x="1667" y="3001"/>
                    <a:pt x="3223" y="1445"/>
                    <a:pt x="4890" y="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0D78AB2-8463-21A5-0F12-756FA345D462}"/>
                </a:ext>
              </a:extLst>
            </p:cNvPr>
            <p:cNvSpPr/>
            <p:nvPr/>
          </p:nvSpPr>
          <p:spPr>
            <a:xfrm>
              <a:off x="1578457" y="1624248"/>
              <a:ext cx="27342" cy="42259"/>
            </a:xfrm>
            <a:custGeom>
              <a:avLst/>
              <a:gdLst>
                <a:gd name="connsiteX0" fmla="*/ 0 w 27342"/>
                <a:gd name="connsiteY0" fmla="*/ 41680 h 42259"/>
                <a:gd name="connsiteX1" fmla="*/ 27342 w 27342"/>
                <a:gd name="connsiteY1" fmla="*/ 0 h 42259"/>
                <a:gd name="connsiteX2" fmla="*/ 0 w 27342"/>
                <a:gd name="connsiteY2" fmla="*/ 41680 h 4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42" h="42259">
                  <a:moveTo>
                    <a:pt x="0" y="41680"/>
                  </a:moveTo>
                  <a:cubicBezTo>
                    <a:pt x="10670" y="25453"/>
                    <a:pt x="19895" y="11337"/>
                    <a:pt x="27342" y="0"/>
                  </a:cubicBezTo>
                  <a:cubicBezTo>
                    <a:pt x="27231" y="43347"/>
                    <a:pt x="27009" y="43570"/>
                    <a:pt x="0" y="4168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F87DD56-6B55-B6CA-14F7-D0DFAD77D635}"/>
                </a:ext>
              </a:extLst>
            </p:cNvPr>
            <p:cNvSpPr/>
            <p:nvPr/>
          </p:nvSpPr>
          <p:spPr>
            <a:xfrm>
              <a:off x="1475868" y="1365386"/>
              <a:ext cx="22165" cy="36789"/>
            </a:xfrm>
            <a:custGeom>
              <a:avLst/>
              <a:gdLst>
                <a:gd name="connsiteX0" fmla="*/ 15894 w 22165"/>
                <a:gd name="connsiteY0" fmla="*/ 36790 h 36789"/>
                <a:gd name="connsiteX1" fmla="*/ 0 w 22165"/>
                <a:gd name="connsiteY1" fmla="*/ 0 h 36789"/>
                <a:gd name="connsiteX2" fmla="*/ 21674 w 22165"/>
                <a:gd name="connsiteY2" fmla="*/ 34567 h 36789"/>
                <a:gd name="connsiteX3" fmla="*/ 16005 w 22165"/>
                <a:gd name="connsiteY3" fmla="*/ 36790 h 3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" h="36789">
                  <a:moveTo>
                    <a:pt x="15894" y="36790"/>
                  </a:moveTo>
                  <a:cubicBezTo>
                    <a:pt x="10559" y="24564"/>
                    <a:pt x="5224" y="12226"/>
                    <a:pt x="0" y="0"/>
                  </a:cubicBezTo>
                  <a:cubicBezTo>
                    <a:pt x="22341" y="4335"/>
                    <a:pt x="23230" y="18895"/>
                    <a:pt x="21674" y="34567"/>
                  </a:cubicBezTo>
                  <a:cubicBezTo>
                    <a:pt x="19784" y="35345"/>
                    <a:pt x="17895" y="36012"/>
                    <a:pt x="16005" y="3679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6891712D-A962-32E6-A5F4-78978FE22525}"/>
              </a:ext>
            </a:extLst>
          </p:cNvPr>
          <p:cNvSpPr/>
          <p:nvPr/>
        </p:nvSpPr>
        <p:spPr>
          <a:xfrm>
            <a:off x="3062782" y="2277680"/>
            <a:ext cx="391183" cy="494171"/>
          </a:xfrm>
          <a:custGeom>
            <a:avLst/>
            <a:gdLst>
              <a:gd name="connsiteX0" fmla="*/ 602 w 391183"/>
              <a:gd name="connsiteY0" fmla="*/ 308214 h 494171"/>
              <a:gd name="connsiteX1" fmla="*/ 93522 w 391183"/>
              <a:gd name="connsiteY1" fmla="*/ 91143 h 494171"/>
              <a:gd name="connsiteX2" fmla="*/ 182995 w 391183"/>
              <a:gd name="connsiteY2" fmla="*/ 4560 h 494171"/>
              <a:gd name="connsiteX3" fmla="*/ 206225 w 391183"/>
              <a:gd name="connsiteY3" fmla="*/ 1892 h 494171"/>
              <a:gd name="connsiteX4" fmla="*/ 383727 w 391183"/>
              <a:gd name="connsiteY4" fmla="*/ 243526 h 494171"/>
              <a:gd name="connsiteX5" fmla="*/ 240347 w 391183"/>
              <a:gd name="connsiteY5" fmla="*/ 488828 h 494171"/>
              <a:gd name="connsiteX6" fmla="*/ 491 w 391183"/>
              <a:gd name="connsiteY6" fmla="*/ 308214 h 494171"/>
              <a:gd name="connsiteX7" fmla="*/ 218562 w 391183"/>
              <a:gd name="connsiteY7" fmla="*/ 407024 h 494171"/>
              <a:gd name="connsiteX8" fmla="*/ 304812 w 391183"/>
              <a:gd name="connsiteY8" fmla="*/ 320996 h 494171"/>
              <a:gd name="connsiteX9" fmla="*/ 287029 w 391183"/>
              <a:gd name="connsiteY9" fmla="*/ 298655 h 494171"/>
              <a:gd name="connsiteX10" fmla="*/ 266133 w 391183"/>
              <a:gd name="connsiteY10" fmla="*/ 319773 h 494171"/>
              <a:gd name="connsiteX11" fmla="*/ 217451 w 391183"/>
              <a:gd name="connsiteY11" fmla="*/ 368567 h 494171"/>
              <a:gd name="connsiteX12" fmla="*/ 195555 w 391183"/>
              <a:gd name="connsiteY12" fmla="*/ 389240 h 494171"/>
              <a:gd name="connsiteX13" fmla="*/ 218673 w 391183"/>
              <a:gd name="connsiteY13" fmla="*/ 407135 h 49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1183" h="494171">
                <a:moveTo>
                  <a:pt x="602" y="308214"/>
                </a:moveTo>
                <a:cubicBezTo>
                  <a:pt x="7605" y="209960"/>
                  <a:pt x="44617" y="147273"/>
                  <a:pt x="93522" y="91143"/>
                </a:cubicBezTo>
                <a:cubicBezTo>
                  <a:pt x="120753" y="59911"/>
                  <a:pt x="152318" y="32458"/>
                  <a:pt x="182995" y="4560"/>
                </a:cubicBezTo>
                <a:cubicBezTo>
                  <a:pt x="187885" y="114"/>
                  <a:pt x="201668" y="-1665"/>
                  <a:pt x="206225" y="1892"/>
                </a:cubicBezTo>
                <a:cubicBezTo>
                  <a:pt x="287585" y="66024"/>
                  <a:pt x="356607" y="140715"/>
                  <a:pt x="383727" y="243526"/>
                </a:cubicBezTo>
                <a:cubicBezTo>
                  <a:pt x="415626" y="364121"/>
                  <a:pt x="340935" y="464043"/>
                  <a:pt x="240347" y="488828"/>
                </a:cubicBezTo>
                <a:cubicBezTo>
                  <a:pt x="116529" y="519283"/>
                  <a:pt x="-8845" y="414249"/>
                  <a:pt x="491" y="308214"/>
                </a:cubicBezTo>
                <a:close/>
                <a:moveTo>
                  <a:pt x="218562" y="407024"/>
                </a:moveTo>
                <a:cubicBezTo>
                  <a:pt x="263355" y="407135"/>
                  <a:pt x="305146" y="364455"/>
                  <a:pt x="304812" y="320996"/>
                </a:cubicBezTo>
                <a:cubicBezTo>
                  <a:pt x="304701" y="308214"/>
                  <a:pt x="300367" y="299433"/>
                  <a:pt x="287029" y="298655"/>
                </a:cubicBezTo>
                <a:cubicBezTo>
                  <a:pt x="272913" y="297766"/>
                  <a:pt x="265689" y="306213"/>
                  <a:pt x="266133" y="319773"/>
                </a:cubicBezTo>
                <a:cubicBezTo>
                  <a:pt x="266689" y="342558"/>
                  <a:pt x="242014" y="368789"/>
                  <a:pt x="217451" y="368567"/>
                </a:cubicBezTo>
                <a:cubicBezTo>
                  <a:pt x="204335" y="368456"/>
                  <a:pt x="194554" y="375569"/>
                  <a:pt x="195555" y="389240"/>
                </a:cubicBezTo>
                <a:cubicBezTo>
                  <a:pt x="196555" y="402467"/>
                  <a:pt x="206003" y="408913"/>
                  <a:pt x="218673" y="407135"/>
                </a:cubicBezTo>
                <a:close/>
              </a:path>
            </a:pathLst>
          </a:custGeom>
          <a:solidFill>
            <a:srgbClr val="F5CE2C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E17A7E1-C3CE-C61A-2968-7D2224CEF1B7}"/>
              </a:ext>
            </a:extLst>
          </p:cNvPr>
          <p:cNvSpPr/>
          <p:nvPr/>
        </p:nvSpPr>
        <p:spPr>
          <a:xfrm>
            <a:off x="1287909" y="3409950"/>
            <a:ext cx="398903" cy="420393"/>
          </a:xfrm>
          <a:custGeom>
            <a:avLst/>
            <a:gdLst>
              <a:gd name="connsiteX0" fmla="*/ 203408 w 398903"/>
              <a:gd name="connsiteY0" fmla="*/ 381337 h 420393"/>
              <a:gd name="connsiteX1" fmla="*/ 171398 w 398903"/>
              <a:gd name="connsiteY1" fmla="*/ 377447 h 420393"/>
              <a:gd name="connsiteX2" fmla="*/ 154837 w 398903"/>
              <a:gd name="connsiteY2" fmla="*/ 393229 h 420393"/>
              <a:gd name="connsiteX3" fmla="*/ 138832 w 398903"/>
              <a:gd name="connsiteY3" fmla="*/ 392896 h 420393"/>
              <a:gd name="connsiteX4" fmla="*/ 141833 w 398903"/>
              <a:gd name="connsiteY4" fmla="*/ 378780 h 420393"/>
              <a:gd name="connsiteX5" fmla="*/ 152169 w 398903"/>
              <a:gd name="connsiteY5" fmla="*/ 368221 h 420393"/>
              <a:gd name="connsiteX6" fmla="*/ 143833 w 398903"/>
              <a:gd name="connsiteY6" fmla="*/ 334321 h 420393"/>
              <a:gd name="connsiteX7" fmla="*/ 108044 w 398903"/>
              <a:gd name="connsiteY7" fmla="*/ 373779 h 420393"/>
              <a:gd name="connsiteX8" fmla="*/ 125494 w 398903"/>
              <a:gd name="connsiteY8" fmla="*/ 321651 h 420393"/>
              <a:gd name="connsiteX9" fmla="*/ 110267 w 398903"/>
              <a:gd name="connsiteY9" fmla="*/ 307201 h 420393"/>
              <a:gd name="connsiteX10" fmla="*/ 91261 w 398903"/>
              <a:gd name="connsiteY10" fmla="*/ 331098 h 420393"/>
              <a:gd name="connsiteX11" fmla="*/ 74255 w 398903"/>
              <a:gd name="connsiteY11" fmla="*/ 338767 h 420393"/>
              <a:gd name="connsiteX12" fmla="*/ 76811 w 398903"/>
              <a:gd name="connsiteY12" fmla="*/ 318761 h 420393"/>
              <a:gd name="connsiteX13" fmla="*/ 94706 w 398903"/>
              <a:gd name="connsiteY13" fmla="*/ 294086 h 420393"/>
              <a:gd name="connsiteX14" fmla="*/ 76367 w 398903"/>
              <a:gd name="connsiteY14" fmla="*/ 280304 h 420393"/>
              <a:gd name="connsiteX15" fmla="*/ 49914 w 398903"/>
              <a:gd name="connsiteY15" fmla="*/ 302533 h 420393"/>
              <a:gd name="connsiteX16" fmla="*/ 31686 w 398903"/>
              <a:gd name="connsiteY16" fmla="*/ 303867 h 420393"/>
              <a:gd name="connsiteX17" fmla="*/ 37354 w 398903"/>
              <a:gd name="connsiteY17" fmla="*/ 288084 h 420393"/>
              <a:gd name="connsiteX18" fmla="*/ 61918 w 398903"/>
              <a:gd name="connsiteY18" fmla="*/ 268744 h 420393"/>
              <a:gd name="connsiteX19" fmla="*/ 35576 w 398903"/>
              <a:gd name="connsiteY19" fmla="*/ 245737 h 420393"/>
              <a:gd name="connsiteX20" fmla="*/ 16125 w 398903"/>
              <a:gd name="connsiteY20" fmla="*/ 265855 h 420393"/>
              <a:gd name="connsiteX21" fmla="*/ 2009 w 398903"/>
              <a:gd name="connsiteY21" fmla="*/ 269634 h 420393"/>
              <a:gd name="connsiteX22" fmla="*/ 898 w 398903"/>
              <a:gd name="connsiteY22" fmla="*/ 253628 h 420393"/>
              <a:gd name="connsiteX23" fmla="*/ 25461 w 398903"/>
              <a:gd name="connsiteY23" fmla="*/ 221840 h 420393"/>
              <a:gd name="connsiteX24" fmla="*/ 39911 w 398903"/>
              <a:gd name="connsiteY24" fmla="*/ 223396 h 420393"/>
              <a:gd name="connsiteX25" fmla="*/ 127606 w 398903"/>
              <a:gd name="connsiteY25" fmla="*/ 292085 h 420393"/>
              <a:gd name="connsiteX26" fmla="*/ 213745 w 398903"/>
              <a:gd name="connsiteY26" fmla="*/ 204168 h 420393"/>
              <a:gd name="connsiteX27" fmla="*/ 294660 w 398903"/>
              <a:gd name="connsiteY27" fmla="*/ 107247 h 420393"/>
              <a:gd name="connsiteX28" fmla="*/ 355680 w 398903"/>
              <a:gd name="connsiteY28" fmla="*/ 32112 h 420393"/>
              <a:gd name="connsiteX29" fmla="*/ 343120 w 398903"/>
              <a:gd name="connsiteY29" fmla="*/ 5548 h 420393"/>
              <a:gd name="connsiteX30" fmla="*/ 369018 w 398903"/>
              <a:gd name="connsiteY30" fmla="*/ 10549 h 420393"/>
              <a:gd name="connsiteX31" fmla="*/ 397360 w 398903"/>
              <a:gd name="connsiteY31" fmla="*/ 36780 h 420393"/>
              <a:gd name="connsiteX32" fmla="*/ 397916 w 398903"/>
              <a:gd name="connsiteY32" fmla="*/ 55786 h 420393"/>
              <a:gd name="connsiteX33" fmla="*/ 381688 w 398903"/>
              <a:gd name="connsiteY33" fmla="*/ 47895 h 420393"/>
              <a:gd name="connsiteX34" fmla="*/ 374686 w 398903"/>
              <a:gd name="connsiteY34" fmla="*/ 42337 h 420393"/>
              <a:gd name="connsiteX35" fmla="*/ 347011 w 398903"/>
              <a:gd name="connsiteY35" fmla="*/ 74348 h 420393"/>
              <a:gd name="connsiteX36" fmla="*/ 260983 w 398903"/>
              <a:gd name="connsiteY36" fmla="*/ 173602 h 420393"/>
              <a:gd name="connsiteX37" fmla="*/ 242421 w 398903"/>
              <a:gd name="connsiteY37" fmla="*/ 198499 h 420393"/>
              <a:gd name="connsiteX38" fmla="*/ 169842 w 398903"/>
              <a:gd name="connsiteY38" fmla="*/ 277414 h 420393"/>
              <a:gd name="connsiteX39" fmla="*/ 136609 w 398903"/>
              <a:gd name="connsiteY39" fmla="*/ 303422 h 420393"/>
              <a:gd name="connsiteX40" fmla="*/ 201074 w 398903"/>
              <a:gd name="connsiteY40" fmla="*/ 350882 h 420393"/>
              <a:gd name="connsiteX41" fmla="*/ 231751 w 398903"/>
              <a:gd name="connsiteY41" fmla="*/ 382670 h 420393"/>
              <a:gd name="connsiteX42" fmla="*/ 234863 w 398903"/>
              <a:gd name="connsiteY42" fmla="*/ 395452 h 420393"/>
              <a:gd name="connsiteX43" fmla="*/ 222192 w 398903"/>
              <a:gd name="connsiteY43" fmla="*/ 399787 h 420393"/>
              <a:gd name="connsiteX44" fmla="*/ 207521 w 398903"/>
              <a:gd name="connsiteY44" fmla="*/ 404789 h 420393"/>
              <a:gd name="connsiteX45" fmla="*/ 189848 w 398903"/>
              <a:gd name="connsiteY45" fmla="*/ 419238 h 420393"/>
              <a:gd name="connsiteX46" fmla="*/ 174065 w 398903"/>
              <a:gd name="connsiteY46" fmla="*/ 419794 h 420393"/>
              <a:gd name="connsiteX47" fmla="*/ 177844 w 398903"/>
              <a:gd name="connsiteY47" fmla="*/ 405567 h 420393"/>
              <a:gd name="connsiteX48" fmla="*/ 203631 w 398903"/>
              <a:gd name="connsiteY48" fmla="*/ 381448 h 4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98903" h="420393">
                <a:moveTo>
                  <a:pt x="203408" y="381337"/>
                </a:moveTo>
                <a:cubicBezTo>
                  <a:pt x="186847" y="359663"/>
                  <a:pt x="186958" y="359774"/>
                  <a:pt x="171398" y="377447"/>
                </a:cubicBezTo>
                <a:cubicBezTo>
                  <a:pt x="166396" y="383226"/>
                  <a:pt x="161283" y="389562"/>
                  <a:pt x="154837" y="393229"/>
                </a:cubicBezTo>
                <a:cubicBezTo>
                  <a:pt x="150836" y="395452"/>
                  <a:pt x="144278" y="393229"/>
                  <a:pt x="138832" y="392896"/>
                </a:cubicBezTo>
                <a:cubicBezTo>
                  <a:pt x="139721" y="388117"/>
                  <a:pt x="139610" y="382782"/>
                  <a:pt x="141833" y="378780"/>
                </a:cubicBezTo>
                <a:cubicBezTo>
                  <a:pt x="144056" y="374668"/>
                  <a:pt x="148724" y="371778"/>
                  <a:pt x="152169" y="368221"/>
                </a:cubicBezTo>
                <a:cubicBezTo>
                  <a:pt x="171509" y="348437"/>
                  <a:pt x="171287" y="346992"/>
                  <a:pt x="143833" y="334321"/>
                </a:cubicBezTo>
                <a:cubicBezTo>
                  <a:pt x="133163" y="346103"/>
                  <a:pt x="121937" y="358440"/>
                  <a:pt x="108044" y="373779"/>
                </a:cubicBezTo>
                <a:cubicBezTo>
                  <a:pt x="92706" y="346103"/>
                  <a:pt x="121493" y="339101"/>
                  <a:pt x="125494" y="321651"/>
                </a:cubicBezTo>
                <a:cubicBezTo>
                  <a:pt x="121493" y="317760"/>
                  <a:pt x="116380" y="312981"/>
                  <a:pt x="110267" y="307201"/>
                </a:cubicBezTo>
                <a:cubicBezTo>
                  <a:pt x="103487" y="315982"/>
                  <a:pt x="98263" y="324540"/>
                  <a:pt x="91261" y="331098"/>
                </a:cubicBezTo>
                <a:cubicBezTo>
                  <a:pt x="87037" y="335099"/>
                  <a:pt x="80035" y="336322"/>
                  <a:pt x="74255" y="338767"/>
                </a:cubicBezTo>
                <a:cubicBezTo>
                  <a:pt x="74922" y="332098"/>
                  <a:pt x="73922" y="324429"/>
                  <a:pt x="76811" y="318761"/>
                </a:cubicBezTo>
                <a:cubicBezTo>
                  <a:pt x="81146" y="310202"/>
                  <a:pt x="88037" y="302867"/>
                  <a:pt x="94706" y="294086"/>
                </a:cubicBezTo>
                <a:cubicBezTo>
                  <a:pt x="88260" y="289196"/>
                  <a:pt x="82702" y="285083"/>
                  <a:pt x="76367" y="280304"/>
                </a:cubicBezTo>
                <a:cubicBezTo>
                  <a:pt x="67364" y="288084"/>
                  <a:pt x="59472" y="296642"/>
                  <a:pt x="49914" y="302533"/>
                </a:cubicBezTo>
                <a:cubicBezTo>
                  <a:pt x="45135" y="305534"/>
                  <a:pt x="35020" y="306757"/>
                  <a:pt x="31686" y="303867"/>
                </a:cubicBezTo>
                <a:cubicBezTo>
                  <a:pt x="23683" y="296976"/>
                  <a:pt x="31019" y="292308"/>
                  <a:pt x="37354" y="288084"/>
                </a:cubicBezTo>
                <a:cubicBezTo>
                  <a:pt x="45468" y="282638"/>
                  <a:pt x="52804" y="275969"/>
                  <a:pt x="61918" y="268744"/>
                </a:cubicBezTo>
                <a:cubicBezTo>
                  <a:pt x="50803" y="259075"/>
                  <a:pt x="43578" y="252739"/>
                  <a:pt x="35576" y="245737"/>
                </a:cubicBezTo>
                <a:cubicBezTo>
                  <a:pt x="28907" y="252850"/>
                  <a:pt x="23127" y="260186"/>
                  <a:pt x="16125" y="265855"/>
                </a:cubicBezTo>
                <a:cubicBezTo>
                  <a:pt x="12679" y="268633"/>
                  <a:pt x="6789" y="268522"/>
                  <a:pt x="2009" y="269634"/>
                </a:cubicBezTo>
                <a:cubicBezTo>
                  <a:pt x="1454" y="264187"/>
                  <a:pt x="-1436" y="257296"/>
                  <a:pt x="898" y="253628"/>
                </a:cubicBezTo>
                <a:cubicBezTo>
                  <a:pt x="7900" y="242180"/>
                  <a:pt x="16236" y="231510"/>
                  <a:pt x="25461" y="221840"/>
                </a:cubicBezTo>
                <a:cubicBezTo>
                  <a:pt x="27573" y="219617"/>
                  <a:pt x="36465" y="220729"/>
                  <a:pt x="39911" y="223396"/>
                </a:cubicBezTo>
                <a:cubicBezTo>
                  <a:pt x="68587" y="245181"/>
                  <a:pt x="96707" y="267744"/>
                  <a:pt x="127606" y="292085"/>
                </a:cubicBezTo>
                <a:cubicBezTo>
                  <a:pt x="156282" y="263076"/>
                  <a:pt x="186180" y="234733"/>
                  <a:pt x="213745" y="204168"/>
                </a:cubicBezTo>
                <a:cubicBezTo>
                  <a:pt x="241976" y="172935"/>
                  <a:pt x="267874" y="139702"/>
                  <a:pt x="294660" y="107247"/>
                </a:cubicBezTo>
                <a:cubicBezTo>
                  <a:pt x="316112" y="81128"/>
                  <a:pt x="337230" y="54786"/>
                  <a:pt x="355680" y="32112"/>
                </a:cubicBezTo>
                <a:cubicBezTo>
                  <a:pt x="350234" y="21219"/>
                  <a:pt x="340564" y="9215"/>
                  <a:pt x="343120" y="5548"/>
                </a:cubicBezTo>
                <a:cubicBezTo>
                  <a:pt x="352123" y="-7568"/>
                  <a:pt x="361682" y="6103"/>
                  <a:pt x="369018" y="10549"/>
                </a:cubicBezTo>
                <a:cubicBezTo>
                  <a:pt x="379910" y="17107"/>
                  <a:pt x="389469" y="26777"/>
                  <a:pt x="397360" y="36780"/>
                </a:cubicBezTo>
                <a:cubicBezTo>
                  <a:pt x="400472" y="40781"/>
                  <a:pt x="397916" y="49340"/>
                  <a:pt x="397916" y="55786"/>
                </a:cubicBezTo>
                <a:cubicBezTo>
                  <a:pt x="392470" y="53119"/>
                  <a:pt x="387024" y="50673"/>
                  <a:pt x="381688" y="47895"/>
                </a:cubicBezTo>
                <a:cubicBezTo>
                  <a:pt x="379799" y="46894"/>
                  <a:pt x="378354" y="45338"/>
                  <a:pt x="374686" y="42337"/>
                </a:cubicBezTo>
                <a:cubicBezTo>
                  <a:pt x="365239" y="53230"/>
                  <a:pt x="356125" y="63789"/>
                  <a:pt x="347011" y="74348"/>
                </a:cubicBezTo>
                <a:cubicBezTo>
                  <a:pt x="318335" y="107470"/>
                  <a:pt x="289547" y="140369"/>
                  <a:pt x="260983" y="173602"/>
                </a:cubicBezTo>
                <a:cubicBezTo>
                  <a:pt x="254203" y="181494"/>
                  <a:pt x="247311" y="189496"/>
                  <a:pt x="242421" y="198499"/>
                </a:cubicBezTo>
                <a:cubicBezTo>
                  <a:pt x="224971" y="231066"/>
                  <a:pt x="200852" y="257074"/>
                  <a:pt x="169842" y="277414"/>
                </a:cubicBezTo>
                <a:cubicBezTo>
                  <a:pt x="158505" y="284861"/>
                  <a:pt x="148390" y="294086"/>
                  <a:pt x="136609" y="303422"/>
                </a:cubicBezTo>
                <a:cubicBezTo>
                  <a:pt x="161728" y="321873"/>
                  <a:pt x="182068" y="335544"/>
                  <a:pt x="201074" y="350882"/>
                </a:cubicBezTo>
                <a:cubicBezTo>
                  <a:pt x="212411" y="360108"/>
                  <a:pt x="222081" y="371556"/>
                  <a:pt x="231751" y="382670"/>
                </a:cubicBezTo>
                <a:cubicBezTo>
                  <a:pt x="234418" y="385783"/>
                  <a:pt x="236530" y="392674"/>
                  <a:pt x="234863" y="395452"/>
                </a:cubicBezTo>
                <a:cubicBezTo>
                  <a:pt x="233196" y="398342"/>
                  <a:pt x="226638" y="398342"/>
                  <a:pt x="222192" y="399787"/>
                </a:cubicBezTo>
                <a:cubicBezTo>
                  <a:pt x="217302" y="401343"/>
                  <a:pt x="211744" y="402121"/>
                  <a:pt x="207521" y="404789"/>
                </a:cubicBezTo>
                <a:cubicBezTo>
                  <a:pt x="201185" y="409012"/>
                  <a:pt x="196406" y="415681"/>
                  <a:pt x="189848" y="419238"/>
                </a:cubicBezTo>
                <a:cubicBezTo>
                  <a:pt x="185625" y="421461"/>
                  <a:pt x="179400" y="419794"/>
                  <a:pt x="174065" y="419794"/>
                </a:cubicBezTo>
                <a:cubicBezTo>
                  <a:pt x="175288" y="415014"/>
                  <a:pt x="174955" y="408790"/>
                  <a:pt x="177844" y="405567"/>
                </a:cubicBezTo>
                <a:cubicBezTo>
                  <a:pt x="185514" y="397008"/>
                  <a:pt x="194516" y="389784"/>
                  <a:pt x="203631" y="381448"/>
                </a:cubicBezTo>
                <a:close/>
              </a:path>
            </a:pathLst>
          </a:custGeom>
          <a:solidFill>
            <a:srgbClr val="F5CE2C"/>
          </a:solidFill>
          <a:ln w="1110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0" name="Graphic 6">
            <a:extLst>
              <a:ext uri="{FF2B5EF4-FFF2-40B4-BE49-F238E27FC236}">
                <a16:creationId xmlns:a16="http://schemas.microsoft.com/office/drawing/2014/main" id="{93779B63-B666-A62D-72C8-AB053C62F809}"/>
              </a:ext>
            </a:extLst>
          </p:cNvPr>
          <p:cNvGrpSpPr/>
          <p:nvPr/>
        </p:nvGrpSpPr>
        <p:grpSpPr>
          <a:xfrm>
            <a:off x="2979135" y="4283336"/>
            <a:ext cx="512722" cy="470708"/>
            <a:chOff x="2979135" y="4283336"/>
            <a:chExt cx="512722" cy="470708"/>
          </a:xfrm>
          <a:solidFill>
            <a:srgbClr val="F5CE2C"/>
          </a:solidFill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B2D7025-330C-B792-F231-C3764BD0D71D}"/>
                </a:ext>
              </a:extLst>
            </p:cNvPr>
            <p:cNvSpPr/>
            <p:nvPr/>
          </p:nvSpPr>
          <p:spPr>
            <a:xfrm>
              <a:off x="2979135" y="4342466"/>
              <a:ext cx="512722" cy="411578"/>
            </a:xfrm>
            <a:custGeom>
              <a:avLst/>
              <a:gdLst>
                <a:gd name="connsiteX0" fmla="*/ 0 w 512722"/>
                <a:gd name="connsiteY0" fmla="*/ 411356 h 411578"/>
                <a:gd name="connsiteX1" fmla="*/ 0 w 512722"/>
                <a:gd name="connsiteY1" fmla="*/ 124707 h 411578"/>
                <a:gd name="connsiteX2" fmla="*/ 59797 w 512722"/>
                <a:gd name="connsiteY2" fmla="*/ 124707 h 411578"/>
                <a:gd name="connsiteX3" fmla="*/ 60575 w 512722"/>
                <a:gd name="connsiteY3" fmla="*/ 105701 h 411578"/>
                <a:gd name="connsiteX4" fmla="*/ 72246 w 512722"/>
                <a:gd name="connsiteY4" fmla="*/ 84583 h 411578"/>
                <a:gd name="connsiteX5" fmla="*/ 86361 w 512722"/>
                <a:gd name="connsiteY5" fmla="*/ 68356 h 411578"/>
                <a:gd name="connsiteX6" fmla="*/ 98032 w 512722"/>
                <a:gd name="connsiteY6" fmla="*/ 60575 h 411578"/>
                <a:gd name="connsiteX7" fmla="*/ 271644 w 512722"/>
                <a:gd name="connsiteY7" fmla="*/ 60687 h 411578"/>
                <a:gd name="connsiteX8" fmla="*/ 286204 w 512722"/>
                <a:gd name="connsiteY8" fmla="*/ 72024 h 411578"/>
                <a:gd name="connsiteX9" fmla="*/ 305433 w 512722"/>
                <a:gd name="connsiteY9" fmla="*/ 93697 h 411578"/>
                <a:gd name="connsiteX10" fmla="*/ 163942 w 512722"/>
                <a:gd name="connsiteY10" fmla="*/ 92363 h 411578"/>
                <a:gd name="connsiteX11" fmla="*/ 99366 w 512722"/>
                <a:gd name="connsiteY11" fmla="*/ 61354 h 411578"/>
                <a:gd name="connsiteX12" fmla="*/ 108257 w 512722"/>
                <a:gd name="connsiteY12" fmla="*/ 78803 h 411578"/>
                <a:gd name="connsiteX13" fmla="*/ 134933 w 512722"/>
                <a:gd name="connsiteY13" fmla="*/ 119817 h 411578"/>
                <a:gd name="connsiteX14" fmla="*/ 141046 w 512722"/>
                <a:gd name="connsiteY14" fmla="*/ 128598 h 411578"/>
                <a:gd name="connsiteX15" fmla="*/ 147270 w 512722"/>
                <a:gd name="connsiteY15" fmla="*/ 119706 h 411578"/>
                <a:gd name="connsiteX16" fmla="*/ 148826 w 512722"/>
                <a:gd name="connsiteY16" fmla="*/ 104812 h 411578"/>
                <a:gd name="connsiteX17" fmla="*/ 309545 w 512722"/>
                <a:gd name="connsiteY17" fmla="*/ 104812 h 411578"/>
                <a:gd name="connsiteX18" fmla="*/ 337777 w 512722"/>
                <a:gd name="connsiteY18" fmla="*/ 124819 h 411578"/>
                <a:gd name="connsiteX19" fmla="*/ 370343 w 512722"/>
                <a:gd name="connsiteY19" fmla="*/ 124819 h 411578"/>
                <a:gd name="connsiteX20" fmla="*/ 386681 w 512722"/>
                <a:gd name="connsiteY20" fmla="*/ 107813 h 411578"/>
                <a:gd name="connsiteX21" fmla="*/ 386459 w 512722"/>
                <a:gd name="connsiteY21" fmla="*/ 0 h 411578"/>
                <a:gd name="connsiteX22" fmla="*/ 448702 w 512722"/>
                <a:gd name="connsiteY22" fmla="*/ 0 h 411578"/>
                <a:gd name="connsiteX23" fmla="*/ 448702 w 512722"/>
                <a:gd name="connsiteY23" fmla="*/ 124819 h 411578"/>
                <a:gd name="connsiteX24" fmla="*/ 512722 w 512722"/>
                <a:gd name="connsiteY24" fmla="*/ 124819 h 411578"/>
                <a:gd name="connsiteX25" fmla="*/ 512722 w 512722"/>
                <a:gd name="connsiteY25" fmla="*/ 411578 h 411578"/>
                <a:gd name="connsiteX26" fmla="*/ 222 w 512722"/>
                <a:gd name="connsiteY26" fmla="*/ 411578 h 411578"/>
                <a:gd name="connsiteX27" fmla="*/ 219960 w 512722"/>
                <a:gd name="connsiteY27" fmla="*/ 314658 h 411578"/>
                <a:gd name="connsiteX28" fmla="*/ 223517 w 512722"/>
                <a:gd name="connsiteY28" fmla="*/ 313658 h 411578"/>
                <a:gd name="connsiteX29" fmla="*/ 223517 w 512722"/>
                <a:gd name="connsiteY29" fmla="*/ 267643 h 411578"/>
                <a:gd name="connsiteX30" fmla="*/ 197620 w 512722"/>
                <a:gd name="connsiteY30" fmla="*/ 248081 h 411578"/>
                <a:gd name="connsiteX31" fmla="*/ 155495 w 512722"/>
                <a:gd name="connsiteY31" fmla="*/ 248970 h 411578"/>
                <a:gd name="connsiteX32" fmla="*/ 103812 w 512722"/>
                <a:gd name="connsiteY32" fmla="*/ 231187 h 411578"/>
                <a:gd name="connsiteX33" fmla="*/ 79359 w 512722"/>
                <a:gd name="connsiteY33" fmla="*/ 245524 h 411578"/>
                <a:gd name="connsiteX34" fmla="*/ 77247 w 512722"/>
                <a:gd name="connsiteY34" fmla="*/ 271867 h 411578"/>
                <a:gd name="connsiteX35" fmla="*/ 123373 w 512722"/>
                <a:gd name="connsiteY35" fmla="*/ 342000 h 411578"/>
                <a:gd name="connsiteX36" fmla="*/ 150716 w 512722"/>
                <a:gd name="connsiteY36" fmla="*/ 306655 h 411578"/>
                <a:gd name="connsiteX37" fmla="*/ 199287 w 512722"/>
                <a:gd name="connsiteY37" fmla="*/ 315770 h 411578"/>
                <a:gd name="connsiteX38" fmla="*/ 192618 w 512722"/>
                <a:gd name="connsiteY38" fmla="*/ 340333 h 411578"/>
                <a:gd name="connsiteX39" fmla="*/ 215515 w 512722"/>
                <a:gd name="connsiteY39" fmla="*/ 325551 h 411578"/>
                <a:gd name="connsiteX40" fmla="*/ 215626 w 512722"/>
                <a:gd name="connsiteY40" fmla="*/ 291762 h 411578"/>
                <a:gd name="connsiteX41" fmla="*/ 217071 w 512722"/>
                <a:gd name="connsiteY41" fmla="*/ 291762 h 411578"/>
                <a:gd name="connsiteX42" fmla="*/ 220072 w 512722"/>
                <a:gd name="connsiteY42" fmla="*/ 314658 h 411578"/>
                <a:gd name="connsiteX43" fmla="*/ 404687 w 512722"/>
                <a:gd name="connsiteY43" fmla="*/ 125152 h 411578"/>
                <a:gd name="connsiteX44" fmla="*/ 432919 w 512722"/>
                <a:gd name="connsiteY44" fmla="*/ 110480 h 411578"/>
                <a:gd name="connsiteX45" fmla="*/ 419136 w 512722"/>
                <a:gd name="connsiteY45" fmla="*/ 84361 h 411578"/>
                <a:gd name="connsiteX46" fmla="*/ 404798 w 512722"/>
                <a:gd name="connsiteY46" fmla="*/ 125152 h 411578"/>
                <a:gd name="connsiteX47" fmla="*/ 106034 w 512722"/>
                <a:gd name="connsiteY47" fmla="*/ 124596 h 411578"/>
                <a:gd name="connsiteX48" fmla="*/ 106034 w 512722"/>
                <a:gd name="connsiteY48" fmla="*/ 98588 h 411578"/>
                <a:gd name="connsiteX49" fmla="*/ 80804 w 512722"/>
                <a:gd name="connsiteY49" fmla="*/ 98588 h 411578"/>
                <a:gd name="connsiteX50" fmla="*/ 80804 w 512722"/>
                <a:gd name="connsiteY50" fmla="*/ 124596 h 411578"/>
                <a:gd name="connsiteX51" fmla="*/ 106034 w 512722"/>
                <a:gd name="connsiteY51" fmla="*/ 124596 h 411578"/>
                <a:gd name="connsiteX52" fmla="*/ 470598 w 512722"/>
                <a:gd name="connsiteY52" fmla="*/ 354560 h 411578"/>
                <a:gd name="connsiteX53" fmla="*/ 510833 w 512722"/>
                <a:gd name="connsiteY53" fmla="*/ 356449 h 411578"/>
                <a:gd name="connsiteX54" fmla="*/ 470598 w 512722"/>
                <a:gd name="connsiteY54" fmla="*/ 354560 h 411578"/>
                <a:gd name="connsiteX55" fmla="*/ 29787 w 512722"/>
                <a:gd name="connsiteY55" fmla="*/ 362674 h 411578"/>
                <a:gd name="connsiteX56" fmla="*/ 70578 w 512722"/>
                <a:gd name="connsiteY56" fmla="*/ 363896 h 411578"/>
                <a:gd name="connsiteX57" fmla="*/ 52462 w 512722"/>
                <a:gd name="connsiteY57" fmla="*/ 352337 h 411578"/>
                <a:gd name="connsiteX58" fmla="*/ 29787 w 512722"/>
                <a:gd name="connsiteY58" fmla="*/ 362674 h 411578"/>
                <a:gd name="connsiteX59" fmla="*/ 322327 w 512722"/>
                <a:gd name="connsiteY59" fmla="*/ 232965 h 411578"/>
                <a:gd name="connsiteX60" fmla="*/ 299986 w 512722"/>
                <a:gd name="connsiteY60" fmla="*/ 245524 h 411578"/>
                <a:gd name="connsiteX61" fmla="*/ 323550 w 512722"/>
                <a:gd name="connsiteY61" fmla="*/ 264086 h 411578"/>
                <a:gd name="connsiteX62" fmla="*/ 342334 w 512722"/>
                <a:gd name="connsiteY62" fmla="*/ 243968 h 411578"/>
                <a:gd name="connsiteX63" fmla="*/ 322327 w 512722"/>
                <a:gd name="connsiteY63" fmla="*/ 232965 h 411578"/>
                <a:gd name="connsiteX64" fmla="*/ 452703 w 512722"/>
                <a:gd name="connsiteY64" fmla="*/ 244080 h 411578"/>
                <a:gd name="connsiteX65" fmla="*/ 432252 w 512722"/>
                <a:gd name="connsiteY65" fmla="*/ 233521 h 411578"/>
                <a:gd name="connsiteX66" fmla="*/ 411801 w 512722"/>
                <a:gd name="connsiteY66" fmla="*/ 244524 h 411578"/>
                <a:gd name="connsiteX67" fmla="*/ 433030 w 512722"/>
                <a:gd name="connsiteY67" fmla="*/ 264753 h 411578"/>
                <a:gd name="connsiteX68" fmla="*/ 452592 w 512722"/>
                <a:gd name="connsiteY68" fmla="*/ 244191 h 411578"/>
                <a:gd name="connsiteX69" fmla="*/ 404243 w 512722"/>
                <a:gd name="connsiteY69" fmla="*/ 323105 h 411578"/>
                <a:gd name="connsiteX70" fmla="*/ 365452 w 512722"/>
                <a:gd name="connsiteY70" fmla="*/ 321883 h 411578"/>
                <a:gd name="connsiteX71" fmla="*/ 404243 w 512722"/>
                <a:gd name="connsiteY71" fmla="*/ 323105 h 411578"/>
                <a:gd name="connsiteX72" fmla="*/ 282092 w 512722"/>
                <a:gd name="connsiteY72" fmla="*/ 377123 h 411578"/>
                <a:gd name="connsiteX73" fmla="*/ 300653 w 512722"/>
                <a:gd name="connsiteY73" fmla="*/ 359117 h 411578"/>
                <a:gd name="connsiteX74" fmla="*/ 280536 w 512722"/>
                <a:gd name="connsiteY74" fmla="*/ 348113 h 411578"/>
                <a:gd name="connsiteX75" fmla="*/ 257973 w 512722"/>
                <a:gd name="connsiteY75" fmla="*/ 359117 h 411578"/>
                <a:gd name="connsiteX76" fmla="*/ 282092 w 512722"/>
                <a:gd name="connsiteY76" fmla="*/ 377123 h 411578"/>
                <a:gd name="connsiteX77" fmla="*/ 71801 w 512722"/>
                <a:gd name="connsiteY77" fmla="*/ 163609 h 411578"/>
                <a:gd name="connsiteX78" fmla="*/ 54573 w 512722"/>
                <a:gd name="connsiteY78" fmla="*/ 152605 h 411578"/>
                <a:gd name="connsiteX79" fmla="*/ 41013 w 512722"/>
                <a:gd name="connsiteY79" fmla="*/ 162164 h 411578"/>
                <a:gd name="connsiteX80" fmla="*/ 54907 w 512722"/>
                <a:gd name="connsiteY80" fmla="*/ 181615 h 411578"/>
                <a:gd name="connsiteX81" fmla="*/ 71801 w 512722"/>
                <a:gd name="connsiteY81" fmla="*/ 163720 h 411578"/>
                <a:gd name="connsiteX82" fmla="*/ 251749 w 512722"/>
                <a:gd name="connsiteY82" fmla="*/ 164054 h 411578"/>
                <a:gd name="connsiteX83" fmla="*/ 267643 w 512722"/>
                <a:gd name="connsiteY83" fmla="*/ 178392 h 411578"/>
                <a:gd name="connsiteX84" fmla="*/ 287760 w 512722"/>
                <a:gd name="connsiteY84" fmla="*/ 164387 h 411578"/>
                <a:gd name="connsiteX85" fmla="*/ 268976 w 512722"/>
                <a:gd name="connsiteY85" fmla="*/ 152605 h 411578"/>
                <a:gd name="connsiteX86" fmla="*/ 251860 w 512722"/>
                <a:gd name="connsiteY86" fmla="*/ 164054 h 411578"/>
                <a:gd name="connsiteX87" fmla="*/ 178280 w 512722"/>
                <a:gd name="connsiteY87" fmla="*/ 190284 h 411578"/>
                <a:gd name="connsiteX88" fmla="*/ 147270 w 512722"/>
                <a:gd name="connsiteY88" fmla="*/ 190840 h 411578"/>
                <a:gd name="connsiteX89" fmla="*/ 178280 w 512722"/>
                <a:gd name="connsiteY89" fmla="*/ 190284 h 411578"/>
                <a:gd name="connsiteX90" fmla="*/ 394906 w 512722"/>
                <a:gd name="connsiteY90" fmla="*/ 189506 h 411578"/>
                <a:gd name="connsiteX91" fmla="*/ 363341 w 512722"/>
                <a:gd name="connsiteY91" fmla="*/ 191618 h 411578"/>
                <a:gd name="connsiteX92" fmla="*/ 380568 w 512722"/>
                <a:gd name="connsiteY92" fmla="*/ 206512 h 411578"/>
                <a:gd name="connsiteX93" fmla="*/ 394906 w 512722"/>
                <a:gd name="connsiteY93" fmla="*/ 189395 h 411578"/>
                <a:gd name="connsiteX94" fmla="*/ 451258 w 512722"/>
                <a:gd name="connsiteY94" fmla="*/ 163720 h 411578"/>
                <a:gd name="connsiteX95" fmla="*/ 469042 w 512722"/>
                <a:gd name="connsiteY95" fmla="*/ 177614 h 411578"/>
                <a:gd name="connsiteX96" fmla="*/ 484269 w 512722"/>
                <a:gd name="connsiteY96" fmla="*/ 164943 h 411578"/>
                <a:gd name="connsiteX97" fmla="*/ 451147 w 512722"/>
                <a:gd name="connsiteY97" fmla="*/ 163720 h 41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12722" h="411578">
                  <a:moveTo>
                    <a:pt x="0" y="411356"/>
                  </a:moveTo>
                  <a:lnTo>
                    <a:pt x="0" y="124707"/>
                  </a:lnTo>
                  <a:lnTo>
                    <a:pt x="59797" y="124707"/>
                  </a:lnTo>
                  <a:cubicBezTo>
                    <a:pt x="60242" y="116371"/>
                    <a:pt x="61242" y="110925"/>
                    <a:pt x="60575" y="105701"/>
                  </a:cubicBezTo>
                  <a:cubicBezTo>
                    <a:pt x="59242" y="95475"/>
                    <a:pt x="62465" y="89363"/>
                    <a:pt x="72246" y="84583"/>
                  </a:cubicBezTo>
                  <a:cubicBezTo>
                    <a:pt x="78137" y="81693"/>
                    <a:pt x="81249" y="73469"/>
                    <a:pt x="86361" y="68356"/>
                  </a:cubicBezTo>
                  <a:cubicBezTo>
                    <a:pt x="89585" y="65021"/>
                    <a:pt x="94031" y="60575"/>
                    <a:pt x="98032" y="60575"/>
                  </a:cubicBezTo>
                  <a:cubicBezTo>
                    <a:pt x="155940" y="60019"/>
                    <a:pt x="213736" y="59909"/>
                    <a:pt x="271644" y="60687"/>
                  </a:cubicBezTo>
                  <a:cubicBezTo>
                    <a:pt x="276534" y="60687"/>
                    <a:pt x="281758" y="67578"/>
                    <a:pt x="286204" y="72024"/>
                  </a:cubicBezTo>
                  <a:cubicBezTo>
                    <a:pt x="292651" y="78581"/>
                    <a:pt x="298430" y="85695"/>
                    <a:pt x="305433" y="93697"/>
                  </a:cubicBezTo>
                  <a:cubicBezTo>
                    <a:pt x="258195" y="93697"/>
                    <a:pt x="210735" y="96698"/>
                    <a:pt x="163942" y="92363"/>
                  </a:cubicBezTo>
                  <a:cubicBezTo>
                    <a:pt x="143380" y="90474"/>
                    <a:pt x="124040" y="73802"/>
                    <a:pt x="99366" y="61354"/>
                  </a:cubicBezTo>
                  <a:cubicBezTo>
                    <a:pt x="103033" y="68800"/>
                    <a:pt x="104256" y="76914"/>
                    <a:pt x="108257" y="78803"/>
                  </a:cubicBezTo>
                  <a:cubicBezTo>
                    <a:pt x="126486" y="86917"/>
                    <a:pt x="140268" y="96476"/>
                    <a:pt x="134933" y="119817"/>
                  </a:cubicBezTo>
                  <a:cubicBezTo>
                    <a:pt x="134377" y="122151"/>
                    <a:pt x="138934" y="125597"/>
                    <a:pt x="141046" y="128598"/>
                  </a:cubicBezTo>
                  <a:cubicBezTo>
                    <a:pt x="143158" y="125597"/>
                    <a:pt x="146270" y="122929"/>
                    <a:pt x="147270" y="119706"/>
                  </a:cubicBezTo>
                  <a:cubicBezTo>
                    <a:pt x="148604" y="115371"/>
                    <a:pt x="148382" y="110480"/>
                    <a:pt x="148826" y="104812"/>
                  </a:cubicBezTo>
                  <a:lnTo>
                    <a:pt x="309545" y="104812"/>
                  </a:lnTo>
                  <a:cubicBezTo>
                    <a:pt x="308656" y="125374"/>
                    <a:pt x="322216" y="126041"/>
                    <a:pt x="337777" y="124819"/>
                  </a:cubicBezTo>
                  <a:cubicBezTo>
                    <a:pt x="348558" y="124040"/>
                    <a:pt x="359450" y="124040"/>
                    <a:pt x="370343" y="124819"/>
                  </a:cubicBezTo>
                  <a:cubicBezTo>
                    <a:pt x="383125" y="125597"/>
                    <a:pt x="386904" y="120150"/>
                    <a:pt x="386681" y="107813"/>
                  </a:cubicBezTo>
                  <a:cubicBezTo>
                    <a:pt x="386014" y="72357"/>
                    <a:pt x="386459" y="36790"/>
                    <a:pt x="386459" y="0"/>
                  </a:cubicBezTo>
                  <a:lnTo>
                    <a:pt x="448702" y="0"/>
                  </a:lnTo>
                  <a:lnTo>
                    <a:pt x="448702" y="124819"/>
                  </a:lnTo>
                  <a:lnTo>
                    <a:pt x="512722" y="124819"/>
                  </a:lnTo>
                  <a:lnTo>
                    <a:pt x="512722" y="411578"/>
                  </a:lnTo>
                  <a:lnTo>
                    <a:pt x="222" y="411578"/>
                  </a:lnTo>
                  <a:close/>
                  <a:moveTo>
                    <a:pt x="219960" y="314658"/>
                  </a:moveTo>
                  <a:cubicBezTo>
                    <a:pt x="221183" y="314325"/>
                    <a:pt x="222295" y="313991"/>
                    <a:pt x="223517" y="313658"/>
                  </a:cubicBezTo>
                  <a:cubicBezTo>
                    <a:pt x="223517" y="298319"/>
                    <a:pt x="223739" y="282981"/>
                    <a:pt x="223517" y="267643"/>
                  </a:cubicBezTo>
                  <a:cubicBezTo>
                    <a:pt x="223184" y="250526"/>
                    <a:pt x="215292" y="245636"/>
                    <a:pt x="197620" y="248081"/>
                  </a:cubicBezTo>
                  <a:cubicBezTo>
                    <a:pt x="183726" y="249971"/>
                    <a:pt x="168833" y="251971"/>
                    <a:pt x="155495" y="248970"/>
                  </a:cubicBezTo>
                  <a:cubicBezTo>
                    <a:pt x="136822" y="244857"/>
                    <a:pt x="109147" y="262530"/>
                    <a:pt x="103812" y="231187"/>
                  </a:cubicBezTo>
                  <a:cubicBezTo>
                    <a:pt x="94697" y="236521"/>
                    <a:pt x="86806" y="241079"/>
                    <a:pt x="79359" y="245524"/>
                  </a:cubicBezTo>
                  <a:cubicBezTo>
                    <a:pt x="78692" y="253972"/>
                    <a:pt x="77914" y="262975"/>
                    <a:pt x="77247" y="271867"/>
                  </a:cubicBezTo>
                  <a:cubicBezTo>
                    <a:pt x="109925" y="277646"/>
                    <a:pt x="130709" y="309323"/>
                    <a:pt x="123373" y="342000"/>
                  </a:cubicBezTo>
                  <a:cubicBezTo>
                    <a:pt x="153494" y="345446"/>
                    <a:pt x="133933" y="315547"/>
                    <a:pt x="150716" y="306655"/>
                  </a:cubicBezTo>
                  <a:cubicBezTo>
                    <a:pt x="163942" y="309212"/>
                    <a:pt x="181059" y="312435"/>
                    <a:pt x="199287" y="315770"/>
                  </a:cubicBezTo>
                  <a:cubicBezTo>
                    <a:pt x="196620" y="325551"/>
                    <a:pt x="194730" y="332775"/>
                    <a:pt x="192618" y="340333"/>
                  </a:cubicBezTo>
                  <a:cubicBezTo>
                    <a:pt x="208623" y="346780"/>
                    <a:pt x="214848" y="339666"/>
                    <a:pt x="215515" y="325551"/>
                  </a:cubicBezTo>
                  <a:cubicBezTo>
                    <a:pt x="216070" y="314325"/>
                    <a:pt x="215626" y="303099"/>
                    <a:pt x="215626" y="291762"/>
                  </a:cubicBezTo>
                  <a:cubicBezTo>
                    <a:pt x="216070" y="291762"/>
                    <a:pt x="216626" y="291762"/>
                    <a:pt x="217071" y="291762"/>
                  </a:cubicBezTo>
                  <a:cubicBezTo>
                    <a:pt x="218071" y="299431"/>
                    <a:pt x="219071" y="307100"/>
                    <a:pt x="220072" y="314658"/>
                  </a:cubicBezTo>
                  <a:close/>
                  <a:moveTo>
                    <a:pt x="404687" y="125152"/>
                  </a:moveTo>
                  <a:cubicBezTo>
                    <a:pt x="418803" y="123818"/>
                    <a:pt x="433919" y="132154"/>
                    <a:pt x="432919" y="110480"/>
                  </a:cubicBezTo>
                  <a:cubicBezTo>
                    <a:pt x="432363" y="99144"/>
                    <a:pt x="434141" y="82249"/>
                    <a:pt x="419136" y="84361"/>
                  </a:cubicBezTo>
                  <a:cubicBezTo>
                    <a:pt x="395017" y="87695"/>
                    <a:pt x="409355" y="109035"/>
                    <a:pt x="404798" y="125152"/>
                  </a:cubicBezTo>
                  <a:close/>
                  <a:moveTo>
                    <a:pt x="106034" y="124596"/>
                  </a:moveTo>
                  <a:lnTo>
                    <a:pt x="106034" y="98588"/>
                  </a:lnTo>
                  <a:lnTo>
                    <a:pt x="80804" y="98588"/>
                  </a:lnTo>
                  <a:lnTo>
                    <a:pt x="80804" y="124596"/>
                  </a:lnTo>
                  <a:lnTo>
                    <a:pt x="106034" y="124596"/>
                  </a:lnTo>
                  <a:close/>
                  <a:moveTo>
                    <a:pt x="470598" y="354560"/>
                  </a:moveTo>
                  <a:cubicBezTo>
                    <a:pt x="489270" y="380679"/>
                    <a:pt x="493494" y="380791"/>
                    <a:pt x="510833" y="356449"/>
                  </a:cubicBezTo>
                  <a:cubicBezTo>
                    <a:pt x="498607" y="343112"/>
                    <a:pt x="485380" y="347002"/>
                    <a:pt x="470598" y="354560"/>
                  </a:cubicBezTo>
                  <a:close/>
                  <a:moveTo>
                    <a:pt x="29787" y="362674"/>
                  </a:moveTo>
                  <a:cubicBezTo>
                    <a:pt x="43425" y="379568"/>
                    <a:pt x="57018" y="379979"/>
                    <a:pt x="70578" y="363896"/>
                  </a:cubicBezTo>
                  <a:cubicBezTo>
                    <a:pt x="64243" y="359895"/>
                    <a:pt x="58130" y="355894"/>
                    <a:pt x="52462" y="352337"/>
                  </a:cubicBezTo>
                  <a:cubicBezTo>
                    <a:pt x="44681" y="355894"/>
                    <a:pt x="37345" y="359228"/>
                    <a:pt x="29787" y="362674"/>
                  </a:cubicBezTo>
                  <a:close/>
                  <a:moveTo>
                    <a:pt x="322327" y="232965"/>
                  </a:moveTo>
                  <a:cubicBezTo>
                    <a:pt x="314880" y="237188"/>
                    <a:pt x="307989" y="241079"/>
                    <a:pt x="299986" y="245524"/>
                  </a:cubicBezTo>
                  <a:cubicBezTo>
                    <a:pt x="308434" y="252193"/>
                    <a:pt x="315658" y="257862"/>
                    <a:pt x="323550" y="264086"/>
                  </a:cubicBezTo>
                  <a:cubicBezTo>
                    <a:pt x="330107" y="257084"/>
                    <a:pt x="335776" y="250971"/>
                    <a:pt x="342334" y="243968"/>
                  </a:cubicBezTo>
                  <a:cubicBezTo>
                    <a:pt x="334109" y="239411"/>
                    <a:pt x="327773" y="235966"/>
                    <a:pt x="322327" y="232965"/>
                  </a:cubicBezTo>
                  <a:close/>
                  <a:moveTo>
                    <a:pt x="452703" y="244080"/>
                  </a:moveTo>
                  <a:cubicBezTo>
                    <a:pt x="443367" y="239189"/>
                    <a:pt x="437476" y="236188"/>
                    <a:pt x="432252" y="233521"/>
                  </a:cubicBezTo>
                  <a:cubicBezTo>
                    <a:pt x="426139" y="236744"/>
                    <a:pt x="419914" y="240189"/>
                    <a:pt x="411801" y="244524"/>
                  </a:cubicBezTo>
                  <a:cubicBezTo>
                    <a:pt x="418692" y="251082"/>
                    <a:pt x="425138" y="257195"/>
                    <a:pt x="433030" y="264753"/>
                  </a:cubicBezTo>
                  <a:cubicBezTo>
                    <a:pt x="439921" y="257528"/>
                    <a:pt x="446034" y="251082"/>
                    <a:pt x="452592" y="244191"/>
                  </a:cubicBezTo>
                  <a:close/>
                  <a:moveTo>
                    <a:pt x="404243" y="323105"/>
                  </a:moveTo>
                  <a:cubicBezTo>
                    <a:pt x="391683" y="305878"/>
                    <a:pt x="379012" y="317214"/>
                    <a:pt x="365452" y="321883"/>
                  </a:cubicBezTo>
                  <a:cubicBezTo>
                    <a:pt x="387793" y="348892"/>
                    <a:pt x="388126" y="348892"/>
                    <a:pt x="404243" y="323105"/>
                  </a:cubicBezTo>
                  <a:close/>
                  <a:moveTo>
                    <a:pt x="282092" y="377123"/>
                  </a:moveTo>
                  <a:cubicBezTo>
                    <a:pt x="286649" y="372677"/>
                    <a:pt x="293429" y="366119"/>
                    <a:pt x="300653" y="359117"/>
                  </a:cubicBezTo>
                  <a:cubicBezTo>
                    <a:pt x="292429" y="354671"/>
                    <a:pt x="285982" y="351114"/>
                    <a:pt x="280536" y="348113"/>
                  </a:cubicBezTo>
                  <a:cubicBezTo>
                    <a:pt x="273533" y="351559"/>
                    <a:pt x="266865" y="354782"/>
                    <a:pt x="257973" y="359117"/>
                  </a:cubicBezTo>
                  <a:cubicBezTo>
                    <a:pt x="266087" y="365119"/>
                    <a:pt x="273533" y="370676"/>
                    <a:pt x="282092" y="377123"/>
                  </a:cubicBezTo>
                  <a:close/>
                  <a:moveTo>
                    <a:pt x="71801" y="163609"/>
                  </a:moveTo>
                  <a:cubicBezTo>
                    <a:pt x="65021" y="159274"/>
                    <a:pt x="59797" y="155940"/>
                    <a:pt x="54573" y="152605"/>
                  </a:cubicBezTo>
                  <a:cubicBezTo>
                    <a:pt x="49572" y="156051"/>
                    <a:pt x="45015" y="159385"/>
                    <a:pt x="41013" y="162164"/>
                  </a:cubicBezTo>
                  <a:cubicBezTo>
                    <a:pt x="45682" y="168611"/>
                    <a:pt x="49905" y="174613"/>
                    <a:pt x="54907" y="181615"/>
                  </a:cubicBezTo>
                  <a:cubicBezTo>
                    <a:pt x="61464" y="174613"/>
                    <a:pt x="65910" y="169944"/>
                    <a:pt x="71801" y="163720"/>
                  </a:cubicBezTo>
                  <a:close/>
                  <a:moveTo>
                    <a:pt x="251749" y="164054"/>
                  </a:moveTo>
                  <a:cubicBezTo>
                    <a:pt x="258306" y="169944"/>
                    <a:pt x="263419" y="174613"/>
                    <a:pt x="267643" y="178392"/>
                  </a:cubicBezTo>
                  <a:cubicBezTo>
                    <a:pt x="274756" y="173501"/>
                    <a:pt x="280758" y="169277"/>
                    <a:pt x="287760" y="164387"/>
                  </a:cubicBezTo>
                  <a:cubicBezTo>
                    <a:pt x="279091" y="159052"/>
                    <a:pt x="273867" y="155717"/>
                    <a:pt x="268976" y="152605"/>
                  </a:cubicBezTo>
                  <a:cubicBezTo>
                    <a:pt x="263752" y="156162"/>
                    <a:pt x="258973" y="159274"/>
                    <a:pt x="251860" y="164054"/>
                  </a:cubicBezTo>
                  <a:close/>
                  <a:moveTo>
                    <a:pt x="178280" y="190284"/>
                  </a:moveTo>
                  <a:cubicBezTo>
                    <a:pt x="167499" y="177836"/>
                    <a:pt x="157718" y="181837"/>
                    <a:pt x="147270" y="190840"/>
                  </a:cubicBezTo>
                  <a:cubicBezTo>
                    <a:pt x="163720" y="209735"/>
                    <a:pt x="165387" y="209735"/>
                    <a:pt x="178280" y="190284"/>
                  </a:cubicBezTo>
                  <a:close/>
                  <a:moveTo>
                    <a:pt x="394906" y="189506"/>
                  </a:moveTo>
                  <a:cubicBezTo>
                    <a:pt x="381569" y="177169"/>
                    <a:pt x="372455" y="179503"/>
                    <a:pt x="363341" y="191618"/>
                  </a:cubicBezTo>
                  <a:cubicBezTo>
                    <a:pt x="369009" y="196509"/>
                    <a:pt x="374122" y="200955"/>
                    <a:pt x="380568" y="206512"/>
                  </a:cubicBezTo>
                  <a:cubicBezTo>
                    <a:pt x="385681" y="200510"/>
                    <a:pt x="390016" y="195286"/>
                    <a:pt x="394906" y="189395"/>
                  </a:cubicBezTo>
                  <a:close/>
                  <a:moveTo>
                    <a:pt x="451258" y="163720"/>
                  </a:moveTo>
                  <a:cubicBezTo>
                    <a:pt x="457927" y="168944"/>
                    <a:pt x="463262" y="173056"/>
                    <a:pt x="469042" y="177614"/>
                  </a:cubicBezTo>
                  <a:cubicBezTo>
                    <a:pt x="474710" y="172945"/>
                    <a:pt x="479489" y="168944"/>
                    <a:pt x="484269" y="164943"/>
                  </a:cubicBezTo>
                  <a:cubicBezTo>
                    <a:pt x="474265" y="148604"/>
                    <a:pt x="463929" y="153494"/>
                    <a:pt x="451147" y="16372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4994E5F-2EA5-E2A1-FBA8-DC89AC8F4E43}"/>
                </a:ext>
              </a:extLst>
            </p:cNvPr>
            <p:cNvSpPr/>
            <p:nvPr/>
          </p:nvSpPr>
          <p:spPr>
            <a:xfrm>
              <a:off x="3356813" y="4283336"/>
              <a:ext cx="78358" cy="43569"/>
            </a:xfrm>
            <a:custGeom>
              <a:avLst/>
              <a:gdLst>
                <a:gd name="connsiteX0" fmla="*/ 40680 w 78358"/>
                <a:gd name="connsiteY0" fmla="*/ 0 h 43569"/>
                <a:gd name="connsiteX1" fmla="*/ 78359 w 78358"/>
                <a:gd name="connsiteY1" fmla="*/ 43570 h 43569"/>
                <a:gd name="connsiteX2" fmla="*/ 0 w 78358"/>
                <a:gd name="connsiteY2" fmla="*/ 43570 h 43569"/>
                <a:gd name="connsiteX3" fmla="*/ 40680 w 78358"/>
                <a:gd name="connsiteY3" fmla="*/ 0 h 4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58" h="43569">
                  <a:moveTo>
                    <a:pt x="40680" y="0"/>
                  </a:moveTo>
                  <a:cubicBezTo>
                    <a:pt x="51572" y="12559"/>
                    <a:pt x="64799" y="27787"/>
                    <a:pt x="78359" y="43570"/>
                  </a:cubicBezTo>
                  <a:lnTo>
                    <a:pt x="0" y="43570"/>
                  </a:lnTo>
                  <a:cubicBezTo>
                    <a:pt x="13449" y="29121"/>
                    <a:pt x="28009" y="13560"/>
                    <a:pt x="40680" y="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3" name="Graphic 6">
            <a:extLst>
              <a:ext uri="{FF2B5EF4-FFF2-40B4-BE49-F238E27FC236}">
                <a16:creationId xmlns:a16="http://schemas.microsoft.com/office/drawing/2014/main" id="{67B0FB49-82F8-6FED-64BC-22D093E3E799}"/>
              </a:ext>
            </a:extLst>
          </p:cNvPr>
          <p:cNvGrpSpPr/>
          <p:nvPr/>
        </p:nvGrpSpPr>
        <p:grpSpPr>
          <a:xfrm>
            <a:off x="1264541" y="5481170"/>
            <a:ext cx="447736" cy="400481"/>
            <a:chOff x="1264541" y="5481170"/>
            <a:chExt cx="447736" cy="400481"/>
          </a:xfrm>
          <a:solidFill>
            <a:srgbClr val="F5CE2C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F63A8F5-DC7F-3ED0-E461-BB5A459A6F19}"/>
                </a:ext>
              </a:extLst>
            </p:cNvPr>
            <p:cNvSpPr/>
            <p:nvPr/>
          </p:nvSpPr>
          <p:spPr>
            <a:xfrm>
              <a:off x="1265244" y="5759779"/>
              <a:ext cx="447034" cy="121872"/>
            </a:xfrm>
            <a:custGeom>
              <a:avLst/>
              <a:gdLst>
                <a:gd name="connsiteX0" fmla="*/ 0 w 447034"/>
                <a:gd name="connsiteY0" fmla="*/ 120743 h 121872"/>
                <a:gd name="connsiteX1" fmla="*/ 0 w 447034"/>
                <a:gd name="connsiteY1" fmla="*/ 65170 h 121872"/>
                <a:gd name="connsiteX2" fmla="*/ 17450 w 447034"/>
                <a:gd name="connsiteY2" fmla="*/ 69171 h 121872"/>
                <a:gd name="connsiteX3" fmla="*/ 71912 w 447034"/>
                <a:gd name="connsiteY3" fmla="*/ 68949 h 121872"/>
                <a:gd name="connsiteX4" fmla="*/ 132821 w 447034"/>
                <a:gd name="connsiteY4" fmla="*/ 69615 h 121872"/>
                <a:gd name="connsiteX5" fmla="*/ 158496 w 447034"/>
                <a:gd name="connsiteY5" fmla="*/ 74173 h 121872"/>
                <a:gd name="connsiteX6" fmla="*/ 162831 w 447034"/>
                <a:gd name="connsiteY6" fmla="*/ 69838 h 121872"/>
                <a:gd name="connsiteX7" fmla="*/ 152939 w 447034"/>
                <a:gd name="connsiteY7" fmla="*/ 54611 h 121872"/>
                <a:gd name="connsiteX8" fmla="*/ 113259 w 447034"/>
                <a:gd name="connsiteY8" fmla="*/ 8818 h 121872"/>
                <a:gd name="connsiteX9" fmla="*/ 174057 w 447034"/>
                <a:gd name="connsiteY9" fmla="*/ 6929 h 121872"/>
                <a:gd name="connsiteX10" fmla="*/ 273867 w 447034"/>
                <a:gd name="connsiteY10" fmla="*/ 7262 h 121872"/>
                <a:gd name="connsiteX11" fmla="*/ 328885 w 447034"/>
                <a:gd name="connsiteY11" fmla="*/ 7262 h 121872"/>
                <a:gd name="connsiteX12" fmla="*/ 428695 w 447034"/>
                <a:gd name="connsiteY12" fmla="*/ 6595 h 121872"/>
                <a:gd name="connsiteX13" fmla="*/ 438921 w 447034"/>
                <a:gd name="connsiteY13" fmla="*/ 3483 h 121872"/>
                <a:gd name="connsiteX14" fmla="*/ 446701 w 447034"/>
                <a:gd name="connsiteY14" fmla="*/ 1927 h 121872"/>
                <a:gd name="connsiteX15" fmla="*/ 446701 w 447034"/>
                <a:gd name="connsiteY15" fmla="*/ 85843 h 121872"/>
                <a:gd name="connsiteX16" fmla="*/ 412023 w 447034"/>
                <a:gd name="connsiteY16" fmla="*/ 76396 h 121872"/>
                <a:gd name="connsiteX17" fmla="*/ 390016 w 447034"/>
                <a:gd name="connsiteY17" fmla="*/ 38939 h 121872"/>
                <a:gd name="connsiteX18" fmla="*/ 370565 w 447034"/>
                <a:gd name="connsiteY18" fmla="*/ 57278 h 121872"/>
                <a:gd name="connsiteX19" fmla="*/ 349781 w 447034"/>
                <a:gd name="connsiteY19" fmla="*/ 54722 h 121872"/>
                <a:gd name="connsiteX20" fmla="*/ 339110 w 447034"/>
                <a:gd name="connsiteY20" fmla="*/ 25268 h 121872"/>
                <a:gd name="connsiteX21" fmla="*/ 306767 w 447034"/>
                <a:gd name="connsiteY21" fmla="*/ 43718 h 121872"/>
                <a:gd name="connsiteX22" fmla="*/ 302098 w 447034"/>
                <a:gd name="connsiteY22" fmla="*/ 61057 h 121872"/>
                <a:gd name="connsiteX23" fmla="*/ 280536 w 447034"/>
                <a:gd name="connsiteY23" fmla="*/ 78063 h 121872"/>
                <a:gd name="connsiteX24" fmla="*/ 288983 w 447034"/>
                <a:gd name="connsiteY24" fmla="*/ 95957 h 121872"/>
                <a:gd name="connsiteX25" fmla="*/ 390794 w 447034"/>
                <a:gd name="connsiteY25" fmla="*/ 97625 h 121872"/>
                <a:gd name="connsiteX26" fmla="*/ 442366 w 447034"/>
                <a:gd name="connsiteY26" fmla="*/ 106183 h 121872"/>
                <a:gd name="connsiteX27" fmla="*/ 447034 w 447034"/>
                <a:gd name="connsiteY27" fmla="*/ 115742 h 121872"/>
                <a:gd name="connsiteX28" fmla="*/ 439810 w 447034"/>
                <a:gd name="connsiteY28" fmla="*/ 121410 h 121872"/>
                <a:gd name="connsiteX29" fmla="*/ 432696 w 447034"/>
                <a:gd name="connsiteY29" fmla="*/ 121633 h 121872"/>
                <a:gd name="connsiteX30" fmla="*/ 12782 w 447034"/>
                <a:gd name="connsiteY30" fmla="*/ 121633 h 121872"/>
                <a:gd name="connsiteX31" fmla="*/ 111 w 447034"/>
                <a:gd name="connsiteY31" fmla="*/ 120632 h 121872"/>
                <a:gd name="connsiteX32" fmla="*/ 248414 w 447034"/>
                <a:gd name="connsiteY32" fmla="*/ 56167 h 121872"/>
                <a:gd name="connsiteX33" fmla="*/ 265086 w 447034"/>
                <a:gd name="connsiteY33" fmla="*/ 43940 h 121872"/>
                <a:gd name="connsiteX34" fmla="*/ 247080 w 447034"/>
                <a:gd name="connsiteY34" fmla="*/ 34938 h 121872"/>
                <a:gd name="connsiteX35" fmla="*/ 231409 w 447034"/>
                <a:gd name="connsiteY35" fmla="*/ 43385 h 121872"/>
                <a:gd name="connsiteX36" fmla="*/ 248525 w 447034"/>
                <a:gd name="connsiteY36" fmla="*/ 56167 h 121872"/>
                <a:gd name="connsiteX37" fmla="*/ 180726 w 447034"/>
                <a:gd name="connsiteY37" fmla="*/ 90178 h 121872"/>
                <a:gd name="connsiteX38" fmla="*/ 182059 w 447034"/>
                <a:gd name="connsiteY38" fmla="*/ 108406 h 121872"/>
                <a:gd name="connsiteX39" fmla="*/ 208290 w 447034"/>
                <a:gd name="connsiteY39" fmla="*/ 108406 h 121872"/>
                <a:gd name="connsiteX40" fmla="*/ 207401 w 447034"/>
                <a:gd name="connsiteY40" fmla="*/ 90178 h 121872"/>
                <a:gd name="connsiteX41" fmla="*/ 180837 w 447034"/>
                <a:gd name="connsiteY41" fmla="*/ 90178 h 12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47034" h="121872">
                  <a:moveTo>
                    <a:pt x="0" y="120743"/>
                  </a:moveTo>
                  <a:lnTo>
                    <a:pt x="0" y="65170"/>
                  </a:lnTo>
                  <a:cubicBezTo>
                    <a:pt x="6447" y="66726"/>
                    <a:pt x="11893" y="69060"/>
                    <a:pt x="17450" y="69171"/>
                  </a:cubicBezTo>
                  <a:cubicBezTo>
                    <a:pt x="35678" y="69838"/>
                    <a:pt x="54796" y="73283"/>
                    <a:pt x="71912" y="68949"/>
                  </a:cubicBezTo>
                  <a:cubicBezTo>
                    <a:pt x="93030" y="63614"/>
                    <a:pt x="112259" y="61391"/>
                    <a:pt x="132821" y="69615"/>
                  </a:cubicBezTo>
                  <a:cubicBezTo>
                    <a:pt x="140712" y="72728"/>
                    <a:pt x="149938" y="72728"/>
                    <a:pt x="158496" y="74173"/>
                  </a:cubicBezTo>
                  <a:cubicBezTo>
                    <a:pt x="159941" y="72728"/>
                    <a:pt x="161386" y="71283"/>
                    <a:pt x="162831" y="69838"/>
                  </a:cubicBezTo>
                  <a:cubicBezTo>
                    <a:pt x="159496" y="64503"/>
                    <a:pt x="156273" y="54722"/>
                    <a:pt x="152939" y="54611"/>
                  </a:cubicBezTo>
                  <a:cubicBezTo>
                    <a:pt x="122707" y="54388"/>
                    <a:pt x="113704" y="36049"/>
                    <a:pt x="113259" y="8818"/>
                  </a:cubicBezTo>
                  <a:cubicBezTo>
                    <a:pt x="132488" y="-2074"/>
                    <a:pt x="153939" y="-3075"/>
                    <a:pt x="174057" y="6929"/>
                  </a:cubicBezTo>
                  <a:cubicBezTo>
                    <a:pt x="207845" y="23601"/>
                    <a:pt x="239411" y="21711"/>
                    <a:pt x="273867" y="7262"/>
                  </a:cubicBezTo>
                  <a:cubicBezTo>
                    <a:pt x="289761" y="593"/>
                    <a:pt x="312880" y="815"/>
                    <a:pt x="328885" y="7262"/>
                  </a:cubicBezTo>
                  <a:cubicBezTo>
                    <a:pt x="363341" y="21155"/>
                    <a:pt x="395462" y="24156"/>
                    <a:pt x="428695" y="6595"/>
                  </a:cubicBezTo>
                  <a:cubicBezTo>
                    <a:pt x="431807" y="4928"/>
                    <a:pt x="435475" y="4372"/>
                    <a:pt x="438921" y="3483"/>
                  </a:cubicBezTo>
                  <a:cubicBezTo>
                    <a:pt x="441032" y="2927"/>
                    <a:pt x="443255" y="2594"/>
                    <a:pt x="446701" y="1927"/>
                  </a:cubicBezTo>
                  <a:lnTo>
                    <a:pt x="446701" y="85843"/>
                  </a:lnTo>
                  <a:cubicBezTo>
                    <a:pt x="434252" y="82398"/>
                    <a:pt x="423138" y="79396"/>
                    <a:pt x="412023" y="76396"/>
                  </a:cubicBezTo>
                  <a:cubicBezTo>
                    <a:pt x="413579" y="44830"/>
                    <a:pt x="412579" y="43496"/>
                    <a:pt x="390016" y="38939"/>
                  </a:cubicBezTo>
                  <a:cubicBezTo>
                    <a:pt x="376234" y="36160"/>
                    <a:pt x="371454" y="43385"/>
                    <a:pt x="370565" y="57278"/>
                  </a:cubicBezTo>
                  <a:cubicBezTo>
                    <a:pt x="363452" y="56389"/>
                    <a:pt x="357339" y="55722"/>
                    <a:pt x="349781" y="54722"/>
                  </a:cubicBezTo>
                  <a:cubicBezTo>
                    <a:pt x="352781" y="41384"/>
                    <a:pt x="356227" y="30158"/>
                    <a:pt x="339110" y="25268"/>
                  </a:cubicBezTo>
                  <a:cubicBezTo>
                    <a:pt x="313880" y="18154"/>
                    <a:pt x="313769" y="17376"/>
                    <a:pt x="306767" y="43718"/>
                  </a:cubicBezTo>
                  <a:cubicBezTo>
                    <a:pt x="305210" y="49498"/>
                    <a:pt x="303099" y="55166"/>
                    <a:pt x="302098" y="61057"/>
                  </a:cubicBezTo>
                  <a:cubicBezTo>
                    <a:pt x="300098" y="73283"/>
                    <a:pt x="295096" y="81286"/>
                    <a:pt x="280536" y="78063"/>
                  </a:cubicBezTo>
                  <a:cubicBezTo>
                    <a:pt x="276757" y="87844"/>
                    <a:pt x="276646" y="92401"/>
                    <a:pt x="288983" y="95957"/>
                  </a:cubicBezTo>
                  <a:cubicBezTo>
                    <a:pt x="323105" y="105738"/>
                    <a:pt x="355671" y="108295"/>
                    <a:pt x="390794" y="97625"/>
                  </a:cubicBezTo>
                  <a:cubicBezTo>
                    <a:pt x="405799" y="93068"/>
                    <a:pt x="425138" y="102293"/>
                    <a:pt x="442366" y="106183"/>
                  </a:cubicBezTo>
                  <a:cubicBezTo>
                    <a:pt x="444700" y="106739"/>
                    <a:pt x="447034" y="112407"/>
                    <a:pt x="447034" y="115742"/>
                  </a:cubicBezTo>
                  <a:cubicBezTo>
                    <a:pt x="447034" y="117631"/>
                    <a:pt x="442700" y="120076"/>
                    <a:pt x="439810" y="121410"/>
                  </a:cubicBezTo>
                  <a:cubicBezTo>
                    <a:pt x="437809" y="122299"/>
                    <a:pt x="435030" y="121633"/>
                    <a:pt x="432696" y="121633"/>
                  </a:cubicBezTo>
                  <a:cubicBezTo>
                    <a:pt x="292762" y="121633"/>
                    <a:pt x="152716" y="121633"/>
                    <a:pt x="12782" y="121633"/>
                  </a:cubicBezTo>
                  <a:cubicBezTo>
                    <a:pt x="9225" y="121633"/>
                    <a:pt x="5669" y="121077"/>
                    <a:pt x="111" y="120632"/>
                  </a:cubicBezTo>
                  <a:close/>
                  <a:moveTo>
                    <a:pt x="248414" y="56167"/>
                  </a:moveTo>
                  <a:cubicBezTo>
                    <a:pt x="255750" y="50943"/>
                    <a:pt x="264642" y="47831"/>
                    <a:pt x="265086" y="43940"/>
                  </a:cubicBezTo>
                  <a:cubicBezTo>
                    <a:pt x="266420" y="29491"/>
                    <a:pt x="253860" y="34493"/>
                    <a:pt x="247080" y="34938"/>
                  </a:cubicBezTo>
                  <a:cubicBezTo>
                    <a:pt x="241634" y="35271"/>
                    <a:pt x="236633" y="40384"/>
                    <a:pt x="231409" y="43385"/>
                  </a:cubicBezTo>
                  <a:cubicBezTo>
                    <a:pt x="236633" y="47275"/>
                    <a:pt x="241745" y="51165"/>
                    <a:pt x="248525" y="56167"/>
                  </a:cubicBezTo>
                  <a:close/>
                  <a:moveTo>
                    <a:pt x="180726" y="90178"/>
                  </a:moveTo>
                  <a:cubicBezTo>
                    <a:pt x="181281" y="97625"/>
                    <a:pt x="181615" y="102737"/>
                    <a:pt x="182059" y="108406"/>
                  </a:cubicBezTo>
                  <a:lnTo>
                    <a:pt x="208290" y="108406"/>
                  </a:lnTo>
                  <a:cubicBezTo>
                    <a:pt x="207957" y="101515"/>
                    <a:pt x="207623" y="95957"/>
                    <a:pt x="207401" y="90178"/>
                  </a:cubicBezTo>
                  <a:lnTo>
                    <a:pt x="180837" y="90178"/>
                  </a:ln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B16227F-03BE-9FA0-3B61-ED0DAC8E6DCB}"/>
                </a:ext>
              </a:extLst>
            </p:cNvPr>
            <p:cNvSpPr/>
            <p:nvPr/>
          </p:nvSpPr>
          <p:spPr>
            <a:xfrm>
              <a:off x="1404178" y="5511500"/>
              <a:ext cx="195063" cy="245871"/>
            </a:xfrm>
            <a:custGeom>
              <a:avLst/>
              <a:gdLst>
                <a:gd name="connsiteX0" fmla="*/ 445 w 195063"/>
                <a:gd name="connsiteY0" fmla="*/ 231867 h 245871"/>
                <a:gd name="connsiteX1" fmla="*/ 48016 w 195063"/>
                <a:gd name="connsiteY1" fmla="*/ 194633 h 245871"/>
                <a:gd name="connsiteX2" fmla="*/ 54129 w 195063"/>
                <a:gd name="connsiteY2" fmla="*/ 184518 h 245871"/>
                <a:gd name="connsiteX3" fmla="*/ 50683 w 195063"/>
                <a:gd name="connsiteY3" fmla="*/ 109160 h 245871"/>
                <a:gd name="connsiteX4" fmla="*/ 36234 w 195063"/>
                <a:gd name="connsiteY4" fmla="*/ 87820 h 245871"/>
                <a:gd name="connsiteX5" fmla="*/ 22118 w 195063"/>
                <a:gd name="connsiteY5" fmla="*/ 60144 h 245871"/>
                <a:gd name="connsiteX6" fmla="*/ 22674 w 195063"/>
                <a:gd name="connsiteY6" fmla="*/ 13129 h 245871"/>
                <a:gd name="connsiteX7" fmla="*/ 29565 w 195063"/>
                <a:gd name="connsiteY7" fmla="*/ 1125 h 245871"/>
                <a:gd name="connsiteX8" fmla="*/ 131487 w 195063"/>
                <a:gd name="connsiteY8" fmla="*/ 74038 h 245871"/>
                <a:gd name="connsiteX9" fmla="*/ 131598 w 195063"/>
                <a:gd name="connsiteY9" fmla="*/ 126499 h 245871"/>
                <a:gd name="connsiteX10" fmla="*/ 131598 w 195063"/>
                <a:gd name="connsiteY10" fmla="*/ 196967 h 245871"/>
                <a:gd name="connsiteX11" fmla="*/ 147381 w 195063"/>
                <a:gd name="connsiteY11" fmla="*/ 213305 h 245871"/>
                <a:gd name="connsiteX12" fmla="*/ 167832 w 195063"/>
                <a:gd name="connsiteY12" fmla="*/ 221419 h 245871"/>
                <a:gd name="connsiteX13" fmla="*/ 195063 w 195063"/>
                <a:gd name="connsiteY13" fmla="*/ 232201 h 245871"/>
                <a:gd name="connsiteX14" fmla="*/ 128153 w 195063"/>
                <a:gd name="connsiteY14" fmla="*/ 232201 h 245871"/>
                <a:gd name="connsiteX15" fmla="*/ 126597 w 195063"/>
                <a:gd name="connsiteY15" fmla="*/ 222642 h 245871"/>
                <a:gd name="connsiteX16" fmla="*/ 115927 w 195063"/>
                <a:gd name="connsiteY16" fmla="*/ 208193 h 245871"/>
                <a:gd name="connsiteX17" fmla="*/ 106701 w 195063"/>
                <a:gd name="connsiteY17" fmla="*/ 223865 h 245871"/>
                <a:gd name="connsiteX18" fmla="*/ 106368 w 195063"/>
                <a:gd name="connsiteY18" fmla="*/ 245872 h 245871"/>
                <a:gd name="connsiteX19" fmla="*/ 63132 w 195063"/>
                <a:gd name="connsiteY19" fmla="*/ 245872 h 245871"/>
                <a:gd name="connsiteX20" fmla="*/ 60909 w 195063"/>
                <a:gd name="connsiteY20" fmla="*/ 227532 h 245871"/>
                <a:gd name="connsiteX21" fmla="*/ 0 w 195063"/>
                <a:gd name="connsiteY21" fmla="*/ 231867 h 245871"/>
                <a:gd name="connsiteX22" fmla="*/ 68800 w 195063"/>
                <a:gd name="connsiteY22" fmla="*/ 23577 h 245871"/>
                <a:gd name="connsiteX23" fmla="*/ 79248 w 195063"/>
                <a:gd name="connsiteY23" fmla="*/ 43695 h 245871"/>
                <a:gd name="connsiteX24" fmla="*/ 99255 w 195063"/>
                <a:gd name="connsiteY24" fmla="*/ 62812 h 245871"/>
                <a:gd name="connsiteX25" fmla="*/ 109369 w 195063"/>
                <a:gd name="connsiteY25" fmla="*/ 73816 h 245871"/>
                <a:gd name="connsiteX26" fmla="*/ 116594 w 195063"/>
                <a:gd name="connsiteY26" fmla="*/ 58922 h 245871"/>
                <a:gd name="connsiteX27" fmla="*/ 68689 w 195063"/>
                <a:gd name="connsiteY27" fmla="*/ 23577 h 245871"/>
                <a:gd name="connsiteX28" fmla="*/ 67800 w 195063"/>
                <a:gd name="connsiteY28" fmla="*/ 123943 h 245871"/>
                <a:gd name="connsiteX29" fmla="*/ 84694 w 195063"/>
                <a:gd name="connsiteY29" fmla="*/ 118719 h 245871"/>
                <a:gd name="connsiteX30" fmla="*/ 84027 w 195063"/>
                <a:gd name="connsiteY30" fmla="*/ 91043 h 245871"/>
                <a:gd name="connsiteX31" fmla="*/ 67800 w 195063"/>
                <a:gd name="connsiteY31" fmla="*/ 87598 h 245871"/>
                <a:gd name="connsiteX32" fmla="*/ 67800 w 195063"/>
                <a:gd name="connsiteY32" fmla="*/ 123943 h 245871"/>
                <a:gd name="connsiteX33" fmla="*/ 101033 w 195063"/>
                <a:gd name="connsiteY33" fmla="*/ 150952 h 245871"/>
                <a:gd name="connsiteX34" fmla="*/ 83916 w 195063"/>
                <a:gd name="connsiteY34" fmla="*/ 157510 h 245871"/>
                <a:gd name="connsiteX35" fmla="*/ 85139 w 195063"/>
                <a:gd name="connsiteY35" fmla="*/ 185074 h 245871"/>
                <a:gd name="connsiteX36" fmla="*/ 100922 w 195063"/>
                <a:gd name="connsiteY36" fmla="*/ 187630 h 245871"/>
                <a:gd name="connsiteX37" fmla="*/ 100922 w 195063"/>
                <a:gd name="connsiteY37" fmla="*/ 151063 h 245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5063" h="245871">
                  <a:moveTo>
                    <a:pt x="445" y="231867"/>
                  </a:moveTo>
                  <a:cubicBezTo>
                    <a:pt x="20007" y="216640"/>
                    <a:pt x="34233" y="205970"/>
                    <a:pt x="48016" y="194633"/>
                  </a:cubicBezTo>
                  <a:cubicBezTo>
                    <a:pt x="50905" y="192187"/>
                    <a:pt x="54240" y="187853"/>
                    <a:pt x="54129" y="184518"/>
                  </a:cubicBezTo>
                  <a:cubicBezTo>
                    <a:pt x="53684" y="159399"/>
                    <a:pt x="53462" y="134169"/>
                    <a:pt x="50683" y="109160"/>
                  </a:cubicBezTo>
                  <a:cubicBezTo>
                    <a:pt x="49794" y="101380"/>
                    <a:pt x="43125" y="91711"/>
                    <a:pt x="36234" y="87820"/>
                  </a:cubicBezTo>
                  <a:cubicBezTo>
                    <a:pt x="24341" y="81040"/>
                    <a:pt x="21340" y="72815"/>
                    <a:pt x="22118" y="60144"/>
                  </a:cubicBezTo>
                  <a:cubicBezTo>
                    <a:pt x="23119" y="44584"/>
                    <a:pt x="21896" y="28801"/>
                    <a:pt x="22674" y="13129"/>
                  </a:cubicBezTo>
                  <a:cubicBezTo>
                    <a:pt x="22896" y="8906"/>
                    <a:pt x="26786" y="1570"/>
                    <a:pt x="29565" y="1125"/>
                  </a:cubicBezTo>
                  <a:cubicBezTo>
                    <a:pt x="78692" y="-4876"/>
                    <a:pt x="127708" y="12240"/>
                    <a:pt x="131487" y="74038"/>
                  </a:cubicBezTo>
                  <a:cubicBezTo>
                    <a:pt x="132599" y="91488"/>
                    <a:pt x="131598" y="108938"/>
                    <a:pt x="131598" y="126499"/>
                  </a:cubicBezTo>
                  <a:cubicBezTo>
                    <a:pt x="131598" y="149952"/>
                    <a:pt x="131932" y="173515"/>
                    <a:pt x="131598" y="196967"/>
                  </a:cubicBezTo>
                  <a:cubicBezTo>
                    <a:pt x="131376" y="208304"/>
                    <a:pt x="135489" y="212972"/>
                    <a:pt x="147381" y="213305"/>
                  </a:cubicBezTo>
                  <a:cubicBezTo>
                    <a:pt x="154272" y="213528"/>
                    <a:pt x="161052" y="218641"/>
                    <a:pt x="167832" y="221419"/>
                  </a:cubicBezTo>
                  <a:cubicBezTo>
                    <a:pt x="177280" y="225309"/>
                    <a:pt x="186839" y="228977"/>
                    <a:pt x="195063" y="232201"/>
                  </a:cubicBezTo>
                  <a:lnTo>
                    <a:pt x="128153" y="232201"/>
                  </a:lnTo>
                  <a:cubicBezTo>
                    <a:pt x="127931" y="230311"/>
                    <a:pt x="128264" y="225865"/>
                    <a:pt x="126597" y="222642"/>
                  </a:cubicBezTo>
                  <a:cubicBezTo>
                    <a:pt x="123818" y="217418"/>
                    <a:pt x="119595" y="212972"/>
                    <a:pt x="115927" y="208193"/>
                  </a:cubicBezTo>
                  <a:cubicBezTo>
                    <a:pt x="112703" y="213417"/>
                    <a:pt x="108146" y="218196"/>
                    <a:pt x="106701" y="223865"/>
                  </a:cubicBezTo>
                  <a:cubicBezTo>
                    <a:pt x="105145" y="230089"/>
                    <a:pt x="106368" y="236980"/>
                    <a:pt x="106368" y="245872"/>
                  </a:cubicBezTo>
                  <a:lnTo>
                    <a:pt x="63132" y="245872"/>
                  </a:lnTo>
                  <a:cubicBezTo>
                    <a:pt x="62354" y="239092"/>
                    <a:pt x="61576" y="233312"/>
                    <a:pt x="60909" y="227532"/>
                  </a:cubicBezTo>
                  <a:cubicBezTo>
                    <a:pt x="41791" y="228866"/>
                    <a:pt x="23007" y="230200"/>
                    <a:pt x="0" y="231867"/>
                  </a:cubicBezTo>
                  <a:close/>
                  <a:moveTo>
                    <a:pt x="68800" y="23577"/>
                  </a:moveTo>
                  <a:cubicBezTo>
                    <a:pt x="65355" y="35025"/>
                    <a:pt x="66911" y="40249"/>
                    <a:pt x="79248" y="43695"/>
                  </a:cubicBezTo>
                  <a:cubicBezTo>
                    <a:pt x="87139" y="45807"/>
                    <a:pt x="92697" y="56143"/>
                    <a:pt x="99255" y="62812"/>
                  </a:cubicBezTo>
                  <a:cubicBezTo>
                    <a:pt x="102700" y="66369"/>
                    <a:pt x="106035" y="70148"/>
                    <a:pt x="109369" y="73816"/>
                  </a:cubicBezTo>
                  <a:cubicBezTo>
                    <a:pt x="111925" y="68814"/>
                    <a:pt x="116927" y="63701"/>
                    <a:pt x="116594" y="58922"/>
                  </a:cubicBezTo>
                  <a:cubicBezTo>
                    <a:pt x="115037" y="35692"/>
                    <a:pt x="95920" y="21688"/>
                    <a:pt x="68689" y="23577"/>
                  </a:cubicBezTo>
                  <a:close/>
                  <a:moveTo>
                    <a:pt x="67800" y="123943"/>
                  </a:moveTo>
                  <a:cubicBezTo>
                    <a:pt x="75136" y="121831"/>
                    <a:pt x="84250" y="120942"/>
                    <a:pt x="84694" y="118719"/>
                  </a:cubicBezTo>
                  <a:cubicBezTo>
                    <a:pt x="86250" y="109716"/>
                    <a:pt x="85806" y="100047"/>
                    <a:pt x="84027" y="91043"/>
                  </a:cubicBezTo>
                  <a:cubicBezTo>
                    <a:pt x="83583" y="89043"/>
                    <a:pt x="74358" y="88932"/>
                    <a:pt x="67800" y="87598"/>
                  </a:cubicBezTo>
                  <a:lnTo>
                    <a:pt x="67800" y="123943"/>
                  </a:lnTo>
                  <a:close/>
                  <a:moveTo>
                    <a:pt x="101033" y="150952"/>
                  </a:moveTo>
                  <a:cubicBezTo>
                    <a:pt x="93364" y="153731"/>
                    <a:pt x="84361" y="154953"/>
                    <a:pt x="83916" y="157510"/>
                  </a:cubicBezTo>
                  <a:cubicBezTo>
                    <a:pt x="82471" y="166512"/>
                    <a:pt x="83249" y="176071"/>
                    <a:pt x="85139" y="185074"/>
                  </a:cubicBezTo>
                  <a:cubicBezTo>
                    <a:pt x="85583" y="186964"/>
                    <a:pt x="94920" y="186741"/>
                    <a:pt x="100922" y="187630"/>
                  </a:cubicBezTo>
                  <a:lnTo>
                    <a:pt x="100922" y="151063"/>
                  </a:ln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089A8B16-8C0D-3375-CE09-24F29A36A209}"/>
                </a:ext>
              </a:extLst>
            </p:cNvPr>
            <p:cNvSpPr/>
            <p:nvPr/>
          </p:nvSpPr>
          <p:spPr>
            <a:xfrm>
              <a:off x="1305812" y="5498509"/>
              <a:ext cx="59797" cy="91807"/>
            </a:xfrm>
            <a:custGeom>
              <a:avLst/>
              <a:gdLst>
                <a:gd name="connsiteX0" fmla="*/ 59797 w 59797"/>
                <a:gd name="connsiteY0" fmla="*/ 0 h 91807"/>
                <a:gd name="connsiteX1" fmla="*/ 59797 w 59797"/>
                <a:gd name="connsiteY1" fmla="*/ 91808 h 91807"/>
                <a:gd name="connsiteX2" fmla="*/ 0 w 59797"/>
                <a:gd name="connsiteY2" fmla="*/ 91808 h 91807"/>
                <a:gd name="connsiteX3" fmla="*/ 0 w 59797"/>
                <a:gd name="connsiteY3" fmla="*/ 0 h 91807"/>
                <a:gd name="connsiteX4" fmla="*/ 59797 w 59797"/>
                <a:gd name="connsiteY4" fmla="*/ 0 h 91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97" h="91807">
                  <a:moveTo>
                    <a:pt x="59797" y="0"/>
                  </a:moveTo>
                  <a:lnTo>
                    <a:pt x="59797" y="91808"/>
                  </a:lnTo>
                  <a:lnTo>
                    <a:pt x="0" y="91808"/>
                  </a:lnTo>
                  <a:lnTo>
                    <a:pt x="0" y="0"/>
                  </a:lnTo>
                  <a:lnTo>
                    <a:pt x="59797" y="0"/>
                  </a:ln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F568EED-A9A6-0AE3-4206-5BAC7A470D6B}"/>
                </a:ext>
              </a:extLst>
            </p:cNvPr>
            <p:cNvSpPr/>
            <p:nvPr/>
          </p:nvSpPr>
          <p:spPr>
            <a:xfrm>
              <a:off x="1264541" y="5481831"/>
              <a:ext cx="20056" cy="126936"/>
            </a:xfrm>
            <a:custGeom>
              <a:avLst/>
              <a:gdLst>
                <a:gd name="connsiteX0" fmla="*/ 36 w 20056"/>
                <a:gd name="connsiteY0" fmla="*/ 122157 h 126936"/>
                <a:gd name="connsiteX1" fmla="*/ 480 w 20056"/>
                <a:gd name="connsiteY1" fmla="*/ 8898 h 126936"/>
                <a:gd name="connsiteX2" fmla="*/ 9817 w 20056"/>
                <a:gd name="connsiteY2" fmla="*/ 6 h 126936"/>
                <a:gd name="connsiteX3" fmla="*/ 19486 w 20056"/>
                <a:gd name="connsiteY3" fmla="*/ 9009 h 126936"/>
                <a:gd name="connsiteX4" fmla="*/ 19375 w 20056"/>
                <a:gd name="connsiteY4" fmla="*/ 115377 h 126936"/>
                <a:gd name="connsiteX5" fmla="*/ 5482 w 20056"/>
                <a:gd name="connsiteY5" fmla="*/ 126936 h 126936"/>
                <a:gd name="connsiteX6" fmla="*/ 36 w 20056"/>
                <a:gd name="connsiteY6" fmla="*/ 122157 h 12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56" h="126936">
                  <a:moveTo>
                    <a:pt x="36" y="122157"/>
                  </a:moveTo>
                  <a:cubicBezTo>
                    <a:pt x="36" y="84367"/>
                    <a:pt x="-187" y="46688"/>
                    <a:pt x="480" y="8898"/>
                  </a:cubicBezTo>
                  <a:cubicBezTo>
                    <a:pt x="480" y="5675"/>
                    <a:pt x="6816" y="-216"/>
                    <a:pt x="9817" y="6"/>
                  </a:cubicBezTo>
                  <a:cubicBezTo>
                    <a:pt x="13373" y="228"/>
                    <a:pt x="19375" y="5786"/>
                    <a:pt x="19486" y="9009"/>
                  </a:cubicBezTo>
                  <a:cubicBezTo>
                    <a:pt x="20153" y="44465"/>
                    <a:pt x="20376" y="79921"/>
                    <a:pt x="19375" y="115377"/>
                  </a:cubicBezTo>
                  <a:cubicBezTo>
                    <a:pt x="19264" y="119378"/>
                    <a:pt x="10372" y="123046"/>
                    <a:pt x="5482" y="126936"/>
                  </a:cubicBezTo>
                  <a:lnTo>
                    <a:pt x="36" y="122157"/>
                  </a:ln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E0F34D4-8295-E800-E896-192882B14125}"/>
                </a:ext>
              </a:extLst>
            </p:cNvPr>
            <p:cNvSpPr/>
            <p:nvPr/>
          </p:nvSpPr>
          <p:spPr>
            <a:xfrm>
              <a:off x="1385166" y="5481170"/>
              <a:ext cx="21305" cy="125187"/>
            </a:xfrm>
            <a:custGeom>
              <a:avLst/>
              <a:gdLst>
                <a:gd name="connsiteX0" fmla="*/ 21123 w 21305"/>
                <a:gd name="connsiteY0" fmla="*/ 122929 h 125187"/>
                <a:gd name="connsiteX1" fmla="*/ 5 w 21305"/>
                <a:gd name="connsiteY1" fmla="*/ 110369 h 125187"/>
                <a:gd name="connsiteX2" fmla="*/ 672 w 21305"/>
                <a:gd name="connsiteY2" fmla="*/ 14560 h 125187"/>
                <a:gd name="connsiteX3" fmla="*/ 11564 w 21305"/>
                <a:gd name="connsiteY3" fmla="*/ 0 h 125187"/>
                <a:gd name="connsiteX4" fmla="*/ 20790 w 21305"/>
                <a:gd name="connsiteY4" fmla="*/ 13560 h 125187"/>
                <a:gd name="connsiteX5" fmla="*/ 21234 w 21305"/>
                <a:gd name="connsiteY5" fmla="*/ 123040 h 12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05" h="125187">
                  <a:moveTo>
                    <a:pt x="21123" y="122929"/>
                  </a:moveTo>
                  <a:cubicBezTo>
                    <a:pt x="6785" y="127819"/>
                    <a:pt x="-217" y="125263"/>
                    <a:pt x="5" y="110369"/>
                  </a:cubicBezTo>
                  <a:cubicBezTo>
                    <a:pt x="339" y="78470"/>
                    <a:pt x="-328" y="46459"/>
                    <a:pt x="672" y="14560"/>
                  </a:cubicBezTo>
                  <a:cubicBezTo>
                    <a:pt x="783" y="9559"/>
                    <a:pt x="7674" y="4891"/>
                    <a:pt x="11564" y="0"/>
                  </a:cubicBezTo>
                  <a:cubicBezTo>
                    <a:pt x="14788" y="4557"/>
                    <a:pt x="20679" y="9003"/>
                    <a:pt x="20790" y="13560"/>
                  </a:cubicBezTo>
                  <a:cubicBezTo>
                    <a:pt x="21568" y="49683"/>
                    <a:pt x="21234" y="85806"/>
                    <a:pt x="21234" y="123040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52A668-BEB4-6B7E-B800-D5235EAE9496}"/>
                </a:ext>
              </a:extLst>
            </p:cNvPr>
            <p:cNvSpPr/>
            <p:nvPr/>
          </p:nvSpPr>
          <p:spPr>
            <a:xfrm>
              <a:off x="1315927" y="5717914"/>
              <a:ext cx="48571" cy="96587"/>
            </a:xfrm>
            <a:custGeom>
              <a:avLst/>
              <a:gdLst>
                <a:gd name="connsiteX0" fmla="*/ 48460 w 48571"/>
                <a:gd name="connsiteY0" fmla="*/ 84917 h 96587"/>
                <a:gd name="connsiteX1" fmla="*/ 0 w 48571"/>
                <a:gd name="connsiteY1" fmla="*/ 96587 h 96587"/>
                <a:gd name="connsiteX2" fmla="*/ 9003 w 48571"/>
                <a:gd name="connsiteY2" fmla="*/ 58908 h 96587"/>
                <a:gd name="connsiteX3" fmla="*/ 13560 w 48571"/>
                <a:gd name="connsiteY3" fmla="*/ 15005 h 96587"/>
                <a:gd name="connsiteX4" fmla="*/ 18562 w 48571"/>
                <a:gd name="connsiteY4" fmla="*/ 0 h 96587"/>
                <a:gd name="connsiteX5" fmla="*/ 25230 w 48571"/>
                <a:gd name="connsiteY5" fmla="*/ 13560 h 96587"/>
                <a:gd name="connsiteX6" fmla="*/ 42236 w 48571"/>
                <a:gd name="connsiteY6" fmla="*/ 62687 h 96587"/>
                <a:gd name="connsiteX7" fmla="*/ 48571 w 48571"/>
                <a:gd name="connsiteY7" fmla="*/ 84805 h 9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71" h="96587">
                  <a:moveTo>
                    <a:pt x="48460" y="84917"/>
                  </a:moveTo>
                  <a:cubicBezTo>
                    <a:pt x="31788" y="88918"/>
                    <a:pt x="18784" y="92030"/>
                    <a:pt x="0" y="96587"/>
                  </a:cubicBezTo>
                  <a:cubicBezTo>
                    <a:pt x="3668" y="81471"/>
                    <a:pt x="7225" y="70356"/>
                    <a:pt x="9003" y="58908"/>
                  </a:cubicBezTo>
                  <a:cubicBezTo>
                    <a:pt x="11226" y="44348"/>
                    <a:pt x="11670" y="29565"/>
                    <a:pt x="13560" y="15005"/>
                  </a:cubicBezTo>
                  <a:cubicBezTo>
                    <a:pt x="14227" y="9892"/>
                    <a:pt x="16783" y="5002"/>
                    <a:pt x="18562" y="0"/>
                  </a:cubicBezTo>
                  <a:cubicBezTo>
                    <a:pt x="20896" y="4557"/>
                    <a:pt x="24675" y="8892"/>
                    <a:pt x="25230" y="13560"/>
                  </a:cubicBezTo>
                  <a:cubicBezTo>
                    <a:pt x="27009" y="31344"/>
                    <a:pt x="27565" y="48794"/>
                    <a:pt x="42236" y="62687"/>
                  </a:cubicBezTo>
                  <a:cubicBezTo>
                    <a:pt x="46793" y="67022"/>
                    <a:pt x="46460" y="76581"/>
                    <a:pt x="48571" y="84805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64223E7-6457-EB16-4364-FA0809D3F37D}"/>
                </a:ext>
              </a:extLst>
            </p:cNvPr>
            <p:cNvSpPr/>
            <p:nvPr/>
          </p:nvSpPr>
          <p:spPr>
            <a:xfrm>
              <a:off x="1265577" y="5760150"/>
              <a:ext cx="34455" cy="52794"/>
            </a:xfrm>
            <a:custGeom>
              <a:avLst/>
              <a:gdLst>
                <a:gd name="connsiteX0" fmla="*/ 0 w 34455"/>
                <a:gd name="connsiteY0" fmla="*/ 43347 h 52794"/>
                <a:gd name="connsiteX1" fmla="*/ 0 w 34455"/>
                <a:gd name="connsiteY1" fmla="*/ 0 h 52794"/>
                <a:gd name="connsiteX2" fmla="*/ 34456 w 34455"/>
                <a:gd name="connsiteY2" fmla="*/ 13782 h 52794"/>
                <a:gd name="connsiteX3" fmla="*/ 32122 w 34455"/>
                <a:gd name="connsiteY3" fmla="*/ 52795 h 52794"/>
                <a:gd name="connsiteX4" fmla="*/ 0 w 34455"/>
                <a:gd name="connsiteY4" fmla="*/ 43347 h 5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55" h="52794">
                  <a:moveTo>
                    <a:pt x="0" y="43347"/>
                  </a:moveTo>
                  <a:lnTo>
                    <a:pt x="0" y="0"/>
                  </a:lnTo>
                  <a:cubicBezTo>
                    <a:pt x="13004" y="5224"/>
                    <a:pt x="24230" y="9781"/>
                    <a:pt x="34456" y="13782"/>
                  </a:cubicBezTo>
                  <a:cubicBezTo>
                    <a:pt x="33678" y="27676"/>
                    <a:pt x="32900" y="39457"/>
                    <a:pt x="32122" y="52795"/>
                  </a:cubicBezTo>
                  <a:cubicBezTo>
                    <a:pt x="21451" y="49683"/>
                    <a:pt x="11004" y="46571"/>
                    <a:pt x="0" y="43347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0629DFB-3574-2AD5-F681-811ED23D88DA}"/>
                </a:ext>
              </a:extLst>
            </p:cNvPr>
            <p:cNvSpPr/>
            <p:nvPr/>
          </p:nvSpPr>
          <p:spPr>
            <a:xfrm>
              <a:off x="1583956" y="5805165"/>
              <a:ext cx="51185" cy="39568"/>
            </a:xfrm>
            <a:custGeom>
              <a:avLst/>
              <a:gdLst>
                <a:gd name="connsiteX0" fmla="*/ 51186 w 51185"/>
                <a:gd name="connsiteY0" fmla="*/ 39457 h 39568"/>
                <a:gd name="connsiteX1" fmla="*/ 5060 w 51185"/>
                <a:gd name="connsiteY1" fmla="*/ 39013 h 39568"/>
                <a:gd name="connsiteX2" fmla="*/ 58 w 51185"/>
                <a:gd name="connsiteY2" fmla="*/ 28565 h 39568"/>
                <a:gd name="connsiteX3" fmla="*/ 8728 w 51185"/>
                <a:gd name="connsiteY3" fmla="*/ 0 h 39568"/>
                <a:gd name="connsiteX4" fmla="*/ 51075 w 51185"/>
                <a:gd name="connsiteY4" fmla="*/ 39457 h 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85" h="39568">
                  <a:moveTo>
                    <a:pt x="51186" y="39457"/>
                  </a:moveTo>
                  <a:cubicBezTo>
                    <a:pt x="35848" y="39457"/>
                    <a:pt x="20398" y="39902"/>
                    <a:pt x="5060" y="39013"/>
                  </a:cubicBezTo>
                  <a:cubicBezTo>
                    <a:pt x="3059" y="38902"/>
                    <a:pt x="-498" y="31899"/>
                    <a:pt x="58" y="28565"/>
                  </a:cubicBezTo>
                  <a:cubicBezTo>
                    <a:pt x="1503" y="19340"/>
                    <a:pt x="4726" y="10448"/>
                    <a:pt x="8728" y="0"/>
                  </a:cubicBezTo>
                  <a:cubicBezTo>
                    <a:pt x="3948" y="36456"/>
                    <a:pt x="36848" y="23786"/>
                    <a:pt x="51075" y="39457"/>
                  </a:cubicBezTo>
                  <a:close/>
                </a:path>
              </a:pathLst>
            </a:custGeom>
            <a:solidFill>
              <a:srgbClr val="F5CE2C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C64C2375-D00E-A301-E747-421A1EBE4FB6}"/>
              </a:ext>
            </a:extLst>
          </p:cNvPr>
          <p:cNvSpPr txBox="1"/>
          <p:nvPr/>
        </p:nvSpPr>
        <p:spPr>
          <a:xfrm>
            <a:off x="2146943" y="998307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spc="0" baseline="0" dirty="0">
                <a:ln/>
                <a:solidFill>
                  <a:srgbClr val="FFFFFF"/>
                </a:solidFill>
                <a:latin typeface="Arial"/>
                <a:cs typeface="Arial"/>
                <a:sym typeface="Arial"/>
                <a:rtl val="0"/>
              </a:rPr>
              <a:t>Food Security</a:t>
            </a:r>
          </a:p>
        </p:txBody>
      </p:sp>
      <p:grpSp>
        <p:nvGrpSpPr>
          <p:cNvPr id="96" name="Graphic 6">
            <a:extLst>
              <a:ext uri="{FF2B5EF4-FFF2-40B4-BE49-F238E27FC236}">
                <a16:creationId xmlns:a16="http://schemas.microsoft.com/office/drawing/2014/main" id="{D5A758AA-59DE-E189-5573-924CDCB4CE8A}"/>
              </a:ext>
            </a:extLst>
          </p:cNvPr>
          <p:cNvGrpSpPr/>
          <p:nvPr/>
        </p:nvGrpSpPr>
        <p:grpSpPr>
          <a:xfrm>
            <a:off x="3873759" y="4297674"/>
            <a:ext cx="4806342" cy="603974"/>
            <a:chOff x="3873759" y="4297674"/>
            <a:chExt cx="4806342" cy="603974"/>
          </a:xfrm>
          <a:solidFill>
            <a:srgbClr val="0D4F9E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83F3EF13-9C6C-C880-9BD4-07B1A5BA4D60}"/>
                </a:ext>
              </a:extLst>
            </p:cNvPr>
            <p:cNvSpPr/>
            <p:nvPr/>
          </p:nvSpPr>
          <p:spPr>
            <a:xfrm>
              <a:off x="3881651" y="4299452"/>
              <a:ext cx="12670" cy="95475"/>
            </a:xfrm>
            <a:custGeom>
              <a:avLst/>
              <a:gdLst>
                <a:gd name="connsiteX0" fmla="*/ 0 w 12670"/>
                <a:gd name="connsiteY0" fmla="*/ 95475 h 95475"/>
                <a:gd name="connsiteX1" fmla="*/ 0 w 12670"/>
                <a:gd name="connsiteY1" fmla="*/ 0 h 95475"/>
                <a:gd name="connsiteX2" fmla="*/ 12671 w 12670"/>
                <a:gd name="connsiteY2" fmla="*/ 0 h 95475"/>
                <a:gd name="connsiteX3" fmla="*/ 12671 w 12670"/>
                <a:gd name="connsiteY3" fmla="*/ 95475 h 95475"/>
                <a:gd name="connsiteX4" fmla="*/ 0 w 12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70" h="95475">
                  <a:moveTo>
                    <a:pt x="0" y="95475"/>
                  </a:moveTo>
                  <a:lnTo>
                    <a:pt x="0" y="0"/>
                  </a:lnTo>
                  <a:lnTo>
                    <a:pt x="12671" y="0"/>
                  </a:lnTo>
                  <a:lnTo>
                    <a:pt x="12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E489CD4-AA2A-014D-C9CB-D721760FBF7A}"/>
                </a:ext>
              </a:extLst>
            </p:cNvPr>
            <p:cNvSpPr/>
            <p:nvPr/>
          </p:nvSpPr>
          <p:spPr>
            <a:xfrm>
              <a:off x="3914995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5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DF8DA4B-4A39-8E70-7265-5B3A89DDCD50}"/>
                </a:ext>
              </a:extLst>
            </p:cNvPr>
            <p:cNvSpPr/>
            <p:nvPr/>
          </p:nvSpPr>
          <p:spPr>
            <a:xfrm>
              <a:off x="4019362" y="4301564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7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B293D9A0-C5A8-4061-13CB-D39C4424023C}"/>
                </a:ext>
              </a:extLst>
            </p:cNvPr>
            <p:cNvSpPr/>
            <p:nvPr/>
          </p:nvSpPr>
          <p:spPr>
            <a:xfrm>
              <a:off x="4062821" y="4299452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5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7" y="27898"/>
                    <a:pt x="24008" y="24675"/>
                    <a:pt x="32344" y="24675"/>
                  </a:cubicBezTo>
                  <a:cubicBezTo>
                    <a:pt x="37457" y="24675"/>
                    <a:pt x="41902" y="25675"/>
                    <a:pt x="45681" y="27676"/>
                  </a:cubicBezTo>
                  <a:cubicBezTo>
                    <a:pt x="49460" y="29676"/>
                    <a:pt x="52128" y="32455"/>
                    <a:pt x="53795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7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7D7F06D-3C5C-7C2C-AF9C-EAF76B9589A7}"/>
                </a:ext>
              </a:extLst>
            </p:cNvPr>
            <p:cNvSpPr/>
            <p:nvPr/>
          </p:nvSpPr>
          <p:spPr>
            <a:xfrm>
              <a:off x="4132844" y="4324127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3"/>
                    <a:pt x="63799" y="36012"/>
                  </a:cubicBezTo>
                  <a:cubicBezTo>
                    <a:pt x="63799" y="36678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0D48C01-5B4F-03CB-DF04-9424F0764B0E}"/>
                </a:ext>
              </a:extLst>
            </p:cNvPr>
            <p:cNvSpPr/>
            <p:nvPr/>
          </p:nvSpPr>
          <p:spPr>
            <a:xfrm>
              <a:off x="4243435" y="4324238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10B67F0-9CA9-4C9D-B4B1-ADA91528407C}"/>
                </a:ext>
              </a:extLst>
            </p:cNvPr>
            <p:cNvSpPr/>
            <p:nvPr/>
          </p:nvSpPr>
          <p:spPr>
            <a:xfrm>
              <a:off x="4321683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80B6D00D-731D-8123-78B7-39F4532EF11A}"/>
                </a:ext>
              </a:extLst>
            </p:cNvPr>
            <p:cNvSpPr/>
            <p:nvPr/>
          </p:nvSpPr>
          <p:spPr>
            <a:xfrm>
              <a:off x="4347136" y="4299563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8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9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8" y="96920"/>
                  </a:cubicBezTo>
                  <a:cubicBezTo>
                    <a:pt x="24230" y="96920"/>
                    <a:pt x="19229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40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9" y="70356"/>
                    <a:pt x="49239" y="61687"/>
                  </a:cubicBezTo>
                  <a:cubicBezTo>
                    <a:pt x="49239" y="52239"/>
                    <a:pt x="47460" y="45237"/>
                    <a:pt x="43792" y="40791"/>
                  </a:cubicBezTo>
                  <a:cubicBezTo>
                    <a:pt x="40124" y="36345"/>
                    <a:pt x="35679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E3C6355-7AA4-EEED-823C-AA0C00B42443}"/>
                </a:ext>
              </a:extLst>
            </p:cNvPr>
            <p:cNvSpPr/>
            <p:nvPr/>
          </p:nvSpPr>
          <p:spPr>
            <a:xfrm>
              <a:off x="4462062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FC6B04F-8CE2-7E71-D86D-4880C2A82BDB}"/>
                </a:ext>
              </a:extLst>
            </p:cNvPr>
            <p:cNvSpPr/>
            <p:nvPr/>
          </p:nvSpPr>
          <p:spPr>
            <a:xfrm>
              <a:off x="4487848" y="4324016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8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9 w 63576"/>
                <a:gd name="connsiteY13" fmla="*/ 12671 h 72468"/>
                <a:gd name="connsiteX14" fmla="*/ 13449 w 63576"/>
                <a:gd name="connsiteY14" fmla="*/ 22896 h 72468"/>
                <a:gd name="connsiteX15" fmla="*/ 2001 w 63576"/>
                <a:gd name="connsiteY15" fmla="*/ 21340 h 72468"/>
                <a:gd name="connsiteX16" fmla="*/ 7114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2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10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4" y="9448"/>
                  </a:cubicBezTo>
                  <a:cubicBezTo>
                    <a:pt x="9448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63F554C-5946-79F4-7BF8-FB096D987D1A}"/>
                </a:ext>
              </a:extLst>
            </p:cNvPr>
            <p:cNvSpPr/>
            <p:nvPr/>
          </p:nvSpPr>
          <p:spPr>
            <a:xfrm>
              <a:off x="4565874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1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6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2735B8C8-AC57-92A4-084E-F9E76AAA452C}"/>
                </a:ext>
              </a:extLst>
            </p:cNvPr>
            <p:cNvSpPr/>
            <p:nvPr/>
          </p:nvSpPr>
          <p:spPr>
            <a:xfrm>
              <a:off x="4635674" y="4299563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1 w 59908"/>
                <a:gd name="connsiteY8" fmla="*/ 24675 h 96920"/>
                <a:gd name="connsiteX9" fmla="*/ 40346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8 w 59908"/>
                <a:gd name="connsiteY12" fmla="*/ 0 h 96920"/>
                <a:gd name="connsiteX13" fmla="*/ 59908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39" y="26120"/>
                    <a:pt x="23563" y="24675"/>
                    <a:pt x="29231" y="24675"/>
                  </a:cubicBezTo>
                  <a:cubicBezTo>
                    <a:pt x="33455" y="24675"/>
                    <a:pt x="37123" y="25564"/>
                    <a:pt x="40346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4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6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F5F0A73-8804-015C-80EA-D23C7CCF0157}"/>
                </a:ext>
              </a:extLst>
            </p:cNvPr>
            <p:cNvSpPr/>
            <p:nvPr/>
          </p:nvSpPr>
          <p:spPr>
            <a:xfrm>
              <a:off x="4709031" y="4324127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6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5 w 57463"/>
                <a:gd name="connsiteY27" fmla="*/ 40235 h 72023"/>
                <a:gd name="connsiteX28" fmla="*/ 57463 w 57463"/>
                <a:gd name="connsiteY28" fmla="*/ 50238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9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3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4" y="64688"/>
                    <a:pt x="48460" y="67355"/>
                    <a:pt x="44125" y="69245"/>
                  </a:cubicBezTo>
                  <a:cubicBezTo>
                    <a:pt x="39791" y="71134"/>
                    <a:pt x="35012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2CEEBD1-08E5-BC6D-3E0B-33741605457D}"/>
                </a:ext>
              </a:extLst>
            </p:cNvPr>
            <p:cNvSpPr/>
            <p:nvPr/>
          </p:nvSpPr>
          <p:spPr>
            <a:xfrm>
              <a:off x="4782944" y="4381590"/>
              <a:ext cx="14004" cy="32232"/>
            </a:xfrm>
            <a:custGeom>
              <a:avLst/>
              <a:gdLst>
                <a:gd name="connsiteX0" fmla="*/ 667 w 14004"/>
                <a:gd name="connsiteY0" fmla="*/ 13337 h 32232"/>
                <a:gd name="connsiteX1" fmla="*/ 667 w 14004"/>
                <a:gd name="connsiteY1" fmla="*/ 0 h 32232"/>
                <a:gd name="connsiteX2" fmla="*/ 14004 w 14004"/>
                <a:gd name="connsiteY2" fmla="*/ 0 h 32232"/>
                <a:gd name="connsiteX3" fmla="*/ 14004 w 14004"/>
                <a:gd name="connsiteY3" fmla="*/ 13337 h 32232"/>
                <a:gd name="connsiteX4" fmla="*/ 11448 w 14004"/>
                <a:gd name="connsiteY4" fmla="*/ 25230 h 32232"/>
                <a:gd name="connsiteX5" fmla="*/ 3223 w 14004"/>
                <a:gd name="connsiteY5" fmla="*/ 32233 h 32232"/>
                <a:gd name="connsiteX6" fmla="*/ 0 w 14004"/>
                <a:gd name="connsiteY6" fmla="*/ 27231 h 32232"/>
                <a:gd name="connsiteX7" fmla="*/ 5446 w 14004"/>
                <a:gd name="connsiteY7" fmla="*/ 22452 h 32232"/>
                <a:gd name="connsiteX8" fmla="*/ 7447 w 14004"/>
                <a:gd name="connsiteY8" fmla="*/ 13337 h 32232"/>
                <a:gd name="connsiteX9" fmla="*/ 778 w 14004"/>
                <a:gd name="connsiteY9" fmla="*/ 13337 h 3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04" h="32232">
                  <a:moveTo>
                    <a:pt x="667" y="13337"/>
                  </a:moveTo>
                  <a:lnTo>
                    <a:pt x="667" y="0"/>
                  </a:lnTo>
                  <a:lnTo>
                    <a:pt x="14004" y="0"/>
                  </a:lnTo>
                  <a:lnTo>
                    <a:pt x="14004" y="13337"/>
                  </a:lnTo>
                  <a:cubicBezTo>
                    <a:pt x="14004" y="18228"/>
                    <a:pt x="13115" y="22229"/>
                    <a:pt x="11448" y="25230"/>
                  </a:cubicBezTo>
                  <a:cubicBezTo>
                    <a:pt x="9781" y="28231"/>
                    <a:pt x="7002" y="30566"/>
                    <a:pt x="3223" y="32233"/>
                  </a:cubicBezTo>
                  <a:lnTo>
                    <a:pt x="0" y="27231"/>
                  </a:lnTo>
                  <a:cubicBezTo>
                    <a:pt x="2445" y="26119"/>
                    <a:pt x="4335" y="24563"/>
                    <a:pt x="5446" y="22452"/>
                  </a:cubicBezTo>
                  <a:cubicBezTo>
                    <a:pt x="6558" y="20340"/>
                    <a:pt x="7225" y="17339"/>
                    <a:pt x="7447" y="13337"/>
                  </a:cubicBezTo>
                  <a:lnTo>
                    <a:pt x="778" y="13337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FA4B1FF-10D5-0622-F336-D673F75A596D}"/>
                </a:ext>
              </a:extLst>
            </p:cNvPr>
            <p:cNvSpPr/>
            <p:nvPr/>
          </p:nvSpPr>
          <p:spPr>
            <a:xfrm>
              <a:off x="4850633" y="4299119"/>
              <a:ext cx="63020" cy="97476"/>
            </a:xfrm>
            <a:custGeom>
              <a:avLst/>
              <a:gdLst>
                <a:gd name="connsiteX0" fmla="*/ 61353 w 63020"/>
                <a:gd name="connsiteY0" fmla="*/ 23674 h 97476"/>
                <a:gd name="connsiteX1" fmla="*/ 49683 w 63020"/>
                <a:gd name="connsiteY1" fmla="*/ 24563 h 97476"/>
                <a:gd name="connsiteX2" fmla="*/ 45237 w 63020"/>
                <a:gd name="connsiteY2" fmla="*/ 14560 h 97476"/>
                <a:gd name="connsiteX3" fmla="*/ 33566 w 63020"/>
                <a:gd name="connsiteY3" fmla="*/ 9559 h 97476"/>
                <a:gd name="connsiteX4" fmla="*/ 23785 w 63020"/>
                <a:gd name="connsiteY4" fmla="*/ 12671 h 97476"/>
                <a:gd name="connsiteX5" fmla="*/ 15005 w 63020"/>
                <a:gd name="connsiteY5" fmla="*/ 24453 h 97476"/>
                <a:gd name="connsiteX6" fmla="*/ 11670 w 63020"/>
                <a:gd name="connsiteY6" fmla="*/ 46571 h 97476"/>
                <a:gd name="connsiteX7" fmla="*/ 22007 w 63020"/>
                <a:gd name="connsiteY7" fmla="*/ 37012 h 97476"/>
                <a:gd name="connsiteX8" fmla="*/ 34789 w 63020"/>
                <a:gd name="connsiteY8" fmla="*/ 33900 h 97476"/>
                <a:gd name="connsiteX9" fmla="*/ 54796 w 63020"/>
                <a:gd name="connsiteY9" fmla="*/ 42570 h 97476"/>
                <a:gd name="connsiteX10" fmla="*/ 63020 w 63020"/>
                <a:gd name="connsiteY10" fmla="*/ 64910 h 97476"/>
                <a:gd name="connsiteX11" fmla="*/ 59130 w 63020"/>
                <a:gd name="connsiteY11" fmla="*/ 81582 h 97476"/>
                <a:gd name="connsiteX12" fmla="*/ 48460 w 63020"/>
                <a:gd name="connsiteY12" fmla="*/ 93364 h 97476"/>
                <a:gd name="connsiteX13" fmla="*/ 33122 w 63020"/>
                <a:gd name="connsiteY13" fmla="*/ 97476 h 97476"/>
                <a:gd name="connsiteX14" fmla="*/ 9225 w 63020"/>
                <a:gd name="connsiteY14" fmla="*/ 86695 h 97476"/>
                <a:gd name="connsiteX15" fmla="*/ 0 w 63020"/>
                <a:gd name="connsiteY15" fmla="*/ 51128 h 97476"/>
                <a:gd name="connsiteX16" fmla="*/ 10225 w 63020"/>
                <a:gd name="connsiteY16" fmla="*/ 10893 h 97476"/>
                <a:gd name="connsiteX17" fmla="*/ 34233 w 63020"/>
                <a:gd name="connsiteY17" fmla="*/ 0 h 97476"/>
                <a:gd name="connsiteX18" fmla="*/ 52684 w 63020"/>
                <a:gd name="connsiteY18" fmla="*/ 6335 h 97476"/>
                <a:gd name="connsiteX19" fmla="*/ 61353 w 63020"/>
                <a:gd name="connsiteY19" fmla="*/ 23786 h 97476"/>
                <a:gd name="connsiteX20" fmla="*/ 13449 w 63020"/>
                <a:gd name="connsiteY20" fmla="*/ 64799 h 97476"/>
                <a:gd name="connsiteX21" fmla="*/ 16005 w 63020"/>
                <a:gd name="connsiteY21" fmla="*/ 76358 h 97476"/>
                <a:gd name="connsiteX22" fmla="*/ 23230 w 63020"/>
                <a:gd name="connsiteY22" fmla="*/ 84805 h 97476"/>
                <a:gd name="connsiteX23" fmla="*/ 32900 w 63020"/>
                <a:gd name="connsiteY23" fmla="*/ 87695 h 97476"/>
                <a:gd name="connsiteX24" fmla="*/ 45681 w 63020"/>
                <a:gd name="connsiteY24" fmla="*/ 81693 h 97476"/>
                <a:gd name="connsiteX25" fmla="*/ 51017 w 63020"/>
                <a:gd name="connsiteY25" fmla="*/ 65466 h 97476"/>
                <a:gd name="connsiteX26" fmla="*/ 45793 w 63020"/>
                <a:gd name="connsiteY26" fmla="*/ 49905 h 97476"/>
                <a:gd name="connsiteX27" fmla="*/ 32455 w 63020"/>
                <a:gd name="connsiteY27" fmla="*/ 44237 h 97476"/>
                <a:gd name="connsiteX28" fmla="*/ 19006 w 63020"/>
                <a:gd name="connsiteY28" fmla="*/ 49905 h 97476"/>
                <a:gd name="connsiteX29" fmla="*/ 13449 w 63020"/>
                <a:gd name="connsiteY29" fmla="*/ 64799 h 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020" h="97476">
                  <a:moveTo>
                    <a:pt x="61353" y="23674"/>
                  </a:moveTo>
                  <a:lnTo>
                    <a:pt x="49683" y="24563"/>
                  </a:lnTo>
                  <a:cubicBezTo>
                    <a:pt x="48683" y="20006"/>
                    <a:pt x="47126" y="16672"/>
                    <a:pt x="45237" y="14560"/>
                  </a:cubicBezTo>
                  <a:cubicBezTo>
                    <a:pt x="42014" y="11226"/>
                    <a:pt x="38123" y="9559"/>
                    <a:pt x="33566" y="9559"/>
                  </a:cubicBezTo>
                  <a:cubicBezTo>
                    <a:pt x="29787" y="9559"/>
                    <a:pt x="26564" y="10559"/>
                    <a:pt x="23785" y="12671"/>
                  </a:cubicBezTo>
                  <a:cubicBezTo>
                    <a:pt x="20118" y="15338"/>
                    <a:pt x="17228" y="19340"/>
                    <a:pt x="15005" y="24453"/>
                  </a:cubicBezTo>
                  <a:cubicBezTo>
                    <a:pt x="12782" y="29565"/>
                    <a:pt x="11782" y="37012"/>
                    <a:pt x="11670" y="46571"/>
                  </a:cubicBezTo>
                  <a:cubicBezTo>
                    <a:pt x="14449" y="42236"/>
                    <a:pt x="17895" y="39124"/>
                    <a:pt x="22007" y="37012"/>
                  </a:cubicBezTo>
                  <a:cubicBezTo>
                    <a:pt x="26120" y="34900"/>
                    <a:pt x="30343" y="33900"/>
                    <a:pt x="34789" y="33900"/>
                  </a:cubicBezTo>
                  <a:cubicBezTo>
                    <a:pt x="42569" y="33900"/>
                    <a:pt x="49238" y="36790"/>
                    <a:pt x="54796" y="42570"/>
                  </a:cubicBezTo>
                  <a:cubicBezTo>
                    <a:pt x="60353" y="48349"/>
                    <a:pt x="63020" y="55796"/>
                    <a:pt x="63020" y="64910"/>
                  </a:cubicBezTo>
                  <a:cubicBezTo>
                    <a:pt x="63020" y="70912"/>
                    <a:pt x="61687" y="76469"/>
                    <a:pt x="59130" y="81582"/>
                  </a:cubicBezTo>
                  <a:cubicBezTo>
                    <a:pt x="56574" y="86695"/>
                    <a:pt x="53017" y="90696"/>
                    <a:pt x="48460" y="93364"/>
                  </a:cubicBezTo>
                  <a:cubicBezTo>
                    <a:pt x="43903" y="96031"/>
                    <a:pt x="38790" y="97476"/>
                    <a:pt x="33122" y="97476"/>
                  </a:cubicBezTo>
                  <a:cubicBezTo>
                    <a:pt x="23341" y="97476"/>
                    <a:pt x="15338" y="93920"/>
                    <a:pt x="9225" y="86695"/>
                  </a:cubicBezTo>
                  <a:cubicBezTo>
                    <a:pt x="3112" y="79470"/>
                    <a:pt x="0" y="67689"/>
                    <a:pt x="0" y="51128"/>
                  </a:cubicBezTo>
                  <a:cubicBezTo>
                    <a:pt x="0" y="32677"/>
                    <a:pt x="3446" y="19229"/>
                    <a:pt x="10225" y="10893"/>
                  </a:cubicBezTo>
                  <a:cubicBezTo>
                    <a:pt x="16227" y="3557"/>
                    <a:pt x="24230" y="0"/>
                    <a:pt x="34233" y="0"/>
                  </a:cubicBezTo>
                  <a:cubicBezTo>
                    <a:pt x="41791" y="0"/>
                    <a:pt x="47904" y="2112"/>
                    <a:pt x="52684" y="6335"/>
                  </a:cubicBezTo>
                  <a:cubicBezTo>
                    <a:pt x="57463" y="10559"/>
                    <a:pt x="60353" y="16339"/>
                    <a:pt x="61353" y="23786"/>
                  </a:cubicBezTo>
                  <a:close/>
                  <a:moveTo>
                    <a:pt x="13449" y="64799"/>
                  </a:moveTo>
                  <a:cubicBezTo>
                    <a:pt x="13449" y="68800"/>
                    <a:pt x="14338" y="72690"/>
                    <a:pt x="16005" y="76358"/>
                  </a:cubicBezTo>
                  <a:cubicBezTo>
                    <a:pt x="17672" y="80026"/>
                    <a:pt x="20118" y="82805"/>
                    <a:pt x="23230" y="84805"/>
                  </a:cubicBezTo>
                  <a:cubicBezTo>
                    <a:pt x="26342" y="86806"/>
                    <a:pt x="29565" y="87695"/>
                    <a:pt x="32900" y="87695"/>
                  </a:cubicBezTo>
                  <a:cubicBezTo>
                    <a:pt x="37901" y="87695"/>
                    <a:pt x="42125" y="85694"/>
                    <a:pt x="45681" y="81693"/>
                  </a:cubicBezTo>
                  <a:cubicBezTo>
                    <a:pt x="49238" y="77692"/>
                    <a:pt x="51017" y="72246"/>
                    <a:pt x="51017" y="65466"/>
                  </a:cubicBezTo>
                  <a:cubicBezTo>
                    <a:pt x="51017" y="58686"/>
                    <a:pt x="49238" y="53684"/>
                    <a:pt x="45793" y="49905"/>
                  </a:cubicBezTo>
                  <a:cubicBezTo>
                    <a:pt x="42347" y="46126"/>
                    <a:pt x="37901" y="44237"/>
                    <a:pt x="32455" y="44237"/>
                  </a:cubicBezTo>
                  <a:cubicBezTo>
                    <a:pt x="27009" y="44237"/>
                    <a:pt x="22674" y="46126"/>
                    <a:pt x="19006" y="49905"/>
                  </a:cubicBezTo>
                  <a:cubicBezTo>
                    <a:pt x="15338" y="53684"/>
                    <a:pt x="13449" y="58686"/>
                    <a:pt x="13449" y="6479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75BED34-CF06-E2C5-E21D-D29D3C9E0657}"/>
                </a:ext>
              </a:extLst>
            </p:cNvPr>
            <p:cNvSpPr/>
            <p:nvPr/>
          </p:nvSpPr>
          <p:spPr>
            <a:xfrm>
              <a:off x="4925880" y="4300675"/>
              <a:ext cx="61909" cy="94252"/>
            </a:xfrm>
            <a:custGeom>
              <a:avLst/>
              <a:gdLst>
                <a:gd name="connsiteX0" fmla="*/ 111 w 61909"/>
                <a:gd name="connsiteY0" fmla="*/ 11226 h 94252"/>
                <a:gd name="connsiteX1" fmla="*/ 111 w 61909"/>
                <a:gd name="connsiteY1" fmla="*/ 0 h 94252"/>
                <a:gd name="connsiteX2" fmla="*/ 61909 w 61909"/>
                <a:gd name="connsiteY2" fmla="*/ 0 h 94252"/>
                <a:gd name="connsiteX3" fmla="*/ 61909 w 61909"/>
                <a:gd name="connsiteY3" fmla="*/ 9114 h 94252"/>
                <a:gd name="connsiteX4" fmla="*/ 43792 w 61909"/>
                <a:gd name="connsiteY4" fmla="*/ 34900 h 94252"/>
                <a:gd name="connsiteX5" fmla="*/ 29899 w 61909"/>
                <a:gd name="connsiteY5" fmla="*/ 68022 h 94252"/>
                <a:gd name="connsiteX6" fmla="*/ 25453 w 61909"/>
                <a:gd name="connsiteY6" fmla="*/ 94253 h 94252"/>
                <a:gd name="connsiteX7" fmla="*/ 13449 w 61909"/>
                <a:gd name="connsiteY7" fmla="*/ 94253 h 94252"/>
                <a:gd name="connsiteX8" fmla="*/ 17895 w 61909"/>
                <a:gd name="connsiteY8" fmla="*/ 67022 h 94252"/>
                <a:gd name="connsiteX9" fmla="*/ 30010 w 61909"/>
                <a:gd name="connsiteY9" fmla="*/ 36234 h 94252"/>
                <a:gd name="connsiteX10" fmla="*/ 46793 w 61909"/>
                <a:gd name="connsiteY10" fmla="*/ 11226 h 94252"/>
                <a:gd name="connsiteX11" fmla="*/ 0 w 61909"/>
                <a:gd name="connsiteY11" fmla="*/ 11226 h 9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909" h="94252">
                  <a:moveTo>
                    <a:pt x="111" y="11226"/>
                  </a:moveTo>
                  <a:lnTo>
                    <a:pt x="111" y="0"/>
                  </a:lnTo>
                  <a:lnTo>
                    <a:pt x="61909" y="0"/>
                  </a:lnTo>
                  <a:lnTo>
                    <a:pt x="61909" y="9114"/>
                  </a:lnTo>
                  <a:cubicBezTo>
                    <a:pt x="55796" y="15561"/>
                    <a:pt x="49794" y="24230"/>
                    <a:pt x="43792" y="34900"/>
                  </a:cubicBezTo>
                  <a:cubicBezTo>
                    <a:pt x="37790" y="45570"/>
                    <a:pt x="33233" y="56685"/>
                    <a:pt x="29899" y="68022"/>
                  </a:cubicBezTo>
                  <a:cubicBezTo>
                    <a:pt x="27565" y="76025"/>
                    <a:pt x="26008" y="84805"/>
                    <a:pt x="25453" y="94253"/>
                  </a:cubicBezTo>
                  <a:lnTo>
                    <a:pt x="13449" y="94253"/>
                  </a:lnTo>
                  <a:cubicBezTo>
                    <a:pt x="13560" y="86695"/>
                    <a:pt x="15005" y="77692"/>
                    <a:pt x="17895" y="67022"/>
                  </a:cubicBezTo>
                  <a:cubicBezTo>
                    <a:pt x="20784" y="56351"/>
                    <a:pt x="24786" y="46126"/>
                    <a:pt x="30010" y="36234"/>
                  </a:cubicBezTo>
                  <a:cubicBezTo>
                    <a:pt x="35234" y="26342"/>
                    <a:pt x="40902" y="18006"/>
                    <a:pt x="46793" y="11226"/>
                  </a:cubicBezTo>
                  <a:lnTo>
                    <a:pt x="0" y="11226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93102E7D-22C3-722D-B9B6-F594A6D0D103}"/>
                </a:ext>
              </a:extLst>
            </p:cNvPr>
            <p:cNvSpPr/>
            <p:nvPr/>
          </p:nvSpPr>
          <p:spPr>
            <a:xfrm>
              <a:off x="5001349" y="4297896"/>
              <a:ext cx="102588" cy="100699"/>
            </a:xfrm>
            <a:custGeom>
              <a:avLst/>
              <a:gdLst>
                <a:gd name="connsiteX0" fmla="*/ 111 w 102588"/>
                <a:gd name="connsiteY0" fmla="*/ 24452 h 100699"/>
                <a:gd name="connsiteX1" fmla="*/ 5224 w 102588"/>
                <a:gd name="connsiteY1" fmla="*/ 7113 h 100699"/>
                <a:gd name="connsiteX2" fmla="*/ 20118 w 102588"/>
                <a:gd name="connsiteY2" fmla="*/ 0 h 100699"/>
                <a:gd name="connsiteX3" fmla="*/ 35011 w 102588"/>
                <a:gd name="connsiteY3" fmla="*/ 6446 h 100699"/>
                <a:gd name="connsiteX4" fmla="*/ 40902 w 102588"/>
                <a:gd name="connsiteY4" fmla="*/ 25342 h 100699"/>
                <a:gd name="connsiteX5" fmla="*/ 34900 w 102588"/>
                <a:gd name="connsiteY5" fmla="*/ 44014 h 100699"/>
                <a:gd name="connsiteX6" fmla="*/ 20229 w 102588"/>
                <a:gd name="connsiteY6" fmla="*/ 50572 h 100699"/>
                <a:gd name="connsiteX7" fmla="*/ 5780 w 102588"/>
                <a:gd name="connsiteY7" fmla="*/ 44125 h 100699"/>
                <a:gd name="connsiteX8" fmla="*/ 0 w 102588"/>
                <a:gd name="connsiteY8" fmla="*/ 24675 h 100699"/>
                <a:gd name="connsiteX9" fmla="*/ 20451 w 102588"/>
                <a:gd name="connsiteY9" fmla="*/ 8003 h 100699"/>
                <a:gd name="connsiteX10" fmla="*/ 13227 w 102588"/>
                <a:gd name="connsiteY10" fmla="*/ 11782 h 100699"/>
                <a:gd name="connsiteX11" fmla="*/ 10337 w 102588"/>
                <a:gd name="connsiteY11" fmla="*/ 25675 h 100699"/>
                <a:gd name="connsiteX12" fmla="*/ 13227 w 102588"/>
                <a:gd name="connsiteY12" fmla="*/ 38568 h 100699"/>
                <a:gd name="connsiteX13" fmla="*/ 20451 w 102588"/>
                <a:gd name="connsiteY13" fmla="*/ 42347 h 100699"/>
                <a:gd name="connsiteX14" fmla="*/ 27787 w 102588"/>
                <a:gd name="connsiteY14" fmla="*/ 38568 h 100699"/>
                <a:gd name="connsiteX15" fmla="*/ 30676 w 102588"/>
                <a:gd name="connsiteY15" fmla="*/ 24786 h 100699"/>
                <a:gd name="connsiteX16" fmla="*/ 27787 w 102588"/>
                <a:gd name="connsiteY16" fmla="*/ 11782 h 100699"/>
                <a:gd name="connsiteX17" fmla="*/ 20451 w 102588"/>
                <a:gd name="connsiteY17" fmla="*/ 8003 h 100699"/>
                <a:gd name="connsiteX18" fmla="*/ 20451 w 102588"/>
                <a:gd name="connsiteY18" fmla="*/ 100588 h 100699"/>
                <a:gd name="connsiteX19" fmla="*/ 72690 w 102588"/>
                <a:gd name="connsiteY19" fmla="*/ 0 h 100699"/>
                <a:gd name="connsiteX20" fmla="*/ 82249 w 102588"/>
                <a:gd name="connsiteY20" fmla="*/ 0 h 100699"/>
                <a:gd name="connsiteX21" fmla="*/ 30232 w 102588"/>
                <a:gd name="connsiteY21" fmla="*/ 100588 h 100699"/>
                <a:gd name="connsiteX22" fmla="*/ 20562 w 102588"/>
                <a:gd name="connsiteY22" fmla="*/ 100588 h 100699"/>
                <a:gd name="connsiteX23" fmla="*/ 61687 w 102588"/>
                <a:gd name="connsiteY23" fmla="*/ 74691 h 100699"/>
                <a:gd name="connsiteX24" fmla="*/ 66799 w 102588"/>
                <a:gd name="connsiteY24" fmla="*/ 57241 h 100699"/>
                <a:gd name="connsiteX25" fmla="*/ 81804 w 102588"/>
                <a:gd name="connsiteY25" fmla="*/ 50127 h 100699"/>
                <a:gd name="connsiteX26" fmla="*/ 96698 w 102588"/>
                <a:gd name="connsiteY26" fmla="*/ 56574 h 100699"/>
                <a:gd name="connsiteX27" fmla="*/ 102589 w 102588"/>
                <a:gd name="connsiteY27" fmla="*/ 75469 h 100699"/>
                <a:gd name="connsiteX28" fmla="*/ 96587 w 102588"/>
                <a:gd name="connsiteY28" fmla="*/ 94142 h 100699"/>
                <a:gd name="connsiteX29" fmla="*/ 81804 w 102588"/>
                <a:gd name="connsiteY29" fmla="*/ 100699 h 100699"/>
                <a:gd name="connsiteX30" fmla="*/ 67355 w 102588"/>
                <a:gd name="connsiteY30" fmla="*/ 94253 h 100699"/>
                <a:gd name="connsiteX31" fmla="*/ 61576 w 102588"/>
                <a:gd name="connsiteY31" fmla="*/ 74802 h 100699"/>
                <a:gd name="connsiteX32" fmla="*/ 82138 w 102588"/>
                <a:gd name="connsiteY32" fmla="*/ 58241 h 100699"/>
                <a:gd name="connsiteX33" fmla="*/ 74802 w 102588"/>
                <a:gd name="connsiteY33" fmla="*/ 62020 h 100699"/>
                <a:gd name="connsiteX34" fmla="*/ 71912 w 102588"/>
                <a:gd name="connsiteY34" fmla="*/ 75913 h 100699"/>
                <a:gd name="connsiteX35" fmla="*/ 74802 w 102588"/>
                <a:gd name="connsiteY35" fmla="*/ 88807 h 100699"/>
                <a:gd name="connsiteX36" fmla="*/ 82027 w 102588"/>
                <a:gd name="connsiteY36" fmla="*/ 92586 h 100699"/>
                <a:gd name="connsiteX37" fmla="*/ 89473 w 102588"/>
                <a:gd name="connsiteY37" fmla="*/ 88807 h 100699"/>
                <a:gd name="connsiteX38" fmla="*/ 92363 w 102588"/>
                <a:gd name="connsiteY38" fmla="*/ 75024 h 100699"/>
                <a:gd name="connsiteX39" fmla="*/ 89473 w 102588"/>
                <a:gd name="connsiteY39" fmla="*/ 62020 h 100699"/>
                <a:gd name="connsiteX40" fmla="*/ 82138 w 102588"/>
                <a:gd name="connsiteY40" fmla="*/ 58241 h 10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2588" h="100699">
                  <a:moveTo>
                    <a:pt x="111" y="24452"/>
                  </a:moveTo>
                  <a:cubicBezTo>
                    <a:pt x="111" y="17672"/>
                    <a:pt x="1778" y="11893"/>
                    <a:pt x="5224" y="7113"/>
                  </a:cubicBezTo>
                  <a:cubicBezTo>
                    <a:pt x="8669" y="2334"/>
                    <a:pt x="13671" y="0"/>
                    <a:pt x="20118" y="0"/>
                  </a:cubicBezTo>
                  <a:cubicBezTo>
                    <a:pt x="26120" y="0"/>
                    <a:pt x="31121" y="2112"/>
                    <a:pt x="35011" y="6446"/>
                  </a:cubicBezTo>
                  <a:cubicBezTo>
                    <a:pt x="38902" y="10781"/>
                    <a:pt x="40902" y="17006"/>
                    <a:pt x="40902" y="25342"/>
                  </a:cubicBezTo>
                  <a:cubicBezTo>
                    <a:pt x="40902" y="33678"/>
                    <a:pt x="38902" y="39679"/>
                    <a:pt x="34900" y="44014"/>
                  </a:cubicBezTo>
                  <a:cubicBezTo>
                    <a:pt x="30899" y="48349"/>
                    <a:pt x="26008" y="50572"/>
                    <a:pt x="20229" y="50572"/>
                  </a:cubicBezTo>
                  <a:cubicBezTo>
                    <a:pt x="14449" y="50572"/>
                    <a:pt x="9670" y="48460"/>
                    <a:pt x="5780" y="44125"/>
                  </a:cubicBezTo>
                  <a:cubicBezTo>
                    <a:pt x="1889" y="39791"/>
                    <a:pt x="0" y="33344"/>
                    <a:pt x="0" y="24675"/>
                  </a:cubicBezTo>
                  <a:close/>
                  <a:moveTo>
                    <a:pt x="20451" y="8003"/>
                  </a:moveTo>
                  <a:cubicBezTo>
                    <a:pt x="17561" y="8003"/>
                    <a:pt x="15116" y="9225"/>
                    <a:pt x="13227" y="11782"/>
                  </a:cubicBezTo>
                  <a:cubicBezTo>
                    <a:pt x="11337" y="14338"/>
                    <a:pt x="10337" y="18895"/>
                    <a:pt x="10337" y="25675"/>
                  </a:cubicBezTo>
                  <a:cubicBezTo>
                    <a:pt x="10337" y="31788"/>
                    <a:pt x="11337" y="36123"/>
                    <a:pt x="13227" y="38568"/>
                  </a:cubicBezTo>
                  <a:cubicBezTo>
                    <a:pt x="15116" y="41013"/>
                    <a:pt x="17561" y="42347"/>
                    <a:pt x="20451" y="42347"/>
                  </a:cubicBezTo>
                  <a:cubicBezTo>
                    <a:pt x="23341" y="42347"/>
                    <a:pt x="25897" y="41124"/>
                    <a:pt x="27787" y="38568"/>
                  </a:cubicBezTo>
                  <a:cubicBezTo>
                    <a:pt x="29676" y="36012"/>
                    <a:pt x="30676" y="31455"/>
                    <a:pt x="30676" y="24786"/>
                  </a:cubicBezTo>
                  <a:cubicBezTo>
                    <a:pt x="30676" y="18673"/>
                    <a:pt x="29676" y="14338"/>
                    <a:pt x="27787" y="11782"/>
                  </a:cubicBezTo>
                  <a:cubicBezTo>
                    <a:pt x="25897" y="9225"/>
                    <a:pt x="23452" y="8003"/>
                    <a:pt x="20451" y="8003"/>
                  </a:cubicBezTo>
                  <a:close/>
                  <a:moveTo>
                    <a:pt x="20451" y="100588"/>
                  </a:moveTo>
                  <a:lnTo>
                    <a:pt x="72690" y="0"/>
                  </a:lnTo>
                  <a:lnTo>
                    <a:pt x="82249" y="0"/>
                  </a:lnTo>
                  <a:lnTo>
                    <a:pt x="30232" y="100588"/>
                  </a:lnTo>
                  <a:lnTo>
                    <a:pt x="20562" y="100588"/>
                  </a:lnTo>
                  <a:close/>
                  <a:moveTo>
                    <a:pt x="61687" y="74691"/>
                  </a:moveTo>
                  <a:cubicBezTo>
                    <a:pt x="61687" y="67800"/>
                    <a:pt x="63354" y="62020"/>
                    <a:pt x="66799" y="57241"/>
                  </a:cubicBezTo>
                  <a:cubicBezTo>
                    <a:pt x="70245" y="52462"/>
                    <a:pt x="75247" y="50127"/>
                    <a:pt x="81804" y="50127"/>
                  </a:cubicBezTo>
                  <a:cubicBezTo>
                    <a:pt x="87806" y="50127"/>
                    <a:pt x="92808" y="52239"/>
                    <a:pt x="96698" y="56574"/>
                  </a:cubicBezTo>
                  <a:cubicBezTo>
                    <a:pt x="100588" y="60909"/>
                    <a:pt x="102589" y="67133"/>
                    <a:pt x="102589" y="75469"/>
                  </a:cubicBezTo>
                  <a:cubicBezTo>
                    <a:pt x="102589" y="83805"/>
                    <a:pt x="100588" y="89807"/>
                    <a:pt x="96587" y="94142"/>
                  </a:cubicBezTo>
                  <a:cubicBezTo>
                    <a:pt x="92586" y="98476"/>
                    <a:pt x="87695" y="100699"/>
                    <a:pt x="81804" y="100699"/>
                  </a:cubicBezTo>
                  <a:cubicBezTo>
                    <a:pt x="75913" y="100699"/>
                    <a:pt x="71245" y="98588"/>
                    <a:pt x="67355" y="94253"/>
                  </a:cubicBezTo>
                  <a:cubicBezTo>
                    <a:pt x="63465" y="89918"/>
                    <a:pt x="61576" y="83471"/>
                    <a:pt x="61576" y="74802"/>
                  </a:cubicBezTo>
                  <a:close/>
                  <a:moveTo>
                    <a:pt x="82138" y="58241"/>
                  </a:moveTo>
                  <a:cubicBezTo>
                    <a:pt x="79137" y="58241"/>
                    <a:pt x="76692" y="59464"/>
                    <a:pt x="74802" y="62020"/>
                  </a:cubicBezTo>
                  <a:cubicBezTo>
                    <a:pt x="72913" y="64577"/>
                    <a:pt x="71912" y="69134"/>
                    <a:pt x="71912" y="75913"/>
                  </a:cubicBezTo>
                  <a:cubicBezTo>
                    <a:pt x="71912" y="82026"/>
                    <a:pt x="72913" y="86250"/>
                    <a:pt x="74802" y="88807"/>
                  </a:cubicBezTo>
                  <a:cubicBezTo>
                    <a:pt x="76692" y="91363"/>
                    <a:pt x="79137" y="92586"/>
                    <a:pt x="82027" y="92586"/>
                  </a:cubicBezTo>
                  <a:cubicBezTo>
                    <a:pt x="84916" y="92586"/>
                    <a:pt x="87473" y="91363"/>
                    <a:pt x="89473" y="88807"/>
                  </a:cubicBezTo>
                  <a:cubicBezTo>
                    <a:pt x="91474" y="86250"/>
                    <a:pt x="92363" y="81693"/>
                    <a:pt x="92363" y="75024"/>
                  </a:cubicBezTo>
                  <a:cubicBezTo>
                    <a:pt x="92363" y="68911"/>
                    <a:pt x="91363" y="64577"/>
                    <a:pt x="89473" y="62020"/>
                  </a:cubicBezTo>
                  <a:cubicBezTo>
                    <a:pt x="87584" y="59464"/>
                    <a:pt x="85139" y="58241"/>
                    <a:pt x="82138" y="58241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3699DC9-202B-ED22-A28A-7B0D51C0898D}"/>
                </a:ext>
              </a:extLst>
            </p:cNvPr>
            <p:cNvSpPr/>
            <p:nvPr/>
          </p:nvSpPr>
          <p:spPr>
            <a:xfrm>
              <a:off x="5153509" y="4324238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6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6A725028-2014-3563-5405-9A9C20C1706B}"/>
                </a:ext>
              </a:extLst>
            </p:cNvPr>
            <p:cNvSpPr/>
            <p:nvPr/>
          </p:nvSpPr>
          <p:spPr>
            <a:xfrm>
              <a:off x="5224310" y="4297896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4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1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69A770D-7ACC-BAFB-FA11-CF26EF544DEA}"/>
                </a:ext>
              </a:extLst>
            </p:cNvPr>
            <p:cNvSpPr/>
            <p:nvPr/>
          </p:nvSpPr>
          <p:spPr>
            <a:xfrm>
              <a:off x="5305447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4BDEC7EB-B076-DF59-A24D-B8BA618F4D57}"/>
                </a:ext>
              </a:extLst>
            </p:cNvPr>
            <p:cNvSpPr/>
            <p:nvPr/>
          </p:nvSpPr>
          <p:spPr>
            <a:xfrm>
              <a:off x="5331234" y="4324016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8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9 w 63576"/>
                <a:gd name="connsiteY13" fmla="*/ 12671 h 72468"/>
                <a:gd name="connsiteX14" fmla="*/ 13449 w 63576"/>
                <a:gd name="connsiteY14" fmla="*/ 22896 h 72468"/>
                <a:gd name="connsiteX15" fmla="*/ 2001 w 63576"/>
                <a:gd name="connsiteY15" fmla="*/ 21340 h 72468"/>
                <a:gd name="connsiteX16" fmla="*/ 7114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1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10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7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4" y="9448"/>
                  </a:cubicBezTo>
                  <a:cubicBezTo>
                    <a:pt x="9448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58760900-0720-A689-7245-2D9FC2AD09AB}"/>
                </a:ext>
              </a:extLst>
            </p:cNvPr>
            <p:cNvSpPr/>
            <p:nvPr/>
          </p:nvSpPr>
          <p:spPr>
            <a:xfrm>
              <a:off x="5409259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5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C102B1D8-94FE-AFC0-1EA4-F2DB19170AD5}"/>
                </a:ext>
              </a:extLst>
            </p:cNvPr>
            <p:cNvSpPr/>
            <p:nvPr/>
          </p:nvSpPr>
          <p:spPr>
            <a:xfrm>
              <a:off x="5479059" y="4299563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8 w 59908"/>
                <a:gd name="connsiteY2" fmla="*/ 96920 h 96920"/>
                <a:gd name="connsiteX3" fmla="*/ 14561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3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9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8" y="96920"/>
                  </a:cubicBezTo>
                  <a:cubicBezTo>
                    <a:pt x="24230" y="96920"/>
                    <a:pt x="19229" y="95364"/>
                    <a:pt x="14561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40" y="26120"/>
                    <a:pt x="23564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3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9" y="70356"/>
                    <a:pt x="49239" y="61687"/>
                  </a:cubicBezTo>
                  <a:cubicBezTo>
                    <a:pt x="49239" y="52239"/>
                    <a:pt x="47460" y="45237"/>
                    <a:pt x="43792" y="40791"/>
                  </a:cubicBezTo>
                  <a:cubicBezTo>
                    <a:pt x="40124" y="36345"/>
                    <a:pt x="35679" y="34122"/>
                    <a:pt x="30343" y="34122"/>
                  </a:cubicBezTo>
                  <a:cubicBezTo>
                    <a:pt x="25008" y="34122"/>
                    <a:pt x="20785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0430A5FC-D9F2-CE86-8C50-76A9E5DF5C4A}"/>
                </a:ext>
              </a:extLst>
            </p:cNvPr>
            <p:cNvSpPr/>
            <p:nvPr/>
          </p:nvSpPr>
          <p:spPr>
            <a:xfrm>
              <a:off x="5594319" y="4299452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5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6" y="27898"/>
                    <a:pt x="24008" y="24675"/>
                    <a:pt x="32344" y="24675"/>
                  </a:cubicBezTo>
                  <a:cubicBezTo>
                    <a:pt x="37457" y="24675"/>
                    <a:pt x="41902" y="25675"/>
                    <a:pt x="45681" y="27676"/>
                  </a:cubicBezTo>
                  <a:cubicBezTo>
                    <a:pt x="49460" y="29676"/>
                    <a:pt x="52128" y="32455"/>
                    <a:pt x="53795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7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656DB64F-AA52-7CF9-62D4-47A7FD41BCB9}"/>
                </a:ext>
              </a:extLst>
            </p:cNvPr>
            <p:cNvSpPr/>
            <p:nvPr/>
          </p:nvSpPr>
          <p:spPr>
            <a:xfrm>
              <a:off x="5664009" y="4324238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D51791D9-C3FA-6B27-2E3A-E2B3DAEB5D8B}"/>
                </a:ext>
              </a:extLst>
            </p:cNvPr>
            <p:cNvSpPr/>
            <p:nvPr/>
          </p:nvSpPr>
          <p:spPr>
            <a:xfrm>
              <a:off x="5742145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8FBDC0AF-E67C-889A-C612-4BE2061DD9D0}"/>
                </a:ext>
              </a:extLst>
            </p:cNvPr>
            <p:cNvSpPr/>
            <p:nvPr/>
          </p:nvSpPr>
          <p:spPr>
            <a:xfrm>
              <a:off x="5767598" y="4299563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8 w 59908"/>
                <a:gd name="connsiteY12" fmla="*/ 0 h 96920"/>
                <a:gd name="connsiteX13" fmla="*/ 59908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4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A075FBB2-B9C9-7A3A-2237-A5733D0300B6}"/>
                </a:ext>
              </a:extLst>
            </p:cNvPr>
            <p:cNvSpPr/>
            <p:nvPr/>
          </p:nvSpPr>
          <p:spPr>
            <a:xfrm>
              <a:off x="5841956" y="4324127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723D9EB-B5E1-8588-CEA7-31309B453414}"/>
                </a:ext>
              </a:extLst>
            </p:cNvPr>
            <p:cNvSpPr/>
            <p:nvPr/>
          </p:nvSpPr>
          <p:spPr>
            <a:xfrm>
              <a:off x="5919870" y="4324238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B1C37105-6483-277A-6B44-1B9FF5C150D6}"/>
                </a:ext>
              </a:extLst>
            </p:cNvPr>
            <p:cNvSpPr/>
            <p:nvPr/>
          </p:nvSpPr>
          <p:spPr>
            <a:xfrm>
              <a:off x="5959327" y="4324127"/>
              <a:ext cx="57462" cy="72023"/>
            </a:xfrm>
            <a:custGeom>
              <a:avLst/>
              <a:gdLst>
                <a:gd name="connsiteX0" fmla="*/ 222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3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6 h 72023"/>
                <a:gd name="connsiteX11" fmla="*/ 4224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2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8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2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2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1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4DCB1B9D-EAA2-69A3-53F3-323EED53177E}"/>
                </a:ext>
              </a:extLst>
            </p:cNvPr>
            <p:cNvSpPr/>
            <p:nvPr/>
          </p:nvSpPr>
          <p:spPr>
            <a:xfrm>
              <a:off x="6063361" y="4324238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29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4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79EADADB-99E1-32BD-E896-AB46E9A4AADF}"/>
                </a:ext>
              </a:extLst>
            </p:cNvPr>
            <p:cNvSpPr/>
            <p:nvPr/>
          </p:nvSpPr>
          <p:spPr>
            <a:xfrm>
              <a:off x="6133384" y="4325794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8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5 w 94919"/>
                <a:gd name="connsiteY7" fmla="*/ 111 h 69244"/>
                <a:gd name="connsiteX8" fmla="*/ 64132 w 94919"/>
                <a:gd name="connsiteY8" fmla="*/ 40235 h 69244"/>
                <a:gd name="connsiteX9" fmla="*/ 67577 w 94919"/>
                <a:gd name="connsiteY9" fmla="*/ 53462 h 69244"/>
                <a:gd name="connsiteX10" fmla="*/ 71579 w 94919"/>
                <a:gd name="connsiteY10" fmla="*/ 40124 h 69244"/>
                <a:gd name="connsiteX11" fmla="*/ 83471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8" y="39902"/>
                  </a:lnTo>
                  <a:lnTo>
                    <a:pt x="27231" y="54796"/>
                  </a:lnTo>
                  <a:cubicBezTo>
                    <a:pt x="27453" y="54018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5" y="111"/>
                  </a:lnTo>
                  <a:lnTo>
                    <a:pt x="64132" y="40235"/>
                  </a:lnTo>
                  <a:lnTo>
                    <a:pt x="67577" y="53462"/>
                  </a:lnTo>
                  <a:lnTo>
                    <a:pt x="71579" y="40124"/>
                  </a:lnTo>
                  <a:lnTo>
                    <a:pt x="83471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E81EA53A-7A3A-9108-C08A-94D9CBDC3C87}"/>
                </a:ext>
              </a:extLst>
            </p:cNvPr>
            <p:cNvSpPr/>
            <p:nvPr/>
          </p:nvSpPr>
          <p:spPr>
            <a:xfrm>
              <a:off x="6237973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5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4088F875-E528-9526-392C-32411413CEE0}"/>
                </a:ext>
              </a:extLst>
            </p:cNvPr>
            <p:cNvSpPr/>
            <p:nvPr/>
          </p:nvSpPr>
          <p:spPr>
            <a:xfrm>
              <a:off x="6348676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C00D2188-7FEF-A96C-6D97-661D0B1269CE}"/>
                </a:ext>
              </a:extLst>
            </p:cNvPr>
            <p:cNvSpPr/>
            <p:nvPr/>
          </p:nvSpPr>
          <p:spPr>
            <a:xfrm>
              <a:off x="6374462" y="4324127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6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791963ED-E3E9-F6F5-04E1-B90BF2BE2091}"/>
                </a:ext>
              </a:extLst>
            </p:cNvPr>
            <p:cNvSpPr/>
            <p:nvPr/>
          </p:nvSpPr>
          <p:spPr>
            <a:xfrm>
              <a:off x="6447597" y="4324127"/>
              <a:ext cx="57463" cy="72023"/>
            </a:xfrm>
            <a:custGeom>
              <a:avLst/>
              <a:gdLst>
                <a:gd name="connsiteX0" fmla="*/ 222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6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2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4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5 w 57463"/>
                <a:gd name="connsiteY27" fmla="*/ 40235 h 72023"/>
                <a:gd name="connsiteX28" fmla="*/ 57463 w 57463"/>
                <a:gd name="connsiteY28" fmla="*/ 50238 h 72023"/>
                <a:gd name="connsiteX29" fmla="*/ 54017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9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3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5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2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EDE0CD9-2045-9692-99EE-DF32D61ACFFD}"/>
                </a:ext>
              </a:extLst>
            </p:cNvPr>
            <p:cNvSpPr/>
            <p:nvPr/>
          </p:nvSpPr>
          <p:spPr>
            <a:xfrm>
              <a:off x="6514174" y="4324127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6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5 w 57463"/>
                <a:gd name="connsiteY27" fmla="*/ 40235 h 72023"/>
                <a:gd name="connsiteX28" fmla="*/ 57463 w 57463"/>
                <a:gd name="connsiteY28" fmla="*/ 50238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3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6BB6F8D4-7A65-87E6-0C2C-54FB5F2A9603}"/>
                </a:ext>
              </a:extLst>
            </p:cNvPr>
            <p:cNvSpPr/>
            <p:nvPr/>
          </p:nvSpPr>
          <p:spPr>
            <a:xfrm>
              <a:off x="6615985" y="4301564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4 w 33788"/>
                <a:gd name="connsiteY4" fmla="*/ 86917 h 94253"/>
                <a:gd name="connsiteX5" fmla="*/ 8559 w 33788"/>
                <a:gd name="connsiteY5" fmla="*/ 73024 h 94253"/>
                <a:gd name="connsiteX6" fmla="*/ 8559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9 w 33788"/>
                <a:gd name="connsiteY9" fmla="*/ 24119 h 94253"/>
                <a:gd name="connsiteX10" fmla="*/ 8559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7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7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27B34537-94A6-A767-9641-7F92AD5E35A3}"/>
                </a:ext>
              </a:extLst>
            </p:cNvPr>
            <p:cNvSpPr/>
            <p:nvPr/>
          </p:nvSpPr>
          <p:spPr>
            <a:xfrm>
              <a:off x="6659444" y="4299452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5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69 w 56240"/>
                <a:gd name="connsiteY9" fmla="*/ 95253 h 95475"/>
                <a:gd name="connsiteX10" fmla="*/ 44569 w 56240"/>
                <a:gd name="connsiteY10" fmla="*/ 51461 h 95475"/>
                <a:gd name="connsiteX11" fmla="*/ 40791 w 56240"/>
                <a:gd name="connsiteY11" fmla="*/ 38679 h 95475"/>
                <a:gd name="connsiteX12" fmla="*/ 30009 w 56240"/>
                <a:gd name="connsiteY12" fmla="*/ 34678 h 95475"/>
                <a:gd name="connsiteX13" fmla="*/ 20228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6" y="27898"/>
                    <a:pt x="24008" y="24675"/>
                    <a:pt x="32344" y="24675"/>
                  </a:cubicBezTo>
                  <a:cubicBezTo>
                    <a:pt x="37457" y="24675"/>
                    <a:pt x="41902" y="25675"/>
                    <a:pt x="45681" y="27676"/>
                  </a:cubicBezTo>
                  <a:cubicBezTo>
                    <a:pt x="49460" y="29676"/>
                    <a:pt x="52127" y="32455"/>
                    <a:pt x="53795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69" y="95253"/>
                  </a:lnTo>
                  <a:lnTo>
                    <a:pt x="44569" y="51461"/>
                  </a:lnTo>
                  <a:cubicBezTo>
                    <a:pt x="44569" y="45570"/>
                    <a:pt x="43347" y="41347"/>
                    <a:pt x="40791" y="38679"/>
                  </a:cubicBezTo>
                  <a:cubicBezTo>
                    <a:pt x="38234" y="36012"/>
                    <a:pt x="34678" y="34678"/>
                    <a:pt x="30009" y="34678"/>
                  </a:cubicBezTo>
                  <a:cubicBezTo>
                    <a:pt x="26564" y="34678"/>
                    <a:pt x="23229" y="35567"/>
                    <a:pt x="20228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F375DE6B-EEBE-E7C9-34B7-A36DBD0CC95D}"/>
                </a:ext>
              </a:extLst>
            </p:cNvPr>
            <p:cNvSpPr/>
            <p:nvPr/>
          </p:nvSpPr>
          <p:spPr>
            <a:xfrm>
              <a:off x="6729467" y="4324016"/>
              <a:ext cx="63575" cy="72468"/>
            </a:xfrm>
            <a:custGeom>
              <a:avLst/>
              <a:gdLst>
                <a:gd name="connsiteX0" fmla="*/ 49127 w 63575"/>
                <a:gd name="connsiteY0" fmla="*/ 62354 h 72468"/>
                <a:gd name="connsiteX1" fmla="*/ 36567 w 63575"/>
                <a:gd name="connsiteY1" fmla="*/ 70134 h 72468"/>
                <a:gd name="connsiteX2" fmla="*/ 23674 w 63575"/>
                <a:gd name="connsiteY2" fmla="*/ 72468 h 72468"/>
                <a:gd name="connsiteX3" fmla="*/ 6113 w 63575"/>
                <a:gd name="connsiteY3" fmla="*/ 66911 h 72468"/>
                <a:gd name="connsiteX4" fmla="*/ 0 w 63575"/>
                <a:gd name="connsiteY4" fmla="*/ 52684 h 72468"/>
                <a:gd name="connsiteX5" fmla="*/ 2334 w 63575"/>
                <a:gd name="connsiteY5" fmla="*/ 43459 h 72468"/>
                <a:gd name="connsiteX6" fmla="*/ 8336 w 63575"/>
                <a:gd name="connsiteY6" fmla="*/ 36679 h 72468"/>
                <a:gd name="connsiteX7" fmla="*/ 16783 w 63575"/>
                <a:gd name="connsiteY7" fmla="*/ 32789 h 72468"/>
                <a:gd name="connsiteX8" fmla="*/ 27231 w 63575"/>
                <a:gd name="connsiteY8" fmla="*/ 31010 h 72468"/>
                <a:gd name="connsiteX9" fmla="*/ 48126 w 63575"/>
                <a:gd name="connsiteY9" fmla="*/ 27009 h 72468"/>
                <a:gd name="connsiteX10" fmla="*/ 48126 w 63575"/>
                <a:gd name="connsiteY10" fmla="*/ 23897 h 72468"/>
                <a:gd name="connsiteX11" fmla="*/ 44792 w 63575"/>
                <a:gd name="connsiteY11" fmla="*/ 13782 h 72468"/>
                <a:gd name="connsiteX12" fmla="*/ 31454 w 63575"/>
                <a:gd name="connsiteY12" fmla="*/ 9781 h 72468"/>
                <a:gd name="connsiteX13" fmla="*/ 19228 w 63575"/>
                <a:gd name="connsiteY13" fmla="*/ 12671 h 72468"/>
                <a:gd name="connsiteX14" fmla="*/ 13448 w 63575"/>
                <a:gd name="connsiteY14" fmla="*/ 22896 h 72468"/>
                <a:gd name="connsiteX15" fmla="*/ 2001 w 63575"/>
                <a:gd name="connsiteY15" fmla="*/ 21340 h 72468"/>
                <a:gd name="connsiteX16" fmla="*/ 7113 w 63575"/>
                <a:gd name="connsiteY16" fmla="*/ 9448 h 72468"/>
                <a:gd name="connsiteX17" fmla="*/ 17450 w 63575"/>
                <a:gd name="connsiteY17" fmla="*/ 2445 h 72468"/>
                <a:gd name="connsiteX18" fmla="*/ 33122 w 63575"/>
                <a:gd name="connsiteY18" fmla="*/ 0 h 72468"/>
                <a:gd name="connsiteX19" fmla="*/ 47459 w 63575"/>
                <a:gd name="connsiteY19" fmla="*/ 2112 h 72468"/>
                <a:gd name="connsiteX20" fmla="*/ 55574 w 63575"/>
                <a:gd name="connsiteY20" fmla="*/ 7336 h 72468"/>
                <a:gd name="connsiteX21" fmla="*/ 59241 w 63575"/>
                <a:gd name="connsiteY21" fmla="*/ 15338 h 72468"/>
                <a:gd name="connsiteX22" fmla="*/ 59797 w 63575"/>
                <a:gd name="connsiteY22" fmla="*/ 26120 h 72468"/>
                <a:gd name="connsiteX23" fmla="*/ 59797 w 63575"/>
                <a:gd name="connsiteY23" fmla="*/ 41791 h 72468"/>
                <a:gd name="connsiteX24" fmla="*/ 60575 w 63575"/>
                <a:gd name="connsiteY24" fmla="*/ 62465 h 72468"/>
                <a:gd name="connsiteX25" fmla="*/ 63576 w 63575"/>
                <a:gd name="connsiteY25" fmla="*/ 70801 h 72468"/>
                <a:gd name="connsiteX26" fmla="*/ 51350 w 63575"/>
                <a:gd name="connsiteY26" fmla="*/ 70801 h 72468"/>
                <a:gd name="connsiteX27" fmla="*/ 49016 w 63575"/>
                <a:gd name="connsiteY27" fmla="*/ 62243 h 72468"/>
                <a:gd name="connsiteX28" fmla="*/ 48126 w 63575"/>
                <a:gd name="connsiteY28" fmla="*/ 36123 h 72468"/>
                <a:gd name="connsiteX29" fmla="*/ 29009 w 63575"/>
                <a:gd name="connsiteY29" fmla="*/ 40569 h 72468"/>
                <a:gd name="connsiteX30" fmla="*/ 18784 w 63575"/>
                <a:gd name="connsiteY30" fmla="*/ 42903 h 72468"/>
                <a:gd name="connsiteX31" fmla="*/ 14115 w 63575"/>
                <a:gd name="connsiteY31" fmla="*/ 46682 h 72468"/>
                <a:gd name="connsiteX32" fmla="*/ 12448 w 63575"/>
                <a:gd name="connsiteY32" fmla="*/ 52239 h 72468"/>
                <a:gd name="connsiteX33" fmla="*/ 16005 w 63575"/>
                <a:gd name="connsiteY33" fmla="*/ 60020 h 72468"/>
                <a:gd name="connsiteX34" fmla="*/ 26342 w 63575"/>
                <a:gd name="connsiteY34" fmla="*/ 63132 h 72468"/>
                <a:gd name="connsiteX35" fmla="*/ 38346 w 63575"/>
                <a:gd name="connsiteY35" fmla="*/ 60131 h 72468"/>
                <a:gd name="connsiteX36" fmla="*/ 46126 w 63575"/>
                <a:gd name="connsiteY36" fmla="*/ 52017 h 72468"/>
                <a:gd name="connsiteX37" fmla="*/ 48016 w 63575"/>
                <a:gd name="connsiteY37" fmla="*/ 40347 h 72468"/>
                <a:gd name="connsiteX38" fmla="*/ 48016 w 63575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5" h="72468">
                  <a:moveTo>
                    <a:pt x="49127" y="62354"/>
                  </a:moveTo>
                  <a:cubicBezTo>
                    <a:pt x="44792" y="66022"/>
                    <a:pt x="40568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0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6" y="27009"/>
                  </a:cubicBezTo>
                  <a:cubicBezTo>
                    <a:pt x="48126" y="25453"/>
                    <a:pt x="48126" y="24341"/>
                    <a:pt x="48126" y="23897"/>
                  </a:cubicBezTo>
                  <a:cubicBezTo>
                    <a:pt x="48126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4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8" y="22896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7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59" y="2112"/>
                  </a:cubicBezTo>
                  <a:cubicBezTo>
                    <a:pt x="51127" y="3557"/>
                    <a:pt x="53906" y="5224"/>
                    <a:pt x="55574" y="7336"/>
                  </a:cubicBezTo>
                  <a:cubicBezTo>
                    <a:pt x="57240" y="9448"/>
                    <a:pt x="58574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6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5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4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7EF5CD4-58A5-F36B-55AF-639E8DE67351}"/>
                </a:ext>
              </a:extLst>
            </p:cNvPr>
            <p:cNvSpPr/>
            <p:nvPr/>
          </p:nvSpPr>
          <p:spPr>
            <a:xfrm>
              <a:off x="6807492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7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7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9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6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2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63D76ED4-5E63-5D7E-D28B-48F4C3F198C5}"/>
                </a:ext>
              </a:extLst>
            </p:cNvPr>
            <p:cNvSpPr/>
            <p:nvPr/>
          </p:nvSpPr>
          <p:spPr>
            <a:xfrm>
              <a:off x="6924308" y="4299007"/>
              <a:ext cx="35234" cy="95920"/>
            </a:xfrm>
            <a:custGeom>
              <a:avLst/>
              <a:gdLst>
                <a:gd name="connsiteX0" fmla="*/ 35123 w 35234"/>
                <a:gd name="connsiteY0" fmla="*/ 95920 h 95920"/>
                <a:gd name="connsiteX1" fmla="*/ 23452 w 35234"/>
                <a:gd name="connsiteY1" fmla="*/ 95920 h 95920"/>
                <a:gd name="connsiteX2" fmla="*/ 23452 w 35234"/>
                <a:gd name="connsiteY2" fmla="*/ 21229 h 95920"/>
                <a:gd name="connsiteX3" fmla="*/ 12337 w 35234"/>
                <a:gd name="connsiteY3" fmla="*/ 29343 h 95920"/>
                <a:gd name="connsiteX4" fmla="*/ 0 w 35234"/>
                <a:gd name="connsiteY4" fmla="*/ 35345 h 95920"/>
                <a:gd name="connsiteX5" fmla="*/ 0 w 35234"/>
                <a:gd name="connsiteY5" fmla="*/ 24008 h 95920"/>
                <a:gd name="connsiteX6" fmla="*/ 17228 w 35234"/>
                <a:gd name="connsiteY6" fmla="*/ 12782 h 95920"/>
                <a:gd name="connsiteX7" fmla="*/ 27676 w 35234"/>
                <a:gd name="connsiteY7" fmla="*/ 0 h 95920"/>
                <a:gd name="connsiteX8" fmla="*/ 35234 w 35234"/>
                <a:gd name="connsiteY8" fmla="*/ 0 h 95920"/>
                <a:gd name="connsiteX9" fmla="*/ 35234 w 35234"/>
                <a:gd name="connsiteY9" fmla="*/ 95809 h 9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" h="95920">
                  <a:moveTo>
                    <a:pt x="35123" y="95920"/>
                  </a:moveTo>
                  <a:lnTo>
                    <a:pt x="23452" y="95920"/>
                  </a:lnTo>
                  <a:lnTo>
                    <a:pt x="23452" y="21229"/>
                  </a:lnTo>
                  <a:cubicBezTo>
                    <a:pt x="20673" y="23897"/>
                    <a:pt x="16895" y="26564"/>
                    <a:pt x="12337" y="29343"/>
                  </a:cubicBezTo>
                  <a:cubicBezTo>
                    <a:pt x="7780" y="32122"/>
                    <a:pt x="3668" y="34011"/>
                    <a:pt x="0" y="35345"/>
                  </a:cubicBezTo>
                  <a:lnTo>
                    <a:pt x="0" y="24008"/>
                  </a:lnTo>
                  <a:cubicBezTo>
                    <a:pt x="6558" y="20896"/>
                    <a:pt x="12337" y="17228"/>
                    <a:pt x="17228" y="12782"/>
                  </a:cubicBezTo>
                  <a:cubicBezTo>
                    <a:pt x="22118" y="8336"/>
                    <a:pt x="25564" y="4113"/>
                    <a:pt x="27676" y="0"/>
                  </a:cubicBezTo>
                  <a:lnTo>
                    <a:pt x="35234" y="0"/>
                  </a:lnTo>
                  <a:lnTo>
                    <a:pt x="35234" y="95809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A1605A33-98E1-4F3C-2AE9-92C2C85BB9FC}"/>
                </a:ext>
              </a:extLst>
            </p:cNvPr>
            <p:cNvSpPr/>
            <p:nvPr/>
          </p:nvSpPr>
          <p:spPr>
            <a:xfrm>
              <a:off x="7021895" y="4297896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8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899" y="0"/>
                    <a:pt x="36456" y="444"/>
                    <a:pt x="40458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1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AB4417E0-2463-7E7E-C0E9-05CDD4433F31}"/>
                </a:ext>
              </a:extLst>
            </p:cNvPr>
            <p:cNvSpPr/>
            <p:nvPr/>
          </p:nvSpPr>
          <p:spPr>
            <a:xfrm>
              <a:off x="7062353" y="4324127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7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4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3" y="69245"/>
                    <a:pt x="8892" y="63021"/>
                  </a:cubicBezTo>
                  <a:cubicBezTo>
                    <a:pt x="2889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7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0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1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19" y="9670"/>
                    <a:pt x="22563" y="11448"/>
                    <a:pt x="18894" y="15116"/>
                  </a:cubicBezTo>
                  <a:cubicBezTo>
                    <a:pt x="15227" y="18784"/>
                    <a:pt x="13226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6B24F845-B623-DF52-54C6-289439A37EE5}"/>
                </a:ext>
              </a:extLst>
            </p:cNvPr>
            <p:cNvSpPr/>
            <p:nvPr/>
          </p:nvSpPr>
          <p:spPr>
            <a:xfrm>
              <a:off x="7136154" y="4299563"/>
              <a:ext cx="59908" cy="96920"/>
            </a:xfrm>
            <a:custGeom>
              <a:avLst/>
              <a:gdLst>
                <a:gd name="connsiteX0" fmla="*/ 49128 w 59908"/>
                <a:gd name="connsiteY0" fmla="*/ 95364 h 96920"/>
                <a:gd name="connsiteX1" fmla="*/ 49128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3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4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8" y="95364"/>
                  </a:moveTo>
                  <a:lnTo>
                    <a:pt x="49128" y="86584"/>
                  </a:lnTo>
                  <a:cubicBezTo>
                    <a:pt x="44793" y="93475"/>
                    <a:pt x="38346" y="96920"/>
                    <a:pt x="29787" y="96920"/>
                  </a:cubicBezTo>
                  <a:cubicBezTo>
                    <a:pt x="24230" y="96920"/>
                    <a:pt x="19229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40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8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3" y="80693"/>
                  </a:cubicBezTo>
                  <a:cubicBezTo>
                    <a:pt x="21341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5" y="36345"/>
                    <a:pt x="35679" y="34122"/>
                    <a:pt x="30344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9421F203-31E7-5553-1E5F-57690E9A2545}"/>
                </a:ext>
              </a:extLst>
            </p:cNvPr>
            <p:cNvSpPr/>
            <p:nvPr/>
          </p:nvSpPr>
          <p:spPr>
            <a:xfrm>
              <a:off x="7210179" y="4299563"/>
              <a:ext cx="59907" cy="96920"/>
            </a:xfrm>
            <a:custGeom>
              <a:avLst/>
              <a:gdLst>
                <a:gd name="connsiteX0" fmla="*/ 49127 w 59907"/>
                <a:gd name="connsiteY0" fmla="*/ 95364 h 96920"/>
                <a:gd name="connsiteX1" fmla="*/ 49127 w 59907"/>
                <a:gd name="connsiteY1" fmla="*/ 86584 h 96920"/>
                <a:gd name="connsiteX2" fmla="*/ 29787 w 59907"/>
                <a:gd name="connsiteY2" fmla="*/ 96920 h 96920"/>
                <a:gd name="connsiteX3" fmla="*/ 14560 w 59907"/>
                <a:gd name="connsiteY3" fmla="*/ 92363 h 96920"/>
                <a:gd name="connsiteX4" fmla="*/ 3779 w 59907"/>
                <a:gd name="connsiteY4" fmla="*/ 79582 h 96920"/>
                <a:gd name="connsiteX5" fmla="*/ 0 w 59907"/>
                <a:gd name="connsiteY5" fmla="*/ 60798 h 96920"/>
                <a:gd name="connsiteX6" fmla="*/ 3446 w 59907"/>
                <a:gd name="connsiteY6" fmla="*/ 42014 h 96920"/>
                <a:gd name="connsiteX7" fmla="*/ 13782 w 59907"/>
                <a:gd name="connsiteY7" fmla="*/ 29121 h 96920"/>
                <a:gd name="connsiteX8" fmla="*/ 29232 w 59907"/>
                <a:gd name="connsiteY8" fmla="*/ 24675 h 96920"/>
                <a:gd name="connsiteX9" fmla="*/ 40347 w 59907"/>
                <a:gd name="connsiteY9" fmla="*/ 27342 h 96920"/>
                <a:gd name="connsiteX10" fmla="*/ 48238 w 59907"/>
                <a:gd name="connsiteY10" fmla="*/ 34233 h 96920"/>
                <a:gd name="connsiteX11" fmla="*/ 48238 w 59907"/>
                <a:gd name="connsiteY11" fmla="*/ 0 h 96920"/>
                <a:gd name="connsiteX12" fmla="*/ 59908 w 59907"/>
                <a:gd name="connsiteY12" fmla="*/ 0 h 96920"/>
                <a:gd name="connsiteX13" fmla="*/ 59908 w 59907"/>
                <a:gd name="connsiteY13" fmla="*/ 95475 h 96920"/>
                <a:gd name="connsiteX14" fmla="*/ 49016 w 59907"/>
                <a:gd name="connsiteY14" fmla="*/ 95475 h 96920"/>
                <a:gd name="connsiteX15" fmla="*/ 12115 w 59907"/>
                <a:gd name="connsiteY15" fmla="*/ 60798 h 96920"/>
                <a:gd name="connsiteX16" fmla="*/ 17672 w 59907"/>
                <a:gd name="connsiteY16" fmla="*/ 80693 h 96920"/>
                <a:gd name="connsiteX17" fmla="*/ 30899 w 59907"/>
                <a:gd name="connsiteY17" fmla="*/ 87251 h 96920"/>
                <a:gd name="connsiteX18" fmla="*/ 43903 w 59907"/>
                <a:gd name="connsiteY18" fmla="*/ 80915 h 96920"/>
                <a:gd name="connsiteX19" fmla="*/ 49238 w 59907"/>
                <a:gd name="connsiteY19" fmla="*/ 61687 h 96920"/>
                <a:gd name="connsiteX20" fmla="*/ 43792 w 59907"/>
                <a:gd name="connsiteY20" fmla="*/ 40791 h 96920"/>
                <a:gd name="connsiteX21" fmla="*/ 30343 w 59907"/>
                <a:gd name="connsiteY21" fmla="*/ 34122 h 96920"/>
                <a:gd name="connsiteX22" fmla="*/ 17339 w 59907"/>
                <a:gd name="connsiteY22" fmla="*/ 40457 h 96920"/>
                <a:gd name="connsiteX23" fmla="*/ 12115 w 59907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7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79" y="36345"/>
                    <a:pt x="9225" y="32121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59" y="76692"/>
                    <a:pt x="49238" y="70356"/>
                    <a:pt x="49238" y="61687"/>
                  </a:cubicBezTo>
                  <a:cubicBezTo>
                    <a:pt x="49238" y="52239"/>
                    <a:pt x="47459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0C331751-C3FD-67C0-0D55-D0EB3130ADA2}"/>
                </a:ext>
              </a:extLst>
            </p:cNvPr>
            <p:cNvSpPr/>
            <p:nvPr/>
          </p:nvSpPr>
          <p:spPr>
            <a:xfrm>
              <a:off x="7284536" y="4324016"/>
              <a:ext cx="63575" cy="72468"/>
            </a:xfrm>
            <a:custGeom>
              <a:avLst/>
              <a:gdLst>
                <a:gd name="connsiteX0" fmla="*/ 49127 w 63575"/>
                <a:gd name="connsiteY0" fmla="*/ 62354 h 72468"/>
                <a:gd name="connsiteX1" fmla="*/ 36567 w 63575"/>
                <a:gd name="connsiteY1" fmla="*/ 70134 h 72468"/>
                <a:gd name="connsiteX2" fmla="*/ 23674 w 63575"/>
                <a:gd name="connsiteY2" fmla="*/ 72468 h 72468"/>
                <a:gd name="connsiteX3" fmla="*/ 6113 w 63575"/>
                <a:gd name="connsiteY3" fmla="*/ 66911 h 72468"/>
                <a:gd name="connsiteX4" fmla="*/ 0 w 63575"/>
                <a:gd name="connsiteY4" fmla="*/ 52684 h 72468"/>
                <a:gd name="connsiteX5" fmla="*/ 2334 w 63575"/>
                <a:gd name="connsiteY5" fmla="*/ 43459 h 72468"/>
                <a:gd name="connsiteX6" fmla="*/ 8336 w 63575"/>
                <a:gd name="connsiteY6" fmla="*/ 36679 h 72468"/>
                <a:gd name="connsiteX7" fmla="*/ 16783 w 63575"/>
                <a:gd name="connsiteY7" fmla="*/ 32789 h 72468"/>
                <a:gd name="connsiteX8" fmla="*/ 27231 w 63575"/>
                <a:gd name="connsiteY8" fmla="*/ 31010 h 72468"/>
                <a:gd name="connsiteX9" fmla="*/ 48126 w 63575"/>
                <a:gd name="connsiteY9" fmla="*/ 27009 h 72468"/>
                <a:gd name="connsiteX10" fmla="*/ 48126 w 63575"/>
                <a:gd name="connsiteY10" fmla="*/ 23897 h 72468"/>
                <a:gd name="connsiteX11" fmla="*/ 44792 w 63575"/>
                <a:gd name="connsiteY11" fmla="*/ 13782 h 72468"/>
                <a:gd name="connsiteX12" fmla="*/ 31454 w 63575"/>
                <a:gd name="connsiteY12" fmla="*/ 9781 h 72468"/>
                <a:gd name="connsiteX13" fmla="*/ 19228 w 63575"/>
                <a:gd name="connsiteY13" fmla="*/ 12671 h 72468"/>
                <a:gd name="connsiteX14" fmla="*/ 13448 w 63575"/>
                <a:gd name="connsiteY14" fmla="*/ 22896 h 72468"/>
                <a:gd name="connsiteX15" fmla="*/ 2001 w 63575"/>
                <a:gd name="connsiteY15" fmla="*/ 21340 h 72468"/>
                <a:gd name="connsiteX16" fmla="*/ 7113 w 63575"/>
                <a:gd name="connsiteY16" fmla="*/ 9448 h 72468"/>
                <a:gd name="connsiteX17" fmla="*/ 17450 w 63575"/>
                <a:gd name="connsiteY17" fmla="*/ 2445 h 72468"/>
                <a:gd name="connsiteX18" fmla="*/ 33122 w 63575"/>
                <a:gd name="connsiteY18" fmla="*/ 0 h 72468"/>
                <a:gd name="connsiteX19" fmla="*/ 47459 w 63575"/>
                <a:gd name="connsiteY19" fmla="*/ 2112 h 72468"/>
                <a:gd name="connsiteX20" fmla="*/ 55574 w 63575"/>
                <a:gd name="connsiteY20" fmla="*/ 7336 h 72468"/>
                <a:gd name="connsiteX21" fmla="*/ 59241 w 63575"/>
                <a:gd name="connsiteY21" fmla="*/ 15338 h 72468"/>
                <a:gd name="connsiteX22" fmla="*/ 59797 w 63575"/>
                <a:gd name="connsiteY22" fmla="*/ 26120 h 72468"/>
                <a:gd name="connsiteX23" fmla="*/ 59797 w 63575"/>
                <a:gd name="connsiteY23" fmla="*/ 41791 h 72468"/>
                <a:gd name="connsiteX24" fmla="*/ 60575 w 63575"/>
                <a:gd name="connsiteY24" fmla="*/ 62465 h 72468"/>
                <a:gd name="connsiteX25" fmla="*/ 63576 w 63575"/>
                <a:gd name="connsiteY25" fmla="*/ 70801 h 72468"/>
                <a:gd name="connsiteX26" fmla="*/ 51350 w 63575"/>
                <a:gd name="connsiteY26" fmla="*/ 70801 h 72468"/>
                <a:gd name="connsiteX27" fmla="*/ 49016 w 63575"/>
                <a:gd name="connsiteY27" fmla="*/ 62243 h 72468"/>
                <a:gd name="connsiteX28" fmla="*/ 48126 w 63575"/>
                <a:gd name="connsiteY28" fmla="*/ 36123 h 72468"/>
                <a:gd name="connsiteX29" fmla="*/ 29009 w 63575"/>
                <a:gd name="connsiteY29" fmla="*/ 40569 h 72468"/>
                <a:gd name="connsiteX30" fmla="*/ 18784 w 63575"/>
                <a:gd name="connsiteY30" fmla="*/ 42903 h 72468"/>
                <a:gd name="connsiteX31" fmla="*/ 14115 w 63575"/>
                <a:gd name="connsiteY31" fmla="*/ 46682 h 72468"/>
                <a:gd name="connsiteX32" fmla="*/ 12448 w 63575"/>
                <a:gd name="connsiteY32" fmla="*/ 52239 h 72468"/>
                <a:gd name="connsiteX33" fmla="*/ 16005 w 63575"/>
                <a:gd name="connsiteY33" fmla="*/ 60020 h 72468"/>
                <a:gd name="connsiteX34" fmla="*/ 26342 w 63575"/>
                <a:gd name="connsiteY34" fmla="*/ 63132 h 72468"/>
                <a:gd name="connsiteX35" fmla="*/ 38345 w 63575"/>
                <a:gd name="connsiteY35" fmla="*/ 60131 h 72468"/>
                <a:gd name="connsiteX36" fmla="*/ 46126 w 63575"/>
                <a:gd name="connsiteY36" fmla="*/ 52017 h 72468"/>
                <a:gd name="connsiteX37" fmla="*/ 48016 w 63575"/>
                <a:gd name="connsiteY37" fmla="*/ 40347 h 72468"/>
                <a:gd name="connsiteX38" fmla="*/ 48016 w 63575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5" h="72468">
                  <a:moveTo>
                    <a:pt x="49127" y="62354"/>
                  </a:moveTo>
                  <a:cubicBezTo>
                    <a:pt x="44792" y="66022"/>
                    <a:pt x="40568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0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6" y="27009"/>
                  </a:cubicBezTo>
                  <a:cubicBezTo>
                    <a:pt x="48126" y="25453"/>
                    <a:pt x="48126" y="24341"/>
                    <a:pt x="48126" y="23897"/>
                  </a:cubicBezTo>
                  <a:cubicBezTo>
                    <a:pt x="48126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4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8" y="22896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7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59" y="2112"/>
                  </a:cubicBezTo>
                  <a:cubicBezTo>
                    <a:pt x="51127" y="3557"/>
                    <a:pt x="53906" y="5224"/>
                    <a:pt x="55574" y="7336"/>
                  </a:cubicBezTo>
                  <a:cubicBezTo>
                    <a:pt x="57240" y="9448"/>
                    <a:pt x="58574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6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5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4" y="63132"/>
                    <a:pt x="26342" y="63132"/>
                  </a:cubicBezTo>
                  <a:cubicBezTo>
                    <a:pt x="30899" y="63132"/>
                    <a:pt x="34900" y="62132"/>
                    <a:pt x="38345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4252E1D6-924D-C4EF-9A44-D892384548E2}"/>
                </a:ext>
              </a:extLst>
            </p:cNvPr>
            <p:cNvSpPr/>
            <p:nvPr/>
          </p:nvSpPr>
          <p:spPr>
            <a:xfrm>
              <a:off x="7362561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9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6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2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04877FE9-5EB7-005E-FA41-46AC01BCFF88}"/>
                </a:ext>
              </a:extLst>
            </p:cNvPr>
            <p:cNvSpPr/>
            <p:nvPr/>
          </p:nvSpPr>
          <p:spPr>
            <a:xfrm>
              <a:off x="7439920" y="4381590"/>
              <a:ext cx="13337" cy="13337"/>
            </a:xfrm>
            <a:custGeom>
              <a:avLst/>
              <a:gdLst>
                <a:gd name="connsiteX0" fmla="*/ 0 w 13337"/>
                <a:gd name="connsiteY0" fmla="*/ 13337 h 13337"/>
                <a:gd name="connsiteX1" fmla="*/ 0 w 13337"/>
                <a:gd name="connsiteY1" fmla="*/ 0 h 13337"/>
                <a:gd name="connsiteX2" fmla="*/ 13338 w 13337"/>
                <a:gd name="connsiteY2" fmla="*/ 0 h 13337"/>
                <a:gd name="connsiteX3" fmla="*/ 13338 w 13337"/>
                <a:gd name="connsiteY3" fmla="*/ 13337 h 13337"/>
                <a:gd name="connsiteX4" fmla="*/ 0 w 13337"/>
                <a:gd name="connsiteY4" fmla="*/ 13337 h 1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7" h="13337">
                  <a:moveTo>
                    <a:pt x="0" y="13337"/>
                  </a:moveTo>
                  <a:lnTo>
                    <a:pt x="0" y="0"/>
                  </a:lnTo>
                  <a:lnTo>
                    <a:pt x="13338" y="0"/>
                  </a:lnTo>
                  <a:lnTo>
                    <a:pt x="13338" y="13337"/>
                  </a:lnTo>
                  <a:lnTo>
                    <a:pt x="0" y="13337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1A369867-106F-AE98-56F2-70BEB3FC9525}"/>
                </a:ext>
              </a:extLst>
            </p:cNvPr>
            <p:cNvSpPr/>
            <p:nvPr/>
          </p:nvSpPr>
          <p:spPr>
            <a:xfrm>
              <a:off x="7507498" y="4297674"/>
              <a:ext cx="76024" cy="98698"/>
            </a:xfrm>
            <a:custGeom>
              <a:avLst/>
              <a:gdLst>
                <a:gd name="connsiteX0" fmla="*/ 111 w 76024"/>
                <a:gd name="connsiteY0" fmla="*/ 66577 h 98698"/>
                <a:gd name="connsiteX1" fmla="*/ 12003 w 76024"/>
                <a:gd name="connsiteY1" fmla="*/ 65577 h 98698"/>
                <a:gd name="connsiteX2" fmla="*/ 15894 w 76024"/>
                <a:gd name="connsiteY2" fmla="*/ 77359 h 98698"/>
                <a:gd name="connsiteX3" fmla="*/ 25452 w 76024"/>
                <a:gd name="connsiteY3" fmla="*/ 84805 h 98698"/>
                <a:gd name="connsiteX4" fmla="*/ 40124 w 76024"/>
                <a:gd name="connsiteY4" fmla="*/ 87584 h 98698"/>
                <a:gd name="connsiteX5" fmla="*/ 52906 w 76024"/>
                <a:gd name="connsiteY5" fmla="*/ 85472 h 98698"/>
                <a:gd name="connsiteX6" fmla="*/ 61131 w 76024"/>
                <a:gd name="connsiteY6" fmla="*/ 79582 h 98698"/>
                <a:gd name="connsiteX7" fmla="*/ 63798 w 76024"/>
                <a:gd name="connsiteY7" fmla="*/ 71357 h 98698"/>
                <a:gd name="connsiteX8" fmla="*/ 61242 w 76024"/>
                <a:gd name="connsiteY8" fmla="*/ 63465 h 98698"/>
                <a:gd name="connsiteX9" fmla="*/ 52684 w 76024"/>
                <a:gd name="connsiteY9" fmla="*/ 57797 h 98698"/>
                <a:gd name="connsiteX10" fmla="*/ 35678 w 76024"/>
                <a:gd name="connsiteY10" fmla="*/ 53128 h 98698"/>
                <a:gd name="connsiteX11" fmla="*/ 17228 w 76024"/>
                <a:gd name="connsiteY11" fmla="*/ 47127 h 98698"/>
                <a:gd name="connsiteX12" fmla="*/ 7002 w 76024"/>
                <a:gd name="connsiteY12" fmla="*/ 38235 h 98698"/>
                <a:gd name="connsiteX13" fmla="*/ 3667 w 76024"/>
                <a:gd name="connsiteY13" fmla="*/ 26342 h 98698"/>
                <a:gd name="connsiteX14" fmla="*/ 7780 w 76024"/>
                <a:gd name="connsiteY14" fmla="*/ 12782 h 98698"/>
                <a:gd name="connsiteX15" fmla="*/ 19784 w 76024"/>
                <a:gd name="connsiteY15" fmla="*/ 3223 h 98698"/>
                <a:gd name="connsiteX16" fmla="*/ 37345 w 76024"/>
                <a:gd name="connsiteY16" fmla="*/ 0 h 98698"/>
                <a:gd name="connsiteX17" fmla="*/ 56018 w 76024"/>
                <a:gd name="connsiteY17" fmla="*/ 3446 h 98698"/>
                <a:gd name="connsiteX18" fmla="*/ 68466 w 76024"/>
                <a:gd name="connsiteY18" fmla="*/ 13560 h 98698"/>
                <a:gd name="connsiteX19" fmla="*/ 73134 w 76024"/>
                <a:gd name="connsiteY19" fmla="*/ 28565 h 98698"/>
                <a:gd name="connsiteX20" fmla="*/ 61020 w 76024"/>
                <a:gd name="connsiteY20" fmla="*/ 29454 h 98698"/>
                <a:gd name="connsiteX21" fmla="*/ 54462 w 76024"/>
                <a:gd name="connsiteY21" fmla="*/ 15783 h 98698"/>
                <a:gd name="connsiteX22" fmla="*/ 37790 w 76024"/>
                <a:gd name="connsiteY22" fmla="*/ 11115 h 98698"/>
                <a:gd name="connsiteX23" fmla="*/ 21118 w 76024"/>
                <a:gd name="connsiteY23" fmla="*/ 15338 h 98698"/>
                <a:gd name="connsiteX24" fmla="*/ 15894 w 76024"/>
                <a:gd name="connsiteY24" fmla="*/ 25453 h 98698"/>
                <a:gd name="connsiteX25" fmla="*/ 19562 w 76024"/>
                <a:gd name="connsiteY25" fmla="*/ 33900 h 98698"/>
                <a:gd name="connsiteX26" fmla="*/ 38568 w 76024"/>
                <a:gd name="connsiteY26" fmla="*/ 40680 h 98698"/>
                <a:gd name="connsiteX27" fmla="*/ 59686 w 76024"/>
                <a:gd name="connsiteY27" fmla="*/ 46793 h 98698"/>
                <a:gd name="connsiteX28" fmla="*/ 72023 w 76024"/>
                <a:gd name="connsiteY28" fmla="*/ 56574 h 98698"/>
                <a:gd name="connsiteX29" fmla="*/ 76024 w 76024"/>
                <a:gd name="connsiteY29" fmla="*/ 70134 h 98698"/>
                <a:gd name="connsiteX30" fmla="*/ 71690 w 76024"/>
                <a:gd name="connsiteY30" fmla="*/ 84472 h 98698"/>
                <a:gd name="connsiteX31" fmla="*/ 59130 w 76024"/>
                <a:gd name="connsiteY31" fmla="*/ 94920 h 98698"/>
                <a:gd name="connsiteX32" fmla="*/ 40680 w 76024"/>
                <a:gd name="connsiteY32" fmla="*/ 98699 h 98698"/>
                <a:gd name="connsiteX33" fmla="*/ 19006 w 76024"/>
                <a:gd name="connsiteY33" fmla="*/ 94920 h 98698"/>
                <a:gd name="connsiteX34" fmla="*/ 5224 w 76024"/>
                <a:gd name="connsiteY34" fmla="*/ 83583 h 98698"/>
                <a:gd name="connsiteX35" fmla="*/ 0 w 76024"/>
                <a:gd name="connsiteY35" fmla="*/ 66466 h 9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6024" h="98698">
                  <a:moveTo>
                    <a:pt x="111" y="66577"/>
                  </a:moveTo>
                  <a:lnTo>
                    <a:pt x="12003" y="65577"/>
                  </a:lnTo>
                  <a:cubicBezTo>
                    <a:pt x="12560" y="70356"/>
                    <a:pt x="13893" y="74246"/>
                    <a:pt x="15894" y="77359"/>
                  </a:cubicBezTo>
                  <a:cubicBezTo>
                    <a:pt x="17895" y="80471"/>
                    <a:pt x="21118" y="82916"/>
                    <a:pt x="25452" y="84805"/>
                  </a:cubicBezTo>
                  <a:cubicBezTo>
                    <a:pt x="29787" y="86695"/>
                    <a:pt x="34678" y="87584"/>
                    <a:pt x="40124" y="87584"/>
                  </a:cubicBezTo>
                  <a:cubicBezTo>
                    <a:pt x="44903" y="87584"/>
                    <a:pt x="49238" y="86917"/>
                    <a:pt x="52906" y="85472"/>
                  </a:cubicBezTo>
                  <a:cubicBezTo>
                    <a:pt x="56574" y="84027"/>
                    <a:pt x="59352" y="82027"/>
                    <a:pt x="61131" y="79582"/>
                  </a:cubicBezTo>
                  <a:cubicBezTo>
                    <a:pt x="62909" y="77136"/>
                    <a:pt x="63798" y="74358"/>
                    <a:pt x="63798" y="71357"/>
                  </a:cubicBezTo>
                  <a:cubicBezTo>
                    <a:pt x="63798" y="68356"/>
                    <a:pt x="62909" y="65799"/>
                    <a:pt x="61242" y="63465"/>
                  </a:cubicBezTo>
                  <a:cubicBezTo>
                    <a:pt x="59575" y="61131"/>
                    <a:pt x="56685" y="59353"/>
                    <a:pt x="52684" y="57797"/>
                  </a:cubicBezTo>
                  <a:cubicBezTo>
                    <a:pt x="50128" y="56796"/>
                    <a:pt x="44459" y="55240"/>
                    <a:pt x="35678" y="53128"/>
                  </a:cubicBezTo>
                  <a:cubicBezTo>
                    <a:pt x="26897" y="51017"/>
                    <a:pt x="20784" y="49016"/>
                    <a:pt x="17228" y="47127"/>
                  </a:cubicBezTo>
                  <a:cubicBezTo>
                    <a:pt x="12670" y="44792"/>
                    <a:pt x="9225" y="41791"/>
                    <a:pt x="7002" y="38235"/>
                  </a:cubicBezTo>
                  <a:cubicBezTo>
                    <a:pt x="4779" y="34678"/>
                    <a:pt x="3667" y="30788"/>
                    <a:pt x="3667" y="26342"/>
                  </a:cubicBezTo>
                  <a:cubicBezTo>
                    <a:pt x="3667" y="21563"/>
                    <a:pt x="5002" y="17006"/>
                    <a:pt x="7780" y="12782"/>
                  </a:cubicBezTo>
                  <a:cubicBezTo>
                    <a:pt x="10559" y="8559"/>
                    <a:pt x="14560" y="5446"/>
                    <a:pt x="19784" y="3223"/>
                  </a:cubicBezTo>
                  <a:cubicBezTo>
                    <a:pt x="25008" y="1000"/>
                    <a:pt x="30899" y="0"/>
                    <a:pt x="37345" y="0"/>
                  </a:cubicBezTo>
                  <a:cubicBezTo>
                    <a:pt x="44459" y="0"/>
                    <a:pt x="50683" y="1112"/>
                    <a:pt x="56018" y="3446"/>
                  </a:cubicBezTo>
                  <a:cubicBezTo>
                    <a:pt x="61353" y="5780"/>
                    <a:pt x="65576" y="9114"/>
                    <a:pt x="68466" y="13560"/>
                  </a:cubicBezTo>
                  <a:cubicBezTo>
                    <a:pt x="71356" y="18006"/>
                    <a:pt x="72913" y="23008"/>
                    <a:pt x="73134" y="28565"/>
                  </a:cubicBezTo>
                  <a:lnTo>
                    <a:pt x="61020" y="29454"/>
                  </a:lnTo>
                  <a:cubicBezTo>
                    <a:pt x="60353" y="23452"/>
                    <a:pt x="58130" y="18895"/>
                    <a:pt x="54462" y="15783"/>
                  </a:cubicBezTo>
                  <a:cubicBezTo>
                    <a:pt x="50794" y="12671"/>
                    <a:pt x="45126" y="11115"/>
                    <a:pt x="37790" y="11115"/>
                  </a:cubicBezTo>
                  <a:cubicBezTo>
                    <a:pt x="30454" y="11115"/>
                    <a:pt x="24563" y="12560"/>
                    <a:pt x="21118" y="15338"/>
                  </a:cubicBezTo>
                  <a:cubicBezTo>
                    <a:pt x="17672" y="18117"/>
                    <a:pt x="15894" y="21563"/>
                    <a:pt x="15894" y="25453"/>
                  </a:cubicBezTo>
                  <a:cubicBezTo>
                    <a:pt x="15894" y="28898"/>
                    <a:pt x="17116" y="31677"/>
                    <a:pt x="19562" y="33900"/>
                  </a:cubicBezTo>
                  <a:cubicBezTo>
                    <a:pt x="22007" y="36123"/>
                    <a:pt x="28342" y="38346"/>
                    <a:pt x="38568" y="40680"/>
                  </a:cubicBezTo>
                  <a:cubicBezTo>
                    <a:pt x="48793" y="43014"/>
                    <a:pt x="55907" y="45015"/>
                    <a:pt x="59686" y="46793"/>
                  </a:cubicBezTo>
                  <a:cubicBezTo>
                    <a:pt x="65243" y="49349"/>
                    <a:pt x="69356" y="52573"/>
                    <a:pt x="72023" y="56574"/>
                  </a:cubicBezTo>
                  <a:cubicBezTo>
                    <a:pt x="74691" y="60575"/>
                    <a:pt x="76024" y="65021"/>
                    <a:pt x="76024" y="70134"/>
                  </a:cubicBezTo>
                  <a:cubicBezTo>
                    <a:pt x="76024" y="75247"/>
                    <a:pt x="74579" y="80026"/>
                    <a:pt x="71690" y="84472"/>
                  </a:cubicBezTo>
                  <a:cubicBezTo>
                    <a:pt x="68800" y="88918"/>
                    <a:pt x="64577" y="92475"/>
                    <a:pt x="59130" y="94920"/>
                  </a:cubicBezTo>
                  <a:cubicBezTo>
                    <a:pt x="53684" y="97365"/>
                    <a:pt x="47571" y="98699"/>
                    <a:pt x="40680" y="98699"/>
                  </a:cubicBezTo>
                  <a:cubicBezTo>
                    <a:pt x="32010" y="98699"/>
                    <a:pt x="24786" y="97476"/>
                    <a:pt x="19006" y="94920"/>
                  </a:cubicBezTo>
                  <a:cubicBezTo>
                    <a:pt x="13227" y="92363"/>
                    <a:pt x="8558" y="88584"/>
                    <a:pt x="5224" y="83583"/>
                  </a:cubicBezTo>
                  <a:cubicBezTo>
                    <a:pt x="1889" y="78581"/>
                    <a:pt x="111" y="72802"/>
                    <a:pt x="0" y="6646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A4A396B9-878D-2607-4806-52EF3D6F59B0}"/>
                </a:ext>
              </a:extLst>
            </p:cNvPr>
            <p:cNvSpPr/>
            <p:nvPr/>
          </p:nvSpPr>
          <p:spPr>
            <a:xfrm>
              <a:off x="7599083" y="4325794"/>
              <a:ext cx="55906" cy="70689"/>
            </a:xfrm>
            <a:custGeom>
              <a:avLst/>
              <a:gdLst>
                <a:gd name="connsiteX0" fmla="*/ 45570 w 55906"/>
                <a:gd name="connsiteY0" fmla="*/ 69134 h 70689"/>
                <a:gd name="connsiteX1" fmla="*/ 45570 w 55906"/>
                <a:gd name="connsiteY1" fmla="*/ 59019 h 70689"/>
                <a:gd name="connsiteX2" fmla="*/ 23674 w 55906"/>
                <a:gd name="connsiteY2" fmla="*/ 70690 h 70689"/>
                <a:gd name="connsiteX3" fmla="*/ 12226 w 55906"/>
                <a:gd name="connsiteY3" fmla="*/ 68356 h 70689"/>
                <a:gd name="connsiteX4" fmla="*/ 4335 w 55906"/>
                <a:gd name="connsiteY4" fmla="*/ 62465 h 70689"/>
                <a:gd name="connsiteX5" fmla="*/ 667 w 55906"/>
                <a:gd name="connsiteY5" fmla="*/ 53795 h 70689"/>
                <a:gd name="connsiteX6" fmla="*/ 0 w 55906"/>
                <a:gd name="connsiteY6" fmla="*/ 42903 h 70689"/>
                <a:gd name="connsiteX7" fmla="*/ 0 w 55906"/>
                <a:gd name="connsiteY7" fmla="*/ 0 h 70689"/>
                <a:gd name="connsiteX8" fmla="*/ 11670 w 55906"/>
                <a:gd name="connsiteY8" fmla="*/ 0 h 70689"/>
                <a:gd name="connsiteX9" fmla="*/ 11670 w 55906"/>
                <a:gd name="connsiteY9" fmla="*/ 38346 h 70689"/>
                <a:gd name="connsiteX10" fmla="*/ 12337 w 55906"/>
                <a:gd name="connsiteY10" fmla="*/ 50683 h 70689"/>
                <a:gd name="connsiteX11" fmla="*/ 17005 w 55906"/>
                <a:gd name="connsiteY11" fmla="*/ 57908 h 70689"/>
                <a:gd name="connsiteX12" fmla="*/ 25898 w 55906"/>
                <a:gd name="connsiteY12" fmla="*/ 60575 h 70689"/>
                <a:gd name="connsiteX13" fmla="*/ 35789 w 55906"/>
                <a:gd name="connsiteY13" fmla="*/ 57908 h 70689"/>
                <a:gd name="connsiteX14" fmla="*/ 42347 w 55906"/>
                <a:gd name="connsiteY14" fmla="*/ 50572 h 70689"/>
                <a:gd name="connsiteX15" fmla="*/ 44236 w 55906"/>
                <a:gd name="connsiteY15" fmla="*/ 37012 h 70689"/>
                <a:gd name="connsiteX16" fmla="*/ 44236 w 55906"/>
                <a:gd name="connsiteY16" fmla="*/ 0 h 70689"/>
                <a:gd name="connsiteX17" fmla="*/ 55907 w 55906"/>
                <a:gd name="connsiteY17" fmla="*/ 0 h 70689"/>
                <a:gd name="connsiteX18" fmla="*/ 55907 w 55906"/>
                <a:gd name="connsiteY18" fmla="*/ 69134 h 70689"/>
                <a:gd name="connsiteX19" fmla="*/ 45459 w 55906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6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69" y="66800"/>
                    <a:pt x="6113" y="64799"/>
                    <a:pt x="4335" y="62465"/>
                  </a:cubicBezTo>
                  <a:cubicBezTo>
                    <a:pt x="2556" y="60131"/>
                    <a:pt x="1445" y="57241"/>
                    <a:pt x="667" y="53795"/>
                  </a:cubicBezTo>
                  <a:cubicBezTo>
                    <a:pt x="223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1"/>
                    <a:pt x="12337" y="50683"/>
                  </a:cubicBezTo>
                  <a:cubicBezTo>
                    <a:pt x="13115" y="53795"/>
                    <a:pt x="14672" y="56241"/>
                    <a:pt x="17005" y="57908"/>
                  </a:cubicBezTo>
                  <a:cubicBezTo>
                    <a:pt x="19340" y="59575"/>
                    <a:pt x="22341" y="60575"/>
                    <a:pt x="25898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8F275F81-4FD1-A086-B6D1-5E4F9C12D0B9}"/>
                </a:ext>
              </a:extLst>
            </p:cNvPr>
            <p:cNvSpPr/>
            <p:nvPr/>
          </p:nvSpPr>
          <p:spPr>
            <a:xfrm>
              <a:off x="7669773" y="4324349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5 h 72134"/>
                <a:gd name="connsiteX3" fmla="*/ 31455 w 60241"/>
                <a:gd name="connsiteY3" fmla="*/ 72135 h 72134"/>
                <a:gd name="connsiteX4" fmla="*/ 8670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4 h 72134"/>
                <a:gd name="connsiteX8" fmla="*/ 31566 w 60241"/>
                <a:gd name="connsiteY8" fmla="*/ 0 h 72134"/>
                <a:gd name="connsiteX9" fmla="*/ 50016 w 60241"/>
                <a:gd name="connsiteY9" fmla="*/ 5669 h 72134"/>
                <a:gd name="connsiteX10" fmla="*/ 59242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3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2 h 72134"/>
                <a:gd name="connsiteX17" fmla="*/ 31344 w 60241"/>
                <a:gd name="connsiteY17" fmla="*/ 62687 h 72134"/>
                <a:gd name="connsiteX18" fmla="*/ 42903 w 60241"/>
                <a:gd name="connsiteY18" fmla="*/ 58464 h 72134"/>
                <a:gd name="connsiteX19" fmla="*/ 48794 w 60241"/>
                <a:gd name="connsiteY19" fmla="*/ 45460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5"/>
                  </a:cubicBezTo>
                  <a:cubicBezTo>
                    <a:pt x="45348" y="69912"/>
                    <a:pt x="39013" y="72135"/>
                    <a:pt x="31455" y="72135"/>
                  </a:cubicBezTo>
                  <a:cubicBezTo>
                    <a:pt x="22007" y="72135"/>
                    <a:pt x="14338" y="69023"/>
                    <a:pt x="8670" y="62909"/>
                  </a:cubicBezTo>
                  <a:cubicBezTo>
                    <a:pt x="3001" y="56796"/>
                    <a:pt x="0" y="47905"/>
                    <a:pt x="0" y="36345"/>
                  </a:cubicBezTo>
                  <a:cubicBezTo>
                    <a:pt x="0" y="28898"/>
                    <a:pt x="1222" y="22341"/>
                    <a:pt x="3668" y="16783"/>
                  </a:cubicBezTo>
                  <a:cubicBezTo>
                    <a:pt x="6113" y="11226"/>
                    <a:pt x="9892" y="7002"/>
                    <a:pt x="15005" y="4224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90"/>
                    <a:pt x="50016" y="5669"/>
                  </a:cubicBezTo>
                  <a:cubicBezTo>
                    <a:pt x="54796" y="9448"/>
                    <a:pt x="57908" y="14894"/>
                    <a:pt x="59242" y="21896"/>
                  </a:cubicBezTo>
                  <a:lnTo>
                    <a:pt x="47793" y="23674"/>
                  </a:lnTo>
                  <a:cubicBezTo>
                    <a:pt x="46682" y="19006"/>
                    <a:pt x="44793" y="15561"/>
                    <a:pt x="42014" y="13227"/>
                  </a:cubicBezTo>
                  <a:cubicBezTo>
                    <a:pt x="39235" y="10893"/>
                    <a:pt x="35900" y="9670"/>
                    <a:pt x="32010" y="9670"/>
                  </a:cubicBezTo>
                  <a:cubicBezTo>
                    <a:pt x="26120" y="9670"/>
                    <a:pt x="21340" y="11782"/>
                    <a:pt x="17673" y="16005"/>
                  </a:cubicBezTo>
                  <a:cubicBezTo>
                    <a:pt x="14005" y="20229"/>
                    <a:pt x="12115" y="26898"/>
                    <a:pt x="12115" y="36123"/>
                  </a:cubicBezTo>
                  <a:cubicBezTo>
                    <a:pt x="12115" y="45348"/>
                    <a:pt x="13893" y="52128"/>
                    <a:pt x="17450" y="56352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0" y="62687"/>
                    <a:pt x="39791" y="61242"/>
                    <a:pt x="42903" y="58464"/>
                  </a:cubicBezTo>
                  <a:cubicBezTo>
                    <a:pt x="46015" y="55685"/>
                    <a:pt x="47904" y="51350"/>
                    <a:pt x="48794" y="45460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121DDA39-3529-8FFA-391A-424527FAA357}"/>
                </a:ext>
              </a:extLst>
            </p:cNvPr>
            <p:cNvSpPr/>
            <p:nvPr/>
          </p:nvSpPr>
          <p:spPr>
            <a:xfrm>
              <a:off x="7739906" y="4299452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6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7" y="27898"/>
                    <a:pt x="24008" y="24675"/>
                    <a:pt x="32344" y="24675"/>
                  </a:cubicBezTo>
                  <a:cubicBezTo>
                    <a:pt x="37457" y="24675"/>
                    <a:pt x="41903" y="25675"/>
                    <a:pt x="45681" y="27676"/>
                  </a:cubicBezTo>
                  <a:cubicBezTo>
                    <a:pt x="49461" y="29676"/>
                    <a:pt x="52128" y="32455"/>
                    <a:pt x="53796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8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C96A871F-9D25-56B1-4D28-9A30D397BCFB}"/>
                </a:ext>
              </a:extLst>
            </p:cNvPr>
            <p:cNvSpPr/>
            <p:nvPr/>
          </p:nvSpPr>
          <p:spPr>
            <a:xfrm>
              <a:off x="7845941" y="4324127"/>
              <a:ext cx="57462" cy="72023"/>
            </a:xfrm>
            <a:custGeom>
              <a:avLst/>
              <a:gdLst>
                <a:gd name="connsiteX0" fmla="*/ 222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3 h 72023"/>
                <a:gd name="connsiteX6" fmla="*/ 42125 w 57462"/>
                <a:gd name="connsiteY6" fmla="*/ 45459 h 72023"/>
                <a:gd name="connsiteX7" fmla="*/ 30120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1 w 57462"/>
                <a:gd name="connsiteY10" fmla="*/ 20006 h 72023"/>
                <a:gd name="connsiteX11" fmla="*/ 4223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6 w 57462"/>
                <a:gd name="connsiteY16" fmla="*/ 8669 h 72023"/>
                <a:gd name="connsiteX17" fmla="*/ 55017 w 57462"/>
                <a:gd name="connsiteY17" fmla="*/ 19340 h 72023"/>
                <a:gd name="connsiteX18" fmla="*/ 43570 w 57462"/>
                <a:gd name="connsiteY18" fmla="*/ 20896 h 72023"/>
                <a:gd name="connsiteX19" fmla="*/ 39012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8 w 57462"/>
                <a:gd name="connsiteY22" fmla="*/ 18450 h 72023"/>
                <a:gd name="connsiteX23" fmla="*/ 14893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8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8" y="61464"/>
                    <a:pt x="24341" y="62687"/>
                    <a:pt x="29676" y="62687"/>
                  </a:cubicBezTo>
                  <a:cubicBezTo>
                    <a:pt x="35011" y="62687"/>
                    <a:pt x="39012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8" y="44459"/>
                    <a:pt x="36567" y="43125"/>
                    <a:pt x="30120" y="41458"/>
                  </a:cubicBezTo>
                  <a:cubicBezTo>
                    <a:pt x="21562" y="39235"/>
                    <a:pt x="15560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1" y="23341"/>
                    <a:pt x="2111" y="20006"/>
                  </a:cubicBezTo>
                  <a:cubicBezTo>
                    <a:pt x="2111" y="16894"/>
                    <a:pt x="2779" y="14116"/>
                    <a:pt x="4223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0" y="0"/>
                    <a:pt x="37790" y="778"/>
                    <a:pt x="41902" y="2334"/>
                  </a:cubicBezTo>
                  <a:cubicBezTo>
                    <a:pt x="46014" y="3890"/>
                    <a:pt x="49016" y="6002"/>
                    <a:pt x="51016" y="8669"/>
                  </a:cubicBezTo>
                  <a:cubicBezTo>
                    <a:pt x="53017" y="11337"/>
                    <a:pt x="54351" y="14894"/>
                    <a:pt x="55017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2" y="12560"/>
                  </a:cubicBezTo>
                  <a:cubicBezTo>
                    <a:pt x="36456" y="10559"/>
                    <a:pt x="33010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5"/>
                    <a:pt x="13448" y="16116"/>
                    <a:pt x="13448" y="18450"/>
                  </a:cubicBezTo>
                  <a:cubicBezTo>
                    <a:pt x="13448" y="20006"/>
                    <a:pt x="13893" y="21340"/>
                    <a:pt x="14893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1" y="32677"/>
                    <a:pt x="47015" y="34122"/>
                  </a:cubicBezTo>
                  <a:cubicBezTo>
                    <a:pt x="50238" y="35567"/>
                    <a:pt x="52906" y="37568"/>
                    <a:pt x="54684" y="40235"/>
                  </a:cubicBezTo>
                  <a:cubicBezTo>
                    <a:pt x="56462" y="42903"/>
                    <a:pt x="57463" y="46237"/>
                    <a:pt x="57463" y="50238"/>
                  </a:cubicBezTo>
                  <a:cubicBezTo>
                    <a:pt x="57463" y="54240"/>
                    <a:pt x="56351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0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3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D372943F-7859-EB56-1166-B6DA9CF29935}"/>
                </a:ext>
              </a:extLst>
            </p:cNvPr>
            <p:cNvSpPr/>
            <p:nvPr/>
          </p:nvSpPr>
          <p:spPr>
            <a:xfrm>
              <a:off x="7917409" y="4324127"/>
              <a:ext cx="93585" cy="70912"/>
            </a:xfrm>
            <a:custGeom>
              <a:avLst/>
              <a:gdLst>
                <a:gd name="connsiteX0" fmla="*/ 0 w 93585"/>
                <a:gd name="connsiteY0" fmla="*/ 70801 h 70912"/>
                <a:gd name="connsiteX1" fmla="*/ 0 w 93585"/>
                <a:gd name="connsiteY1" fmla="*/ 1667 h 70912"/>
                <a:gd name="connsiteX2" fmla="*/ 10448 w 93585"/>
                <a:gd name="connsiteY2" fmla="*/ 1667 h 70912"/>
                <a:gd name="connsiteX3" fmla="*/ 10448 w 93585"/>
                <a:gd name="connsiteY3" fmla="*/ 11337 h 70912"/>
                <a:gd name="connsiteX4" fmla="*/ 19117 w 93585"/>
                <a:gd name="connsiteY4" fmla="*/ 3112 h 70912"/>
                <a:gd name="connsiteX5" fmla="*/ 31454 w 93585"/>
                <a:gd name="connsiteY5" fmla="*/ 0 h 70912"/>
                <a:gd name="connsiteX6" fmla="*/ 44014 w 93585"/>
                <a:gd name="connsiteY6" fmla="*/ 3223 h 70912"/>
                <a:gd name="connsiteX7" fmla="*/ 50905 w 93585"/>
                <a:gd name="connsiteY7" fmla="*/ 12115 h 70912"/>
                <a:gd name="connsiteX8" fmla="*/ 72246 w 93585"/>
                <a:gd name="connsiteY8" fmla="*/ 0 h 70912"/>
                <a:gd name="connsiteX9" fmla="*/ 88028 w 93585"/>
                <a:gd name="connsiteY9" fmla="*/ 5669 h 70912"/>
                <a:gd name="connsiteX10" fmla="*/ 93586 w 93585"/>
                <a:gd name="connsiteY10" fmla="*/ 23230 h 70912"/>
                <a:gd name="connsiteX11" fmla="*/ 93586 w 93585"/>
                <a:gd name="connsiteY11" fmla="*/ 70690 h 70912"/>
                <a:gd name="connsiteX12" fmla="*/ 81916 w 93585"/>
                <a:gd name="connsiteY12" fmla="*/ 70690 h 70912"/>
                <a:gd name="connsiteX13" fmla="*/ 81916 w 93585"/>
                <a:gd name="connsiteY13" fmla="*/ 27120 h 70912"/>
                <a:gd name="connsiteX14" fmla="*/ 80804 w 93585"/>
                <a:gd name="connsiteY14" fmla="*/ 17006 h 70912"/>
                <a:gd name="connsiteX15" fmla="*/ 76691 w 93585"/>
                <a:gd name="connsiteY15" fmla="*/ 12004 h 70912"/>
                <a:gd name="connsiteX16" fmla="*/ 69689 w 93585"/>
                <a:gd name="connsiteY16" fmla="*/ 10114 h 70912"/>
                <a:gd name="connsiteX17" fmla="*/ 57574 w 93585"/>
                <a:gd name="connsiteY17" fmla="*/ 15005 h 70912"/>
                <a:gd name="connsiteX18" fmla="*/ 52795 w 93585"/>
                <a:gd name="connsiteY18" fmla="*/ 30566 h 70912"/>
                <a:gd name="connsiteX19" fmla="*/ 52795 w 93585"/>
                <a:gd name="connsiteY19" fmla="*/ 70801 h 70912"/>
                <a:gd name="connsiteX20" fmla="*/ 41124 w 93585"/>
                <a:gd name="connsiteY20" fmla="*/ 70801 h 70912"/>
                <a:gd name="connsiteX21" fmla="*/ 41124 w 93585"/>
                <a:gd name="connsiteY21" fmla="*/ 25898 h 70912"/>
                <a:gd name="connsiteX22" fmla="*/ 38235 w 93585"/>
                <a:gd name="connsiteY22" fmla="*/ 14227 h 70912"/>
                <a:gd name="connsiteX23" fmla="*/ 28898 w 93585"/>
                <a:gd name="connsiteY23" fmla="*/ 10337 h 70912"/>
                <a:gd name="connsiteX24" fmla="*/ 19784 w 93585"/>
                <a:gd name="connsiteY24" fmla="*/ 12893 h 70912"/>
                <a:gd name="connsiteX25" fmla="*/ 13671 w 93585"/>
                <a:gd name="connsiteY25" fmla="*/ 20562 h 70912"/>
                <a:gd name="connsiteX26" fmla="*/ 11782 w 93585"/>
                <a:gd name="connsiteY26" fmla="*/ 35011 h 70912"/>
                <a:gd name="connsiteX27" fmla="*/ 11782 w 93585"/>
                <a:gd name="connsiteY27" fmla="*/ 70912 h 70912"/>
                <a:gd name="connsiteX28" fmla="*/ 111 w 93585"/>
                <a:gd name="connsiteY28" fmla="*/ 70912 h 7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3585" h="70912">
                  <a:moveTo>
                    <a:pt x="0" y="70801"/>
                  </a:moveTo>
                  <a:lnTo>
                    <a:pt x="0" y="1667"/>
                  </a:lnTo>
                  <a:lnTo>
                    <a:pt x="10448" y="1667"/>
                  </a:lnTo>
                  <a:lnTo>
                    <a:pt x="10448" y="11337"/>
                  </a:lnTo>
                  <a:cubicBezTo>
                    <a:pt x="12670" y="8003"/>
                    <a:pt x="15560" y="5224"/>
                    <a:pt x="19117" y="3112"/>
                  </a:cubicBezTo>
                  <a:cubicBezTo>
                    <a:pt x="22674" y="1000"/>
                    <a:pt x="26786" y="0"/>
                    <a:pt x="31454" y="0"/>
                  </a:cubicBezTo>
                  <a:cubicBezTo>
                    <a:pt x="36567" y="0"/>
                    <a:pt x="40791" y="1112"/>
                    <a:pt x="44014" y="3223"/>
                  </a:cubicBezTo>
                  <a:cubicBezTo>
                    <a:pt x="47238" y="5335"/>
                    <a:pt x="49571" y="8336"/>
                    <a:pt x="50905" y="12115"/>
                  </a:cubicBezTo>
                  <a:cubicBezTo>
                    <a:pt x="56352" y="4001"/>
                    <a:pt x="63465" y="0"/>
                    <a:pt x="72246" y="0"/>
                  </a:cubicBezTo>
                  <a:cubicBezTo>
                    <a:pt x="79137" y="0"/>
                    <a:pt x="84360" y="1890"/>
                    <a:pt x="88028" y="5669"/>
                  </a:cubicBezTo>
                  <a:cubicBezTo>
                    <a:pt x="91697" y="9448"/>
                    <a:pt x="93586" y="15338"/>
                    <a:pt x="93586" y="23230"/>
                  </a:cubicBezTo>
                  <a:lnTo>
                    <a:pt x="93586" y="70690"/>
                  </a:lnTo>
                  <a:lnTo>
                    <a:pt x="81916" y="70690"/>
                  </a:lnTo>
                  <a:lnTo>
                    <a:pt x="81916" y="27120"/>
                  </a:lnTo>
                  <a:cubicBezTo>
                    <a:pt x="81916" y="22452"/>
                    <a:pt x="81582" y="19006"/>
                    <a:pt x="80804" y="17006"/>
                  </a:cubicBezTo>
                  <a:cubicBezTo>
                    <a:pt x="80026" y="15005"/>
                    <a:pt x="78692" y="13338"/>
                    <a:pt x="76691" y="12004"/>
                  </a:cubicBezTo>
                  <a:cubicBezTo>
                    <a:pt x="74691" y="10670"/>
                    <a:pt x="72356" y="10114"/>
                    <a:pt x="69689" y="10114"/>
                  </a:cubicBezTo>
                  <a:cubicBezTo>
                    <a:pt x="64798" y="10114"/>
                    <a:pt x="60797" y="11782"/>
                    <a:pt x="57574" y="15005"/>
                  </a:cubicBezTo>
                  <a:cubicBezTo>
                    <a:pt x="54351" y="18228"/>
                    <a:pt x="52795" y="23452"/>
                    <a:pt x="52795" y="30566"/>
                  </a:cubicBezTo>
                  <a:lnTo>
                    <a:pt x="52795" y="70801"/>
                  </a:lnTo>
                  <a:lnTo>
                    <a:pt x="41124" y="70801"/>
                  </a:lnTo>
                  <a:lnTo>
                    <a:pt x="41124" y="25898"/>
                  </a:lnTo>
                  <a:cubicBezTo>
                    <a:pt x="41124" y="20674"/>
                    <a:pt x="40124" y="16783"/>
                    <a:pt x="38235" y="14227"/>
                  </a:cubicBezTo>
                  <a:cubicBezTo>
                    <a:pt x="36345" y="11670"/>
                    <a:pt x="33233" y="10337"/>
                    <a:pt x="28898" y="10337"/>
                  </a:cubicBezTo>
                  <a:cubicBezTo>
                    <a:pt x="25564" y="10337"/>
                    <a:pt x="22563" y="11226"/>
                    <a:pt x="19784" y="12893"/>
                  </a:cubicBezTo>
                  <a:cubicBezTo>
                    <a:pt x="17005" y="14560"/>
                    <a:pt x="15005" y="17117"/>
                    <a:pt x="13671" y="20562"/>
                  </a:cubicBezTo>
                  <a:cubicBezTo>
                    <a:pt x="12337" y="24008"/>
                    <a:pt x="11782" y="28676"/>
                    <a:pt x="11782" y="35011"/>
                  </a:cubicBezTo>
                  <a:lnTo>
                    <a:pt x="11782" y="70912"/>
                  </a:lnTo>
                  <a:lnTo>
                    <a:pt x="111" y="709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95798857-4A48-96BD-6B4A-8162E0BD461C}"/>
                </a:ext>
              </a:extLst>
            </p:cNvPr>
            <p:cNvSpPr/>
            <p:nvPr/>
          </p:nvSpPr>
          <p:spPr>
            <a:xfrm>
              <a:off x="8024333" y="4324016"/>
              <a:ext cx="63575" cy="72468"/>
            </a:xfrm>
            <a:custGeom>
              <a:avLst/>
              <a:gdLst>
                <a:gd name="connsiteX0" fmla="*/ 49127 w 63575"/>
                <a:gd name="connsiteY0" fmla="*/ 62354 h 72468"/>
                <a:gd name="connsiteX1" fmla="*/ 36567 w 63575"/>
                <a:gd name="connsiteY1" fmla="*/ 70134 h 72468"/>
                <a:gd name="connsiteX2" fmla="*/ 23674 w 63575"/>
                <a:gd name="connsiteY2" fmla="*/ 72468 h 72468"/>
                <a:gd name="connsiteX3" fmla="*/ 6113 w 63575"/>
                <a:gd name="connsiteY3" fmla="*/ 66911 h 72468"/>
                <a:gd name="connsiteX4" fmla="*/ 0 w 63575"/>
                <a:gd name="connsiteY4" fmla="*/ 52684 h 72468"/>
                <a:gd name="connsiteX5" fmla="*/ 2334 w 63575"/>
                <a:gd name="connsiteY5" fmla="*/ 43459 h 72468"/>
                <a:gd name="connsiteX6" fmla="*/ 8336 w 63575"/>
                <a:gd name="connsiteY6" fmla="*/ 36679 h 72468"/>
                <a:gd name="connsiteX7" fmla="*/ 16783 w 63575"/>
                <a:gd name="connsiteY7" fmla="*/ 32789 h 72468"/>
                <a:gd name="connsiteX8" fmla="*/ 27231 w 63575"/>
                <a:gd name="connsiteY8" fmla="*/ 31010 h 72468"/>
                <a:gd name="connsiteX9" fmla="*/ 48126 w 63575"/>
                <a:gd name="connsiteY9" fmla="*/ 27009 h 72468"/>
                <a:gd name="connsiteX10" fmla="*/ 48126 w 63575"/>
                <a:gd name="connsiteY10" fmla="*/ 23897 h 72468"/>
                <a:gd name="connsiteX11" fmla="*/ 44792 w 63575"/>
                <a:gd name="connsiteY11" fmla="*/ 13782 h 72468"/>
                <a:gd name="connsiteX12" fmla="*/ 31454 w 63575"/>
                <a:gd name="connsiteY12" fmla="*/ 9781 h 72468"/>
                <a:gd name="connsiteX13" fmla="*/ 19228 w 63575"/>
                <a:gd name="connsiteY13" fmla="*/ 12671 h 72468"/>
                <a:gd name="connsiteX14" fmla="*/ 13448 w 63575"/>
                <a:gd name="connsiteY14" fmla="*/ 22896 h 72468"/>
                <a:gd name="connsiteX15" fmla="*/ 2001 w 63575"/>
                <a:gd name="connsiteY15" fmla="*/ 21340 h 72468"/>
                <a:gd name="connsiteX16" fmla="*/ 7113 w 63575"/>
                <a:gd name="connsiteY16" fmla="*/ 9448 h 72468"/>
                <a:gd name="connsiteX17" fmla="*/ 17450 w 63575"/>
                <a:gd name="connsiteY17" fmla="*/ 2445 h 72468"/>
                <a:gd name="connsiteX18" fmla="*/ 33122 w 63575"/>
                <a:gd name="connsiteY18" fmla="*/ 0 h 72468"/>
                <a:gd name="connsiteX19" fmla="*/ 47459 w 63575"/>
                <a:gd name="connsiteY19" fmla="*/ 2112 h 72468"/>
                <a:gd name="connsiteX20" fmla="*/ 55574 w 63575"/>
                <a:gd name="connsiteY20" fmla="*/ 7336 h 72468"/>
                <a:gd name="connsiteX21" fmla="*/ 59241 w 63575"/>
                <a:gd name="connsiteY21" fmla="*/ 15338 h 72468"/>
                <a:gd name="connsiteX22" fmla="*/ 59797 w 63575"/>
                <a:gd name="connsiteY22" fmla="*/ 26120 h 72468"/>
                <a:gd name="connsiteX23" fmla="*/ 59797 w 63575"/>
                <a:gd name="connsiteY23" fmla="*/ 41791 h 72468"/>
                <a:gd name="connsiteX24" fmla="*/ 60575 w 63575"/>
                <a:gd name="connsiteY24" fmla="*/ 62465 h 72468"/>
                <a:gd name="connsiteX25" fmla="*/ 63576 w 63575"/>
                <a:gd name="connsiteY25" fmla="*/ 70801 h 72468"/>
                <a:gd name="connsiteX26" fmla="*/ 51350 w 63575"/>
                <a:gd name="connsiteY26" fmla="*/ 70801 h 72468"/>
                <a:gd name="connsiteX27" fmla="*/ 49016 w 63575"/>
                <a:gd name="connsiteY27" fmla="*/ 62243 h 72468"/>
                <a:gd name="connsiteX28" fmla="*/ 48126 w 63575"/>
                <a:gd name="connsiteY28" fmla="*/ 36123 h 72468"/>
                <a:gd name="connsiteX29" fmla="*/ 29009 w 63575"/>
                <a:gd name="connsiteY29" fmla="*/ 40569 h 72468"/>
                <a:gd name="connsiteX30" fmla="*/ 18784 w 63575"/>
                <a:gd name="connsiteY30" fmla="*/ 42903 h 72468"/>
                <a:gd name="connsiteX31" fmla="*/ 14115 w 63575"/>
                <a:gd name="connsiteY31" fmla="*/ 46682 h 72468"/>
                <a:gd name="connsiteX32" fmla="*/ 12448 w 63575"/>
                <a:gd name="connsiteY32" fmla="*/ 52239 h 72468"/>
                <a:gd name="connsiteX33" fmla="*/ 16005 w 63575"/>
                <a:gd name="connsiteY33" fmla="*/ 60020 h 72468"/>
                <a:gd name="connsiteX34" fmla="*/ 26342 w 63575"/>
                <a:gd name="connsiteY34" fmla="*/ 63132 h 72468"/>
                <a:gd name="connsiteX35" fmla="*/ 38346 w 63575"/>
                <a:gd name="connsiteY35" fmla="*/ 60131 h 72468"/>
                <a:gd name="connsiteX36" fmla="*/ 46126 w 63575"/>
                <a:gd name="connsiteY36" fmla="*/ 52017 h 72468"/>
                <a:gd name="connsiteX37" fmla="*/ 48016 w 63575"/>
                <a:gd name="connsiteY37" fmla="*/ 40347 h 72468"/>
                <a:gd name="connsiteX38" fmla="*/ 48016 w 63575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5" h="72468">
                  <a:moveTo>
                    <a:pt x="49127" y="62354"/>
                  </a:moveTo>
                  <a:cubicBezTo>
                    <a:pt x="44792" y="66022"/>
                    <a:pt x="40568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0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6" y="27009"/>
                  </a:cubicBezTo>
                  <a:cubicBezTo>
                    <a:pt x="48126" y="25453"/>
                    <a:pt x="48126" y="24341"/>
                    <a:pt x="48126" y="23897"/>
                  </a:cubicBezTo>
                  <a:cubicBezTo>
                    <a:pt x="48126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4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8" y="22896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7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59" y="2112"/>
                  </a:cubicBezTo>
                  <a:cubicBezTo>
                    <a:pt x="51127" y="3557"/>
                    <a:pt x="53906" y="5224"/>
                    <a:pt x="55574" y="7336"/>
                  </a:cubicBezTo>
                  <a:cubicBezTo>
                    <a:pt x="57240" y="9448"/>
                    <a:pt x="58574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6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5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4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7948F10-3178-FB77-22BD-4F103EF07B80}"/>
                </a:ext>
              </a:extLst>
            </p:cNvPr>
            <p:cNvSpPr/>
            <p:nvPr/>
          </p:nvSpPr>
          <p:spPr>
            <a:xfrm>
              <a:off x="8102136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2DDD7A9-98B1-990D-E491-29834F922978}"/>
                </a:ext>
              </a:extLst>
            </p:cNvPr>
            <p:cNvSpPr/>
            <p:nvPr/>
          </p:nvSpPr>
          <p:spPr>
            <a:xfrm>
              <a:off x="8131701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8A8EECBC-6653-0521-03E0-5CEEF55F7C1B}"/>
                </a:ext>
              </a:extLst>
            </p:cNvPr>
            <p:cNvSpPr/>
            <p:nvPr/>
          </p:nvSpPr>
          <p:spPr>
            <a:xfrm>
              <a:off x="8198389" y="4299452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6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7" y="27898"/>
                    <a:pt x="24008" y="24675"/>
                    <a:pt x="32344" y="24675"/>
                  </a:cubicBezTo>
                  <a:cubicBezTo>
                    <a:pt x="37457" y="24675"/>
                    <a:pt x="41903" y="25675"/>
                    <a:pt x="45681" y="27676"/>
                  </a:cubicBezTo>
                  <a:cubicBezTo>
                    <a:pt x="49461" y="29676"/>
                    <a:pt x="52128" y="32455"/>
                    <a:pt x="53796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8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E3D372E-8F9A-E497-4E6D-51C49BF15CD6}"/>
                </a:ext>
              </a:extLst>
            </p:cNvPr>
            <p:cNvSpPr/>
            <p:nvPr/>
          </p:nvSpPr>
          <p:spPr>
            <a:xfrm>
              <a:off x="8267967" y="4324238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7 w 64799"/>
                <a:gd name="connsiteY5" fmla="*/ 56129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3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7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5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6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F98A4BBE-988A-C0E8-2658-A58A4217FB1F}"/>
                </a:ext>
              </a:extLst>
            </p:cNvPr>
            <p:cNvSpPr/>
            <p:nvPr/>
          </p:nvSpPr>
          <p:spPr>
            <a:xfrm>
              <a:off x="8346104" y="4299452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3FE62660-0B20-69E9-DF69-09D4D66A2436}"/>
                </a:ext>
              </a:extLst>
            </p:cNvPr>
            <p:cNvSpPr/>
            <p:nvPr/>
          </p:nvSpPr>
          <p:spPr>
            <a:xfrm>
              <a:off x="8371668" y="4299563"/>
              <a:ext cx="59907" cy="96920"/>
            </a:xfrm>
            <a:custGeom>
              <a:avLst/>
              <a:gdLst>
                <a:gd name="connsiteX0" fmla="*/ 49127 w 59907"/>
                <a:gd name="connsiteY0" fmla="*/ 95364 h 96920"/>
                <a:gd name="connsiteX1" fmla="*/ 49127 w 59907"/>
                <a:gd name="connsiteY1" fmla="*/ 86584 h 96920"/>
                <a:gd name="connsiteX2" fmla="*/ 29787 w 59907"/>
                <a:gd name="connsiteY2" fmla="*/ 96920 h 96920"/>
                <a:gd name="connsiteX3" fmla="*/ 14560 w 59907"/>
                <a:gd name="connsiteY3" fmla="*/ 92363 h 96920"/>
                <a:gd name="connsiteX4" fmla="*/ 3779 w 59907"/>
                <a:gd name="connsiteY4" fmla="*/ 79582 h 96920"/>
                <a:gd name="connsiteX5" fmla="*/ 0 w 59907"/>
                <a:gd name="connsiteY5" fmla="*/ 60798 h 96920"/>
                <a:gd name="connsiteX6" fmla="*/ 3446 w 59907"/>
                <a:gd name="connsiteY6" fmla="*/ 42014 h 96920"/>
                <a:gd name="connsiteX7" fmla="*/ 13782 w 59907"/>
                <a:gd name="connsiteY7" fmla="*/ 29121 h 96920"/>
                <a:gd name="connsiteX8" fmla="*/ 29232 w 59907"/>
                <a:gd name="connsiteY8" fmla="*/ 24675 h 96920"/>
                <a:gd name="connsiteX9" fmla="*/ 40347 w 59907"/>
                <a:gd name="connsiteY9" fmla="*/ 27342 h 96920"/>
                <a:gd name="connsiteX10" fmla="*/ 48238 w 59907"/>
                <a:gd name="connsiteY10" fmla="*/ 34233 h 96920"/>
                <a:gd name="connsiteX11" fmla="*/ 48238 w 59907"/>
                <a:gd name="connsiteY11" fmla="*/ 0 h 96920"/>
                <a:gd name="connsiteX12" fmla="*/ 59908 w 59907"/>
                <a:gd name="connsiteY12" fmla="*/ 0 h 96920"/>
                <a:gd name="connsiteX13" fmla="*/ 59908 w 59907"/>
                <a:gd name="connsiteY13" fmla="*/ 95475 h 96920"/>
                <a:gd name="connsiteX14" fmla="*/ 49016 w 59907"/>
                <a:gd name="connsiteY14" fmla="*/ 95475 h 96920"/>
                <a:gd name="connsiteX15" fmla="*/ 12115 w 59907"/>
                <a:gd name="connsiteY15" fmla="*/ 60798 h 96920"/>
                <a:gd name="connsiteX16" fmla="*/ 17672 w 59907"/>
                <a:gd name="connsiteY16" fmla="*/ 80693 h 96920"/>
                <a:gd name="connsiteX17" fmla="*/ 30899 w 59907"/>
                <a:gd name="connsiteY17" fmla="*/ 87251 h 96920"/>
                <a:gd name="connsiteX18" fmla="*/ 43903 w 59907"/>
                <a:gd name="connsiteY18" fmla="*/ 80915 h 96920"/>
                <a:gd name="connsiteX19" fmla="*/ 49238 w 59907"/>
                <a:gd name="connsiteY19" fmla="*/ 61687 h 96920"/>
                <a:gd name="connsiteX20" fmla="*/ 43792 w 59907"/>
                <a:gd name="connsiteY20" fmla="*/ 40791 h 96920"/>
                <a:gd name="connsiteX21" fmla="*/ 30343 w 59907"/>
                <a:gd name="connsiteY21" fmla="*/ 34122 h 96920"/>
                <a:gd name="connsiteX22" fmla="*/ 17339 w 59907"/>
                <a:gd name="connsiteY22" fmla="*/ 40457 h 96920"/>
                <a:gd name="connsiteX23" fmla="*/ 12115 w 59907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7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79" y="36345"/>
                    <a:pt x="9225" y="32121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59" y="76692"/>
                    <a:pt x="49238" y="70356"/>
                    <a:pt x="49238" y="61687"/>
                  </a:cubicBezTo>
                  <a:cubicBezTo>
                    <a:pt x="49238" y="52239"/>
                    <a:pt x="47459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590054FF-CA94-289D-580C-25A94FCC9C47}"/>
                </a:ext>
              </a:extLst>
            </p:cNvPr>
            <p:cNvSpPr/>
            <p:nvPr/>
          </p:nvSpPr>
          <p:spPr>
            <a:xfrm>
              <a:off x="8450027" y="4299452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BB6FB57-950D-54C7-65C6-172AC928B089}"/>
                </a:ext>
              </a:extLst>
            </p:cNvPr>
            <p:cNvSpPr/>
            <p:nvPr/>
          </p:nvSpPr>
          <p:spPr>
            <a:xfrm>
              <a:off x="8479481" y="4324127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8 w 56240"/>
                <a:gd name="connsiteY2" fmla="*/ 1667 h 70800"/>
                <a:gd name="connsiteX3" fmla="*/ 10558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69 w 56240"/>
                <a:gd name="connsiteY10" fmla="*/ 70801 h 70800"/>
                <a:gd name="connsiteX11" fmla="*/ 44569 w 56240"/>
                <a:gd name="connsiteY11" fmla="*/ 28676 h 70800"/>
                <a:gd name="connsiteX12" fmla="*/ 43236 w 56240"/>
                <a:gd name="connsiteY12" fmla="*/ 18006 h 70800"/>
                <a:gd name="connsiteX13" fmla="*/ 38345 w 56240"/>
                <a:gd name="connsiteY13" fmla="*/ 12338 h 70800"/>
                <a:gd name="connsiteX14" fmla="*/ 30120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8" y="1667"/>
                  </a:lnTo>
                  <a:lnTo>
                    <a:pt x="10558" y="11448"/>
                  </a:lnTo>
                  <a:cubicBezTo>
                    <a:pt x="15671" y="3890"/>
                    <a:pt x="23007" y="0"/>
                    <a:pt x="32566" y="0"/>
                  </a:cubicBezTo>
                  <a:cubicBezTo>
                    <a:pt x="36790" y="0"/>
                    <a:pt x="40568" y="778"/>
                    <a:pt x="44014" y="2223"/>
                  </a:cubicBezTo>
                  <a:cubicBezTo>
                    <a:pt x="47459" y="3668"/>
                    <a:pt x="50127" y="5669"/>
                    <a:pt x="51906" y="8114"/>
                  </a:cubicBezTo>
                  <a:cubicBezTo>
                    <a:pt x="53684" y="10559"/>
                    <a:pt x="54906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69" y="70801"/>
                  </a:lnTo>
                  <a:lnTo>
                    <a:pt x="44569" y="28676"/>
                  </a:lnTo>
                  <a:cubicBezTo>
                    <a:pt x="44569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5" y="12338"/>
                  </a:cubicBezTo>
                  <a:cubicBezTo>
                    <a:pt x="36012" y="10893"/>
                    <a:pt x="33344" y="10226"/>
                    <a:pt x="30120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70EDD6DA-2272-B89E-A430-A72A64040DAD}"/>
                </a:ext>
              </a:extLst>
            </p:cNvPr>
            <p:cNvSpPr/>
            <p:nvPr/>
          </p:nvSpPr>
          <p:spPr>
            <a:xfrm>
              <a:off x="8549170" y="4324127"/>
              <a:ext cx="60909" cy="98810"/>
            </a:xfrm>
            <a:custGeom>
              <a:avLst/>
              <a:gdLst>
                <a:gd name="connsiteX0" fmla="*/ 2223 w 60909"/>
                <a:gd name="connsiteY0" fmla="*/ 76469 h 98810"/>
                <a:gd name="connsiteX1" fmla="*/ 13672 w 60909"/>
                <a:gd name="connsiteY1" fmla="*/ 78137 h 98810"/>
                <a:gd name="connsiteX2" fmla="*/ 17673 w 60909"/>
                <a:gd name="connsiteY2" fmla="*/ 85806 h 98810"/>
                <a:gd name="connsiteX3" fmla="*/ 29566 w 60909"/>
                <a:gd name="connsiteY3" fmla="*/ 89029 h 98810"/>
                <a:gd name="connsiteX4" fmla="*/ 42125 w 60909"/>
                <a:gd name="connsiteY4" fmla="*/ 85806 h 98810"/>
                <a:gd name="connsiteX5" fmla="*/ 48127 w 60909"/>
                <a:gd name="connsiteY5" fmla="*/ 76692 h 98810"/>
                <a:gd name="connsiteX6" fmla="*/ 49016 w 60909"/>
                <a:gd name="connsiteY6" fmla="*/ 61687 h 98810"/>
                <a:gd name="connsiteX7" fmla="*/ 29899 w 60909"/>
                <a:gd name="connsiteY7" fmla="*/ 70690 h 98810"/>
                <a:gd name="connsiteX8" fmla="*/ 7780 w 60909"/>
                <a:gd name="connsiteY8" fmla="*/ 60353 h 98810"/>
                <a:gd name="connsiteX9" fmla="*/ 0 w 60909"/>
                <a:gd name="connsiteY9" fmla="*/ 35678 h 98810"/>
                <a:gd name="connsiteX10" fmla="*/ 3557 w 60909"/>
                <a:gd name="connsiteY10" fmla="*/ 17450 h 98810"/>
                <a:gd name="connsiteX11" fmla="*/ 13893 w 60909"/>
                <a:gd name="connsiteY11" fmla="*/ 4557 h 98810"/>
                <a:gd name="connsiteX12" fmla="*/ 29899 w 60909"/>
                <a:gd name="connsiteY12" fmla="*/ 0 h 98810"/>
                <a:gd name="connsiteX13" fmla="*/ 50128 w 60909"/>
                <a:gd name="connsiteY13" fmla="*/ 9892 h 98810"/>
                <a:gd name="connsiteX14" fmla="*/ 50128 w 60909"/>
                <a:gd name="connsiteY14" fmla="*/ 1556 h 98810"/>
                <a:gd name="connsiteX15" fmla="*/ 60909 w 60909"/>
                <a:gd name="connsiteY15" fmla="*/ 1556 h 98810"/>
                <a:gd name="connsiteX16" fmla="*/ 60909 w 60909"/>
                <a:gd name="connsiteY16" fmla="*/ 61353 h 98810"/>
                <a:gd name="connsiteX17" fmla="*/ 57574 w 60909"/>
                <a:gd name="connsiteY17" fmla="*/ 84250 h 98810"/>
                <a:gd name="connsiteX18" fmla="*/ 47126 w 60909"/>
                <a:gd name="connsiteY18" fmla="*/ 94920 h 98810"/>
                <a:gd name="connsiteX19" fmla="*/ 29566 w 60909"/>
                <a:gd name="connsiteY19" fmla="*/ 98810 h 98810"/>
                <a:gd name="connsiteX20" fmla="*/ 9559 w 60909"/>
                <a:gd name="connsiteY20" fmla="*/ 93253 h 98810"/>
                <a:gd name="connsiteX21" fmla="*/ 2223 w 60909"/>
                <a:gd name="connsiteY21" fmla="*/ 76469 h 98810"/>
                <a:gd name="connsiteX22" fmla="*/ 11893 w 60909"/>
                <a:gd name="connsiteY22" fmla="*/ 34900 h 98810"/>
                <a:gd name="connsiteX23" fmla="*/ 17339 w 60909"/>
                <a:gd name="connsiteY23" fmla="*/ 54796 h 98810"/>
                <a:gd name="connsiteX24" fmla="*/ 30899 w 60909"/>
                <a:gd name="connsiteY24" fmla="*/ 61020 h 98810"/>
                <a:gd name="connsiteX25" fmla="*/ 44459 w 60909"/>
                <a:gd name="connsiteY25" fmla="*/ 54796 h 98810"/>
                <a:gd name="connsiteX26" fmla="*/ 49905 w 60909"/>
                <a:gd name="connsiteY26" fmla="*/ 35345 h 98810"/>
                <a:gd name="connsiteX27" fmla="*/ 44237 w 60909"/>
                <a:gd name="connsiteY27" fmla="*/ 16227 h 98810"/>
                <a:gd name="connsiteX28" fmla="*/ 30677 w 60909"/>
                <a:gd name="connsiteY28" fmla="*/ 9781 h 98810"/>
                <a:gd name="connsiteX29" fmla="*/ 17339 w 60909"/>
                <a:gd name="connsiteY29" fmla="*/ 16116 h 98810"/>
                <a:gd name="connsiteX30" fmla="*/ 11893 w 60909"/>
                <a:gd name="connsiteY30" fmla="*/ 35011 h 9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909" h="98810">
                  <a:moveTo>
                    <a:pt x="2223" y="76469"/>
                  </a:moveTo>
                  <a:lnTo>
                    <a:pt x="13672" y="78137"/>
                  </a:lnTo>
                  <a:cubicBezTo>
                    <a:pt x="14116" y="81693"/>
                    <a:pt x="15450" y="84250"/>
                    <a:pt x="17673" y="85806"/>
                  </a:cubicBezTo>
                  <a:cubicBezTo>
                    <a:pt x="20563" y="88029"/>
                    <a:pt x="24564" y="89029"/>
                    <a:pt x="29566" y="89029"/>
                  </a:cubicBezTo>
                  <a:cubicBezTo>
                    <a:pt x="35012" y="89029"/>
                    <a:pt x="39235" y="87918"/>
                    <a:pt x="42125" y="85806"/>
                  </a:cubicBezTo>
                  <a:cubicBezTo>
                    <a:pt x="45015" y="83694"/>
                    <a:pt x="47126" y="80582"/>
                    <a:pt x="48127" y="76692"/>
                  </a:cubicBezTo>
                  <a:cubicBezTo>
                    <a:pt x="48683" y="74358"/>
                    <a:pt x="49016" y="69245"/>
                    <a:pt x="49016" y="61687"/>
                  </a:cubicBezTo>
                  <a:cubicBezTo>
                    <a:pt x="43903" y="67689"/>
                    <a:pt x="37457" y="70690"/>
                    <a:pt x="29899" y="70690"/>
                  </a:cubicBezTo>
                  <a:cubicBezTo>
                    <a:pt x="20340" y="70690"/>
                    <a:pt x="13004" y="67244"/>
                    <a:pt x="7780" y="60353"/>
                  </a:cubicBezTo>
                  <a:cubicBezTo>
                    <a:pt x="2557" y="53462"/>
                    <a:pt x="0" y="45237"/>
                    <a:pt x="0" y="35678"/>
                  </a:cubicBezTo>
                  <a:cubicBezTo>
                    <a:pt x="0" y="29121"/>
                    <a:pt x="1222" y="23008"/>
                    <a:pt x="3557" y="17450"/>
                  </a:cubicBezTo>
                  <a:cubicBezTo>
                    <a:pt x="5891" y="11893"/>
                    <a:pt x="9448" y="7558"/>
                    <a:pt x="13893" y="4557"/>
                  </a:cubicBezTo>
                  <a:cubicBezTo>
                    <a:pt x="18340" y="1556"/>
                    <a:pt x="23786" y="0"/>
                    <a:pt x="29899" y="0"/>
                  </a:cubicBezTo>
                  <a:cubicBezTo>
                    <a:pt x="38012" y="0"/>
                    <a:pt x="44793" y="3334"/>
                    <a:pt x="50128" y="9892"/>
                  </a:cubicBezTo>
                  <a:lnTo>
                    <a:pt x="50128" y="1556"/>
                  </a:lnTo>
                  <a:lnTo>
                    <a:pt x="60909" y="1556"/>
                  </a:lnTo>
                  <a:lnTo>
                    <a:pt x="60909" y="61353"/>
                  </a:lnTo>
                  <a:cubicBezTo>
                    <a:pt x="60909" y="72134"/>
                    <a:pt x="59797" y="79804"/>
                    <a:pt x="57574" y="84250"/>
                  </a:cubicBezTo>
                  <a:cubicBezTo>
                    <a:pt x="55352" y="88696"/>
                    <a:pt x="51906" y="92252"/>
                    <a:pt x="47126" y="94920"/>
                  </a:cubicBezTo>
                  <a:cubicBezTo>
                    <a:pt x="42347" y="97587"/>
                    <a:pt x="36568" y="98810"/>
                    <a:pt x="29566" y="98810"/>
                  </a:cubicBezTo>
                  <a:cubicBezTo>
                    <a:pt x="21340" y="98810"/>
                    <a:pt x="14672" y="96920"/>
                    <a:pt x="9559" y="93253"/>
                  </a:cubicBezTo>
                  <a:cubicBezTo>
                    <a:pt x="4446" y="89585"/>
                    <a:pt x="2001" y="83916"/>
                    <a:pt x="2223" y="76469"/>
                  </a:cubicBezTo>
                  <a:close/>
                  <a:moveTo>
                    <a:pt x="11893" y="34900"/>
                  </a:moveTo>
                  <a:cubicBezTo>
                    <a:pt x="11893" y="44014"/>
                    <a:pt x="13672" y="50572"/>
                    <a:pt x="17339" y="54796"/>
                  </a:cubicBezTo>
                  <a:cubicBezTo>
                    <a:pt x="21007" y="59019"/>
                    <a:pt x="25453" y="61020"/>
                    <a:pt x="30899" y="61020"/>
                  </a:cubicBezTo>
                  <a:cubicBezTo>
                    <a:pt x="36345" y="61020"/>
                    <a:pt x="40791" y="58908"/>
                    <a:pt x="44459" y="54796"/>
                  </a:cubicBezTo>
                  <a:cubicBezTo>
                    <a:pt x="48127" y="50683"/>
                    <a:pt x="49905" y="44125"/>
                    <a:pt x="49905" y="35345"/>
                  </a:cubicBezTo>
                  <a:cubicBezTo>
                    <a:pt x="49905" y="26564"/>
                    <a:pt x="48016" y="20451"/>
                    <a:pt x="44237" y="16227"/>
                  </a:cubicBezTo>
                  <a:cubicBezTo>
                    <a:pt x="40458" y="12004"/>
                    <a:pt x="35901" y="9781"/>
                    <a:pt x="30677" y="9781"/>
                  </a:cubicBezTo>
                  <a:cubicBezTo>
                    <a:pt x="25453" y="9781"/>
                    <a:pt x="21007" y="11893"/>
                    <a:pt x="17339" y="16116"/>
                  </a:cubicBezTo>
                  <a:cubicBezTo>
                    <a:pt x="13672" y="20340"/>
                    <a:pt x="11893" y="26675"/>
                    <a:pt x="11893" y="35011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CCD680FB-C68E-C87B-B978-1E26F70955FC}"/>
                </a:ext>
              </a:extLst>
            </p:cNvPr>
            <p:cNvSpPr/>
            <p:nvPr/>
          </p:nvSpPr>
          <p:spPr>
            <a:xfrm>
              <a:off x="8622638" y="4324127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7 w 57463"/>
                <a:gd name="connsiteY3" fmla="*/ 62687 h 72023"/>
                <a:gd name="connsiteX4" fmla="*/ 41680 w 57463"/>
                <a:gd name="connsiteY4" fmla="*/ 59353 h 72023"/>
                <a:gd name="connsiteX5" fmla="*/ 45571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7 w 57463"/>
                <a:gd name="connsiteY8" fmla="*/ 35789 h 72023"/>
                <a:gd name="connsiteX9" fmla="*/ 4669 w 57463"/>
                <a:gd name="connsiteY9" fmla="*/ 29232 h 72023"/>
                <a:gd name="connsiteX10" fmla="*/ 2112 w 57463"/>
                <a:gd name="connsiteY10" fmla="*/ 20006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7 w 57463"/>
                <a:gd name="connsiteY25" fmla="*/ 28676 h 72023"/>
                <a:gd name="connsiteX26" fmla="*/ 47016 w 57463"/>
                <a:gd name="connsiteY26" fmla="*/ 34122 h 72023"/>
                <a:gd name="connsiteX27" fmla="*/ 54685 w 57463"/>
                <a:gd name="connsiteY27" fmla="*/ 40235 h 72023"/>
                <a:gd name="connsiteX28" fmla="*/ 57464 w 57463"/>
                <a:gd name="connsiteY28" fmla="*/ 50238 h 72023"/>
                <a:gd name="connsiteX29" fmla="*/ 54018 w 57463"/>
                <a:gd name="connsiteY29" fmla="*/ 61242 h 72023"/>
                <a:gd name="connsiteX30" fmla="*/ 44126 w 57463"/>
                <a:gd name="connsiteY30" fmla="*/ 69245 h 72023"/>
                <a:gd name="connsiteX31" fmla="*/ 29566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9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7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1" y="54573"/>
                    <a:pt x="45571" y="51683"/>
                  </a:cubicBezTo>
                  <a:cubicBezTo>
                    <a:pt x="45571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9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1"/>
                    <a:pt x="7559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3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5" y="17339"/>
                    <a:pt x="41570" y="14560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5" y="23786"/>
                    <a:pt x="17339" y="24897"/>
                    <a:pt x="19340" y="25675"/>
                  </a:cubicBezTo>
                  <a:cubicBezTo>
                    <a:pt x="20563" y="26120"/>
                    <a:pt x="24008" y="27120"/>
                    <a:pt x="29677" y="28676"/>
                  </a:cubicBezTo>
                  <a:cubicBezTo>
                    <a:pt x="38013" y="30899"/>
                    <a:pt x="43792" y="32677"/>
                    <a:pt x="47016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4" y="46237"/>
                    <a:pt x="57464" y="50238"/>
                  </a:cubicBezTo>
                  <a:cubicBezTo>
                    <a:pt x="57464" y="54240"/>
                    <a:pt x="56352" y="57797"/>
                    <a:pt x="54018" y="61242"/>
                  </a:cubicBezTo>
                  <a:cubicBezTo>
                    <a:pt x="51684" y="64688"/>
                    <a:pt x="48461" y="67355"/>
                    <a:pt x="44126" y="69245"/>
                  </a:cubicBezTo>
                  <a:cubicBezTo>
                    <a:pt x="39791" y="71134"/>
                    <a:pt x="35012" y="72024"/>
                    <a:pt x="29566" y="72024"/>
                  </a:cubicBezTo>
                  <a:cubicBezTo>
                    <a:pt x="20563" y="72024"/>
                    <a:pt x="13783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9C038D2-2692-0F64-C1E0-AD86FA3D4E6D}"/>
                </a:ext>
              </a:extLst>
            </p:cNvPr>
            <p:cNvSpPr/>
            <p:nvPr/>
          </p:nvSpPr>
          <p:spPr>
            <a:xfrm>
              <a:off x="3874426" y="4484401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2 w 60241"/>
                <a:gd name="connsiteY10" fmla="*/ 21896 h 72134"/>
                <a:gd name="connsiteX11" fmla="*/ 47794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4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4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3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2" y="21896"/>
                  </a:cubicBezTo>
                  <a:lnTo>
                    <a:pt x="47794" y="23674"/>
                  </a:lnTo>
                  <a:cubicBezTo>
                    <a:pt x="46682" y="19006"/>
                    <a:pt x="44792" y="15561"/>
                    <a:pt x="42014" y="13227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ADCF4604-D760-579A-A891-6FF51CB8183A}"/>
                </a:ext>
              </a:extLst>
            </p:cNvPr>
            <p:cNvSpPr/>
            <p:nvPr/>
          </p:nvSpPr>
          <p:spPr>
            <a:xfrm>
              <a:off x="3940559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1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1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6296D0F-D7E2-C195-0E0E-D2DD095EC7B7}"/>
                </a:ext>
              </a:extLst>
            </p:cNvPr>
            <p:cNvSpPr/>
            <p:nvPr/>
          </p:nvSpPr>
          <p:spPr>
            <a:xfrm>
              <a:off x="4018584" y="4484179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3A503CA-641F-F8F7-82DC-FBAE3F643782}"/>
                </a:ext>
              </a:extLst>
            </p:cNvPr>
            <p:cNvSpPr/>
            <p:nvPr/>
          </p:nvSpPr>
          <p:spPr>
            <a:xfrm>
              <a:off x="4129621" y="4459504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5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6" y="27898"/>
                    <a:pt x="24008" y="24675"/>
                    <a:pt x="32344" y="24675"/>
                  </a:cubicBezTo>
                  <a:cubicBezTo>
                    <a:pt x="37457" y="24675"/>
                    <a:pt x="41902" y="25675"/>
                    <a:pt x="45681" y="27676"/>
                  </a:cubicBezTo>
                  <a:cubicBezTo>
                    <a:pt x="49460" y="29676"/>
                    <a:pt x="52128" y="32455"/>
                    <a:pt x="53795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7" y="41347"/>
                    <a:pt x="40791" y="38679"/>
                  </a:cubicBezTo>
                  <a:cubicBezTo>
                    <a:pt x="38234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9AB78FF2-F9A3-2B0A-3290-FF79ECE8AA95}"/>
                </a:ext>
              </a:extLst>
            </p:cNvPr>
            <p:cNvSpPr/>
            <p:nvPr/>
          </p:nvSpPr>
          <p:spPr>
            <a:xfrm>
              <a:off x="4199643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1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1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FBEBC00E-DF05-2E6E-8C2E-69863A79AA5C}"/>
                </a:ext>
              </a:extLst>
            </p:cNvPr>
            <p:cNvSpPr/>
            <p:nvPr/>
          </p:nvSpPr>
          <p:spPr>
            <a:xfrm>
              <a:off x="4270555" y="4485846"/>
              <a:ext cx="63353" cy="69133"/>
            </a:xfrm>
            <a:custGeom>
              <a:avLst/>
              <a:gdLst>
                <a:gd name="connsiteX0" fmla="*/ 26342 w 63353"/>
                <a:gd name="connsiteY0" fmla="*/ 69134 h 69133"/>
                <a:gd name="connsiteX1" fmla="*/ 0 w 63353"/>
                <a:gd name="connsiteY1" fmla="*/ 0 h 69133"/>
                <a:gd name="connsiteX2" fmla="*/ 12337 w 63353"/>
                <a:gd name="connsiteY2" fmla="*/ 0 h 69133"/>
                <a:gd name="connsiteX3" fmla="*/ 27231 w 63353"/>
                <a:gd name="connsiteY3" fmla="*/ 41458 h 69133"/>
                <a:gd name="connsiteX4" fmla="*/ 31677 w 63353"/>
                <a:gd name="connsiteY4" fmla="*/ 55351 h 69133"/>
                <a:gd name="connsiteX5" fmla="*/ 36012 w 63353"/>
                <a:gd name="connsiteY5" fmla="*/ 42236 h 69133"/>
                <a:gd name="connsiteX6" fmla="*/ 51350 w 63353"/>
                <a:gd name="connsiteY6" fmla="*/ 0 h 69133"/>
                <a:gd name="connsiteX7" fmla="*/ 63354 w 63353"/>
                <a:gd name="connsiteY7" fmla="*/ 0 h 69133"/>
                <a:gd name="connsiteX8" fmla="*/ 37123 w 63353"/>
                <a:gd name="connsiteY8" fmla="*/ 69134 h 69133"/>
                <a:gd name="connsiteX9" fmla="*/ 26231 w 63353"/>
                <a:gd name="connsiteY9" fmla="*/ 69134 h 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53" h="69133">
                  <a:moveTo>
                    <a:pt x="26342" y="69134"/>
                  </a:moveTo>
                  <a:lnTo>
                    <a:pt x="0" y="0"/>
                  </a:lnTo>
                  <a:lnTo>
                    <a:pt x="12337" y="0"/>
                  </a:lnTo>
                  <a:lnTo>
                    <a:pt x="27231" y="41458"/>
                  </a:lnTo>
                  <a:cubicBezTo>
                    <a:pt x="28787" y="45904"/>
                    <a:pt x="30343" y="50572"/>
                    <a:pt x="31677" y="55351"/>
                  </a:cubicBezTo>
                  <a:cubicBezTo>
                    <a:pt x="32677" y="51684"/>
                    <a:pt x="34122" y="47349"/>
                    <a:pt x="36012" y="42236"/>
                  </a:cubicBezTo>
                  <a:lnTo>
                    <a:pt x="51350" y="0"/>
                  </a:lnTo>
                  <a:lnTo>
                    <a:pt x="63354" y="0"/>
                  </a:lnTo>
                  <a:lnTo>
                    <a:pt x="37123" y="69134"/>
                  </a:lnTo>
                  <a:lnTo>
                    <a:pt x="26231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D817D27-E6CE-D45C-B46C-0A5C4126CBFF}"/>
                </a:ext>
              </a:extLst>
            </p:cNvPr>
            <p:cNvSpPr/>
            <p:nvPr/>
          </p:nvSpPr>
          <p:spPr>
            <a:xfrm>
              <a:off x="4340244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79298D3C-E1B5-BF52-95B5-1624D44441D1}"/>
                </a:ext>
              </a:extLst>
            </p:cNvPr>
            <p:cNvSpPr/>
            <p:nvPr/>
          </p:nvSpPr>
          <p:spPr>
            <a:xfrm>
              <a:off x="4451170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8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1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2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1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E1A49AB5-4EC5-AE09-159A-C8C0418BB614}"/>
                </a:ext>
              </a:extLst>
            </p:cNvPr>
            <p:cNvSpPr/>
            <p:nvPr/>
          </p:nvSpPr>
          <p:spPr>
            <a:xfrm>
              <a:off x="4566207" y="4484179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1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37B87B23-51D4-4E9B-47AB-68B8411F41A2}"/>
                </a:ext>
              </a:extLst>
            </p:cNvPr>
            <p:cNvSpPr/>
            <p:nvPr/>
          </p:nvSpPr>
          <p:spPr>
            <a:xfrm>
              <a:off x="4636230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12AB7282-0FFE-4E73-C596-CB76C3FD8221}"/>
                </a:ext>
              </a:extLst>
            </p:cNvPr>
            <p:cNvSpPr/>
            <p:nvPr/>
          </p:nvSpPr>
          <p:spPr>
            <a:xfrm>
              <a:off x="4709920" y="4484179"/>
              <a:ext cx="60908" cy="98810"/>
            </a:xfrm>
            <a:custGeom>
              <a:avLst/>
              <a:gdLst>
                <a:gd name="connsiteX0" fmla="*/ 2223 w 60908"/>
                <a:gd name="connsiteY0" fmla="*/ 76469 h 98810"/>
                <a:gd name="connsiteX1" fmla="*/ 13671 w 60908"/>
                <a:gd name="connsiteY1" fmla="*/ 78137 h 98810"/>
                <a:gd name="connsiteX2" fmla="*/ 17672 w 60908"/>
                <a:gd name="connsiteY2" fmla="*/ 85806 h 98810"/>
                <a:gd name="connsiteX3" fmla="*/ 29565 w 60908"/>
                <a:gd name="connsiteY3" fmla="*/ 89029 h 98810"/>
                <a:gd name="connsiteX4" fmla="*/ 42125 w 60908"/>
                <a:gd name="connsiteY4" fmla="*/ 85806 h 98810"/>
                <a:gd name="connsiteX5" fmla="*/ 48127 w 60908"/>
                <a:gd name="connsiteY5" fmla="*/ 76692 h 98810"/>
                <a:gd name="connsiteX6" fmla="*/ 49016 w 60908"/>
                <a:gd name="connsiteY6" fmla="*/ 61687 h 98810"/>
                <a:gd name="connsiteX7" fmla="*/ 29899 w 60908"/>
                <a:gd name="connsiteY7" fmla="*/ 70690 h 98810"/>
                <a:gd name="connsiteX8" fmla="*/ 7780 w 60908"/>
                <a:gd name="connsiteY8" fmla="*/ 60353 h 98810"/>
                <a:gd name="connsiteX9" fmla="*/ 0 w 60908"/>
                <a:gd name="connsiteY9" fmla="*/ 35679 h 98810"/>
                <a:gd name="connsiteX10" fmla="*/ 3557 w 60908"/>
                <a:gd name="connsiteY10" fmla="*/ 17450 h 98810"/>
                <a:gd name="connsiteX11" fmla="*/ 13893 w 60908"/>
                <a:gd name="connsiteY11" fmla="*/ 4557 h 98810"/>
                <a:gd name="connsiteX12" fmla="*/ 29899 w 60908"/>
                <a:gd name="connsiteY12" fmla="*/ 0 h 98810"/>
                <a:gd name="connsiteX13" fmla="*/ 50128 w 60908"/>
                <a:gd name="connsiteY13" fmla="*/ 9892 h 98810"/>
                <a:gd name="connsiteX14" fmla="*/ 50128 w 60908"/>
                <a:gd name="connsiteY14" fmla="*/ 1556 h 98810"/>
                <a:gd name="connsiteX15" fmla="*/ 60908 w 60908"/>
                <a:gd name="connsiteY15" fmla="*/ 1556 h 98810"/>
                <a:gd name="connsiteX16" fmla="*/ 60908 w 60908"/>
                <a:gd name="connsiteY16" fmla="*/ 61354 h 98810"/>
                <a:gd name="connsiteX17" fmla="*/ 57574 w 60908"/>
                <a:gd name="connsiteY17" fmla="*/ 84250 h 98810"/>
                <a:gd name="connsiteX18" fmla="*/ 47126 w 60908"/>
                <a:gd name="connsiteY18" fmla="*/ 94920 h 98810"/>
                <a:gd name="connsiteX19" fmla="*/ 29565 w 60908"/>
                <a:gd name="connsiteY19" fmla="*/ 98810 h 98810"/>
                <a:gd name="connsiteX20" fmla="*/ 9559 w 60908"/>
                <a:gd name="connsiteY20" fmla="*/ 93253 h 98810"/>
                <a:gd name="connsiteX21" fmla="*/ 2223 w 60908"/>
                <a:gd name="connsiteY21" fmla="*/ 76469 h 98810"/>
                <a:gd name="connsiteX22" fmla="*/ 11893 w 60908"/>
                <a:gd name="connsiteY22" fmla="*/ 34900 h 98810"/>
                <a:gd name="connsiteX23" fmla="*/ 17339 w 60908"/>
                <a:gd name="connsiteY23" fmla="*/ 54796 h 98810"/>
                <a:gd name="connsiteX24" fmla="*/ 30899 w 60908"/>
                <a:gd name="connsiteY24" fmla="*/ 61020 h 98810"/>
                <a:gd name="connsiteX25" fmla="*/ 44459 w 60908"/>
                <a:gd name="connsiteY25" fmla="*/ 54796 h 98810"/>
                <a:gd name="connsiteX26" fmla="*/ 49905 w 60908"/>
                <a:gd name="connsiteY26" fmla="*/ 35345 h 98810"/>
                <a:gd name="connsiteX27" fmla="*/ 44236 w 60908"/>
                <a:gd name="connsiteY27" fmla="*/ 16228 h 98810"/>
                <a:gd name="connsiteX28" fmla="*/ 30677 w 60908"/>
                <a:gd name="connsiteY28" fmla="*/ 9781 h 98810"/>
                <a:gd name="connsiteX29" fmla="*/ 17339 w 60908"/>
                <a:gd name="connsiteY29" fmla="*/ 16116 h 98810"/>
                <a:gd name="connsiteX30" fmla="*/ 11893 w 60908"/>
                <a:gd name="connsiteY30" fmla="*/ 35011 h 9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908" h="98810">
                  <a:moveTo>
                    <a:pt x="2223" y="76469"/>
                  </a:moveTo>
                  <a:lnTo>
                    <a:pt x="13671" y="78137"/>
                  </a:lnTo>
                  <a:cubicBezTo>
                    <a:pt x="14116" y="81693"/>
                    <a:pt x="15449" y="84250"/>
                    <a:pt x="17672" y="85806"/>
                  </a:cubicBezTo>
                  <a:cubicBezTo>
                    <a:pt x="20562" y="88029"/>
                    <a:pt x="24563" y="89029"/>
                    <a:pt x="29565" y="89029"/>
                  </a:cubicBezTo>
                  <a:cubicBezTo>
                    <a:pt x="35011" y="89029"/>
                    <a:pt x="39235" y="87918"/>
                    <a:pt x="42125" y="85806"/>
                  </a:cubicBezTo>
                  <a:cubicBezTo>
                    <a:pt x="45015" y="83694"/>
                    <a:pt x="47126" y="80582"/>
                    <a:pt x="48127" y="76692"/>
                  </a:cubicBezTo>
                  <a:cubicBezTo>
                    <a:pt x="48683" y="74358"/>
                    <a:pt x="49016" y="69245"/>
                    <a:pt x="49016" y="61687"/>
                  </a:cubicBezTo>
                  <a:cubicBezTo>
                    <a:pt x="43903" y="67689"/>
                    <a:pt x="37457" y="70690"/>
                    <a:pt x="29899" y="70690"/>
                  </a:cubicBezTo>
                  <a:cubicBezTo>
                    <a:pt x="20340" y="70690"/>
                    <a:pt x="13004" y="67244"/>
                    <a:pt x="7780" y="60353"/>
                  </a:cubicBezTo>
                  <a:cubicBezTo>
                    <a:pt x="2556" y="53462"/>
                    <a:pt x="0" y="45237"/>
                    <a:pt x="0" y="35679"/>
                  </a:cubicBezTo>
                  <a:cubicBezTo>
                    <a:pt x="0" y="29121"/>
                    <a:pt x="1222" y="23008"/>
                    <a:pt x="3557" y="17450"/>
                  </a:cubicBezTo>
                  <a:cubicBezTo>
                    <a:pt x="5891" y="11893"/>
                    <a:pt x="9448" y="7558"/>
                    <a:pt x="13893" y="4557"/>
                  </a:cubicBezTo>
                  <a:cubicBezTo>
                    <a:pt x="18339" y="1556"/>
                    <a:pt x="23785" y="0"/>
                    <a:pt x="29899" y="0"/>
                  </a:cubicBezTo>
                  <a:cubicBezTo>
                    <a:pt x="38012" y="0"/>
                    <a:pt x="44792" y="3335"/>
                    <a:pt x="50128" y="9892"/>
                  </a:cubicBezTo>
                  <a:lnTo>
                    <a:pt x="50128" y="1556"/>
                  </a:lnTo>
                  <a:lnTo>
                    <a:pt x="60908" y="1556"/>
                  </a:lnTo>
                  <a:lnTo>
                    <a:pt x="60908" y="61354"/>
                  </a:lnTo>
                  <a:cubicBezTo>
                    <a:pt x="60908" y="72135"/>
                    <a:pt x="59797" y="79804"/>
                    <a:pt x="57574" y="84250"/>
                  </a:cubicBezTo>
                  <a:cubicBezTo>
                    <a:pt x="55351" y="88696"/>
                    <a:pt x="51906" y="92252"/>
                    <a:pt x="47126" y="94920"/>
                  </a:cubicBezTo>
                  <a:cubicBezTo>
                    <a:pt x="42347" y="97587"/>
                    <a:pt x="36568" y="98810"/>
                    <a:pt x="29565" y="98810"/>
                  </a:cubicBezTo>
                  <a:cubicBezTo>
                    <a:pt x="21340" y="98810"/>
                    <a:pt x="14672" y="96920"/>
                    <a:pt x="9559" y="93253"/>
                  </a:cubicBezTo>
                  <a:cubicBezTo>
                    <a:pt x="4446" y="89585"/>
                    <a:pt x="2001" y="83916"/>
                    <a:pt x="2223" y="76469"/>
                  </a:cubicBezTo>
                  <a:close/>
                  <a:moveTo>
                    <a:pt x="11893" y="34900"/>
                  </a:moveTo>
                  <a:cubicBezTo>
                    <a:pt x="11893" y="44015"/>
                    <a:pt x="13671" y="50572"/>
                    <a:pt x="17339" y="54796"/>
                  </a:cubicBezTo>
                  <a:cubicBezTo>
                    <a:pt x="21007" y="59019"/>
                    <a:pt x="25453" y="61020"/>
                    <a:pt x="30899" y="61020"/>
                  </a:cubicBezTo>
                  <a:cubicBezTo>
                    <a:pt x="36345" y="61020"/>
                    <a:pt x="40791" y="58908"/>
                    <a:pt x="44459" y="54796"/>
                  </a:cubicBezTo>
                  <a:cubicBezTo>
                    <a:pt x="48127" y="50683"/>
                    <a:pt x="49905" y="44125"/>
                    <a:pt x="49905" y="35345"/>
                  </a:cubicBezTo>
                  <a:cubicBezTo>
                    <a:pt x="49905" y="26564"/>
                    <a:pt x="48016" y="20451"/>
                    <a:pt x="44236" y="16228"/>
                  </a:cubicBezTo>
                  <a:cubicBezTo>
                    <a:pt x="40457" y="12004"/>
                    <a:pt x="35900" y="9781"/>
                    <a:pt x="30677" y="9781"/>
                  </a:cubicBezTo>
                  <a:cubicBezTo>
                    <a:pt x="25453" y="9781"/>
                    <a:pt x="21007" y="11893"/>
                    <a:pt x="17339" y="16116"/>
                  </a:cubicBezTo>
                  <a:cubicBezTo>
                    <a:pt x="13671" y="20340"/>
                    <a:pt x="11893" y="26675"/>
                    <a:pt x="11893" y="35011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7464DDED-EA3F-578F-2570-3BEA27EEC27C}"/>
                </a:ext>
              </a:extLst>
            </p:cNvPr>
            <p:cNvSpPr/>
            <p:nvPr/>
          </p:nvSpPr>
          <p:spPr>
            <a:xfrm>
              <a:off x="4784278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7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8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1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2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1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170F2513-87DD-C6A5-A93F-E0F0BF15E493}"/>
                </a:ext>
              </a:extLst>
            </p:cNvPr>
            <p:cNvSpPr/>
            <p:nvPr/>
          </p:nvSpPr>
          <p:spPr>
            <a:xfrm>
              <a:off x="4855857" y="4461616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BA5D76B5-5CF8-9F81-D40E-690AAC4702A3}"/>
                </a:ext>
              </a:extLst>
            </p:cNvPr>
            <p:cNvSpPr/>
            <p:nvPr/>
          </p:nvSpPr>
          <p:spPr>
            <a:xfrm>
              <a:off x="4899316" y="4459504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B509D03-A857-FFFF-A3B3-227CE5CB8628}"/>
                </a:ext>
              </a:extLst>
            </p:cNvPr>
            <p:cNvSpPr/>
            <p:nvPr/>
          </p:nvSpPr>
          <p:spPr>
            <a:xfrm>
              <a:off x="4921656" y="4485846"/>
              <a:ext cx="63354" cy="69133"/>
            </a:xfrm>
            <a:custGeom>
              <a:avLst/>
              <a:gdLst>
                <a:gd name="connsiteX0" fmla="*/ 26342 w 63354"/>
                <a:gd name="connsiteY0" fmla="*/ 69134 h 69133"/>
                <a:gd name="connsiteX1" fmla="*/ 0 w 63354"/>
                <a:gd name="connsiteY1" fmla="*/ 0 h 69133"/>
                <a:gd name="connsiteX2" fmla="*/ 12338 w 63354"/>
                <a:gd name="connsiteY2" fmla="*/ 0 h 69133"/>
                <a:gd name="connsiteX3" fmla="*/ 27231 w 63354"/>
                <a:gd name="connsiteY3" fmla="*/ 41458 h 69133"/>
                <a:gd name="connsiteX4" fmla="*/ 31677 w 63354"/>
                <a:gd name="connsiteY4" fmla="*/ 55351 h 69133"/>
                <a:gd name="connsiteX5" fmla="*/ 36012 w 63354"/>
                <a:gd name="connsiteY5" fmla="*/ 42236 h 69133"/>
                <a:gd name="connsiteX6" fmla="*/ 51350 w 63354"/>
                <a:gd name="connsiteY6" fmla="*/ 0 h 69133"/>
                <a:gd name="connsiteX7" fmla="*/ 63354 w 63354"/>
                <a:gd name="connsiteY7" fmla="*/ 0 h 69133"/>
                <a:gd name="connsiteX8" fmla="*/ 37123 w 63354"/>
                <a:gd name="connsiteY8" fmla="*/ 69134 h 69133"/>
                <a:gd name="connsiteX9" fmla="*/ 26231 w 63354"/>
                <a:gd name="connsiteY9" fmla="*/ 69134 h 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54" h="69133">
                  <a:moveTo>
                    <a:pt x="26342" y="69134"/>
                  </a:moveTo>
                  <a:lnTo>
                    <a:pt x="0" y="0"/>
                  </a:lnTo>
                  <a:lnTo>
                    <a:pt x="12338" y="0"/>
                  </a:lnTo>
                  <a:lnTo>
                    <a:pt x="27231" y="41458"/>
                  </a:lnTo>
                  <a:cubicBezTo>
                    <a:pt x="28787" y="45904"/>
                    <a:pt x="30343" y="50572"/>
                    <a:pt x="31677" y="55351"/>
                  </a:cubicBezTo>
                  <a:cubicBezTo>
                    <a:pt x="32677" y="51684"/>
                    <a:pt x="34122" y="47349"/>
                    <a:pt x="36012" y="42236"/>
                  </a:cubicBezTo>
                  <a:lnTo>
                    <a:pt x="51350" y="0"/>
                  </a:lnTo>
                  <a:lnTo>
                    <a:pt x="63354" y="0"/>
                  </a:lnTo>
                  <a:lnTo>
                    <a:pt x="37123" y="69134"/>
                  </a:lnTo>
                  <a:lnTo>
                    <a:pt x="26231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FEFFE2A6-B6C2-DCBB-DCDB-B732D555B752}"/>
                </a:ext>
              </a:extLst>
            </p:cNvPr>
            <p:cNvSpPr/>
            <p:nvPr/>
          </p:nvSpPr>
          <p:spPr>
            <a:xfrm>
              <a:off x="4991345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8A533387-EDAB-9FB5-0780-63AB6FD1F149}"/>
                </a:ext>
              </a:extLst>
            </p:cNvPr>
            <p:cNvSpPr/>
            <p:nvPr/>
          </p:nvSpPr>
          <p:spPr>
            <a:xfrm>
              <a:off x="5102270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B47193B-824E-9C11-6FD1-4BF3E24EE8B4}"/>
                </a:ext>
              </a:extLst>
            </p:cNvPr>
            <p:cNvSpPr/>
            <p:nvPr/>
          </p:nvSpPr>
          <p:spPr>
            <a:xfrm>
              <a:off x="5172738" y="4457948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8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8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65FEC746-65C9-062D-6FA8-8B1A281D3283}"/>
                </a:ext>
              </a:extLst>
            </p:cNvPr>
            <p:cNvSpPr/>
            <p:nvPr/>
          </p:nvSpPr>
          <p:spPr>
            <a:xfrm>
              <a:off x="5209750" y="4457948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7730C660-D976-26E7-A71C-219A1E8A221B}"/>
                </a:ext>
              </a:extLst>
            </p:cNvPr>
            <p:cNvSpPr/>
            <p:nvPr/>
          </p:nvSpPr>
          <p:spPr>
            <a:xfrm>
              <a:off x="5250207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C0CE4051-A277-4EBD-A975-BFB0FA29EC6A}"/>
                </a:ext>
              </a:extLst>
            </p:cNvPr>
            <p:cNvSpPr/>
            <p:nvPr/>
          </p:nvSpPr>
          <p:spPr>
            <a:xfrm>
              <a:off x="5324676" y="4484401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4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1" y="21896"/>
                  </a:cubicBezTo>
                  <a:lnTo>
                    <a:pt x="47793" y="23674"/>
                  </a:lnTo>
                  <a:cubicBezTo>
                    <a:pt x="46682" y="19006"/>
                    <a:pt x="44792" y="15561"/>
                    <a:pt x="42014" y="13227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2A4B3EE4-794D-D1EB-B6F0-EB251922F99B}"/>
                </a:ext>
              </a:extLst>
            </p:cNvPr>
            <p:cNvSpPr/>
            <p:nvPr/>
          </p:nvSpPr>
          <p:spPr>
            <a:xfrm>
              <a:off x="5388252" y="4461616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B8846352-EE9F-7CB7-148B-B5B2F376136D}"/>
                </a:ext>
              </a:extLst>
            </p:cNvPr>
            <p:cNvSpPr/>
            <p:nvPr/>
          </p:nvSpPr>
          <p:spPr>
            <a:xfrm>
              <a:off x="5464277" y="4484290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FE3391F-18F7-73AF-63D9-D9A538CA1818}"/>
                </a:ext>
              </a:extLst>
            </p:cNvPr>
            <p:cNvSpPr/>
            <p:nvPr/>
          </p:nvSpPr>
          <p:spPr>
            <a:xfrm>
              <a:off x="5542636" y="4484179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5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7726286A-7647-F0E0-A4CD-639511DA13BD}"/>
                </a:ext>
              </a:extLst>
            </p:cNvPr>
            <p:cNvSpPr/>
            <p:nvPr/>
          </p:nvSpPr>
          <p:spPr>
            <a:xfrm>
              <a:off x="5645225" y="4485846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8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5 w 94919"/>
                <a:gd name="connsiteY7" fmla="*/ 111 h 69244"/>
                <a:gd name="connsiteX8" fmla="*/ 64132 w 94919"/>
                <a:gd name="connsiteY8" fmla="*/ 40236 h 69244"/>
                <a:gd name="connsiteX9" fmla="*/ 67577 w 94919"/>
                <a:gd name="connsiteY9" fmla="*/ 53462 h 69244"/>
                <a:gd name="connsiteX10" fmla="*/ 71579 w 94919"/>
                <a:gd name="connsiteY10" fmla="*/ 40124 h 69244"/>
                <a:gd name="connsiteX11" fmla="*/ 83472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8" y="39902"/>
                  </a:lnTo>
                  <a:lnTo>
                    <a:pt x="27231" y="54796"/>
                  </a:lnTo>
                  <a:cubicBezTo>
                    <a:pt x="27453" y="54018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5" y="111"/>
                  </a:lnTo>
                  <a:lnTo>
                    <a:pt x="64132" y="40236"/>
                  </a:lnTo>
                  <a:lnTo>
                    <a:pt x="67577" y="53462"/>
                  </a:lnTo>
                  <a:lnTo>
                    <a:pt x="71579" y="40124"/>
                  </a:lnTo>
                  <a:lnTo>
                    <a:pt x="83472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CA447DC-C267-E4C0-912C-E9BFDFC1678B}"/>
                </a:ext>
              </a:extLst>
            </p:cNvPr>
            <p:cNvSpPr/>
            <p:nvPr/>
          </p:nvSpPr>
          <p:spPr>
            <a:xfrm>
              <a:off x="5745813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9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80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5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9" y="50238"/>
                    <a:pt x="12449" y="52239"/>
                  </a:cubicBezTo>
                  <a:cubicBezTo>
                    <a:pt x="12449" y="55351"/>
                    <a:pt x="13671" y="58019"/>
                    <a:pt x="16005" y="60019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548C9065-C886-D013-DEB1-9C5A8F9E127E}"/>
                </a:ext>
              </a:extLst>
            </p:cNvPr>
            <p:cNvSpPr/>
            <p:nvPr/>
          </p:nvSpPr>
          <p:spPr>
            <a:xfrm>
              <a:off x="5817281" y="4461616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8AB6CE87-20ED-73DE-F089-FC8C24810BBC}"/>
                </a:ext>
              </a:extLst>
            </p:cNvPr>
            <p:cNvSpPr/>
            <p:nvPr/>
          </p:nvSpPr>
          <p:spPr>
            <a:xfrm>
              <a:off x="5856738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EAE5720E-B4C4-0C5D-A38E-06AB1832B705}"/>
                </a:ext>
              </a:extLst>
            </p:cNvPr>
            <p:cNvSpPr/>
            <p:nvPr/>
          </p:nvSpPr>
          <p:spPr>
            <a:xfrm>
              <a:off x="5934652" y="4484290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2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FC18DEF6-1ED3-F109-D018-BAA73C81A3B2}"/>
                </a:ext>
              </a:extLst>
            </p:cNvPr>
            <p:cNvSpPr/>
            <p:nvPr/>
          </p:nvSpPr>
          <p:spPr>
            <a:xfrm>
              <a:off x="6011900" y="4484179"/>
              <a:ext cx="60019" cy="97253"/>
            </a:xfrm>
            <a:custGeom>
              <a:avLst/>
              <a:gdLst>
                <a:gd name="connsiteX0" fmla="*/ 48238 w 60019"/>
                <a:gd name="connsiteY0" fmla="*/ 97254 h 97253"/>
                <a:gd name="connsiteX1" fmla="*/ 48238 w 60019"/>
                <a:gd name="connsiteY1" fmla="*/ 63354 h 97253"/>
                <a:gd name="connsiteX2" fmla="*/ 40569 w 60019"/>
                <a:gd name="connsiteY2" fmla="*/ 69690 h 97253"/>
                <a:gd name="connsiteX3" fmla="*/ 30121 w 60019"/>
                <a:gd name="connsiteY3" fmla="*/ 72246 h 97253"/>
                <a:gd name="connsiteX4" fmla="*/ 8892 w 60019"/>
                <a:gd name="connsiteY4" fmla="*/ 62465 h 97253"/>
                <a:gd name="connsiteX5" fmla="*/ 0 w 60019"/>
                <a:gd name="connsiteY5" fmla="*/ 35456 h 97253"/>
                <a:gd name="connsiteX6" fmla="*/ 3668 w 60019"/>
                <a:gd name="connsiteY6" fmla="*/ 16783 h 97253"/>
                <a:gd name="connsiteX7" fmla="*/ 14116 w 60019"/>
                <a:gd name="connsiteY7" fmla="*/ 4224 h 97253"/>
                <a:gd name="connsiteX8" fmla="*/ 29232 w 60019"/>
                <a:gd name="connsiteY8" fmla="*/ 0 h 97253"/>
                <a:gd name="connsiteX9" fmla="*/ 49461 w 60019"/>
                <a:gd name="connsiteY9" fmla="*/ 10781 h 97253"/>
                <a:gd name="connsiteX10" fmla="*/ 49461 w 60019"/>
                <a:gd name="connsiteY10" fmla="*/ 1556 h 97253"/>
                <a:gd name="connsiteX11" fmla="*/ 60020 w 60019"/>
                <a:gd name="connsiteY11" fmla="*/ 1556 h 97253"/>
                <a:gd name="connsiteX12" fmla="*/ 60020 w 60019"/>
                <a:gd name="connsiteY12" fmla="*/ 97254 h 97253"/>
                <a:gd name="connsiteX13" fmla="*/ 48349 w 60019"/>
                <a:gd name="connsiteY13" fmla="*/ 97254 h 97253"/>
                <a:gd name="connsiteX14" fmla="*/ 12115 w 60019"/>
                <a:gd name="connsiteY14" fmla="*/ 36012 h 97253"/>
                <a:gd name="connsiteX15" fmla="*/ 17672 w 60019"/>
                <a:gd name="connsiteY15" fmla="*/ 56018 h 97253"/>
                <a:gd name="connsiteX16" fmla="*/ 31121 w 60019"/>
                <a:gd name="connsiteY16" fmla="*/ 62687 h 97253"/>
                <a:gd name="connsiteX17" fmla="*/ 44015 w 60019"/>
                <a:gd name="connsiteY17" fmla="*/ 56352 h 97253"/>
                <a:gd name="connsiteX18" fmla="*/ 49461 w 60019"/>
                <a:gd name="connsiteY18" fmla="*/ 37012 h 97253"/>
                <a:gd name="connsiteX19" fmla="*/ 43792 w 60019"/>
                <a:gd name="connsiteY19" fmla="*/ 16228 h 97253"/>
                <a:gd name="connsiteX20" fmla="*/ 30455 w 60019"/>
                <a:gd name="connsiteY20" fmla="*/ 9225 h 97253"/>
                <a:gd name="connsiteX21" fmla="*/ 17561 w 60019"/>
                <a:gd name="connsiteY21" fmla="*/ 15672 h 97253"/>
                <a:gd name="connsiteX22" fmla="*/ 12226 w 60019"/>
                <a:gd name="connsiteY22" fmla="*/ 35901 h 9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019" h="97253">
                  <a:moveTo>
                    <a:pt x="48238" y="97254"/>
                  </a:moveTo>
                  <a:lnTo>
                    <a:pt x="48238" y="63354"/>
                  </a:lnTo>
                  <a:cubicBezTo>
                    <a:pt x="46460" y="65911"/>
                    <a:pt x="43903" y="68022"/>
                    <a:pt x="40569" y="69690"/>
                  </a:cubicBezTo>
                  <a:cubicBezTo>
                    <a:pt x="37234" y="71357"/>
                    <a:pt x="33789" y="72246"/>
                    <a:pt x="30121" y="72246"/>
                  </a:cubicBezTo>
                  <a:cubicBezTo>
                    <a:pt x="21896" y="72246"/>
                    <a:pt x="14894" y="69023"/>
                    <a:pt x="8892" y="62465"/>
                  </a:cubicBezTo>
                  <a:cubicBezTo>
                    <a:pt x="2890" y="55907"/>
                    <a:pt x="0" y="46904"/>
                    <a:pt x="0" y="35456"/>
                  </a:cubicBezTo>
                  <a:cubicBezTo>
                    <a:pt x="0" y="28565"/>
                    <a:pt x="1223" y="22229"/>
                    <a:pt x="3668" y="16783"/>
                  </a:cubicBezTo>
                  <a:cubicBezTo>
                    <a:pt x="6113" y="11337"/>
                    <a:pt x="9559" y="7114"/>
                    <a:pt x="14116" y="4224"/>
                  </a:cubicBezTo>
                  <a:cubicBezTo>
                    <a:pt x="18673" y="1334"/>
                    <a:pt x="23674" y="0"/>
                    <a:pt x="29232" y="0"/>
                  </a:cubicBezTo>
                  <a:cubicBezTo>
                    <a:pt x="37790" y="0"/>
                    <a:pt x="44570" y="3557"/>
                    <a:pt x="49461" y="10781"/>
                  </a:cubicBezTo>
                  <a:lnTo>
                    <a:pt x="49461" y="1556"/>
                  </a:lnTo>
                  <a:lnTo>
                    <a:pt x="60020" y="1556"/>
                  </a:lnTo>
                  <a:lnTo>
                    <a:pt x="60020" y="97254"/>
                  </a:lnTo>
                  <a:lnTo>
                    <a:pt x="48349" y="97254"/>
                  </a:lnTo>
                  <a:close/>
                  <a:moveTo>
                    <a:pt x="12115" y="36012"/>
                  </a:moveTo>
                  <a:cubicBezTo>
                    <a:pt x="12115" y="44904"/>
                    <a:pt x="14005" y="51573"/>
                    <a:pt x="17672" y="56018"/>
                  </a:cubicBezTo>
                  <a:cubicBezTo>
                    <a:pt x="21340" y="60464"/>
                    <a:pt x="25898" y="62687"/>
                    <a:pt x="31121" y="62687"/>
                  </a:cubicBezTo>
                  <a:cubicBezTo>
                    <a:pt x="36345" y="62687"/>
                    <a:pt x="40458" y="60575"/>
                    <a:pt x="44015" y="56352"/>
                  </a:cubicBezTo>
                  <a:cubicBezTo>
                    <a:pt x="47571" y="52128"/>
                    <a:pt x="49461" y="45682"/>
                    <a:pt x="49461" y="37012"/>
                  </a:cubicBezTo>
                  <a:cubicBezTo>
                    <a:pt x="49461" y="27787"/>
                    <a:pt x="47571" y="20896"/>
                    <a:pt x="43792" y="16228"/>
                  </a:cubicBezTo>
                  <a:cubicBezTo>
                    <a:pt x="40013" y="11559"/>
                    <a:pt x="35567" y="9225"/>
                    <a:pt x="30455" y="9225"/>
                  </a:cubicBezTo>
                  <a:cubicBezTo>
                    <a:pt x="25342" y="9225"/>
                    <a:pt x="21118" y="11337"/>
                    <a:pt x="17561" y="15672"/>
                  </a:cubicBezTo>
                  <a:cubicBezTo>
                    <a:pt x="14005" y="20007"/>
                    <a:pt x="12226" y="26787"/>
                    <a:pt x="12226" y="35901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7AAB4433-8A93-1618-BDE2-12A067B68BEB}"/>
                </a:ext>
              </a:extLst>
            </p:cNvPr>
            <p:cNvSpPr/>
            <p:nvPr/>
          </p:nvSpPr>
          <p:spPr>
            <a:xfrm>
              <a:off x="6089814" y="4485846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20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6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8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20"/>
                  </a:lnTo>
                  <a:cubicBezTo>
                    <a:pt x="40235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69" y="66800"/>
                    <a:pt x="6113" y="64799"/>
                    <a:pt x="4335" y="62465"/>
                  </a:cubicBezTo>
                  <a:cubicBezTo>
                    <a:pt x="2557" y="60131"/>
                    <a:pt x="1445" y="57241"/>
                    <a:pt x="667" y="53796"/>
                  </a:cubicBezTo>
                  <a:cubicBezTo>
                    <a:pt x="222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2"/>
                    <a:pt x="12338" y="50683"/>
                  </a:cubicBezTo>
                  <a:cubicBezTo>
                    <a:pt x="13115" y="53796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07423444-044F-E768-96D7-F6FBE42E9D0B}"/>
                </a:ext>
              </a:extLst>
            </p:cNvPr>
            <p:cNvSpPr/>
            <p:nvPr/>
          </p:nvSpPr>
          <p:spPr>
            <a:xfrm>
              <a:off x="6160170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3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9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3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3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80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5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9" y="50238"/>
                    <a:pt x="12449" y="52239"/>
                  </a:cubicBezTo>
                  <a:cubicBezTo>
                    <a:pt x="12449" y="55351"/>
                    <a:pt x="13671" y="58019"/>
                    <a:pt x="16005" y="60019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147A0A08-D0FD-D6BD-1190-AE05733DBE43}"/>
                </a:ext>
              </a:extLst>
            </p:cNvPr>
            <p:cNvSpPr/>
            <p:nvPr/>
          </p:nvSpPr>
          <p:spPr>
            <a:xfrm>
              <a:off x="6237862" y="4459504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3DA25956-840F-C182-2E98-74C94FD2E9FB}"/>
                </a:ext>
              </a:extLst>
            </p:cNvPr>
            <p:cNvSpPr/>
            <p:nvPr/>
          </p:nvSpPr>
          <p:spPr>
            <a:xfrm>
              <a:off x="6267761" y="4459504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5ABC6716-A863-B757-A9A0-1EE02CEA3349}"/>
                </a:ext>
              </a:extLst>
            </p:cNvPr>
            <p:cNvSpPr/>
            <p:nvPr/>
          </p:nvSpPr>
          <p:spPr>
            <a:xfrm>
              <a:off x="6290657" y="4461616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C5BD3EA2-3020-1312-5A04-25F953DED70A}"/>
                </a:ext>
              </a:extLst>
            </p:cNvPr>
            <p:cNvSpPr/>
            <p:nvPr/>
          </p:nvSpPr>
          <p:spPr>
            <a:xfrm>
              <a:off x="6327336" y="4485624"/>
              <a:ext cx="63242" cy="97142"/>
            </a:xfrm>
            <a:custGeom>
              <a:avLst/>
              <a:gdLst>
                <a:gd name="connsiteX0" fmla="*/ 6224 w 63242"/>
                <a:gd name="connsiteY0" fmla="*/ 96031 h 97142"/>
                <a:gd name="connsiteX1" fmla="*/ 4891 w 63242"/>
                <a:gd name="connsiteY1" fmla="*/ 85028 h 97142"/>
                <a:gd name="connsiteX2" fmla="*/ 11559 w 63242"/>
                <a:gd name="connsiteY2" fmla="*/ 86028 h 97142"/>
                <a:gd name="connsiteX3" fmla="*/ 17784 w 63242"/>
                <a:gd name="connsiteY3" fmla="*/ 84694 h 97142"/>
                <a:gd name="connsiteX4" fmla="*/ 21674 w 63242"/>
                <a:gd name="connsiteY4" fmla="*/ 81026 h 97142"/>
                <a:gd name="connsiteX5" fmla="*/ 25231 w 63242"/>
                <a:gd name="connsiteY5" fmla="*/ 72246 h 97142"/>
                <a:gd name="connsiteX6" fmla="*/ 26231 w 63242"/>
                <a:gd name="connsiteY6" fmla="*/ 69356 h 97142"/>
                <a:gd name="connsiteX7" fmla="*/ 0 w 63242"/>
                <a:gd name="connsiteY7" fmla="*/ 111 h 97142"/>
                <a:gd name="connsiteX8" fmla="*/ 12671 w 63242"/>
                <a:gd name="connsiteY8" fmla="*/ 111 h 97142"/>
                <a:gd name="connsiteX9" fmla="*/ 27009 w 63242"/>
                <a:gd name="connsiteY9" fmla="*/ 40124 h 97142"/>
                <a:gd name="connsiteX10" fmla="*/ 32010 w 63242"/>
                <a:gd name="connsiteY10" fmla="*/ 56130 h 97142"/>
                <a:gd name="connsiteX11" fmla="*/ 36790 w 63242"/>
                <a:gd name="connsiteY11" fmla="*/ 40347 h 97142"/>
                <a:gd name="connsiteX12" fmla="*/ 51573 w 63242"/>
                <a:gd name="connsiteY12" fmla="*/ 0 h 97142"/>
                <a:gd name="connsiteX13" fmla="*/ 63243 w 63242"/>
                <a:gd name="connsiteY13" fmla="*/ 0 h 97142"/>
                <a:gd name="connsiteX14" fmla="*/ 36901 w 63242"/>
                <a:gd name="connsiteY14" fmla="*/ 70356 h 97142"/>
                <a:gd name="connsiteX15" fmla="*/ 30343 w 63242"/>
                <a:gd name="connsiteY15" fmla="*/ 86028 h 97142"/>
                <a:gd name="connsiteX16" fmla="*/ 23230 w 63242"/>
                <a:gd name="connsiteY16" fmla="*/ 94475 h 97142"/>
                <a:gd name="connsiteX17" fmla="*/ 13560 w 63242"/>
                <a:gd name="connsiteY17" fmla="*/ 97143 h 97142"/>
                <a:gd name="connsiteX18" fmla="*/ 6002 w 63242"/>
                <a:gd name="connsiteY18" fmla="*/ 95698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242" h="97142">
                  <a:moveTo>
                    <a:pt x="6224" y="96031"/>
                  </a:moveTo>
                  <a:lnTo>
                    <a:pt x="4891" y="85028"/>
                  </a:lnTo>
                  <a:cubicBezTo>
                    <a:pt x="7447" y="85694"/>
                    <a:pt x="9670" y="86028"/>
                    <a:pt x="11559" y="86028"/>
                  </a:cubicBezTo>
                  <a:cubicBezTo>
                    <a:pt x="14116" y="86028"/>
                    <a:pt x="16227" y="85584"/>
                    <a:pt x="17784" y="84694"/>
                  </a:cubicBezTo>
                  <a:cubicBezTo>
                    <a:pt x="19340" y="83805"/>
                    <a:pt x="20674" y="82582"/>
                    <a:pt x="21674" y="81026"/>
                  </a:cubicBezTo>
                  <a:cubicBezTo>
                    <a:pt x="22452" y="79804"/>
                    <a:pt x="23563" y="76914"/>
                    <a:pt x="25231" y="72246"/>
                  </a:cubicBezTo>
                  <a:cubicBezTo>
                    <a:pt x="25453" y="71579"/>
                    <a:pt x="25786" y="70690"/>
                    <a:pt x="26231" y="69356"/>
                  </a:cubicBezTo>
                  <a:lnTo>
                    <a:pt x="0" y="111"/>
                  </a:lnTo>
                  <a:lnTo>
                    <a:pt x="12671" y="111"/>
                  </a:lnTo>
                  <a:lnTo>
                    <a:pt x="27009" y="40124"/>
                  </a:lnTo>
                  <a:cubicBezTo>
                    <a:pt x="28898" y="45237"/>
                    <a:pt x="30566" y="50572"/>
                    <a:pt x="32010" y="56130"/>
                  </a:cubicBezTo>
                  <a:cubicBezTo>
                    <a:pt x="33344" y="50794"/>
                    <a:pt x="35011" y="45459"/>
                    <a:pt x="36790" y="40347"/>
                  </a:cubicBezTo>
                  <a:lnTo>
                    <a:pt x="51573" y="0"/>
                  </a:lnTo>
                  <a:lnTo>
                    <a:pt x="63243" y="0"/>
                  </a:lnTo>
                  <a:lnTo>
                    <a:pt x="36901" y="70356"/>
                  </a:lnTo>
                  <a:cubicBezTo>
                    <a:pt x="34122" y="77914"/>
                    <a:pt x="31899" y="83138"/>
                    <a:pt x="30343" y="86028"/>
                  </a:cubicBezTo>
                  <a:cubicBezTo>
                    <a:pt x="28232" y="89918"/>
                    <a:pt x="25898" y="92697"/>
                    <a:pt x="23230" y="94475"/>
                  </a:cubicBezTo>
                  <a:cubicBezTo>
                    <a:pt x="20562" y="96254"/>
                    <a:pt x="17339" y="97143"/>
                    <a:pt x="13560" y="97143"/>
                  </a:cubicBezTo>
                  <a:cubicBezTo>
                    <a:pt x="11337" y="97143"/>
                    <a:pt x="8781" y="96698"/>
                    <a:pt x="6002" y="95698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0C6F2EE9-D1AB-6D66-988F-40BD448DA27D}"/>
                </a:ext>
              </a:extLst>
            </p:cNvPr>
            <p:cNvSpPr/>
            <p:nvPr/>
          </p:nvSpPr>
          <p:spPr>
            <a:xfrm>
              <a:off x="6433592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80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EEE9450F-C7ED-EC1D-1278-D67FA94902D8}"/>
                </a:ext>
              </a:extLst>
            </p:cNvPr>
            <p:cNvSpPr/>
            <p:nvPr/>
          </p:nvSpPr>
          <p:spPr>
            <a:xfrm>
              <a:off x="6511618" y="4484179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736047B2-CA78-9FA3-1078-BFBA44B15A12}"/>
                </a:ext>
              </a:extLst>
            </p:cNvPr>
            <p:cNvSpPr/>
            <p:nvPr/>
          </p:nvSpPr>
          <p:spPr>
            <a:xfrm>
              <a:off x="6581419" y="4459615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52AF7574-079E-F196-8D51-38B2C3016BDA}"/>
                </a:ext>
              </a:extLst>
            </p:cNvPr>
            <p:cNvSpPr/>
            <p:nvPr/>
          </p:nvSpPr>
          <p:spPr>
            <a:xfrm>
              <a:off x="6693121" y="4484401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70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2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3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4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4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70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2" y="21896"/>
                  </a:cubicBezTo>
                  <a:lnTo>
                    <a:pt x="47793" y="23674"/>
                  </a:lnTo>
                  <a:cubicBezTo>
                    <a:pt x="46682" y="19006"/>
                    <a:pt x="44793" y="15561"/>
                    <a:pt x="42014" y="13227"/>
                  </a:cubicBezTo>
                  <a:cubicBezTo>
                    <a:pt x="39235" y="10892"/>
                    <a:pt x="35900" y="9670"/>
                    <a:pt x="32010" y="9670"/>
                  </a:cubicBezTo>
                  <a:cubicBezTo>
                    <a:pt x="26119" y="9670"/>
                    <a:pt x="21340" y="11782"/>
                    <a:pt x="17673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0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D163AF98-0F16-F2C0-A874-7A932522F1E6}"/>
                </a:ext>
              </a:extLst>
            </p:cNvPr>
            <p:cNvSpPr/>
            <p:nvPr/>
          </p:nvSpPr>
          <p:spPr>
            <a:xfrm>
              <a:off x="6759143" y="4484068"/>
              <a:ext cx="63575" cy="72467"/>
            </a:xfrm>
            <a:custGeom>
              <a:avLst/>
              <a:gdLst>
                <a:gd name="connsiteX0" fmla="*/ 49127 w 63575"/>
                <a:gd name="connsiteY0" fmla="*/ 62353 h 72467"/>
                <a:gd name="connsiteX1" fmla="*/ 36567 w 63575"/>
                <a:gd name="connsiteY1" fmla="*/ 70134 h 72467"/>
                <a:gd name="connsiteX2" fmla="*/ 23674 w 63575"/>
                <a:gd name="connsiteY2" fmla="*/ 72468 h 72467"/>
                <a:gd name="connsiteX3" fmla="*/ 6113 w 63575"/>
                <a:gd name="connsiteY3" fmla="*/ 66911 h 72467"/>
                <a:gd name="connsiteX4" fmla="*/ 0 w 63575"/>
                <a:gd name="connsiteY4" fmla="*/ 52684 h 72467"/>
                <a:gd name="connsiteX5" fmla="*/ 2334 w 63575"/>
                <a:gd name="connsiteY5" fmla="*/ 43458 h 72467"/>
                <a:gd name="connsiteX6" fmla="*/ 8336 w 63575"/>
                <a:gd name="connsiteY6" fmla="*/ 36678 h 72467"/>
                <a:gd name="connsiteX7" fmla="*/ 16783 w 63575"/>
                <a:gd name="connsiteY7" fmla="*/ 32788 h 72467"/>
                <a:gd name="connsiteX8" fmla="*/ 27231 w 63575"/>
                <a:gd name="connsiteY8" fmla="*/ 31010 h 72467"/>
                <a:gd name="connsiteX9" fmla="*/ 48127 w 63575"/>
                <a:gd name="connsiteY9" fmla="*/ 27009 h 72467"/>
                <a:gd name="connsiteX10" fmla="*/ 48127 w 63575"/>
                <a:gd name="connsiteY10" fmla="*/ 23897 h 72467"/>
                <a:gd name="connsiteX11" fmla="*/ 44793 w 63575"/>
                <a:gd name="connsiteY11" fmla="*/ 13782 h 72467"/>
                <a:gd name="connsiteX12" fmla="*/ 31455 w 63575"/>
                <a:gd name="connsiteY12" fmla="*/ 9781 h 72467"/>
                <a:gd name="connsiteX13" fmla="*/ 19228 w 63575"/>
                <a:gd name="connsiteY13" fmla="*/ 12671 h 72467"/>
                <a:gd name="connsiteX14" fmla="*/ 13449 w 63575"/>
                <a:gd name="connsiteY14" fmla="*/ 22896 h 72467"/>
                <a:gd name="connsiteX15" fmla="*/ 2001 w 63575"/>
                <a:gd name="connsiteY15" fmla="*/ 21340 h 72467"/>
                <a:gd name="connsiteX16" fmla="*/ 7114 w 63575"/>
                <a:gd name="connsiteY16" fmla="*/ 9447 h 72467"/>
                <a:gd name="connsiteX17" fmla="*/ 17450 w 63575"/>
                <a:gd name="connsiteY17" fmla="*/ 2445 h 72467"/>
                <a:gd name="connsiteX18" fmla="*/ 33122 w 63575"/>
                <a:gd name="connsiteY18" fmla="*/ 0 h 72467"/>
                <a:gd name="connsiteX19" fmla="*/ 47460 w 63575"/>
                <a:gd name="connsiteY19" fmla="*/ 2112 h 72467"/>
                <a:gd name="connsiteX20" fmla="*/ 55574 w 63575"/>
                <a:gd name="connsiteY20" fmla="*/ 7335 h 72467"/>
                <a:gd name="connsiteX21" fmla="*/ 59242 w 63575"/>
                <a:gd name="connsiteY21" fmla="*/ 15338 h 72467"/>
                <a:gd name="connsiteX22" fmla="*/ 59797 w 63575"/>
                <a:gd name="connsiteY22" fmla="*/ 26119 h 72467"/>
                <a:gd name="connsiteX23" fmla="*/ 59797 w 63575"/>
                <a:gd name="connsiteY23" fmla="*/ 41791 h 72467"/>
                <a:gd name="connsiteX24" fmla="*/ 60575 w 63575"/>
                <a:gd name="connsiteY24" fmla="*/ 62465 h 72467"/>
                <a:gd name="connsiteX25" fmla="*/ 63576 w 63575"/>
                <a:gd name="connsiteY25" fmla="*/ 70801 h 72467"/>
                <a:gd name="connsiteX26" fmla="*/ 51350 w 63575"/>
                <a:gd name="connsiteY26" fmla="*/ 70801 h 72467"/>
                <a:gd name="connsiteX27" fmla="*/ 49016 w 63575"/>
                <a:gd name="connsiteY27" fmla="*/ 62242 h 72467"/>
                <a:gd name="connsiteX28" fmla="*/ 48127 w 63575"/>
                <a:gd name="connsiteY28" fmla="*/ 36123 h 72467"/>
                <a:gd name="connsiteX29" fmla="*/ 29009 w 63575"/>
                <a:gd name="connsiteY29" fmla="*/ 40569 h 72467"/>
                <a:gd name="connsiteX30" fmla="*/ 18784 w 63575"/>
                <a:gd name="connsiteY30" fmla="*/ 42903 h 72467"/>
                <a:gd name="connsiteX31" fmla="*/ 14116 w 63575"/>
                <a:gd name="connsiteY31" fmla="*/ 46682 h 72467"/>
                <a:gd name="connsiteX32" fmla="*/ 12448 w 63575"/>
                <a:gd name="connsiteY32" fmla="*/ 52239 h 72467"/>
                <a:gd name="connsiteX33" fmla="*/ 16005 w 63575"/>
                <a:gd name="connsiteY33" fmla="*/ 60019 h 72467"/>
                <a:gd name="connsiteX34" fmla="*/ 26342 w 63575"/>
                <a:gd name="connsiteY34" fmla="*/ 63132 h 72467"/>
                <a:gd name="connsiteX35" fmla="*/ 38346 w 63575"/>
                <a:gd name="connsiteY35" fmla="*/ 60130 h 72467"/>
                <a:gd name="connsiteX36" fmla="*/ 46126 w 63575"/>
                <a:gd name="connsiteY36" fmla="*/ 52017 h 72467"/>
                <a:gd name="connsiteX37" fmla="*/ 48016 w 63575"/>
                <a:gd name="connsiteY37" fmla="*/ 40346 h 72467"/>
                <a:gd name="connsiteX38" fmla="*/ 48016 w 63575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5" h="72467">
                  <a:moveTo>
                    <a:pt x="49127" y="62353"/>
                  </a:moveTo>
                  <a:cubicBezTo>
                    <a:pt x="44793" y="66022"/>
                    <a:pt x="40569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3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8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7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7" y="3556"/>
                    <a:pt x="53906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4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4B9DE4F8-66D9-A461-E272-AF6620755162}"/>
                </a:ext>
              </a:extLst>
            </p:cNvPr>
            <p:cNvSpPr/>
            <p:nvPr/>
          </p:nvSpPr>
          <p:spPr>
            <a:xfrm>
              <a:off x="6836946" y="4485846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20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6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8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6 w 55907"/>
                <a:gd name="connsiteY15" fmla="*/ 37012 h 70689"/>
                <a:gd name="connsiteX16" fmla="*/ 44236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60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20"/>
                  </a:lnTo>
                  <a:cubicBezTo>
                    <a:pt x="40235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70" y="66800"/>
                    <a:pt x="6113" y="64799"/>
                    <a:pt x="4335" y="62465"/>
                  </a:cubicBezTo>
                  <a:cubicBezTo>
                    <a:pt x="2556" y="60131"/>
                    <a:pt x="1445" y="57241"/>
                    <a:pt x="667" y="53796"/>
                  </a:cubicBezTo>
                  <a:cubicBezTo>
                    <a:pt x="223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2"/>
                    <a:pt x="12337" y="50683"/>
                  </a:cubicBezTo>
                  <a:cubicBezTo>
                    <a:pt x="13115" y="53796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8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60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D64F662C-DEE1-EE4F-2C99-93AA98FBB762}"/>
                </a:ext>
              </a:extLst>
            </p:cNvPr>
            <p:cNvSpPr/>
            <p:nvPr/>
          </p:nvSpPr>
          <p:spPr>
            <a:xfrm>
              <a:off x="6906302" y="4484179"/>
              <a:ext cx="57462" cy="72023"/>
            </a:xfrm>
            <a:custGeom>
              <a:avLst/>
              <a:gdLst>
                <a:gd name="connsiteX0" fmla="*/ 223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1 w 57462"/>
                <a:gd name="connsiteY5" fmla="*/ 51683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7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7 h 72023"/>
                <a:gd name="connsiteX11" fmla="*/ 4224 w 57462"/>
                <a:gd name="connsiteY11" fmla="*/ 11448 h 72023"/>
                <a:gd name="connsiteX12" fmla="*/ 10004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3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3 w 57462"/>
                <a:gd name="connsiteY19" fmla="*/ 12560 h 72023"/>
                <a:gd name="connsiteX20" fmla="*/ 28454 w 57462"/>
                <a:gd name="connsiteY20" fmla="*/ 9559 h 72023"/>
                <a:gd name="connsiteX21" fmla="*/ 16895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9 h 72023"/>
                <a:gd name="connsiteX29" fmla="*/ 54017 w 57462"/>
                <a:gd name="connsiteY29" fmla="*/ 61242 h 72023"/>
                <a:gd name="connsiteX30" fmla="*/ 44126 w 57462"/>
                <a:gd name="connsiteY30" fmla="*/ 69245 h 72023"/>
                <a:gd name="connsiteX31" fmla="*/ 29566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1" y="54573"/>
                    <a:pt x="45571" y="51683"/>
                  </a:cubicBezTo>
                  <a:cubicBezTo>
                    <a:pt x="45571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3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8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3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7" y="61242"/>
                  </a:cubicBezTo>
                  <a:cubicBezTo>
                    <a:pt x="51684" y="64688"/>
                    <a:pt x="48460" y="67355"/>
                    <a:pt x="44126" y="69245"/>
                  </a:cubicBezTo>
                  <a:cubicBezTo>
                    <a:pt x="39791" y="71134"/>
                    <a:pt x="35012" y="72024"/>
                    <a:pt x="29566" y="72024"/>
                  </a:cubicBezTo>
                  <a:cubicBezTo>
                    <a:pt x="20563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11611E2D-30A6-0A40-06E8-3D31DBF6360D}"/>
                </a:ext>
              </a:extLst>
            </p:cNvPr>
            <p:cNvSpPr/>
            <p:nvPr/>
          </p:nvSpPr>
          <p:spPr>
            <a:xfrm>
              <a:off x="6973768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0FA50DE6-BD4C-B971-B43B-8F1BA707EC77}"/>
                </a:ext>
              </a:extLst>
            </p:cNvPr>
            <p:cNvSpPr/>
            <p:nvPr/>
          </p:nvSpPr>
          <p:spPr>
            <a:xfrm>
              <a:off x="7084804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3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7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3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1" y="40680"/>
                    <a:pt x="5891" y="38457"/>
                    <a:pt x="8336" y="36678"/>
                  </a:cubicBezTo>
                  <a:cubicBezTo>
                    <a:pt x="10782" y="34900"/>
                    <a:pt x="13672" y="33678"/>
                    <a:pt x="16783" y="32788"/>
                  </a:cubicBezTo>
                  <a:cubicBezTo>
                    <a:pt x="19118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6" y="15783"/>
                    <a:pt x="44793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4"/>
                    <a:pt x="62020" y="68133"/>
                    <a:pt x="63577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2" y="58019"/>
                    <a:pt x="16005" y="60019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49EFD7D2-EF9E-3AF0-F719-B3BFAC910876}"/>
                </a:ext>
              </a:extLst>
            </p:cNvPr>
            <p:cNvSpPr/>
            <p:nvPr/>
          </p:nvSpPr>
          <p:spPr>
            <a:xfrm>
              <a:off x="7195507" y="4459615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B5BB3EBC-8254-C0F6-30E3-124E219C041C}"/>
                </a:ext>
              </a:extLst>
            </p:cNvPr>
            <p:cNvSpPr/>
            <p:nvPr/>
          </p:nvSpPr>
          <p:spPr>
            <a:xfrm>
              <a:off x="7269754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7C574D38-436B-A8E7-DCEE-D184D8ADA935}"/>
                </a:ext>
              </a:extLst>
            </p:cNvPr>
            <p:cNvSpPr/>
            <p:nvPr/>
          </p:nvSpPr>
          <p:spPr>
            <a:xfrm>
              <a:off x="7344334" y="4484401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4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7 w 60241"/>
                <a:gd name="connsiteY6" fmla="*/ 16783 h 72134"/>
                <a:gd name="connsiteX7" fmla="*/ 15005 w 60241"/>
                <a:gd name="connsiteY7" fmla="*/ 4223 h 72134"/>
                <a:gd name="connsiteX8" fmla="*/ 31565 w 60241"/>
                <a:gd name="connsiteY8" fmla="*/ 0 h 72134"/>
                <a:gd name="connsiteX9" fmla="*/ 50016 w 60241"/>
                <a:gd name="connsiteY9" fmla="*/ 5668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3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3 w 60241"/>
                <a:gd name="connsiteY17" fmla="*/ 62687 h 72134"/>
                <a:gd name="connsiteX18" fmla="*/ 42903 w 60241"/>
                <a:gd name="connsiteY18" fmla="*/ 58463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5" y="60798"/>
                    <a:pt x="50572" y="65354"/>
                  </a:cubicBezTo>
                  <a:cubicBezTo>
                    <a:pt x="45348" y="69911"/>
                    <a:pt x="39012" y="72134"/>
                    <a:pt x="31454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7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5" y="0"/>
                  </a:cubicBezTo>
                  <a:cubicBezTo>
                    <a:pt x="39123" y="0"/>
                    <a:pt x="45236" y="1889"/>
                    <a:pt x="50016" y="5668"/>
                  </a:cubicBezTo>
                  <a:cubicBezTo>
                    <a:pt x="54796" y="9447"/>
                    <a:pt x="57907" y="14894"/>
                    <a:pt x="59241" y="21896"/>
                  </a:cubicBezTo>
                  <a:lnTo>
                    <a:pt x="47793" y="23674"/>
                  </a:lnTo>
                  <a:cubicBezTo>
                    <a:pt x="46681" y="19006"/>
                    <a:pt x="44792" y="15561"/>
                    <a:pt x="42013" y="13227"/>
                  </a:cubicBezTo>
                  <a:cubicBezTo>
                    <a:pt x="39235" y="10892"/>
                    <a:pt x="35900" y="9670"/>
                    <a:pt x="32010" y="9670"/>
                  </a:cubicBezTo>
                  <a:cubicBezTo>
                    <a:pt x="26119" y="9670"/>
                    <a:pt x="21340" y="11782"/>
                    <a:pt x="17672" y="16005"/>
                  </a:cubicBezTo>
                  <a:cubicBezTo>
                    <a:pt x="14004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6" y="60575"/>
                    <a:pt x="25675" y="62687"/>
                    <a:pt x="31343" y="62687"/>
                  </a:cubicBezTo>
                  <a:cubicBezTo>
                    <a:pt x="35900" y="62687"/>
                    <a:pt x="39790" y="61242"/>
                    <a:pt x="42903" y="58463"/>
                  </a:cubicBezTo>
                  <a:cubicBezTo>
                    <a:pt x="46014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B2C82A77-08A0-F1E9-0303-EC893DF089E9}"/>
                </a:ext>
              </a:extLst>
            </p:cNvPr>
            <p:cNvSpPr/>
            <p:nvPr/>
          </p:nvSpPr>
          <p:spPr>
            <a:xfrm>
              <a:off x="7414245" y="4484290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65064553-44A4-8C78-F14A-ED62BCA42BB5}"/>
                </a:ext>
              </a:extLst>
            </p:cNvPr>
            <p:cNvSpPr/>
            <p:nvPr/>
          </p:nvSpPr>
          <p:spPr>
            <a:xfrm>
              <a:off x="7454703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3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0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1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A47CFECA-ADD4-5CF5-AB9D-AF66C5993B7B}"/>
                </a:ext>
              </a:extLst>
            </p:cNvPr>
            <p:cNvSpPr/>
            <p:nvPr/>
          </p:nvSpPr>
          <p:spPr>
            <a:xfrm>
              <a:off x="7528727" y="4484068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8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3 w 63576"/>
                <a:gd name="connsiteY11" fmla="*/ 13782 h 72467"/>
                <a:gd name="connsiteX12" fmla="*/ 31455 w 63576"/>
                <a:gd name="connsiteY12" fmla="*/ 9781 h 72467"/>
                <a:gd name="connsiteX13" fmla="*/ 19228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5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7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0 h 72467"/>
                <a:gd name="connsiteX36" fmla="*/ 46126 w 63576"/>
                <a:gd name="connsiteY36" fmla="*/ 52017 h 72467"/>
                <a:gd name="connsiteX37" fmla="*/ 48016 w 63576"/>
                <a:gd name="connsiteY37" fmla="*/ 40346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3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8"/>
                  </a:cubicBezTo>
                  <a:cubicBezTo>
                    <a:pt x="3891" y="40680"/>
                    <a:pt x="5891" y="38457"/>
                    <a:pt x="8336" y="36678"/>
                  </a:cubicBezTo>
                  <a:cubicBezTo>
                    <a:pt x="10782" y="34900"/>
                    <a:pt x="13671" y="33678"/>
                    <a:pt x="16783" y="32788"/>
                  </a:cubicBezTo>
                  <a:cubicBezTo>
                    <a:pt x="19118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3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8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5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5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4"/>
                    <a:pt x="62020" y="68133"/>
                    <a:pt x="63577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0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6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8B9975BB-C81B-3D2D-62D9-D065D8CAB59C}"/>
                </a:ext>
              </a:extLst>
            </p:cNvPr>
            <p:cNvSpPr/>
            <p:nvPr/>
          </p:nvSpPr>
          <p:spPr>
            <a:xfrm>
              <a:off x="7601862" y="4484179"/>
              <a:ext cx="57462" cy="72023"/>
            </a:xfrm>
            <a:custGeom>
              <a:avLst/>
              <a:gdLst>
                <a:gd name="connsiteX0" fmla="*/ 223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3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7 h 72023"/>
                <a:gd name="connsiteX11" fmla="*/ 4224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3 w 57462"/>
                <a:gd name="connsiteY15" fmla="*/ 2334 h 72023"/>
                <a:gd name="connsiteX16" fmla="*/ 51016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3 w 57462"/>
                <a:gd name="connsiteY19" fmla="*/ 12560 h 72023"/>
                <a:gd name="connsiteX20" fmla="*/ 28454 w 57462"/>
                <a:gd name="connsiteY20" fmla="*/ 9559 h 72023"/>
                <a:gd name="connsiteX21" fmla="*/ 16895 w 57462"/>
                <a:gd name="connsiteY21" fmla="*/ 12226 h 72023"/>
                <a:gd name="connsiteX22" fmla="*/ 13449 w 57462"/>
                <a:gd name="connsiteY22" fmla="*/ 18450 h 72023"/>
                <a:gd name="connsiteX23" fmla="*/ 14893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9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8" y="44459"/>
                    <a:pt x="36567" y="43125"/>
                    <a:pt x="30121" y="41458"/>
                  </a:cubicBezTo>
                  <a:cubicBezTo>
                    <a:pt x="21563" y="39235"/>
                    <a:pt x="15560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0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6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0" y="9559"/>
                    <a:pt x="28454" y="9559"/>
                  </a:cubicBezTo>
                  <a:cubicBezTo>
                    <a:pt x="23119" y="9559"/>
                    <a:pt x="19228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3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9C836CC4-E0F6-3897-E5C7-0B210C4D62BF}"/>
                </a:ext>
              </a:extLst>
            </p:cNvPr>
            <p:cNvSpPr/>
            <p:nvPr/>
          </p:nvSpPr>
          <p:spPr>
            <a:xfrm>
              <a:off x="7669328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3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1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B880E0B3-71BE-252E-3687-944BD593717C}"/>
                </a:ext>
              </a:extLst>
            </p:cNvPr>
            <p:cNvSpPr/>
            <p:nvPr/>
          </p:nvSpPr>
          <p:spPr>
            <a:xfrm>
              <a:off x="7784365" y="4459504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1872D83D-E8C6-7D0B-905F-E0D3ED03910D}"/>
                </a:ext>
              </a:extLst>
            </p:cNvPr>
            <p:cNvSpPr/>
            <p:nvPr/>
          </p:nvSpPr>
          <p:spPr>
            <a:xfrm>
              <a:off x="7813820" y="4484179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0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1" y="3890"/>
                    <a:pt x="23008" y="0"/>
                    <a:pt x="32566" y="0"/>
                  </a:cubicBezTo>
                  <a:cubicBezTo>
                    <a:pt x="36790" y="0"/>
                    <a:pt x="40568" y="778"/>
                    <a:pt x="44014" y="2223"/>
                  </a:cubicBezTo>
                  <a:cubicBezTo>
                    <a:pt x="47459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0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940C6524-9D84-E170-2651-F98B4C5FDF03}"/>
                </a:ext>
              </a:extLst>
            </p:cNvPr>
            <p:cNvSpPr/>
            <p:nvPr/>
          </p:nvSpPr>
          <p:spPr>
            <a:xfrm>
              <a:off x="7921188" y="4484401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70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2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3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4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4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8" y="72134"/>
                    <a:pt x="14338" y="69022"/>
                    <a:pt x="8670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2" y="21896"/>
                  </a:cubicBezTo>
                  <a:lnTo>
                    <a:pt x="47793" y="23674"/>
                  </a:lnTo>
                  <a:cubicBezTo>
                    <a:pt x="46682" y="19006"/>
                    <a:pt x="44793" y="15561"/>
                    <a:pt x="42014" y="13227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3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C0DB4868-67D2-F47F-6D72-EBD24B75F72D}"/>
                </a:ext>
              </a:extLst>
            </p:cNvPr>
            <p:cNvSpPr/>
            <p:nvPr/>
          </p:nvSpPr>
          <p:spPr>
            <a:xfrm>
              <a:off x="7991210" y="4484290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3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6" y="0"/>
                    <a:pt x="25564" y="0"/>
                  </a:cubicBezTo>
                  <a:cubicBezTo>
                    <a:pt x="29566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3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F79579AC-02AA-C373-EF37-903CC5208930}"/>
                </a:ext>
              </a:extLst>
            </p:cNvPr>
            <p:cNvSpPr/>
            <p:nvPr/>
          </p:nvSpPr>
          <p:spPr>
            <a:xfrm>
              <a:off x="8031224" y="4484290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5 w 64799"/>
                <a:gd name="connsiteY3" fmla="*/ 9336 h 72245"/>
                <a:gd name="connsiteX4" fmla="*/ 64799 w 64799"/>
                <a:gd name="connsiteY4" fmla="*/ 35123 h 72245"/>
                <a:gd name="connsiteX5" fmla="*/ 60797 w 64799"/>
                <a:gd name="connsiteY5" fmla="*/ 56129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3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6" y="0"/>
                    <a:pt x="32455" y="0"/>
                  </a:cubicBezTo>
                  <a:cubicBezTo>
                    <a:pt x="42013" y="0"/>
                    <a:pt x="49683" y="3112"/>
                    <a:pt x="55795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7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3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4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F92500C7-3257-8EB9-E2AC-E84D23E1526D}"/>
                </a:ext>
              </a:extLst>
            </p:cNvPr>
            <p:cNvSpPr/>
            <p:nvPr/>
          </p:nvSpPr>
          <p:spPr>
            <a:xfrm>
              <a:off x="8109694" y="4484179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8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0 w 60130"/>
                <a:gd name="connsiteY8" fmla="*/ 35679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70 w 60130"/>
                <a:gd name="connsiteY19" fmla="*/ 56130 h 97365"/>
                <a:gd name="connsiteX20" fmla="*/ 48127 w 60130"/>
                <a:gd name="connsiteY20" fmla="*/ 35679 h 97365"/>
                <a:gd name="connsiteX21" fmla="*/ 42680 w 60130"/>
                <a:gd name="connsiteY21" fmla="*/ 15894 h 97365"/>
                <a:gd name="connsiteX22" fmla="*/ 29676 w 60130"/>
                <a:gd name="connsiteY22" fmla="*/ 9336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8" y="2668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8" y="0"/>
                    <a:pt x="41903" y="1556"/>
                    <a:pt x="46459" y="4557"/>
                  </a:cubicBezTo>
                  <a:cubicBezTo>
                    <a:pt x="51016" y="7558"/>
                    <a:pt x="54351" y="11893"/>
                    <a:pt x="56685" y="17450"/>
                  </a:cubicBezTo>
                  <a:cubicBezTo>
                    <a:pt x="59019" y="23008"/>
                    <a:pt x="60130" y="29010"/>
                    <a:pt x="60130" y="35679"/>
                  </a:cubicBezTo>
                  <a:cubicBezTo>
                    <a:pt x="60130" y="42792"/>
                    <a:pt x="58908" y="49127"/>
                    <a:pt x="56352" y="54796"/>
                  </a:cubicBezTo>
                  <a:cubicBezTo>
                    <a:pt x="53795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19" y="72357"/>
                    <a:pt x="22563" y="71579"/>
                    <a:pt x="19451" y="69912"/>
                  </a:cubicBezTo>
                  <a:cubicBezTo>
                    <a:pt x="16338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59"/>
                    <a:pt x="12448" y="52017"/>
                    <a:pt x="16116" y="56352"/>
                  </a:cubicBezTo>
                  <a:cubicBezTo>
                    <a:pt x="19784" y="60687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70" y="56130"/>
                  </a:cubicBezTo>
                  <a:cubicBezTo>
                    <a:pt x="46237" y="51795"/>
                    <a:pt x="48127" y="44904"/>
                    <a:pt x="48127" y="35679"/>
                  </a:cubicBezTo>
                  <a:cubicBezTo>
                    <a:pt x="48127" y="26453"/>
                    <a:pt x="46348" y="20229"/>
                    <a:pt x="42680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4" y="9336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EA317464-CCD7-8B56-E09F-5572C7A16593}"/>
                </a:ext>
              </a:extLst>
            </p:cNvPr>
            <p:cNvSpPr/>
            <p:nvPr/>
          </p:nvSpPr>
          <p:spPr>
            <a:xfrm>
              <a:off x="8213839" y="4485624"/>
              <a:ext cx="63242" cy="97142"/>
            </a:xfrm>
            <a:custGeom>
              <a:avLst/>
              <a:gdLst>
                <a:gd name="connsiteX0" fmla="*/ 6224 w 63242"/>
                <a:gd name="connsiteY0" fmla="*/ 96031 h 97142"/>
                <a:gd name="connsiteX1" fmla="*/ 4891 w 63242"/>
                <a:gd name="connsiteY1" fmla="*/ 85028 h 97142"/>
                <a:gd name="connsiteX2" fmla="*/ 11559 w 63242"/>
                <a:gd name="connsiteY2" fmla="*/ 86028 h 97142"/>
                <a:gd name="connsiteX3" fmla="*/ 17783 w 63242"/>
                <a:gd name="connsiteY3" fmla="*/ 84694 h 97142"/>
                <a:gd name="connsiteX4" fmla="*/ 21674 w 63242"/>
                <a:gd name="connsiteY4" fmla="*/ 81026 h 97142"/>
                <a:gd name="connsiteX5" fmla="*/ 25231 w 63242"/>
                <a:gd name="connsiteY5" fmla="*/ 72246 h 97142"/>
                <a:gd name="connsiteX6" fmla="*/ 26231 w 63242"/>
                <a:gd name="connsiteY6" fmla="*/ 69356 h 97142"/>
                <a:gd name="connsiteX7" fmla="*/ 0 w 63242"/>
                <a:gd name="connsiteY7" fmla="*/ 111 h 97142"/>
                <a:gd name="connsiteX8" fmla="*/ 12671 w 63242"/>
                <a:gd name="connsiteY8" fmla="*/ 111 h 97142"/>
                <a:gd name="connsiteX9" fmla="*/ 27009 w 63242"/>
                <a:gd name="connsiteY9" fmla="*/ 40124 h 97142"/>
                <a:gd name="connsiteX10" fmla="*/ 32010 w 63242"/>
                <a:gd name="connsiteY10" fmla="*/ 56130 h 97142"/>
                <a:gd name="connsiteX11" fmla="*/ 36790 w 63242"/>
                <a:gd name="connsiteY11" fmla="*/ 40347 h 97142"/>
                <a:gd name="connsiteX12" fmla="*/ 51573 w 63242"/>
                <a:gd name="connsiteY12" fmla="*/ 0 h 97142"/>
                <a:gd name="connsiteX13" fmla="*/ 63243 w 63242"/>
                <a:gd name="connsiteY13" fmla="*/ 0 h 97142"/>
                <a:gd name="connsiteX14" fmla="*/ 36901 w 63242"/>
                <a:gd name="connsiteY14" fmla="*/ 70356 h 97142"/>
                <a:gd name="connsiteX15" fmla="*/ 30343 w 63242"/>
                <a:gd name="connsiteY15" fmla="*/ 86028 h 97142"/>
                <a:gd name="connsiteX16" fmla="*/ 23229 w 63242"/>
                <a:gd name="connsiteY16" fmla="*/ 94475 h 97142"/>
                <a:gd name="connsiteX17" fmla="*/ 13560 w 63242"/>
                <a:gd name="connsiteY17" fmla="*/ 97143 h 97142"/>
                <a:gd name="connsiteX18" fmla="*/ 6002 w 63242"/>
                <a:gd name="connsiteY18" fmla="*/ 95698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242" h="97142">
                  <a:moveTo>
                    <a:pt x="6224" y="96031"/>
                  </a:moveTo>
                  <a:lnTo>
                    <a:pt x="4891" y="85028"/>
                  </a:lnTo>
                  <a:cubicBezTo>
                    <a:pt x="7447" y="85694"/>
                    <a:pt x="9670" y="86028"/>
                    <a:pt x="11559" y="86028"/>
                  </a:cubicBezTo>
                  <a:cubicBezTo>
                    <a:pt x="14116" y="86028"/>
                    <a:pt x="16228" y="85584"/>
                    <a:pt x="17783" y="84694"/>
                  </a:cubicBezTo>
                  <a:cubicBezTo>
                    <a:pt x="19340" y="83805"/>
                    <a:pt x="20673" y="82582"/>
                    <a:pt x="21674" y="81026"/>
                  </a:cubicBezTo>
                  <a:cubicBezTo>
                    <a:pt x="22452" y="79804"/>
                    <a:pt x="23563" y="76914"/>
                    <a:pt x="25231" y="72246"/>
                  </a:cubicBezTo>
                  <a:cubicBezTo>
                    <a:pt x="25452" y="71579"/>
                    <a:pt x="25786" y="70690"/>
                    <a:pt x="26231" y="69356"/>
                  </a:cubicBezTo>
                  <a:lnTo>
                    <a:pt x="0" y="111"/>
                  </a:lnTo>
                  <a:lnTo>
                    <a:pt x="12671" y="111"/>
                  </a:lnTo>
                  <a:lnTo>
                    <a:pt x="27009" y="40124"/>
                  </a:lnTo>
                  <a:cubicBezTo>
                    <a:pt x="28898" y="45237"/>
                    <a:pt x="30566" y="50572"/>
                    <a:pt x="32010" y="56130"/>
                  </a:cubicBezTo>
                  <a:cubicBezTo>
                    <a:pt x="33344" y="50794"/>
                    <a:pt x="35012" y="45459"/>
                    <a:pt x="36790" y="40347"/>
                  </a:cubicBezTo>
                  <a:lnTo>
                    <a:pt x="51573" y="0"/>
                  </a:lnTo>
                  <a:lnTo>
                    <a:pt x="63243" y="0"/>
                  </a:lnTo>
                  <a:lnTo>
                    <a:pt x="36901" y="70356"/>
                  </a:lnTo>
                  <a:cubicBezTo>
                    <a:pt x="34122" y="77914"/>
                    <a:pt x="31899" y="83138"/>
                    <a:pt x="30343" y="86028"/>
                  </a:cubicBezTo>
                  <a:cubicBezTo>
                    <a:pt x="28231" y="89918"/>
                    <a:pt x="25898" y="92697"/>
                    <a:pt x="23229" y="94475"/>
                  </a:cubicBezTo>
                  <a:cubicBezTo>
                    <a:pt x="20562" y="96254"/>
                    <a:pt x="17339" y="97143"/>
                    <a:pt x="13560" y="97143"/>
                  </a:cubicBezTo>
                  <a:cubicBezTo>
                    <a:pt x="11337" y="97143"/>
                    <a:pt x="8780" y="96698"/>
                    <a:pt x="6002" y="95698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40914162-6E01-3463-070B-939B23E7DFE8}"/>
                </a:ext>
              </a:extLst>
            </p:cNvPr>
            <p:cNvSpPr/>
            <p:nvPr/>
          </p:nvSpPr>
          <p:spPr>
            <a:xfrm>
              <a:off x="8287196" y="4459504"/>
              <a:ext cx="11671" cy="95475"/>
            </a:xfrm>
            <a:custGeom>
              <a:avLst/>
              <a:gdLst>
                <a:gd name="connsiteX0" fmla="*/ 0 w 11671"/>
                <a:gd name="connsiteY0" fmla="*/ 13449 h 95475"/>
                <a:gd name="connsiteX1" fmla="*/ 0 w 11671"/>
                <a:gd name="connsiteY1" fmla="*/ 0 h 95475"/>
                <a:gd name="connsiteX2" fmla="*/ 11671 w 11671"/>
                <a:gd name="connsiteY2" fmla="*/ 0 h 95475"/>
                <a:gd name="connsiteX3" fmla="*/ 11671 w 11671"/>
                <a:gd name="connsiteY3" fmla="*/ 13449 h 95475"/>
                <a:gd name="connsiteX4" fmla="*/ 0 w 11671"/>
                <a:gd name="connsiteY4" fmla="*/ 13449 h 95475"/>
                <a:gd name="connsiteX5" fmla="*/ 0 w 11671"/>
                <a:gd name="connsiteY5" fmla="*/ 95475 h 95475"/>
                <a:gd name="connsiteX6" fmla="*/ 0 w 11671"/>
                <a:gd name="connsiteY6" fmla="*/ 26342 h 95475"/>
                <a:gd name="connsiteX7" fmla="*/ 11671 w 11671"/>
                <a:gd name="connsiteY7" fmla="*/ 26342 h 95475"/>
                <a:gd name="connsiteX8" fmla="*/ 11671 w 11671"/>
                <a:gd name="connsiteY8" fmla="*/ 95475 h 95475"/>
                <a:gd name="connsiteX9" fmla="*/ 0 w 11671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1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ACEA12AC-B6C9-E5B0-5495-69E0E9F6EA51}"/>
                </a:ext>
              </a:extLst>
            </p:cNvPr>
            <p:cNvSpPr/>
            <p:nvPr/>
          </p:nvSpPr>
          <p:spPr>
            <a:xfrm>
              <a:off x="8312649" y="4484179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7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4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3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7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0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1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4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B6A110C9-77E0-BD0C-5912-CFC23B67D515}"/>
                </a:ext>
              </a:extLst>
            </p:cNvPr>
            <p:cNvSpPr/>
            <p:nvPr/>
          </p:nvSpPr>
          <p:spPr>
            <a:xfrm>
              <a:off x="8390452" y="4459504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0BB651DA-B4D3-8BA2-1ACF-01AB0A618E80}"/>
                </a:ext>
              </a:extLst>
            </p:cNvPr>
            <p:cNvSpPr/>
            <p:nvPr/>
          </p:nvSpPr>
          <p:spPr>
            <a:xfrm>
              <a:off x="8415904" y="4459615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3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3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40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3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9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E26A1F9A-24EB-7EC0-6064-6CD37357126E}"/>
                </a:ext>
              </a:extLst>
            </p:cNvPr>
            <p:cNvSpPr/>
            <p:nvPr/>
          </p:nvSpPr>
          <p:spPr>
            <a:xfrm>
              <a:off x="8489373" y="4484179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7 w 57463"/>
                <a:gd name="connsiteY3" fmla="*/ 62687 h 72023"/>
                <a:gd name="connsiteX4" fmla="*/ 41680 w 57463"/>
                <a:gd name="connsiteY4" fmla="*/ 59353 h 72023"/>
                <a:gd name="connsiteX5" fmla="*/ 45571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7 w 57463"/>
                <a:gd name="connsiteY8" fmla="*/ 35789 h 72023"/>
                <a:gd name="connsiteX9" fmla="*/ 4669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7 w 57463"/>
                <a:gd name="connsiteY25" fmla="*/ 28676 h 72023"/>
                <a:gd name="connsiteX26" fmla="*/ 47016 w 57463"/>
                <a:gd name="connsiteY26" fmla="*/ 34122 h 72023"/>
                <a:gd name="connsiteX27" fmla="*/ 54685 w 57463"/>
                <a:gd name="connsiteY27" fmla="*/ 40235 h 72023"/>
                <a:gd name="connsiteX28" fmla="*/ 57464 w 57463"/>
                <a:gd name="connsiteY28" fmla="*/ 50239 h 72023"/>
                <a:gd name="connsiteX29" fmla="*/ 54018 w 57463"/>
                <a:gd name="connsiteY29" fmla="*/ 61242 h 72023"/>
                <a:gd name="connsiteX30" fmla="*/ 44126 w 57463"/>
                <a:gd name="connsiteY30" fmla="*/ 69245 h 72023"/>
                <a:gd name="connsiteX31" fmla="*/ 29566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7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1" y="54573"/>
                    <a:pt x="45571" y="51683"/>
                  </a:cubicBezTo>
                  <a:cubicBezTo>
                    <a:pt x="45571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9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3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3" y="26120"/>
                    <a:pt x="24008" y="27120"/>
                    <a:pt x="29677" y="28676"/>
                  </a:cubicBezTo>
                  <a:cubicBezTo>
                    <a:pt x="38013" y="30899"/>
                    <a:pt x="43792" y="32677"/>
                    <a:pt x="47016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4" y="46237"/>
                    <a:pt x="57464" y="50239"/>
                  </a:cubicBezTo>
                  <a:cubicBezTo>
                    <a:pt x="57464" y="54240"/>
                    <a:pt x="56352" y="57797"/>
                    <a:pt x="54018" y="61242"/>
                  </a:cubicBezTo>
                  <a:cubicBezTo>
                    <a:pt x="51684" y="64688"/>
                    <a:pt x="48461" y="67355"/>
                    <a:pt x="44126" y="69245"/>
                  </a:cubicBezTo>
                  <a:cubicBezTo>
                    <a:pt x="39791" y="71134"/>
                    <a:pt x="35012" y="72024"/>
                    <a:pt x="29566" y="72024"/>
                  </a:cubicBezTo>
                  <a:cubicBezTo>
                    <a:pt x="20563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A52E0B5B-525B-C2BD-9A57-8AD429E5E097}"/>
                </a:ext>
              </a:extLst>
            </p:cNvPr>
            <p:cNvSpPr/>
            <p:nvPr/>
          </p:nvSpPr>
          <p:spPr>
            <a:xfrm>
              <a:off x="3873759" y="4619667"/>
              <a:ext cx="59908" cy="96920"/>
            </a:xfrm>
            <a:custGeom>
              <a:avLst/>
              <a:gdLst>
                <a:gd name="connsiteX0" fmla="*/ 49127 w 59908"/>
                <a:gd name="connsiteY0" fmla="*/ 95365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4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5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9" y="95365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4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90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B50BB67E-1842-6A82-B08C-C1EF27A45202}"/>
                </a:ext>
              </a:extLst>
            </p:cNvPr>
            <p:cNvSpPr/>
            <p:nvPr/>
          </p:nvSpPr>
          <p:spPr>
            <a:xfrm>
              <a:off x="3951785" y="4645898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6 w 55907"/>
                <a:gd name="connsiteY15" fmla="*/ 37012 h 70689"/>
                <a:gd name="connsiteX16" fmla="*/ 44236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799"/>
                    <a:pt x="32900" y="70690"/>
                    <a:pt x="23674" y="70690"/>
                  </a:cubicBezTo>
                  <a:cubicBezTo>
                    <a:pt x="19562" y="70690"/>
                    <a:pt x="15783" y="69911"/>
                    <a:pt x="12226" y="68356"/>
                  </a:cubicBezTo>
                  <a:cubicBezTo>
                    <a:pt x="8669" y="66799"/>
                    <a:pt x="6113" y="64799"/>
                    <a:pt x="4335" y="62465"/>
                  </a:cubicBezTo>
                  <a:cubicBezTo>
                    <a:pt x="2556" y="60131"/>
                    <a:pt x="1445" y="57241"/>
                    <a:pt x="667" y="53795"/>
                  </a:cubicBezTo>
                  <a:cubicBezTo>
                    <a:pt x="222" y="51461"/>
                    <a:pt x="0" y="47793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1"/>
                    <a:pt x="12337" y="50683"/>
                  </a:cubicBezTo>
                  <a:cubicBezTo>
                    <a:pt x="13115" y="53795"/>
                    <a:pt x="14671" y="56241"/>
                    <a:pt x="17006" y="57908"/>
                  </a:cubicBezTo>
                  <a:cubicBezTo>
                    <a:pt x="19340" y="59575"/>
                    <a:pt x="22340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29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A42287DA-4158-A41B-47D6-4720C7E69988}"/>
                </a:ext>
              </a:extLst>
            </p:cNvPr>
            <p:cNvSpPr/>
            <p:nvPr/>
          </p:nvSpPr>
          <p:spPr>
            <a:xfrm>
              <a:off x="4022141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7560A52-5E81-3383-7720-19719FD4CA68}"/>
                </a:ext>
              </a:extLst>
            </p:cNvPr>
            <p:cNvSpPr/>
            <p:nvPr/>
          </p:nvSpPr>
          <p:spPr>
            <a:xfrm>
              <a:off x="4130510" y="4621668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5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FF38881B-3FC2-F4FC-18E3-FC0EECC7B894}"/>
                </a:ext>
              </a:extLst>
            </p:cNvPr>
            <p:cNvSpPr/>
            <p:nvPr/>
          </p:nvSpPr>
          <p:spPr>
            <a:xfrm>
              <a:off x="4169633" y="4644342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30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4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5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4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6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B93A3679-5F01-CB80-D06D-48D8013F4CFD}"/>
                </a:ext>
              </a:extLst>
            </p:cNvPr>
            <p:cNvSpPr/>
            <p:nvPr/>
          </p:nvSpPr>
          <p:spPr>
            <a:xfrm>
              <a:off x="4251327" y="4645898"/>
              <a:ext cx="13337" cy="69133"/>
            </a:xfrm>
            <a:custGeom>
              <a:avLst/>
              <a:gdLst>
                <a:gd name="connsiteX0" fmla="*/ 0 w 13337"/>
                <a:gd name="connsiteY0" fmla="*/ 13337 h 69133"/>
                <a:gd name="connsiteX1" fmla="*/ 0 w 13337"/>
                <a:gd name="connsiteY1" fmla="*/ 0 h 69133"/>
                <a:gd name="connsiteX2" fmla="*/ 13338 w 13337"/>
                <a:gd name="connsiteY2" fmla="*/ 0 h 69133"/>
                <a:gd name="connsiteX3" fmla="*/ 13338 w 13337"/>
                <a:gd name="connsiteY3" fmla="*/ 13337 h 69133"/>
                <a:gd name="connsiteX4" fmla="*/ 0 w 13337"/>
                <a:gd name="connsiteY4" fmla="*/ 13337 h 69133"/>
                <a:gd name="connsiteX5" fmla="*/ 0 w 13337"/>
                <a:gd name="connsiteY5" fmla="*/ 69134 h 69133"/>
                <a:gd name="connsiteX6" fmla="*/ 0 w 13337"/>
                <a:gd name="connsiteY6" fmla="*/ 55796 h 69133"/>
                <a:gd name="connsiteX7" fmla="*/ 13338 w 13337"/>
                <a:gd name="connsiteY7" fmla="*/ 55796 h 69133"/>
                <a:gd name="connsiteX8" fmla="*/ 13338 w 13337"/>
                <a:gd name="connsiteY8" fmla="*/ 69134 h 69133"/>
                <a:gd name="connsiteX9" fmla="*/ 0 w 13337"/>
                <a:gd name="connsiteY9" fmla="*/ 69134 h 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7" h="69133">
                  <a:moveTo>
                    <a:pt x="0" y="13337"/>
                  </a:moveTo>
                  <a:lnTo>
                    <a:pt x="0" y="0"/>
                  </a:lnTo>
                  <a:lnTo>
                    <a:pt x="13338" y="0"/>
                  </a:lnTo>
                  <a:lnTo>
                    <a:pt x="13338" y="13337"/>
                  </a:lnTo>
                  <a:lnTo>
                    <a:pt x="0" y="13337"/>
                  </a:lnTo>
                  <a:close/>
                  <a:moveTo>
                    <a:pt x="0" y="69134"/>
                  </a:moveTo>
                  <a:lnTo>
                    <a:pt x="0" y="55796"/>
                  </a:lnTo>
                  <a:lnTo>
                    <a:pt x="13338" y="55796"/>
                  </a:lnTo>
                  <a:lnTo>
                    <a:pt x="13338" y="69134"/>
                  </a:lnTo>
                  <a:lnTo>
                    <a:pt x="0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9449805A-4390-051E-C6BA-26C53DD945CE}"/>
                </a:ext>
              </a:extLst>
            </p:cNvPr>
            <p:cNvSpPr/>
            <p:nvPr/>
          </p:nvSpPr>
          <p:spPr>
            <a:xfrm>
              <a:off x="4320238" y="4651789"/>
              <a:ext cx="33121" cy="33010"/>
            </a:xfrm>
            <a:custGeom>
              <a:avLst/>
              <a:gdLst>
                <a:gd name="connsiteX0" fmla="*/ 0 w 33121"/>
                <a:gd name="connsiteY0" fmla="*/ 16450 h 33010"/>
                <a:gd name="connsiteX1" fmla="*/ 4891 w 33121"/>
                <a:gd name="connsiteY1" fmla="*/ 4779 h 33010"/>
                <a:gd name="connsiteX2" fmla="*/ 16561 w 33121"/>
                <a:gd name="connsiteY2" fmla="*/ 0 h 33010"/>
                <a:gd name="connsiteX3" fmla="*/ 28231 w 33121"/>
                <a:gd name="connsiteY3" fmla="*/ 4779 h 33010"/>
                <a:gd name="connsiteX4" fmla="*/ 33122 w 33121"/>
                <a:gd name="connsiteY4" fmla="*/ 16450 h 33010"/>
                <a:gd name="connsiteX5" fmla="*/ 28231 w 33121"/>
                <a:gd name="connsiteY5" fmla="*/ 28120 h 33010"/>
                <a:gd name="connsiteX6" fmla="*/ 16561 w 33121"/>
                <a:gd name="connsiteY6" fmla="*/ 33011 h 33010"/>
                <a:gd name="connsiteX7" fmla="*/ 4891 w 33121"/>
                <a:gd name="connsiteY7" fmla="*/ 28120 h 33010"/>
                <a:gd name="connsiteX8" fmla="*/ 0 w 33121"/>
                <a:gd name="connsiteY8" fmla="*/ 16450 h 3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21" h="33010">
                  <a:moveTo>
                    <a:pt x="0" y="16450"/>
                  </a:moveTo>
                  <a:cubicBezTo>
                    <a:pt x="0" y="11893"/>
                    <a:pt x="1667" y="8003"/>
                    <a:pt x="4891" y="4779"/>
                  </a:cubicBezTo>
                  <a:cubicBezTo>
                    <a:pt x="8114" y="1556"/>
                    <a:pt x="12004" y="0"/>
                    <a:pt x="16561" y="0"/>
                  </a:cubicBezTo>
                  <a:cubicBezTo>
                    <a:pt x="21118" y="0"/>
                    <a:pt x="25008" y="1556"/>
                    <a:pt x="28231" y="4779"/>
                  </a:cubicBezTo>
                  <a:cubicBezTo>
                    <a:pt x="31455" y="8003"/>
                    <a:pt x="33122" y="11893"/>
                    <a:pt x="33122" y="16450"/>
                  </a:cubicBezTo>
                  <a:cubicBezTo>
                    <a:pt x="33122" y="21007"/>
                    <a:pt x="31455" y="24897"/>
                    <a:pt x="28231" y="28120"/>
                  </a:cubicBezTo>
                  <a:cubicBezTo>
                    <a:pt x="25008" y="31343"/>
                    <a:pt x="21118" y="33011"/>
                    <a:pt x="16561" y="33011"/>
                  </a:cubicBezTo>
                  <a:cubicBezTo>
                    <a:pt x="12004" y="33011"/>
                    <a:pt x="8225" y="31343"/>
                    <a:pt x="4891" y="28120"/>
                  </a:cubicBezTo>
                  <a:cubicBezTo>
                    <a:pt x="1556" y="24897"/>
                    <a:pt x="0" y="21007"/>
                    <a:pt x="0" y="16450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CAA7F867-1028-6A98-F060-84127B6E55AA}"/>
                </a:ext>
              </a:extLst>
            </p:cNvPr>
            <p:cNvSpPr/>
            <p:nvPr/>
          </p:nvSpPr>
          <p:spPr>
            <a:xfrm>
              <a:off x="4399708" y="4619557"/>
              <a:ext cx="75691" cy="95475"/>
            </a:xfrm>
            <a:custGeom>
              <a:avLst/>
              <a:gdLst>
                <a:gd name="connsiteX0" fmla="*/ 31455 w 75691"/>
                <a:gd name="connsiteY0" fmla="*/ 95475 h 95475"/>
                <a:gd name="connsiteX1" fmla="*/ 31455 w 75691"/>
                <a:gd name="connsiteY1" fmla="*/ 11226 h 95475"/>
                <a:gd name="connsiteX2" fmla="*/ 0 w 75691"/>
                <a:gd name="connsiteY2" fmla="*/ 11226 h 95475"/>
                <a:gd name="connsiteX3" fmla="*/ 0 w 75691"/>
                <a:gd name="connsiteY3" fmla="*/ 0 h 95475"/>
                <a:gd name="connsiteX4" fmla="*/ 75691 w 75691"/>
                <a:gd name="connsiteY4" fmla="*/ 0 h 95475"/>
                <a:gd name="connsiteX5" fmla="*/ 75691 w 75691"/>
                <a:gd name="connsiteY5" fmla="*/ 11226 h 95475"/>
                <a:gd name="connsiteX6" fmla="*/ 44125 w 75691"/>
                <a:gd name="connsiteY6" fmla="*/ 11226 h 95475"/>
                <a:gd name="connsiteX7" fmla="*/ 44125 w 75691"/>
                <a:gd name="connsiteY7" fmla="*/ 95475 h 95475"/>
                <a:gd name="connsiteX8" fmla="*/ 31455 w 75691"/>
                <a:gd name="connsiteY8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91" h="95475">
                  <a:moveTo>
                    <a:pt x="31455" y="95475"/>
                  </a:moveTo>
                  <a:lnTo>
                    <a:pt x="31455" y="11226"/>
                  </a:lnTo>
                  <a:lnTo>
                    <a:pt x="0" y="11226"/>
                  </a:lnTo>
                  <a:lnTo>
                    <a:pt x="0" y="0"/>
                  </a:lnTo>
                  <a:lnTo>
                    <a:pt x="75691" y="0"/>
                  </a:lnTo>
                  <a:lnTo>
                    <a:pt x="75691" y="11226"/>
                  </a:lnTo>
                  <a:lnTo>
                    <a:pt x="44125" y="11226"/>
                  </a:lnTo>
                  <a:lnTo>
                    <a:pt x="44125" y="95475"/>
                  </a:lnTo>
                  <a:lnTo>
                    <a:pt x="31455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9529FF02-4D0A-49CD-ED32-FC2BEDC55E8C}"/>
                </a:ext>
              </a:extLst>
            </p:cNvPr>
            <p:cNvSpPr/>
            <p:nvPr/>
          </p:nvSpPr>
          <p:spPr>
            <a:xfrm>
              <a:off x="4486736" y="4619557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1 w 56240"/>
                <a:gd name="connsiteY2" fmla="*/ 0 h 95475"/>
                <a:gd name="connsiteX3" fmla="*/ 11671 w 56240"/>
                <a:gd name="connsiteY3" fmla="*/ 34233 h 95475"/>
                <a:gd name="connsiteX4" fmla="*/ 32344 w 56240"/>
                <a:gd name="connsiteY4" fmla="*/ 24674 h 95475"/>
                <a:gd name="connsiteX5" fmla="*/ 45682 w 56240"/>
                <a:gd name="connsiteY5" fmla="*/ 27676 h 95475"/>
                <a:gd name="connsiteX6" fmla="*/ 53796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5 h 95475"/>
                <a:gd name="connsiteX14" fmla="*/ 13671 w 56240"/>
                <a:gd name="connsiteY14" fmla="*/ 44681 h 95475"/>
                <a:gd name="connsiteX15" fmla="*/ 11671 w 56240"/>
                <a:gd name="connsiteY15" fmla="*/ 57463 h 95475"/>
                <a:gd name="connsiteX16" fmla="*/ 11671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34233"/>
                  </a:lnTo>
                  <a:cubicBezTo>
                    <a:pt x="17117" y="27898"/>
                    <a:pt x="24008" y="24674"/>
                    <a:pt x="32344" y="24674"/>
                  </a:cubicBezTo>
                  <a:cubicBezTo>
                    <a:pt x="37457" y="24674"/>
                    <a:pt x="41903" y="25675"/>
                    <a:pt x="45682" y="27676"/>
                  </a:cubicBezTo>
                  <a:cubicBezTo>
                    <a:pt x="49461" y="29676"/>
                    <a:pt x="52128" y="32455"/>
                    <a:pt x="53796" y="36012"/>
                  </a:cubicBezTo>
                  <a:cubicBezTo>
                    <a:pt x="55463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8" y="41346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5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8" y="47793"/>
                    <a:pt x="11671" y="52017"/>
                    <a:pt x="11671" y="57463"/>
                  </a:cubicBezTo>
                  <a:lnTo>
                    <a:pt x="11671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C7B63A20-8733-5CB6-9E93-C072C1A0AA7C}"/>
                </a:ext>
              </a:extLst>
            </p:cNvPr>
            <p:cNvSpPr/>
            <p:nvPr/>
          </p:nvSpPr>
          <p:spPr>
            <a:xfrm>
              <a:off x="4556759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5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DC30756-C34C-DD51-354A-1DDE98A1E167}"/>
                </a:ext>
              </a:extLst>
            </p:cNvPr>
            <p:cNvSpPr/>
            <p:nvPr/>
          </p:nvSpPr>
          <p:spPr>
            <a:xfrm>
              <a:off x="4667684" y="4644120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8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20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3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9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80" y="12448"/>
                    <a:pt x="7114" y="9448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5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9" y="50238"/>
                    <a:pt x="12449" y="52239"/>
                  </a:cubicBezTo>
                  <a:cubicBezTo>
                    <a:pt x="12449" y="55351"/>
                    <a:pt x="13671" y="58019"/>
                    <a:pt x="16005" y="60019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36DE4EC0-213E-881C-BC21-360C08439C01}"/>
                </a:ext>
              </a:extLst>
            </p:cNvPr>
            <p:cNvSpPr/>
            <p:nvPr/>
          </p:nvSpPr>
          <p:spPr>
            <a:xfrm>
              <a:off x="4741486" y="4619667"/>
              <a:ext cx="59908" cy="96920"/>
            </a:xfrm>
            <a:custGeom>
              <a:avLst/>
              <a:gdLst>
                <a:gd name="connsiteX0" fmla="*/ 49127 w 59908"/>
                <a:gd name="connsiteY0" fmla="*/ 95365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4 h 96920"/>
                <a:gd name="connsiteX11" fmla="*/ 48238 w 59908"/>
                <a:gd name="connsiteY11" fmla="*/ 0 h 96920"/>
                <a:gd name="connsiteX12" fmla="*/ 59908 w 59908"/>
                <a:gd name="connsiteY12" fmla="*/ 0 h 96920"/>
                <a:gd name="connsiteX13" fmla="*/ 59908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5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9" y="95365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4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90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283A34EE-0076-5A9A-15FD-F4ACC534F1C7}"/>
                </a:ext>
              </a:extLst>
            </p:cNvPr>
            <p:cNvSpPr/>
            <p:nvPr/>
          </p:nvSpPr>
          <p:spPr>
            <a:xfrm>
              <a:off x="4815399" y="4644342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30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4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FAEAF9B6-4C15-04E6-01D1-BFA04BE2ADF4}"/>
                </a:ext>
              </a:extLst>
            </p:cNvPr>
            <p:cNvSpPr/>
            <p:nvPr/>
          </p:nvSpPr>
          <p:spPr>
            <a:xfrm>
              <a:off x="4893869" y="4644231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9 w 60130"/>
                <a:gd name="connsiteY4" fmla="*/ 2668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1 w 60130"/>
                <a:gd name="connsiteY8" fmla="*/ 35679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70 w 60130"/>
                <a:gd name="connsiteY19" fmla="*/ 56130 h 97365"/>
                <a:gd name="connsiteX20" fmla="*/ 48127 w 60130"/>
                <a:gd name="connsiteY20" fmla="*/ 35679 h 97365"/>
                <a:gd name="connsiteX21" fmla="*/ 42681 w 60130"/>
                <a:gd name="connsiteY21" fmla="*/ 15894 h 97365"/>
                <a:gd name="connsiteX22" fmla="*/ 29676 w 60130"/>
                <a:gd name="connsiteY22" fmla="*/ 9337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9" y="2668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9" y="0"/>
                    <a:pt x="41903" y="1556"/>
                    <a:pt x="46459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8"/>
                    <a:pt x="60131" y="29010"/>
                    <a:pt x="60131" y="35679"/>
                  </a:cubicBezTo>
                  <a:cubicBezTo>
                    <a:pt x="60131" y="42792"/>
                    <a:pt x="58908" y="49127"/>
                    <a:pt x="56352" y="54796"/>
                  </a:cubicBezTo>
                  <a:cubicBezTo>
                    <a:pt x="53795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20" y="72357"/>
                    <a:pt x="22563" y="71579"/>
                    <a:pt x="19451" y="69912"/>
                  </a:cubicBezTo>
                  <a:cubicBezTo>
                    <a:pt x="16339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60"/>
                    <a:pt x="12448" y="52017"/>
                    <a:pt x="16116" y="56352"/>
                  </a:cubicBezTo>
                  <a:cubicBezTo>
                    <a:pt x="19784" y="60687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70" y="56130"/>
                  </a:cubicBezTo>
                  <a:cubicBezTo>
                    <a:pt x="46237" y="51795"/>
                    <a:pt x="48127" y="44904"/>
                    <a:pt x="48127" y="35679"/>
                  </a:cubicBezTo>
                  <a:cubicBezTo>
                    <a:pt x="48127" y="26453"/>
                    <a:pt x="46349" y="20229"/>
                    <a:pt x="42681" y="15894"/>
                  </a:cubicBezTo>
                  <a:cubicBezTo>
                    <a:pt x="39013" y="11559"/>
                    <a:pt x="34678" y="9337"/>
                    <a:pt x="29676" y="9337"/>
                  </a:cubicBezTo>
                  <a:cubicBezTo>
                    <a:pt x="24675" y="9337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AA091BA-8E81-542D-109B-D208E2970BB6}"/>
                </a:ext>
              </a:extLst>
            </p:cNvPr>
            <p:cNvSpPr/>
            <p:nvPr/>
          </p:nvSpPr>
          <p:spPr>
            <a:xfrm>
              <a:off x="4961336" y="4621668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5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CC400CB0-8DA3-B5B7-B309-28790BDEA561}"/>
                </a:ext>
              </a:extLst>
            </p:cNvPr>
            <p:cNvSpPr/>
            <p:nvPr/>
          </p:nvSpPr>
          <p:spPr>
            <a:xfrm>
              <a:off x="5004905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2775B8B-B7A6-D28B-1764-21434129BDAB}"/>
                </a:ext>
              </a:extLst>
            </p:cNvPr>
            <p:cNvSpPr/>
            <p:nvPr/>
          </p:nvSpPr>
          <p:spPr>
            <a:xfrm>
              <a:off x="5029914" y="4644342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30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6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4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F3877BF0-7590-518D-89D9-4C4A0632EFB9}"/>
                </a:ext>
              </a:extLst>
            </p:cNvPr>
            <p:cNvSpPr/>
            <p:nvPr/>
          </p:nvSpPr>
          <p:spPr>
            <a:xfrm>
              <a:off x="5108384" y="4644231"/>
              <a:ext cx="56240" cy="70801"/>
            </a:xfrm>
            <a:custGeom>
              <a:avLst/>
              <a:gdLst>
                <a:gd name="connsiteX0" fmla="*/ 0 w 56240"/>
                <a:gd name="connsiteY0" fmla="*/ 70801 h 70801"/>
                <a:gd name="connsiteX1" fmla="*/ 0 w 56240"/>
                <a:gd name="connsiteY1" fmla="*/ 1667 h 70801"/>
                <a:gd name="connsiteX2" fmla="*/ 10559 w 56240"/>
                <a:gd name="connsiteY2" fmla="*/ 1667 h 70801"/>
                <a:gd name="connsiteX3" fmla="*/ 10559 w 56240"/>
                <a:gd name="connsiteY3" fmla="*/ 11448 h 70801"/>
                <a:gd name="connsiteX4" fmla="*/ 32566 w 56240"/>
                <a:gd name="connsiteY4" fmla="*/ 0 h 70801"/>
                <a:gd name="connsiteX5" fmla="*/ 44014 w 56240"/>
                <a:gd name="connsiteY5" fmla="*/ 2223 h 70801"/>
                <a:gd name="connsiteX6" fmla="*/ 51906 w 56240"/>
                <a:gd name="connsiteY6" fmla="*/ 8114 h 70801"/>
                <a:gd name="connsiteX7" fmla="*/ 55574 w 56240"/>
                <a:gd name="connsiteY7" fmla="*/ 16783 h 70801"/>
                <a:gd name="connsiteX8" fmla="*/ 56241 w 56240"/>
                <a:gd name="connsiteY8" fmla="*/ 28232 h 70801"/>
                <a:gd name="connsiteX9" fmla="*/ 56241 w 56240"/>
                <a:gd name="connsiteY9" fmla="*/ 70801 h 70801"/>
                <a:gd name="connsiteX10" fmla="*/ 44570 w 56240"/>
                <a:gd name="connsiteY10" fmla="*/ 70801 h 70801"/>
                <a:gd name="connsiteX11" fmla="*/ 44570 w 56240"/>
                <a:gd name="connsiteY11" fmla="*/ 28676 h 70801"/>
                <a:gd name="connsiteX12" fmla="*/ 43236 w 56240"/>
                <a:gd name="connsiteY12" fmla="*/ 18006 h 70801"/>
                <a:gd name="connsiteX13" fmla="*/ 38346 w 56240"/>
                <a:gd name="connsiteY13" fmla="*/ 12338 h 70801"/>
                <a:gd name="connsiteX14" fmla="*/ 30121 w 56240"/>
                <a:gd name="connsiteY14" fmla="*/ 10226 h 70801"/>
                <a:gd name="connsiteX15" fmla="*/ 17228 w 56240"/>
                <a:gd name="connsiteY15" fmla="*/ 15005 h 70801"/>
                <a:gd name="connsiteX16" fmla="*/ 11782 w 56240"/>
                <a:gd name="connsiteY16" fmla="*/ 33011 h 70801"/>
                <a:gd name="connsiteX17" fmla="*/ 11782 w 56240"/>
                <a:gd name="connsiteY17" fmla="*/ 70801 h 70801"/>
                <a:gd name="connsiteX18" fmla="*/ 111 w 56240"/>
                <a:gd name="connsiteY18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1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3A5D7462-5536-56FC-C701-E105FCBDB310}"/>
                </a:ext>
              </a:extLst>
            </p:cNvPr>
            <p:cNvSpPr/>
            <p:nvPr/>
          </p:nvSpPr>
          <p:spPr>
            <a:xfrm>
              <a:off x="5214974" y="4644342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30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B6251BDB-ED7A-D55B-3C64-23F5BFF95DFC}"/>
                </a:ext>
              </a:extLst>
            </p:cNvPr>
            <p:cNvSpPr/>
            <p:nvPr/>
          </p:nvSpPr>
          <p:spPr>
            <a:xfrm>
              <a:off x="5285886" y="4618000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6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6"/>
                  </a:cubicBezTo>
                  <a:cubicBezTo>
                    <a:pt x="12671" y="7225"/>
                    <a:pt x="14671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E6CD436-E7E4-D837-BA12-D73A9545F102}"/>
                </a:ext>
              </a:extLst>
            </p:cNvPr>
            <p:cNvSpPr/>
            <p:nvPr/>
          </p:nvSpPr>
          <p:spPr>
            <a:xfrm>
              <a:off x="5367245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57EF0FB8-654D-A96F-0A47-37B180883F84}"/>
                </a:ext>
              </a:extLst>
            </p:cNvPr>
            <p:cNvSpPr/>
            <p:nvPr/>
          </p:nvSpPr>
          <p:spPr>
            <a:xfrm>
              <a:off x="5396700" y="4644231"/>
              <a:ext cx="56240" cy="70801"/>
            </a:xfrm>
            <a:custGeom>
              <a:avLst/>
              <a:gdLst>
                <a:gd name="connsiteX0" fmla="*/ 0 w 56240"/>
                <a:gd name="connsiteY0" fmla="*/ 70801 h 70801"/>
                <a:gd name="connsiteX1" fmla="*/ 0 w 56240"/>
                <a:gd name="connsiteY1" fmla="*/ 1667 h 70801"/>
                <a:gd name="connsiteX2" fmla="*/ 10559 w 56240"/>
                <a:gd name="connsiteY2" fmla="*/ 1667 h 70801"/>
                <a:gd name="connsiteX3" fmla="*/ 10559 w 56240"/>
                <a:gd name="connsiteY3" fmla="*/ 11448 h 70801"/>
                <a:gd name="connsiteX4" fmla="*/ 32566 w 56240"/>
                <a:gd name="connsiteY4" fmla="*/ 0 h 70801"/>
                <a:gd name="connsiteX5" fmla="*/ 44014 w 56240"/>
                <a:gd name="connsiteY5" fmla="*/ 2223 h 70801"/>
                <a:gd name="connsiteX6" fmla="*/ 51906 w 56240"/>
                <a:gd name="connsiteY6" fmla="*/ 8114 h 70801"/>
                <a:gd name="connsiteX7" fmla="*/ 55574 w 56240"/>
                <a:gd name="connsiteY7" fmla="*/ 16783 h 70801"/>
                <a:gd name="connsiteX8" fmla="*/ 56241 w 56240"/>
                <a:gd name="connsiteY8" fmla="*/ 28232 h 70801"/>
                <a:gd name="connsiteX9" fmla="*/ 56241 w 56240"/>
                <a:gd name="connsiteY9" fmla="*/ 70801 h 70801"/>
                <a:gd name="connsiteX10" fmla="*/ 44570 w 56240"/>
                <a:gd name="connsiteY10" fmla="*/ 70801 h 70801"/>
                <a:gd name="connsiteX11" fmla="*/ 44570 w 56240"/>
                <a:gd name="connsiteY11" fmla="*/ 28676 h 70801"/>
                <a:gd name="connsiteX12" fmla="*/ 43236 w 56240"/>
                <a:gd name="connsiteY12" fmla="*/ 18006 h 70801"/>
                <a:gd name="connsiteX13" fmla="*/ 38346 w 56240"/>
                <a:gd name="connsiteY13" fmla="*/ 12338 h 70801"/>
                <a:gd name="connsiteX14" fmla="*/ 30121 w 56240"/>
                <a:gd name="connsiteY14" fmla="*/ 10226 h 70801"/>
                <a:gd name="connsiteX15" fmla="*/ 17228 w 56240"/>
                <a:gd name="connsiteY15" fmla="*/ 15005 h 70801"/>
                <a:gd name="connsiteX16" fmla="*/ 11782 w 56240"/>
                <a:gd name="connsiteY16" fmla="*/ 33011 h 70801"/>
                <a:gd name="connsiteX17" fmla="*/ 11782 w 56240"/>
                <a:gd name="connsiteY17" fmla="*/ 70801 h 70801"/>
                <a:gd name="connsiteX18" fmla="*/ 111 w 56240"/>
                <a:gd name="connsiteY18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1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1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6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BEF5E54C-2E6D-40DF-714A-6E7326613135}"/>
                </a:ext>
              </a:extLst>
            </p:cNvPr>
            <p:cNvSpPr/>
            <p:nvPr/>
          </p:nvSpPr>
          <p:spPr>
            <a:xfrm>
              <a:off x="5466722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31EDB1E3-49B2-AD87-2D12-A99659F443C3}"/>
                </a:ext>
              </a:extLst>
            </p:cNvPr>
            <p:cNvSpPr/>
            <p:nvPr/>
          </p:nvSpPr>
          <p:spPr>
            <a:xfrm>
              <a:off x="5537301" y="4618000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6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6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6D6ACD2D-8316-7861-B72D-A4F5FCD4C265}"/>
                </a:ext>
              </a:extLst>
            </p:cNvPr>
            <p:cNvSpPr/>
            <p:nvPr/>
          </p:nvSpPr>
          <p:spPr>
            <a:xfrm>
              <a:off x="5574202" y="4618000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6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6"/>
                  </a:cubicBezTo>
                  <a:cubicBezTo>
                    <a:pt x="12671" y="7225"/>
                    <a:pt x="14671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8D5E912-0C52-F44C-D981-F05D29DAADD6}"/>
                </a:ext>
              </a:extLst>
            </p:cNvPr>
            <p:cNvSpPr/>
            <p:nvPr/>
          </p:nvSpPr>
          <p:spPr>
            <a:xfrm>
              <a:off x="5618772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9D2470D1-FAC1-15C2-EAD4-2F9DC63C4732}"/>
                </a:ext>
              </a:extLst>
            </p:cNvPr>
            <p:cNvSpPr/>
            <p:nvPr/>
          </p:nvSpPr>
          <p:spPr>
            <a:xfrm>
              <a:off x="5644558" y="4644453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5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4 h 72134"/>
                <a:gd name="connsiteX8" fmla="*/ 31566 w 60241"/>
                <a:gd name="connsiteY8" fmla="*/ 0 h 72134"/>
                <a:gd name="connsiteX9" fmla="*/ 50016 w 60241"/>
                <a:gd name="connsiteY9" fmla="*/ 5669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2 h 72134"/>
                <a:gd name="connsiteX17" fmla="*/ 31344 w 60241"/>
                <a:gd name="connsiteY17" fmla="*/ 62687 h 72134"/>
                <a:gd name="connsiteX18" fmla="*/ 42903 w 60241"/>
                <a:gd name="connsiteY18" fmla="*/ 58464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5"/>
                  </a:cubicBezTo>
                  <a:cubicBezTo>
                    <a:pt x="45348" y="69912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1"/>
                    <a:pt x="3668" y="16783"/>
                  </a:cubicBezTo>
                  <a:cubicBezTo>
                    <a:pt x="6113" y="11226"/>
                    <a:pt x="9892" y="7002"/>
                    <a:pt x="15005" y="4224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9"/>
                  </a:cubicBezTo>
                  <a:cubicBezTo>
                    <a:pt x="54796" y="9448"/>
                    <a:pt x="57908" y="14894"/>
                    <a:pt x="59241" y="21896"/>
                  </a:cubicBezTo>
                  <a:lnTo>
                    <a:pt x="47793" y="23674"/>
                  </a:lnTo>
                  <a:cubicBezTo>
                    <a:pt x="46682" y="19006"/>
                    <a:pt x="44792" y="15561"/>
                    <a:pt x="42014" y="13227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2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4"/>
                  </a:cubicBezTo>
                  <a:cubicBezTo>
                    <a:pt x="46015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BE4E2EE2-7832-2A91-49BD-7A8CF4E8F873}"/>
                </a:ext>
              </a:extLst>
            </p:cNvPr>
            <p:cNvSpPr/>
            <p:nvPr/>
          </p:nvSpPr>
          <p:spPr>
            <a:xfrm>
              <a:off x="5714803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662D5B2-3684-E692-B847-A1F9D2C06F0A}"/>
                </a:ext>
              </a:extLst>
            </p:cNvPr>
            <p:cNvSpPr/>
            <p:nvPr/>
          </p:nvSpPr>
          <p:spPr>
            <a:xfrm>
              <a:off x="5740256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7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9EBD23D7-B2BC-407B-253D-9EFD1C7F05C9}"/>
                </a:ext>
              </a:extLst>
            </p:cNvPr>
            <p:cNvSpPr/>
            <p:nvPr/>
          </p:nvSpPr>
          <p:spPr>
            <a:xfrm>
              <a:off x="5818281" y="4644231"/>
              <a:ext cx="56240" cy="70801"/>
            </a:xfrm>
            <a:custGeom>
              <a:avLst/>
              <a:gdLst>
                <a:gd name="connsiteX0" fmla="*/ 0 w 56240"/>
                <a:gd name="connsiteY0" fmla="*/ 70801 h 70801"/>
                <a:gd name="connsiteX1" fmla="*/ 0 w 56240"/>
                <a:gd name="connsiteY1" fmla="*/ 1667 h 70801"/>
                <a:gd name="connsiteX2" fmla="*/ 10559 w 56240"/>
                <a:gd name="connsiteY2" fmla="*/ 1667 h 70801"/>
                <a:gd name="connsiteX3" fmla="*/ 10559 w 56240"/>
                <a:gd name="connsiteY3" fmla="*/ 11448 h 70801"/>
                <a:gd name="connsiteX4" fmla="*/ 32566 w 56240"/>
                <a:gd name="connsiteY4" fmla="*/ 0 h 70801"/>
                <a:gd name="connsiteX5" fmla="*/ 44014 w 56240"/>
                <a:gd name="connsiteY5" fmla="*/ 2223 h 70801"/>
                <a:gd name="connsiteX6" fmla="*/ 51906 w 56240"/>
                <a:gd name="connsiteY6" fmla="*/ 8114 h 70801"/>
                <a:gd name="connsiteX7" fmla="*/ 55574 w 56240"/>
                <a:gd name="connsiteY7" fmla="*/ 16783 h 70801"/>
                <a:gd name="connsiteX8" fmla="*/ 56241 w 56240"/>
                <a:gd name="connsiteY8" fmla="*/ 28232 h 70801"/>
                <a:gd name="connsiteX9" fmla="*/ 56241 w 56240"/>
                <a:gd name="connsiteY9" fmla="*/ 70801 h 70801"/>
                <a:gd name="connsiteX10" fmla="*/ 44570 w 56240"/>
                <a:gd name="connsiteY10" fmla="*/ 70801 h 70801"/>
                <a:gd name="connsiteX11" fmla="*/ 44570 w 56240"/>
                <a:gd name="connsiteY11" fmla="*/ 28676 h 70801"/>
                <a:gd name="connsiteX12" fmla="*/ 43236 w 56240"/>
                <a:gd name="connsiteY12" fmla="*/ 18006 h 70801"/>
                <a:gd name="connsiteX13" fmla="*/ 38346 w 56240"/>
                <a:gd name="connsiteY13" fmla="*/ 12338 h 70801"/>
                <a:gd name="connsiteX14" fmla="*/ 30121 w 56240"/>
                <a:gd name="connsiteY14" fmla="*/ 10226 h 70801"/>
                <a:gd name="connsiteX15" fmla="*/ 17228 w 56240"/>
                <a:gd name="connsiteY15" fmla="*/ 15005 h 70801"/>
                <a:gd name="connsiteX16" fmla="*/ 11782 w 56240"/>
                <a:gd name="connsiteY16" fmla="*/ 33011 h 70801"/>
                <a:gd name="connsiteX17" fmla="*/ 11782 w 56240"/>
                <a:gd name="connsiteY17" fmla="*/ 70801 h 70801"/>
                <a:gd name="connsiteX18" fmla="*/ 111 w 56240"/>
                <a:gd name="connsiteY18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1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4B2F122C-E14A-6827-254C-B2F2D3E854DE}"/>
                </a:ext>
              </a:extLst>
            </p:cNvPr>
            <p:cNvSpPr/>
            <p:nvPr/>
          </p:nvSpPr>
          <p:spPr>
            <a:xfrm>
              <a:off x="5885748" y="4621668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5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5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5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8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B844F3CA-91F6-9D89-109C-890BCB8E1123}"/>
                </a:ext>
              </a:extLst>
            </p:cNvPr>
            <p:cNvSpPr/>
            <p:nvPr/>
          </p:nvSpPr>
          <p:spPr>
            <a:xfrm>
              <a:off x="5966218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29FE2F11-D7FB-3B4F-9C6E-19E9475BEADB}"/>
                </a:ext>
              </a:extLst>
            </p:cNvPr>
            <p:cNvSpPr/>
            <p:nvPr/>
          </p:nvSpPr>
          <p:spPr>
            <a:xfrm>
              <a:off x="5995561" y="4644342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3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9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4786E7AE-BB3D-808D-3AAA-915BE2BC0B63}"/>
                </a:ext>
              </a:extLst>
            </p:cNvPr>
            <p:cNvSpPr/>
            <p:nvPr/>
          </p:nvSpPr>
          <p:spPr>
            <a:xfrm>
              <a:off x="6039798" y="4644342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649CDDFF-70C1-61B9-CC2B-32CA99BB2CD5}"/>
                </a:ext>
              </a:extLst>
            </p:cNvPr>
            <p:cNvSpPr/>
            <p:nvPr/>
          </p:nvSpPr>
          <p:spPr>
            <a:xfrm>
              <a:off x="6084257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3731DD64-7AEE-7F73-782F-31DB50ED6909}"/>
                </a:ext>
              </a:extLst>
            </p:cNvPr>
            <p:cNvSpPr/>
            <p:nvPr/>
          </p:nvSpPr>
          <p:spPr>
            <a:xfrm>
              <a:off x="6109376" y="4644231"/>
              <a:ext cx="60908" cy="98810"/>
            </a:xfrm>
            <a:custGeom>
              <a:avLst/>
              <a:gdLst>
                <a:gd name="connsiteX0" fmla="*/ 2223 w 60908"/>
                <a:gd name="connsiteY0" fmla="*/ 76469 h 98810"/>
                <a:gd name="connsiteX1" fmla="*/ 13671 w 60908"/>
                <a:gd name="connsiteY1" fmla="*/ 78137 h 98810"/>
                <a:gd name="connsiteX2" fmla="*/ 17672 w 60908"/>
                <a:gd name="connsiteY2" fmla="*/ 85806 h 98810"/>
                <a:gd name="connsiteX3" fmla="*/ 29565 w 60908"/>
                <a:gd name="connsiteY3" fmla="*/ 89029 h 98810"/>
                <a:gd name="connsiteX4" fmla="*/ 42125 w 60908"/>
                <a:gd name="connsiteY4" fmla="*/ 85806 h 98810"/>
                <a:gd name="connsiteX5" fmla="*/ 48127 w 60908"/>
                <a:gd name="connsiteY5" fmla="*/ 76692 h 98810"/>
                <a:gd name="connsiteX6" fmla="*/ 49016 w 60908"/>
                <a:gd name="connsiteY6" fmla="*/ 61687 h 98810"/>
                <a:gd name="connsiteX7" fmla="*/ 29899 w 60908"/>
                <a:gd name="connsiteY7" fmla="*/ 70690 h 98810"/>
                <a:gd name="connsiteX8" fmla="*/ 7780 w 60908"/>
                <a:gd name="connsiteY8" fmla="*/ 60353 h 98810"/>
                <a:gd name="connsiteX9" fmla="*/ 0 w 60908"/>
                <a:gd name="connsiteY9" fmla="*/ 35679 h 98810"/>
                <a:gd name="connsiteX10" fmla="*/ 3556 w 60908"/>
                <a:gd name="connsiteY10" fmla="*/ 17450 h 98810"/>
                <a:gd name="connsiteX11" fmla="*/ 13893 w 60908"/>
                <a:gd name="connsiteY11" fmla="*/ 4557 h 98810"/>
                <a:gd name="connsiteX12" fmla="*/ 29899 w 60908"/>
                <a:gd name="connsiteY12" fmla="*/ 0 h 98810"/>
                <a:gd name="connsiteX13" fmla="*/ 50127 w 60908"/>
                <a:gd name="connsiteY13" fmla="*/ 9892 h 98810"/>
                <a:gd name="connsiteX14" fmla="*/ 50127 w 60908"/>
                <a:gd name="connsiteY14" fmla="*/ 1556 h 98810"/>
                <a:gd name="connsiteX15" fmla="*/ 60908 w 60908"/>
                <a:gd name="connsiteY15" fmla="*/ 1556 h 98810"/>
                <a:gd name="connsiteX16" fmla="*/ 60908 w 60908"/>
                <a:gd name="connsiteY16" fmla="*/ 61354 h 98810"/>
                <a:gd name="connsiteX17" fmla="*/ 57574 w 60908"/>
                <a:gd name="connsiteY17" fmla="*/ 84250 h 98810"/>
                <a:gd name="connsiteX18" fmla="*/ 47126 w 60908"/>
                <a:gd name="connsiteY18" fmla="*/ 94920 h 98810"/>
                <a:gd name="connsiteX19" fmla="*/ 29565 w 60908"/>
                <a:gd name="connsiteY19" fmla="*/ 98810 h 98810"/>
                <a:gd name="connsiteX20" fmla="*/ 9559 w 60908"/>
                <a:gd name="connsiteY20" fmla="*/ 93253 h 98810"/>
                <a:gd name="connsiteX21" fmla="*/ 2223 w 60908"/>
                <a:gd name="connsiteY21" fmla="*/ 76469 h 98810"/>
                <a:gd name="connsiteX22" fmla="*/ 11893 w 60908"/>
                <a:gd name="connsiteY22" fmla="*/ 34900 h 98810"/>
                <a:gd name="connsiteX23" fmla="*/ 17339 w 60908"/>
                <a:gd name="connsiteY23" fmla="*/ 54796 h 98810"/>
                <a:gd name="connsiteX24" fmla="*/ 30899 w 60908"/>
                <a:gd name="connsiteY24" fmla="*/ 61020 h 98810"/>
                <a:gd name="connsiteX25" fmla="*/ 44459 w 60908"/>
                <a:gd name="connsiteY25" fmla="*/ 54796 h 98810"/>
                <a:gd name="connsiteX26" fmla="*/ 49905 w 60908"/>
                <a:gd name="connsiteY26" fmla="*/ 35345 h 98810"/>
                <a:gd name="connsiteX27" fmla="*/ 44236 w 60908"/>
                <a:gd name="connsiteY27" fmla="*/ 16228 h 98810"/>
                <a:gd name="connsiteX28" fmla="*/ 30676 w 60908"/>
                <a:gd name="connsiteY28" fmla="*/ 9781 h 98810"/>
                <a:gd name="connsiteX29" fmla="*/ 17339 w 60908"/>
                <a:gd name="connsiteY29" fmla="*/ 16116 h 98810"/>
                <a:gd name="connsiteX30" fmla="*/ 11893 w 60908"/>
                <a:gd name="connsiteY30" fmla="*/ 35012 h 9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908" h="98810">
                  <a:moveTo>
                    <a:pt x="2223" y="76469"/>
                  </a:moveTo>
                  <a:lnTo>
                    <a:pt x="13671" y="78137"/>
                  </a:lnTo>
                  <a:cubicBezTo>
                    <a:pt x="14116" y="81693"/>
                    <a:pt x="15449" y="84250"/>
                    <a:pt x="17672" y="85806"/>
                  </a:cubicBezTo>
                  <a:cubicBezTo>
                    <a:pt x="20562" y="88029"/>
                    <a:pt x="24563" y="89029"/>
                    <a:pt x="29565" y="89029"/>
                  </a:cubicBezTo>
                  <a:cubicBezTo>
                    <a:pt x="35011" y="89029"/>
                    <a:pt x="39235" y="87918"/>
                    <a:pt x="42125" y="85806"/>
                  </a:cubicBezTo>
                  <a:cubicBezTo>
                    <a:pt x="45015" y="83694"/>
                    <a:pt x="47126" y="80582"/>
                    <a:pt x="48127" y="76692"/>
                  </a:cubicBezTo>
                  <a:cubicBezTo>
                    <a:pt x="48683" y="74358"/>
                    <a:pt x="49016" y="69245"/>
                    <a:pt x="49016" y="61687"/>
                  </a:cubicBezTo>
                  <a:cubicBezTo>
                    <a:pt x="43903" y="67689"/>
                    <a:pt x="37457" y="70690"/>
                    <a:pt x="29899" y="70690"/>
                  </a:cubicBezTo>
                  <a:cubicBezTo>
                    <a:pt x="20340" y="70690"/>
                    <a:pt x="13004" y="67244"/>
                    <a:pt x="7780" y="60353"/>
                  </a:cubicBezTo>
                  <a:cubicBezTo>
                    <a:pt x="2556" y="53462"/>
                    <a:pt x="0" y="45237"/>
                    <a:pt x="0" y="35679"/>
                  </a:cubicBezTo>
                  <a:cubicBezTo>
                    <a:pt x="0" y="29121"/>
                    <a:pt x="1222" y="23008"/>
                    <a:pt x="3556" y="17450"/>
                  </a:cubicBezTo>
                  <a:cubicBezTo>
                    <a:pt x="5891" y="11893"/>
                    <a:pt x="9448" y="7558"/>
                    <a:pt x="13893" y="4557"/>
                  </a:cubicBezTo>
                  <a:cubicBezTo>
                    <a:pt x="18339" y="1556"/>
                    <a:pt x="23785" y="0"/>
                    <a:pt x="29899" y="0"/>
                  </a:cubicBezTo>
                  <a:cubicBezTo>
                    <a:pt x="38012" y="0"/>
                    <a:pt x="44792" y="3335"/>
                    <a:pt x="50127" y="9892"/>
                  </a:cubicBezTo>
                  <a:lnTo>
                    <a:pt x="50127" y="1556"/>
                  </a:lnTo>
                  <a:lnTo>
                    <a:pt x="60908" y="1556"/>
                  </a:lnTo>
                  <a:lnTo>
                    <a:pt x="60908" y="61354"/>
                  </a:lnTo>
                  <a:cubicBezTo>
                    <a:pt x="60908" y="72135"/>
                    <a:pt x="59797" y="79804"/>
                    <a:pt x="57574" y="84250"/>
                  </a:cubicBezTo>
                  <a:cubicBezTo>
                    <a:pt x="55351" y="88696"/>
                    <a:pt x="51906" y="92252"/>
                    <a:pt x="47126" y="94920"/>
                  </a:cubicBezTo>
                  <a:cubicBezTo>
                    <a:pt x="42347" y="97588"/>
                    <a:pt x="36567" y="98810"/>
                    <a:pt x="29565" y="98810"/>
                  </a:cubicBezTo>
                  <a:cubicBezTo>
                    <a:pt x="21340" y="98810"/>
                    <a:pt x="14671" y="96920"/>
                    <a:pt x="9559" y="93253"/>
                  </a:cubicBezTo>
                  <a:cubicBezTo>
                    <a:pt x="4446" y="89585"/>
                    <a:pt x="2001" y="83916"/>
                    <a:pt x="2223" y="76469"/>
                  </a:cubicBezTo>
                  <a:close/>
                  <a:moveTo>
                    <a:pt x="11893" y="34900"/>
                  </a:moveTo>
                  <a:cubicBezTo>
                    <a:pt x="11893" y="44015"/>
                    <a:pt x="13671" y="50572"/>
                    <a:pt x="17339" y="54796"/>
                  </a:cubicBezTo>
                  <a:cubicBezTo>
                    <a:pt x="21007" y="59020"/>
                    <a:pt x="25452" y="61020"/>
                    <a:pt x="30899" y="61020"/>
                  </a:cubicBezTo>
                  <a:cubicBezTo>
                    <a:pt x="36345" y="61020"/>
                    <a:pt x="40791" y="58908"/>
                    <a:pt x="44459" y="54796"/>
                  </a:cubicBezTo>
                  <a:cubicBezTo>
                    <a:pt x="48127" y="50683"/>
                    <a:pt x="49905" y="44125"/>
                    <a:pt x="49905" y="35345"/>
                  </a:cubicBezTo>
                  <a:cubicBezTo>
                    <a:pt x="49905" y="26564"/>
                    <a:pt x="48015" y="20451"/>
                    <a:pt x="44236" y="16228"/>
                  </a:cubicBezTo>
                  <a:cubicBezTo>
                    <a:pt x="40457" y="12004"/>
                    <a:pt x="35900" y="9781"/>
                    <a:pt x="30676" y="9781"/>
                  </a:cubicBezTo>
                  <a:cubicBezTo>
                    <a:pt x="25452" y="9781"/>
                    <a:pt x="21007" y="11893"/>
                    <a:pt x="17339" y="16116"/>
                  </a:cubicBezTo>
                  <a:cubicBezTo>
                    <a:pt x="13671" y="20340"/>
                    <a:pt x="11893" y="26676"/>
                    <a:pt x="11893" y="35012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3AE66C20-80BE-7B7E-A7CB-55AD0B5BFD71}"/>
                </a:ext>
              </a:extLst>
            </p:cNvPr>
            <p:cNvSpPr/>
            <p:nvPr/>
          </p:nvSpPr>
          <p:spPr>
            <a:xfrm>
              <a:off x="6183734" y="4644120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7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8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8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1 w 63576"/>
                <a:gd name="connsiteY21" fmla="*/ 15338 h 72467"/>
                <a:gd name="connsiteX22" fmla="*/ 59797 w 63576"/>
                <a:gd name="connsiteY22" fmla="*/ 26120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3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5 w 63576"/>
                <a:gd name="connsiteY37" fmla="*/ 40347 h 72467"/>
                <a:gd name="connsiteX38" fmla="*/ 48015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9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1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8"/>
                  </a:cubicBezTo>
                  <a:cubicBezTo>
                    <a:pt x="9447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2" y="0"/>
                    <a:pt x="43792" y="667"/>
                    <a:pt x="47460" y="2112"/>
                  </a:cubicBezTo>
                  <a:cubicBezTo>
                    <a:pt x="51127" y="3557"/>
                    <a:pt x="53906" y="5224"/>
                    <a:pt x="55574" y="7336"/>
                  </a:cubicBezTo>
                  <a:cubicBezTo>
                    <a:pt x="57241" y="9448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5" y="45459"/>
                    <a:pt x="48015" y="40347"/>
                  </a:cubicBezTo>
                  <a:lnTo>
                    <a:pt x="48015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404B1A6-823A-14E4-0642-CF1E128B8955}"/>
                </a:ext>
              </a:extLst>
            </p:cNvPr>
            <p:cNvSpPr/>
            <p:nvPr/>
          </p:nvSpPr>
          <p:spPr>
            <a:xfrm>
              <a:off x="6255312" y="4621668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5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5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5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8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84DB945A-F0AF-2DF3-3B72-9329BA2A2E58}"/>
                </a:ext>
              </a:extLst>
            </p:cNvPr>
            <p:cNvSpPr/>
            <p:nvPr/>
          </p:nvSpPr>
          <p:spPr>
            <a:xfrm>
              <a:off x="6298771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7C1210A8-D031-8CE1-18BC-491E639163E1}"/>
                </a:ext>
              </a:extLst>
            </p:cNvPr>
            <p:cNvSpPr/>
            <p:nvPr/>
          </p:nvSpPr>
          <p:spPr>
            <a:xfrm>
              <a:off x="6323890" y="4644342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30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4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80C1FD8F-6121-AB8C-BF8D-04465C2C85AF}"/>
                </a:ext>
              </a:extLst>
            </p:cNvPr>
            <p:cNvSpPr/>
            <p:nvPr/>
          </p:nvSpPr>
          <p:spPr>
            <a:xfrm>
              <a:off x="6402249" y="4644231"/>
              <a:ext cx="56240" cy="70801"/>
            </a:xfrm>
            <a:custGeom>
              <a:avLst/>
              <a:gdLst>
                <a:gd name="connsiteX0" fmla="*/ 0 w 56240"/>
                <a:gd name="connsiteY0" fmla="*/ 70801 h 70801"/>
                <a:gd name="connsiteX1" fmla="*/ 0 w 56240"/>
                <a:gd name="connsiteY1" fmla="*/ 1667 h 70801"/>
                <a:gd name="connsiteX2" fmla="*/ 10559 w 56240"/>
                <a:gd name="connsiteY2" fmla="*/ 1667 h 70801"/>
                <a:gd name="connsiteX3" fmla="*/ 10559 w 56240"/>
                <a:gd name="connsiteY3" fmla="*/ 11448 h 70801"/>
                <a:gd name="connsiteX4" fmla="*/ 32566 w 56240"/>
                <a:gd name="connsiteY4" fmla="*/ 0 h 70801"/>
                <a:gd name="connsiteX5" fmla="*/ 44014 w 56240"/>
                <a:gd name="connsiteY5" fmla="*/ 2223 h 70801"/>
                <a:gd name="connsiteX6" fmla="*/ 51906 w 56240"/>
                <a:gd name="connsiteY6" fmla="*/ 8114 h 70801"/>
                <a:gd name="connsiteX7" fmla="*/ 55574 w 56240"/>
                <a:gd name="connsiteY7" fmla="*/ 16783 h 70801"/>
                <a:gd name="connsiteX8" fmla="*/ 56241 w 56240"/>
                <a:gd name="connsiteY8" fmla="*/ 28232 h 70801"/>
                <a:gd name="connsiteX9" fmla="*/ 56241 w 56240"/>
                <a:gd name="connsiteY9" fmla="*/ 70801 h 70801"/>
                <a:gd name="connsiteX10" fmla="*/ 44570 w 56240"/>
                <a:gd name="connsiteY10" fmla="*/ 70801 h 70801"/>
                <a:gd name="connsiteX11" fmla="*/ 44570 w 56240"/>
                <a:gd name="connsiteY11" fmla="*/ 28676 h 70801"/>
                <a:gd name="connsiteX12" fmla="*/ 43236 w 56240"/>
                <a:gd name="connsiteY12" fmla="*/ 18006 h 70801"/>
                <a:gd name="connsiteX13" fmla="*/ 38346 w 56240"/>
                <a:gd name="connsiteY13" fmla="*/ 12338 h 70801"/>
                <a:gd name="connsiteX14" fmla="*/ 30121 w 56240"/>
                <a:gd name="connsiteY14" fmla="*/ 10226 h 70801"/>
                <a:gd name="connsiteX15" fmla="*/ 17228 w 56240"/>
                <a:gd name="connsiteY15" fmla="*/ 15005 h 70801"/>
                <a:gd name="connsiteX16" fmla="*/ 11782 w 56240"/>
                <a:gd name="connsiteY16" fmla="*/ 33011 h 70801"/>
                <a:gd name="connsiteX17" fmla="*/ 11782 w 56240"/>
                <a:gd name="connsiteY17" fmla="*/ 70801 h 70801"/>
                <a:gd name="connsiteX18" fmla="*/ 111 w 56240"/>
                <a:gd name="connsiteY18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1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1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6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B8147A3B-910F-72BE-5674-20F7AA3C88F6}"/>
                </a:ext>
              </a:extLst>
            </p:cNvPr>
            <p:cNvSpPr/>
            <p:nvPr/>
          </p:nvSpPr>
          <p:spPr>
            <a:xfrm>
              <a:off x="6513174" y="4644231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9 w 60130"/>
                <a:gd name="connsiteY4" fmla="*/ 2668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1 w 60130"/>
                <a:gd name="connsiteY8" fmla="*/ 35679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70 w 60130"/>
                <a:gd name="connsiteY19" fmla="*/ 56130 h 97365"/>
                <a:gd name="connsiteX20" fmla="*/ 48127 w 60130"/>
                <a:gd name="connsiteY20" fmla="*/ 35679 h 97365"/>
                <a:gd name="connsiteX21" fmla="*/ 42681 w 60130"/>
                <a:gd name="connsiteY21" fmla="*/ 15894 h 97365"/>
                <a:gd name="connsiteX22" fmla="*/ 29676 w 60130"/>
                <a:gd name="connsiteY22" fmla="*/ 9337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9" y="2668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9" y="0"/>
                    <a:pt x="41903" y="1556"/>
                    <a:pt x="46459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8"/>
                    <a:pt x="60131" y="29010"/>
                    <a:pt x="60131" y="35679"/>
                  </a:cubicBezTo>
                  <a:cubicBezTo>
                    <a:pt x="60131" y="42792"/>
                    <a:pt x="58908" y="49127"/>
                    <a:pt x="56352" y="54796"/>
                  </a:cubicBezTo>
                  <a:cubicBezTo>
                    <a:pt x="53795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20" y="72357"/>
                    <a:pt x="22563" y="71579"/>
                    <a:pt x="19451" y="69912"/>
                  </a:cubicBezTo>
                  <a:cubicBezTo>
                    <a:pt x="16339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60"/>
                    <a:pt x="12448" y="52017"/>
                    <a:pt x="16116" y="56352"/>
                  </a:cubicBezTo>
                  <a:cubicBezTo>
                    <a:pt x="19784" y="60687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70" y="56130"/>
                  </a:cubicBezTo>
                  <a:cubicBezTo>
                    <a:pt x="46237" y="51795"/>
                    <a:pt x="48127" y="44904"/>
                    <a:pt x="48127" y="35679"/>
                  </a:cubicBezTo>
                  <a:cubicBezTo>
                    <a:pt x="48127" y="26453"/>
                    <a:pt x="46349" y="20229"/>
                    <a:pt x="42681" y="15894"/>
                  </a:cubicBezTo>
                  <a:cubicBezTo>
                    <a:pt x="39013" y="11559"/>
                    <a:pt x="34678" y="9337"/>
                    <a:pt x="29676" y="9337"/>
                  </a:cubicBezTo>
                  <a:cubicBezTo>
                    <a:pt x="24675" y="9337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71071BCA-2521-D0BA-CD1D-812636A08BFF}"/>
                </a:ext>
              </a:extLst>
            </p:cNvPr>
            <p:cNvSpPr/>
            <p:nvPr/>
          </p:nvSpPr>
          <p:spPr>
            <a:xfrm>
              <a:off x="6587198" y="4644342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8 w 37567"/>
                <a:gd name="connsiteY2" fmla="*/ 1556 h 70800"/>
                <a:gd name="connsiteX3" fmla="*/ 10558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7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6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8" y="1556"/>
                  </a:lnTo>
                  <a:lnTo>
                    <a:pt x="10558" y="12004"/>
                  </a:lnTo>
                  <a:cubicBezTo>
                    <a:pt x="13226" y="7114"/>
                    <a:pt x="15783" y="3890"/>
                    <a:pt x="18006" y="2334"/>
                  </a:cubicBezTo>
                  <a:cubicBezTo>
                    <a:pt x="20228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7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1" y="12115"/>
                    <a:pt x="20118" y="12893"/>
                    <a:pt x="18116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D5D11736-EB6F-8AFD-E050-19AC84460056}"/>
                </a:ext>
              </a:extLst>
            </p:cNvPr>
            <p:cNvSpPr/>
            <p:nvPr/>
          </p:nvSpPr>
          <p:spPr>
            <a:xfrm>
              <a:off x="6627544" y="4644120"/>
              <a:ext cx="63576" cy="72467"/>
            </a:xfrm>
            <a:custGeom>
              <a:avLst/>
              <a:gdLst>
                <a:gd name="connsiteX0" fmla="*/ 49128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4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3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8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20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7 w 63576"/>
                <a:gd name="connsiteY25" fmla="*/ 70801 h 72467"/>
                <a:gd name="connsiteX26" fmla="*/ 51351 w 63576"/>
                <a:gd name="connsiteY26" fmla="*/ 70801 h 72467"/>
                <a:gd name="connsiteX27" fmla="*/ 49016 w 63576"/>
                <a:gd name="connsiteY27" fmla="*/ 62243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9 w 63576"/>
                <a:gd name="connsiteY32" fmla="*/ 52239 h 72467"/>
                <a:gd name="connsiteX33" fmla="*/ 16005 w 63576"/>
                <a:gd name="connsiteY33" fmla="*/ 60019 h 72467"/>
                <a:gd name="connsiteX34" fmla="*/ 26343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8" y="62353"/>
                  </a:moveTo>
                  <a:cubicBezTo>
                    <a:pt x="44793" y="66022"/>
                    <a:pt x="40569" y="68689"/>
                    <a:pt x="36568" y="70134"/>
                  </a:cubicBezTo>
                  <a:cubicBezTo>
                    <a:pt x="32567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4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1" y="40680"/>
                    <a:pt x="5891" y="38457"/>
                    <a:pt x="8336" y="36678"/>
                  </a:cubicBezTo>
                  <a:cubicBezTo>
                    <a:pt x="10782" y="34900"/>
                    <a:pt x="13672" y="33678"/>
                    <a:pt x="16783" y="32788"/>
                  </a:cubicBezTo>
                  <a:cubicBezTo>
                    <a:pt x="19118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6" y="15783"/>
                    <a:pt x="44793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2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80" y="12448"/>
                    <a:pt x="7114" y="9448"/>
                  </a:cubicBezTo>
                  <a:cubicBezTo>
                    <a:pt x="9448" y="6446"/>
                    <a:pt x="13005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7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5"/>
                    <a:pt x="62020" y="68133"/>
                    <a:pt x="63577" y="70801"/>
                  </a:cubicBezTo>
                  <a:lnTo>
                    <a:pt x="51351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1" y="41236"/>
                    <a:pt x="20785" y="42014"/>
                    <a:pt x="18784" y="42903"/>
                  </a:cubicBezTo>
                  <a:cubicBezTo>
                    <a:pt x="16783" y="43792"/>
                    <a:pt x="15228" y="45015"/>
                    <a:pt x="14116" y="46682"/>
                  </a:cubicBezTo>
                  <a:cubicBezTo>
                    <a:pt x="13005" y="48349"/>
                    <a:pt x="12449" y="50238"/>
                    <a:pt x="12449" y="52239"/>
                  </a:cubicBezTo>
                  <a:cubicBezTo>
                    <a:pt x="12449" y="55351"/>
                    <a:pt x="13672" y="58019"/>
                    <a:pt x="16005" y="60019"/>
                  </a:cubicBezTo>
                  <a:cubicBezTo>
                    <a:pt x="18340" y="62020"/>
                    <a:pt x="21785" y="63132"/>
                    <a:pt x="26343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486CD127-49CD-26B3-6761-351BDA54A527}"/>
                </a:ext>
              </a:extLst>
            </p:cNvPr>
            <p:cNvSpPr/>
            <p:nvPr/>
          </p:nvSpPr>
          <p:spPr>
            <a:xfrm>
              <a:off x="6702013" y="4644453"/>
              <a:ext cx="60242" cy="72134"/>
            </a:xfrm>
            <a:custGeom>
              <a:avLst/>
              <a:gdLst>
                <a:gd name="connsiteX0" fmla="*/ 48683 w 60242"/>
                <a:gd name="connsiteY0" fmla="*/ 45237 h 72134"/>
                <a:gd name="connsiteX1" fmla="*/ 60242 w 60242"/>
                <a:gd name="connsiteY1" fmla="*/ 46682 h 72134"/>
                <a:gd name="connsiteX2" fmla="*/ 50572 w 60242"/>
                <a:gd name="connsiteY2" fmla="*/ 65355 h 72134"/>
                <a:gd name="connsiteX3" fmla="*/ 31455 w 60242"/>
                <a:gd name="connsiteY3" fmla="*/ 72134 h 72134"/>
                <a:gd name="connsiteX4" fmla="*/ 8670 w 60242"/>
                <a:gd name="connsiteY4" fmla="*/ 62909 h 72134"/>
                <a:gd name="connsiteX5" fmla="*/ 0 w 60242"/>
                <a:gd name="connsiteY5" fmla="*/ 36345 h 72134"/>
                <a:gd name="connsiteX6" fmla="*/ 3668 w 60242"/>
                <a:gd name="connsiteY6" fmla="*/ 16783 h 72134"/>
                <a:gd name="connsiteX7" fmla="*/ 15005 w 60242"/>
                <a:gd name="connsiteY7" fmla="*/ 4224 h 72134"/>
                <a:gd name="connsiteX8" fmla="*/ 31566 w 60242"/>
                <a:gd name="connsiteY8" fmla="*/ 0 h 72134"/>
                <a:gd name="connsiteX9" fmla="*/ 50016 w 60242"/>
                <a:gd name="connsiteY9" fmla="*/ 5669 h 72134"/>
                <a:gd name="connsiteX10" fmla="*/ 59242 w 60242"/>
                <a:gd name="connsiteY10" fmla="*/ 21896 h 72134"/>
                <a:gd name="connsiteX11" fmla="*/ 47793 w 60242"/>
                <a:gd name="connsiteY11" fmla="*/ 23674 h 72134"/>
                <a:gd name="connsiteX12" fmla="*/ 42014 w 60242"/>
                <a:gd name="connsiteY12" fmla="*/ 13227 h 72134"/>
                <a:gd name="connsiteX13" fmla="*/ 32010 w 60242"/>
                <a:gd name="connsiteY13" fmla="*/ 9670 h 72134"/>
                <a:gd name="connsiteX14" fmla="*/ 17673 w 60242"/>
                <a:gd name="connsiteY14" fmla="*/ 16005 h 72134"/>
                <a:gd name="connsiteX15" fmla="*/ 12115 w 60242"/>
                <a:gd name="connsiteY15" fmla="*/ 36123 h 72134"/>
                <a:gd name="connsiteX16" fmla="*/ 17450 w 60242"/>
                <a:gd name="connsiteY16" fmla="*/ 56352 h 72134"/>
                <a:gd name="connsiteX17" fmla="*/ 31344 w 60242"/>
                <a:gd name="connsiteY17" fmla="*/ 62687 h 72134"/>
                <a:gd name="connsiteX18" fmla="*/ 42903 w 60242"/>
                <a:gd name="connsiteY18" fmla="*/ 58464 h 72134"/>
                <a:gd name="connsiteX19" fmla="*/ 48794 w 60242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2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5"/>
                  </a:cubicBezTo>
                  <a:cubicBezTo>
                    <a:pt x="45348" y="69912"/>
                    <a:pt x="39013" y="72134"/>
                    <a:pt x="31455" y="72134"/>
                  </a:cubicBezTo>
                  <a:cubicBezTo>
                    <a:pt x="22008" y="72134"/>
                    <a:pt x="14338" y="69022"/>
                    <a:pt x="8670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1"/>
                    <a:pt x="3668" y="16783"/>
                  </a:cubicBezTo>
                  <a:cubicBezTo>
                    <a:pt x="6113" y="11226"/>
                    <a:pt x="9892" y="7002"/>
                    <a:pt x="15005" y="4224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9"/>
                  </a:cubicBezTo>
                  <a:cubicBezTo>
                    <a:pt x="54796" y="9448"/>
                    <a:pt x="57908" y="14894"/>
                    <a:pt x="59242" y="21896"/>
                  </a:cubicBezTo>
                  <a:lnTo>
                    <a:pt x="47793" y="23674"/>
                  </a:lnTo>
                  <a:cubicBezTo>
                    <a:pt x="46682" y="19006"/>
                    <a:pt x="44793" y="15561"/>
                    <a:pt x="42014" y="13227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1" y="11782"/>
                    <a:pt x="17673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2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4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0D690F4B-425F-E770-9621-EF4050DF5C85}"/>
                </a:ext>
              </a:extLst>
            </p:cNvPr>
            <p:cNvSpPr/>
            <p:nvPr/>
          </p:nvSpPr>
          <p:spPr>
            <a:xfrm>
              <a:off x="6765590" y="4621668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0" y="90919"/>
                    <a:pt x="11003" y="89140"/>
                    <a:pt x="10003" y="86917"/>
                  </a:cubicBezTo>
                  <a:cubicBezTo>
                    <a:pt x="9003" y="84695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5F5B2B76-40F2-86AF-8D09-7408C7856CB2}"/>
                </a:ext>
              </a:extLst>
            </p:cNvPr>
            <p:cNvSpPr/>
            <p:nvPr/>
          </p:nvSpPr>
          <p:spPr>
            <a:xfrm>
              <a:off x="6809159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97399CD1-1150-5AB2-8D84-B11AECCAA5D6}"/>
                </a:ext>
              </a:extLst>
            </p:cNvPr>
            <p:cNvSpPr/>
            <p:nvPr/>
          </p:nvSpPr>
          <p:spPr>
            <a:xfrm>
              <a:off x="6835057" y="4644453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5 h 72134"/>
                <a:gd name="connsiteX3" fmla="*/ 31454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7 w 60241"/>
                <a:gd name="connsiteY6" fmla="*/ 16783 h 72134"/>
                <a:gd name="connsiteX7" fmla="*/ 15005 w 60241"/>
                <a:gd name="connsiteY7" fmla="*/ 4224 h 72134"/>
                <a:gd name="connsiteX8" fmla="*/ 31565 w 60241"/>
                <a:gd name="connsiteY8" fmla="*/ 0 h 72134"/>
                <a:gd name="connsiteX9" fmla="*/ 50016 w 60241"/>
                <a:gd name="connsiteY9" fmla="*/ 5669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3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2 h 72134"/>
                <a:gd name="connsiteX17" fmla="*/ 31344 w 60241"/>
                <a:gd name="connsiteY17" fmla="*/ 62687 h 72134"/>
                <a:gd name="connsiteX18" fmla="*/ 42903 w 60241"/>
                <a:gd name="connsiteY18" fmla="*/ 58464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5" y="60798"/>
                    <a:pt x="50572" y="65355"/>
                  </a:cubicBezTo>
                  <a:cubicBezTo>
                    <a:pt x="45348" y="69912"/>
                    <a:pt x="39013" y="72134"/>
                    <a:pt x="31454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1"/>
                    <a:pt x="3667" y="16783"/>
                  </a:cubicBezTo>
                  <a:cubicBezTo>
                    <a:pt x="6113" y="11226"/>
                    <a:pt x="9892" y="7002"/>
                    <a:pt x="15005" y="4224"/>
                  </a:cubicBezTo>
                  <a:cubicBezTo>
                    <a:pt x="20118" y="1445"/>
                    <a:pt x="25564" y="0"/>
                    <a:pt x="31565" y="0"/>
                  </a:cubicBezTo>
                  <a:cubicBezTo>
                    <a:pt x="39123" y="0"/>
                    <a:pt x="45237" y="1889"/>
                    <a:pt x="50016" y="5669"/>
                  </a:cubicBezTo>
                  <a:cubicBezTo>
                    <a:pt x="54796" y="9448"/>
                    <a:pt x="57907" y="14894"/>
                    <a:pt x="59241" y="21896"/>
                  </a:cubicBezTo>
                  <a:lnTo>
                    <a:pt x="47793" y="23674"/>
                  </a:lnTo>
                  <a:cubicBezTo>
                    <a:pt x="46682" y="19006"/>
                    <a:pt x="44792" y="15561"/>
                    <a:pt x="42013" y="13227"/>
                  </a:cubicBezTo>
                  <a:cubicBezTo>
                    <a:pt x="39235" y="10892"/>
                    <a:pt x="35900" y="9670"/>
                    <a:pt x="32010" y="9670"/>
                  </a:cubicBezTo>
                  <a:cubicBezTo>
                    <a:pt x="26119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2"/>
                  </a:cubicBezTo>
                  <a:cubicBezTo>
                    <a:pt x="21006" y="60575"/>
                    <a:pt x="25675" y="62687"/>
                    <a:pt x="31344" y="62687"/>
                  </a:cubicBezTo>
                  <a:cubicBezTo>
                    <a:pt x="35900" y="62687"/>
                    <a:pt x="39790" y="61242"/>
                    <a:pt x="42903" y="58464"/>
                  </a:cubicBezTo>
                  <a:cubicBezTo>
                    <a:pt x="46014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8B85D19B-9A17-58C4-383D-C417515E6BAE}"/>
                </a:ext>
              </a:extLst>
            </p:cNvPr>
            <p:cNvSpPr/>
            <p:nvPr/>
          </p:nvSpPr>
          <p:spPr>
            <a:xfrm>
              <a:off x="6901078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7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4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3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7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0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5"/>
                    <a:pt x="44125" y="59242"/>
                  </a:cubicBezTo>
                  <a:cubicBezTo>
                    <a:pt x="47126" y="57019"/>
                    <a:pt x="49571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4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1B13D003-AB7E-4F9E-2BF7-6EAF88C0853C}"/>
                </a:ext>
              </a:extLst>
            </p:cNvPr>
            <p:cNvSpPr/>
            <p:nvPr/>
          </p:nvSpPr>
          <p:spPr>
            <a:xfrm>
              <a:off x="6974213" y="4644231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20 h 72023"/>
                <a:gd name="connsiteX3" fmla="*/ 29677 w 57463"/>
                <a:gd name="connsiteY3" fmla="*/ 62687 h 72023"/>
                <a:gd name="connsiteX4" fmla="*/ 41680 w 57463"/>
                <a:gd name="connsiteY4" fmla="*/ 59353 h 72023"/>
                <a:gd name="connsiteX5" fmla="*/ 45571 w 57463"/>
                <a:gd name="connsiteY5" fmla="*/ 51684 h 72023"/>
                <a:gd name="connsiteX6" fmla="*/ 42125 w 57463"/>
                <a:gd name="connsiteY6" fmla="*/ 45460 h 72023"/>
                <a:gd name="connsiteX7" fmla="*/ 30121 w 57463"/>
                <a:gd name="connsiteY7" fmla="*/ 41458 h 72023"/>
                <a:gd name="connsiteX8" fmla="*/ 12227 w 57463"/>
                <a:gd name="connsiteY8" fmla="*/ 35789 h 72023"/>
                <a:gd name="connsiteX9" fmla="*/ 4669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70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7 w 57463"/>
                <a:gd name="connsiteY25" fmla="*/ 28676 h 72023"/>
                <a:gd name="connsiteX26" fmla="*/ 47016 w 57463"/>
                <a:gd name="connsiteY26" fmla="*/ 34122 h 72023"/>
                <a:gd name="connsiteX27" fmla="*/ 54685 w 57463"/>
                <a:gd name="connsiteY27" fmla="*/ 40236 h 72023"/>
                <a:gd name="connsiteX28" fmla="*/ 57464 w 57463"/>
                <a:gd name="connsiteY28" fmla="*/ 50239 h 72023"/>
                <a:gd name="connsiteX29" fmla="*/ 54018 w 57463"/>
                <a:gd name="connsiteY29" fmla="*/ 61242 h 72023"/>
                <a:gd name="connsiteX30" fmla="*/ 44126 w 57463"/>
                <a:gd name="connsiteY30" fmla="*/ 69245 h 72023"/>
                <a:gd name="connsiteX31" fmla="*/ 29566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20"/>
                  </a:cubicBezTo>
                  <a:cubicBezTo>
                    <a:pt x="20229" y="61465"/>
                    <a:pt x="24341" y="62687"/>
                    <a:pt x="29677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1" y="54573"/>
                    <a:pt x="45571" y="51684"/>
                  </a:cubicBezTo>
                  <a:cubicBezTo>
                    <a:pt x="45571" y="49016"/>
                    <a:pt x="44459" y="46904"/>
                    <a:pt x="42125" y="45460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9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9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3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70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70" y="14561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5" y="23786"/>
                    <a:pt x="17339" y="24897"/>
                    <a:pt x="19340" y="25675"/>
                  </a:cubicBezTo>
                  <a:cubicBezTo>
                    <a:pt x="20563" y="26120"/>
                    <a:pt x="24008" y="27120"/>
                    <a:pt x="29677" y="28676"/>
                  </a:cubicBezTo>
                  <a:cubicBezTo>
                    <a:pt x="38013" y="30899"/>
                    <a:pt x="43792" y="32677"/>
                    <a:pt x="47016" y="34122"/>
                  </a:cubicBezTo>
                  <a:cubicBezTo>
                    <a:pt x="50239" y="35567"/>
                    <a:pt x="52906" y="37568"/>
                    <a:pt x="54685" y="40236"/>
                  </a:cubicBezTo>
                  <a:cubicBezTo>
                    <a:pt x="56463" y="42903"/>
                    <a:pt x="57464" y="46237"/>
                    <a:pt x="57464" y="50239"/>
                  </a:cubicBezTo>
                  <a:cubicBezTo>
                    <a:pt x="57464" y="54240"/>
                    <a:pt x="56352" y="57797"/>
                    <a:pt x="54018" y="61242"/>
                  </a:cubicBezTo>
                  <a:cubicBezTo>
                    <a:pt x="51684" y="64688"/>
                    <a:pt x="48461" y="67356"/>
                    <a:pt x="44126" y="69245"/>
                  </a:cubicBezTo>
                  <a:cubicBezTo>
                    <a:pt x="39791" y="71135"/>
                    <a:pt x="35012" y="72024"/>
                    <a:pt x="29566" y="72024"/>
                  </a:cubicBezTo>
                  <a:cubicBezTo>
                    <a:pt x="20563" y="72024"/>
                    <a:pt x="13783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8B4948B8-E64C-202C-B27D-63FFB5E30A5E}"/>
                </a:ext>
              </a:extLst>
            </p:cNvPr>
            <p:cNvSpPr/>
            <p:nvPr/>
          </p:nvSpPr>
          <p:spPr>
            <a:xfrm>
              <a:off x="7080914" y="4651789"/>
              <a:ext cx="33121" cy="33010"/>
            </a:xfrm>
            <a:custGeom>
              <a:avLst/>
              <a:gdLst>
                <a:gd name="connsiteX0" fmla="*/ 0 w 33121"/>
                <a:gd name="connsiteY0" fmla="*/ 16450 h 33010"/>
                <a:gd name="connsiteX1" fmla="*/ 4891 w 33121"/>
                <a:gd name="connsiteY1" fmla="*/ 4779 h 33010"/>
                <a:gd name="connsiteX2" fmla="*/ 16561 w 33121"/>
                <a:gd name="connsiteY2" fmla="*/ 0 h 33010"/>
                <a:gd name="connsiteX3" fmla="*/ 28231 w 33121"/>
                <a:gd name="connsiteY3" fmla="*/ 4779 h 33010"/>
                <a:gd name="connsiteX4" fmla="*/ 33122 w 33121"/>
                <a:gd name="connsiteY4" fmla="*/ 16450 h 33010"/>
                <a:gd name="connsiteX5" fmla="*/ 28231 w 33121"/>
                <a:gd name="connsiteY5" fmla="*/ 28120 h 33010"/>
                <a:gd name="connsiteX6" fmla="*/ 16561 w 33121"/>
                <a:gd name="connsiteY6" fmla="*/ 33011 h 33010"/>
                <a:gd name="connsiteX7" fmla="*/ 4891 w 33121"/>
                <a:gd name="connsiteY7" fmla="*/ 28120 h 33010"/>
                <a:gd name="connsiteX8" fmla="*/ 0 w 33121"/>
                <a:gd name="connsiteY8" fmla="*/ 16450 h 3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21" h="33010">
                  <a:moveTo>
                    <a:pt x="0" y="16450"/>
                  </a:moveTo>
                  <a:cubicBezTo>
                    <a:pt x="0" y="11893"/>
                    <a:pt x="1667" y="8003"/>
                    <a:pt x="4891" y="4779"/>
                  </a:cubicBezTo>
                  <a:cubicBezTo>
                    <a:pt x="8114" y="1556"/>
                    <a:pt x="12004" y="0"/>
                    <a:pt x="16561" y="0"/>
                  </a:cubicBezTo>
                  <a:cubicBezTo>
                    <a:pt x="21118" y="0"/>
                    <a:pt x="25008" y="1556"/>
                    <a:pt x="28231" y="4779"/>
                  </a:cubicBezTo>
                  <a:cubicBezTo>
                    <a:pt x="31455" y="8003"/>
                    <a:pt x="33122" y="11893"/>
                    <a:pt x="33122" y="16450"/>
                  </a:cubicBezTo>
                  <a:cubicBezTo>
                    <a:pt x="33122" y="21007"/>
                    <a:pt x="31455" y="24897"/>
                    <a:pt x="28231" y="28120"/>
                  </a:cubicBezTo>
                  <a:cubicBezTo>
                    <a:pt x="25008" y="31343"/>
                    <a:pt x="21118" y="33011"/>
                    <a:pt x="16561" y="33011"/>
                  </a:cubicBezTo>
                  <a:cubicBezTo>
                    <a:pt x="12004" y="33011"/>
                    <a:pt x="8225" y="31343"/>
                    <a:pt x="4891" y="28120"/>
                  </a:cubicBezTo>
                  <a:cubicBezTo>
                    <a:pt x="1556" y="24897"/>
                    <a:pt x="0" y="21007"/>
                    <a:pt x="0" y="16450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1B1F2B37-3ED4-745A-75C0-6A61492B5476}"/>
                </a:ext>
              </a:extLst>
            </p:cNvPr>
            <p:cNvSpPr/>
            <p:nvPr/>
          </p:nvSpPr>
          <p:spPr>
            <a:xfrm>
              <a:off x="7160496" y="4619557"/>
              <a:ext cx="75691" cy="95475"/>
            </a:xfrm>
            <a:custGeom>
              <a:avLst/>
              <a:gdLst>
                <a:gd name="connsiteX0" fmla="*/ 31455 w 75691"/>
                <a:gd name="connsiteY0" fmla="*/ 95475 h 95475"/>
                <a:gd name="connsiteX1" fmla="*/ 31455 w 75691"/>
                <a:gd name="connsiteY1" fmla="*/ 11226 h 95475"/>
                <a:gd name="connsiteX2" fmla="*/ 0 w 75691"/>
                <a:gd name="connsiteY2" fmla="*/ 11226 h 95475"/>
                <a:gd name="connsiteX3" fmla="*/ 0 w 75691"/>
                <a:gd name="connsiteY3" fmla="*/ 0 h 95475"/>
                <a:gd name="connsiteX4" fmla="*/ 75691 w 75691"/>
                <a:gd name="connsiteY4" fmla="*/ 0 h 95475"/>
                <a:gd name="connsiteX5" fmla="*/ 75691 w 75691"/>
                <a:gd name="connsiteY5" fmla="*/ 11226 h 95475"/>
                <a:gd name="connsiteX6" fmla="*/ 44126 w 75691"/>
                <a:gd name="connsiteY6" fmla="*/ 11226 h 95475"/>
                <a:gd name="connsiteX7" fmla="*/ 44126 w 75691"/>
                <a:gd name="connsiteY7" fmla="*/ 95475 h 95475"/>
                <a:gd name="connsiteX8" fmla="*/ 31455 w 75691"/>
                <a:gd name="connsiteY8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91" h="95475">
                  <a:moveTo>
                    <a:pt x="31455" y="95475"/>
                  </a:moveTo>
                  <a:lnTo>
                    <a:pt x="31455" y="11226"/>
                  </a:lnTo>
                  <a:lnTo>
                    <a:pt x="0" y="11226"/>
                  </a:lnTo>
                  <a:lnTo>
                    <a:pt x="0" y="0"/>
                  </a:lnTo>
                  <a:lnTo>
                    <a:pt x="75691" y="0"/>
                  </a:lnTo>
                  <a:lnTo>
                    <a:pt x="75691" y="11226"/>
                  </a:lnTo>
                  <a:lnTo>
                    <a:pt x="44126" y="11226"/>
                  </a:lnTo>
                  <a:lnTo>
                    <a:pt x="44126" y="95475"/>
                  </a:lnTo>
                  <a:lnTo>
                    <a:pt x="31455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C6CF6ACF-4397-06C7-5E98-39DCCFA15934}"/>
                </a:ext>
              </a:extLst>
            </p:cNvPr>
            <p:cNvSpPr/>
            <p:nvPr/>
          </p:nvSpPr>
          <p:spPr>
            <a:xfrm>
              <a:off x="7247524" y="4619557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3 h 95475"/>
                <a:gd name="connsiteX4" fmla="*/ 32344 w 56240"/>
                <a:gd name="connsiteY4" fmla="*/ 24674 h 95475"/>
                <a:gd name="connsiteX5" fmla="*/ 45681 w 56240"/>
                <a:gd name="connsiteY5" fmla="*/ 27676 h 95475"/>
                <a:gd name="connsiteX6" fmla="*/ 53796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5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3"/>
                  </a:lnTo>
                  <a:cubicBezTo>
                    <a:pt x="17116" y="27898"/>
                    <a:pt x="24008" y="24674"/>
                    <a:pt x="32344" y="24674"/>
                  </a:cubicBezTo>
                  <a:cubicBezTo>
                    <a:pt x="37457" y="24674"/>
                    <a:pt x="41903" y="25675"/>
                    <a:pt x="45681" y="27676"/>
                  </a:cubicBezTo>
                  <a:cubicBezTo>
                    <a:pt x="49461" y="29676"/>
                    <a:pt x="52128" y="32455"/>
                    <a:pt x="53796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8" y="41346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5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3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15B4B529-5AC4-BB78-444D-F2BF9229B337}"/>
                </a:ext>
              </a:extLst>
            </p:cNvPr>
            <p:cNvSpPr/>
            <p:nvPr/>
          </p:nvSpPr>
          <p:spPr>
            <a:xfrm>
              <a:off x="7317547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7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7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AFA9B204-D2D1-4544-5D35-DC160205CD1B}"/>
                </a:ext>
              </a:extLst>
            </p:cNvPr>
            <p:cNvSpPr/>
            <p:nvPr/>
          </p:nvSpPr>
          <p:spPr>
            <a:xfrm>
              <a:off x="7428138" y="4644342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7 w 64799"/>
                <a:gd name="connsiteY5" fmla="*/ 56130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3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3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7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5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6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E7840638-7C7A-92EA-F16D-D5E8B999D686}"/>
                </a:ext>
              </a:extLst>
            </p:cNvPr>
            <p:cNvSpPr/>
            <p:nvPr/>
          </p:nvSpPr>
          <p:spPr>
            <a:xfrm>
              <a:off x="7499384" y="4645898"/>
              <a:ext cx="63354" cy="69133"/>
            </a:xfrm>
            <a:custGeom>
              <a:avLst/>
              <a:gdLst>
                <a:gd name="connsiteX0" fmla="*/ 26342 w 63354"/>
                <a:gd name="connsiteY0" fmla="*/ 69134 h 69133"/>
                <a:gd name="connsiteX1" fmla="*/ 0 w 63354"/>
                <a:gd name="connsiteY1" fmla="*/ 0 h 69133"/>
                <a:gd name="connsiteX2" fmla="*/ 12338 w 63354"/>
                <a:gd name="connsiteY2" fmla="*/ 0 h 69133"/>
                <a:gd name="connsiteX3" fmla="*/ 27231 w 63354"/>
                <a:gd name="connsiteY3" fmla="*/ 41458 h 69133"/>
                <a:gd name="connsiteX4" fmla="*/ 31677 w 63354"/>
                <a:gd name="connsiteY4" fmla="*/ 55351 h 69133"/>
                <a:gd name="connsiteX5" fmla="*/ 36012 w 63354"/>
                <a:gd name="connsiteY5" fmla="*/ 42236 h 69133"/>
                <a:gd name="connsiteX6" fmla="*/ 51350 w 63354"/>
                <a:gd name="connsiteY6" fmla="*/ 0 h 69133"/>
                <a:gd name="connsiteX7" fmla="*/ 63354 w 63354"/>
                <a:gd name="connsiteY7" fmla="*/ 0 h 69133"/>
                <a:gd name="connsiteX8" fmla="*/ 37123 w 63354"/>
                <a:gd name="connsiteY8" fmla="*/ 69134 h 69133"/>
                <a:gd name="connsiteX9" fmla="*/ 26231 w 63354"/>
                <a:gd name="connsiteY9" fmla="*/ 69134 h 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54" h="69133">
                  <a:moveTo>
                    <a:pt x="26342" y="69134"/>
                  </a:moveTo>
                  <a:lnTo>
                    <a:pt x="0" y="0"/>
                  </a:lnTo>
                  <a:lnTo>
                    <a:pt x="12338" y="0"/>
                  </a:lnTo>
                  <a:lnTo>
                    <a:pt x="27231" y="41458"/>
                  </a:lnTo>
                  <a:cubicBezTo>
                    <a:pt x="28787" y="45904"/>
                    <a:pt x="30344" y="50572"/>
                    <a:pt x="31677" y="55351"/>
                  </a:cubicBezTo>
                  <a:cubicBezTo>
                    <a:pt x="32677" y="51683"/>
                    <a:pt x="34122" y="47349"/>
                    <a:pt x="36012" y="42236"/>
                  </a:cubicBezTo>
                  <a:lnTo>
                    <a:pt x="51350" y="0"/>
                  </a:lnTo>
                  <a:lnTo>
                    <a:pt x="63354" y="0"/>
                  </a:lnTo>
                  <a:lnTo>
                    <a:pt x="37123" y="69134"/>
                  </a:lnTo>
                  <a:lnTo>
                    <a:pt x="26231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C93DAAC7-95C9-40FC-1AC1-7BF7313E6233}"/>
                </a:ext>
              </a:extLst>
            </p:cNvPr>
            <p:cNvSpPr/>
            <p:nvPr/>
          </p:nvSpPr>
          <p:spPr>
            <a:xfrm>
              <a:off x="7569073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63682F7F-8176-7E72-20FF-FF8919398420}"/>
                </a:ext>
              </a:extLst>
            </p:cNvPr>
            <p:cNvSpPr/>
            <p:nvPr/>
          </p:nvSpPr>
          <p:spPr>
            <a:xfrm>
              <a:off x="7646988" y="4644342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3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7935EF9C-9A62-FD75-295D-8CA671E5F840}"/>
                </a:ext>
              </a:extLst>
            </p:cNvPr>
            <p:cNvSpPr/>
            <p:nvPr/>
          </p:nvSpPr>
          <p:spPr>
            <a:xfrm>
              <a:off x="7691113" y="4645898"/>
              <a:ext cx="55907" cy="70689"/>
            </a:xfrm>
            <a:custGeom>
              <a:avLst/>
              <a:gdLst>
                <a:gd name="connsiteX0" fmla="*/ 45571 w 55907"/>
                <a:gd name="connsiteY0" fmla="*/ 69134 h 70689"/>
                <a:gd name="connsiteX1" fmla="*/ 45571 w 55907"/>
                <a:gd name="connsiteY1" fmla="*/ 59019 h 70689"/>
                <a:gd name="connsiteX2" fmla="*/ 23674 w 55907"/>
                <a:gd name="connsiteY2" fmla="*/ 70690 h 70689"/>
                <a:gd name="connsiteX3" fmla="*/ 12227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1 w 55907"/>
                <a:gd name="connsiteY8" fmla="*/ 0 h 70689"/>
                <a:gd name="connsiteX9" fmla="*/ 11671 w 55907"/>
                <a:gd name="connsiteY9" fmla="*/ 38346 h 70689"/>
                <a:gd name="connsiteX10" fmla="*/ 12338 w 55907"/>
                <a:gd name="connsiteY10" fmla="*/ 50683 h 70689"/>
                <a:gd name="connsiteX11" fmla="*/ 17006 w 55907"/>
                <a:gd name="connsiteY11" fmla="*/ 57908 h 70689"/>
                <a:gd name="connsiteX12" fmla="*/ 25898 w 55907"/>
                <a:gd name="connsiteY12" fmla="*/ 60575 h 70689"/>
                <a:gd name="connsiteX13" fmla="*/ 35790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60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1" y="69134"/>
                  </a:moveTo>
                  <a:lnTo>
                    <a:pt x="45571" y="59019"/>
                  </a:lnTo>
                  <a:cubicBezTo>
                    <a:pt x="40235" y="66799"/>
                    <a:pt x="32900" y="70690"/>
                    <a:pt x="23674" y="70690"/>
                  </a:cubicBezTo>
                  <a:cubicBezTo>
                    <a:pt x="19562" y="70690"/>
                    <a:pt x="15783" y="69911"/>
                    <a:pt x="12227" y="68356"/>
                  </a:cubicBezTo>
                  <a:cubicBezTo>
                    <a:pt x="8670" y="66799"/>
                    <a:pt x="6114" y="64799"/>
                    <a:pt x="4335" y="62465"/>
                  </a:cubicBezTo>
                  <a:cubicBezTo>
                    <a:pt x="2557" y="60131"/>
                    <a:pt x="1445" y="57241"/>
                    <a:pt x="667" y="53795"/>
                  </a:cubicBezTo>
                  <a:cubicBezTo>
                    <a:pt x="223" y="51461"/>
                    <a:pt x="0" y="47793"/>
                    <a:pt x="0" y="42903"/>
                  </a:cubicBezTo>
                  <a:lnTo>
                    <a:pt x="0" y="0"/>
                  </a:lnTo>
                  <a:lnTo>
                    <a:pt x="11671" y="0"/>
                  </a:lnTo>
                  <a:lnTo>
                    <a:pt x="11671" y="38346"/>
                  </a:lnTo>
                  <a:cubicBezTo>
                    <a:pt x="11671" y="44459"/>
                    <a:pt x="11893" y="48571"/>
                    <a:pt x="12338" y="50683"/>
                  </a:cubicBezTo>
                  <a:cubicBezTo>
                    <a:pt x="13116" y="53795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8" y="60575"/>
                  </a:cubicBezTo>
                  <a:cubicBezTo>
                    <a:pt x="29454" y="60575"/>
                    <a:pt x="32677" y="59686"/>
                    <a:pt x="35790" y="57908"/>
                  </a:cubicBezTo>
                  <a:cubicBezTo>
                    <a:pt x="38902" y="56129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60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09C542E0-5B15-D476-E9A1-43412A59BA3D}"/>
                </a:ext>
              </a:extLst>
            </p:cNvPr>
            <p:cNvSpPr/>
            <p:nvPr/>
          </p:nvSpPr>
          <p:spPr>
            <a:xfrm>
              <a:off x="7760580" y="4644231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20 h 72023"/>
                <a:gd name="connsiteX3" fmla="*/ 29677 w 57463"/>
                <a:gd name="connsiteY3" fmla="*/ 62687 h 72023"/>
                <a:gd name="connsiteX4" fmla="*/ 41680 w 57463"/>
                <a:gd name="connsiteY4" fmla="*/ 59353 h 72023"/>
                <a:gd name="connsiteX5" fmla="*/ 45571 w 57463"/>
                <a:gd name="connsiteY5" fmla="*/ 51684 h 72023"/>
                <a:gd name="connsiteX6" fmla="*/ 42125 w 57463"/>
                <a:gd name="connsiteY6" fmla="*/ 45460 h 72023"/>
                <a:gd name="connsiteX7" fmla="*/ 30121 w 57463"/>
                <a:gd name="connsiteY7" fmla="*/ 41458 h 72023"/>
                <a:gd name="connsiteX8" fmla="*/ 12227 w 57463"/>
                <a:gd name="connsiteY8" fmla="*/ 35789 h 72023"/>
                <a:gd name="connsiteX9" fmla="*/ 4669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70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7 w 57463"/>
                <a:gd name="connsiteY25" fmla="*/ 28676 h 72023"/>
                <a:gd name="connsiteX26" fmla="*/ 47016 w 57463"/>
                <a:gd name="connsiteY26" fmla="*/ 34122 h 72023"/>
                <a:gd name="connsiteX27" fmla="*/ 54685 w 57463"/>
                <a:gd name="connsiteY27" fmla="*/ 40236 h 72023"/>
                <a:gd name="connsiteX28" fmla="*/ 57464 w 57463"/>
                <a:gd name="connsiteY28" fmla="*/ 50239 h 72023"/>
                <a:gd name="connsiteX29" fmla="*/ 54018 w 57463"/>
                <a:gd name="connsiteY29" fmla="*/ 61242 h 72023"/>
                <a:gd name="connsiteX30" fmla="*/ 44126 w 57463"/>
                <a:gd name="connsiteY30" fmla="*/ 69245 h 72023"/>
                <a:gd name="connsiteX31" fmla="*/ 29566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20"/>
                  </a:cubicBezTo>
                  <a:cubicBezTo>
                    <a:pt x="20229" y="61465"/>
                    <a:pt x="24341" y="62687"/>
                    <a:pt x="29677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1" y="54573"/>
                    <a:pt x="45571" y="51684"/>
                  </a:cubicBezTo>
                  <a:cubicBezTo>
                    <a:pt x="45571" y="49016"/>
                    <a:pt x="44459" y="46904"/>
                    <a:pt x="42125" y="45460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9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9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3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70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70" y="14561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5" y="23786"/>
                    <a:pt x="17339" y="24897"/>
                    <a:pt x="19340" y="25675"/>
                  </a:cubicBezTo>
                  <a:cubicBezTo>
                    <a:pt x="20563" y="26120"/>
                    <a:pt x="24008" y="27120"/>
                    <a:pt x="29677" y="28676"/>
                  </a:cubicBezTo>
                  <a:cubicBezTo>
                    <a:pt x="38013" y="30899"/>
                    <a:pt x="43792" y="32677"/>
                    <a:pt x="47016" y="34122"/>
                  </a:cubicBezTo>
                  <a:cubicBezTo>
                    <a:pt x="50239" y="35567"/>
                    <a:pt x="52906" y="37568"/>
                    <a:pt x="54685" y="40236"/>
                  </a:cubicBezTo>
                  <a:cubicBezTo>
                    <a:pt x="56463" y="42903"/>
                    <a:pt x="57464" y="46237"/>
                    <a:pt x="57464" y="50239"/>
                  </a:cubicBezTo>
                  <a:cubicBezTo>
                    <a:pt x="57464" y="54240"/>
                    <a:pt x="56352" y="57797"/>
                    <a:pt x="54018" y="61242"/>
                  </a:cubicBezTo>
                  <a:cubicBezTo>
                    <a:pt x="51684" y="64688"/>
                    <a:pt x="48461" y="67356"/>
                    <a:pt x="44126" y="69245"/>
                  </a:cubicBezTo>
                  <a:cubicBezTo>
                    <a:pt x="39791" y="71135"/>
                    <a:pt x="35012" y="72024"/>
                    <a:pt x="29566" y="72024"/>
                  </a:cubicBezTo>
                  <a:cubicBezTo>
                    <a:pt x="20563" y="72024"/>
                    <a:pt x="13783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85F97BA8-273F-6442-0B53-2640A20D8902}"/>
                </a:ext>
              </a:extLst>
            </p:cNvPr>
            <p:cNvSpPr/>
            <p:nvPr/>
          </p:nvSpPr>
          <p:spPr>
            <a:xfrm>
              <a:off x="7828046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7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6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8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7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6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CA17B24E-E0ED-FB3E-0846-BA843AF1BCCE}"/>
                </a:ext>
              </a:extLst>
            </p:cNvPr>
            <p:cNvSpPr/>
            <p:nvPr/>
          </p:nvSpPr>
          <p:spPr>
            <a:xfrm>
              <a:off x="7938638" y="4644342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30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3 w 64799"/>
                <a:gd name="connsiteY11" fmla="*/ 56018 h 72245"/>
                <a:gd name="connsiteX12" fmla="*/ 32344 w 64799"/>
                <a:gd name="connsiteY12" fmla="*/ 62576 h 72245"/>
                <a:gd name="connsiteX13" fmla="*/ 46905 w 64799"/>
                <a:gd name="connsiteY13" fmla="*/ 55907 h 72245"/>
                <a:gd name="connsiteX14" fmla="*/ 52684 w 64799"/>
                <a:gd name="connsiteY14" fmla="*/ 35678 h 72245"/>
                <a:gd name="connsiteX15" fmla="*/ 46905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30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5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5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5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6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A00DF941-5F71-8B5B-FD1E-1984BC43BF22}"/>
                </a:ext>
              </a:extLst>
            </p:cNvPr>
            <p:cNvSpPr/>
            <p:nvPr/>
          </p:nvSpPr>
          <p:spPr>
            <a:xfrm>
              <a:off x="8009439" y="4618000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60 w 40457"/>
                <a:gd name="connsiteY6" fmla="*/ 10226 h 97142"/>
                <a:gd name="connsiteX7" fmla="*/ 17561 w 40457"/>
                <a:gd name="connsiteY7" fmla="*/ 2779 h 97142"/>
                <a:gd name="connsiteX8" fmla="*/ 29566 w 40457"/>
                <a:gd name="connsiteY8" fmla="*/ 0 h 97142"/>
                <a:gd name="connsiteX9" fmla="*/ 40458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2" y="12448"/>
                    <a:pt x="11560" y="10226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6" y="0"/>
                  </a:cubicBezTo>
                  <a:cubicBezTo>
                    <a:pt x="32900" y="0"/>
                    <a:pt x="36457" y="445"/>
                    <a:pt x="40458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EC97188-97DB-15AE-D5F0-41782C9042AA}"/>
                </a:ext>
              </a:extLst>
            </p:cNvPr>
            <p:cNvSpPr/>
            <p:nvPr/>
          </p:nvSpPr>
          <p:spPr>
            <a:xfrm>
              <a:off x="8090910" y="4644231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8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0 w 60130"/>
                <a:gd name="connsiteY8" fmla="*/ 35679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70 w 60130"/>
                <a:gd name="connsiteY19" fmla="*/ 56130 h 97365"/>
                <a:gd name="connsiteX20" fmla="*/ 48127 w 60130"/>
                <a:gd name="connsiteY20" fmla="*/ 35679 h 97365"/>
                <a:gd name="connsiteX21" fmla="*/ 42680 w 60130"/>
                <a:gd name="connsiteY21" fmla="*/ 15894 h 97365"/>
                <a:gd name="connsiteX22" fmla="*/ 29676 w 60130"/>
                <a:gd name="connsiteY22" fmla="*/ 9337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8" y="2668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8" y="0"/>
                    <a:pt x="41903" y="1556"/>
                    <a:pt x="46459" y="4557"/>
                  </a:cubicBezTo>
                  <a:cubicBezTo>
                    <a:pt x="51016" y="7558"/>
                    <a:pt x="54351" y="11893"/>
                    <a:pt x="56685" y="17450"/>
                  </a:cubicBezTo>
                  <a:cubicBezTo>
                    <a:pt x="59019" y="23008"/>
                    <a:pt x="60130" y="29010"/>
                    <a:pt x="60130" y="35679"/>
                  </a:cubicBezTo>
                  <a:cubicBezTo>
                    <a:pt x="60130" y="42792"/>
                    <a:pt x="58908" y="49127"/>
                    <a:pt x="56352" y="54796"/>
                  </a:cubicBezTo>
                  <a:cubicBezTo>
                    <a:pt x="53795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19" y="72357"/>
                    <a:pt x="22563" y="71579"/>
                    <a:pt x="19451" y="69912"/>
                  </a:cubicBezTo>
                  <a:cubicBezTo>
                    <a:pt x="16338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60"/>
                    <a:pt x="12448" y="52017"/>
                    <a:pt x="16116" y="56352"/>
                  </a:cubicBezTo>
                  <a:cubicBezTo>
                    <a:pt x="19784" y="60687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70" y="56130"/>
                  </a:cubicBezTo>
                  <a:cubicBezTo>
                    <a:pt x="46237" y="51795"/>
                    <a:pt x="48127" y="44904"/>
                    <a:pt x="48127" y="35679"/>
                  </a:cubicBezTo>
                  <a:cubicBezTo>
                    <a:pt x="48127" y="26453"/>
                    <a:pt x="46348" y="20229"/>
                    <a:pt x="42680" y="15894"/>
                  </a:cubicBezTo>
                  <a:cubicBezTo>
                    <a:pt x="39013" y="11559"/>
                    <a:pt x="34678" y="9337"/>
                    <a:pt x="29676" y="9337"/>
                  </a:cubicBezTo>
                  <a:cubicBezTo>
                    <a:pt x="24674" y="9337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98F65ECA-39D0-FBD9-C1FB-6EDC3D3AD648}"/>
                </a:ext>
              </a:extLst>
            </p:cNvPr>
            <p:cNvSpPr/>
            <p:nvPr/>
          </p:nvSpPr>
          <p:spPr>
            <a:xfrm>
              <a:off x="8160932" y="4644231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5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4E14DEB4-8182-6035-63C7-0FC63794DE85}"/>
                </a:ext>
              </a:extLst>
            </p:cNvPr>
            <p:cNvSpPr/>
            <p:nvPr/>
          </p:nvSpPr>
          <p:spPr>
            <a:xfrm>
              <a:off x="8234068" y="4644231"/>
              <a:ext cx="57462" cy="72023"/>
            </a:xfrm>
            <a:custGeom>
              <a:avLst/>
              <a:gdLst>
                <a:gd name="connsiteX0" fmla="*/ 222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20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4 h 72023"/>
                <a:gd name="connsiteX6" fmla="*/ 42125 w 57462"/>
                <a:gd name="connsiteY6" fmla="*/ 45460 h 72023"/>
                <a:gd name="connsiteX7" fmla="*/ 30120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7 h 72023"/>
                <a:gd name="connsiteX11" fmla="*/ 4224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6 w 57462"/>
                <a:gd name="connsiteY16" fmla="*/ 8670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3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8 w 57462"/>
                <a:gd name="connsiteY22" fmla="*/ 18450 h 72023"/>
                <a:gd name="connsiteX23" fmla="*/ 14893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6 h 72023"/>
                <a:gd name="connsiteX28" fmla="*/ 57463 w 57462"/>
                <a:gd name="connsiteY28" fmla="*/ 50239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20"/>
                  </a:cubicBezTo>
                  <a:cubicBezTo>
                    <a:pt x="20229" y="61465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4"/>
                  </a:cubicBezTo>
                  <a:cubicBezTo>
                    <a:pt x="45570" y="49016"/>
                    <a:pt x="44459" y="46904"/>
                    <a:pt x="42125" y="45460"/>
                  </a:cubicBezTo>
                  <a:cubicBezTo>
                    <a:pt x="40568" y="44459"/>
                    <a:pt x="36567" y="43125"/>
                    <a:pt x="30120" y="41458"/>
                  </a:cubicBezTo>
                  <a:cubicBezTo>
                    <a:pt x="21563" y="39235"/>
                    <a:pt x="15560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0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6" y="8670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1"/>
                    <a:pt x="39013" y="12560"/>
                  </a:cubicBezTo>
                  <a:cubicBezTo>
                    <a:pt x="36456" y="10559"/>
                    <a:pt x="33010" y="9559"/>
                    <a:pt x="28454" y="9559"/>
                  </a:cubicBezTo>
                  <a:cubicBezTo>
                    <a:pt x="23119" y="9559"/>
                    <a:pt x="19228" y="10448"/>
                    <a:pt x="16894" y="12226"/>
                  </a:cubicBezTo>
                  <a:cubicBezTo>
                    <a:pt x="14560" y="14005"/>
                    <a:pt x="13448" y="16116"/>
                    <a:pt x="13448" y="18450"/>
                  </a:cubicBezTo>
                  <a:cubicBezTo>
                    <a:pt x="13448" y="20007"/>
                    <a:pt x="13893" y="21340"/>
                    <a:pt x="14893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6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7" y="61242"/>
                  </a:cubicBezTo>
                  <a:cubicBezTo>
                    <a:pt x="51683" y="64688"/>
                    <a:pt x="48460" y="67356"/>
                    <a:pt x="44125" y="69245"/>
                  </a:cubicBezTo>
                  <a:cubicBezTo>
                    <a:pt x="39791" y="71135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3C099AB8-15EF-F514-0E4C-F50A53CFD441}"/>
                </a:ext>
              </a:extLst>
            </p:cNvPr>
            <p:cNvSpPr/>
            <p:nvPr/>
          </p:nvSpPr>
          <p:spPr>
            <a:xfrm>
              <a:off x="8298977" y="4621668"/>
              <a:ext cx="33789" cy="94253"/>
            </a:xfrm>
            <a:custGeom>
              <a:avLst/>
              <a:gdLst>
                <a:gd name="connsiteX0" fmla="*/ 32122 w 33789"/>
                <a:gd name="connsiteY0" fmla="*/ 82916 h 94253"/>
                <a:gd name="connsiteX1" fmla="*/ 33789 w 33789"/>
                <a:gd name="connsiteY1" fmla="*/ 93253 h 94253"/>
                <a:gd name="connsiteX2" fmla="*/ 24898 w 33789"/>
                <a:gd name="connsiteY2" fmla="*/ 94253 h 94253"/>
                <a:gd name="connsiteX3" fmla="*/ 15005 w 33789"/>
                <a:gd name="connsiteY3" fmla="*/ 92252 h 94253"/>
                <a:gd name="connsiteX4" fmla="*/ 10004 w 33789"/>
                <a:gd name="connsiteY4" fmla="*/ 86917 h 94253"/>
                <a:gd name="connsiteX5" fmla="*/ 8559 w 33789"/>
                <a:gd name="connsiteY5" fmla="*/ 73024 h 94253"/>
                <a:gd name="connsiteX6" fmla="*/ 8559 w 33789"/>
                <a:gd name="connsiteY6" fmla="*/ 33233 h 94253"/>
                <a:gd name="connsiteX7" fmla="*/ 0 w 33789"/>
                <a:gd name="connsiteY7" fmla="*/ 33233 h 94253"/>
                <a:gd name="connsiteX8" fmla="*/ 0 w 33789"/>
                <a:gd name="connsiteY8" fmla="*/ 24119 h 94253"/>
                <a:gd name="connsiteX9" fmla="*/ 8559 w 33789"/>
                <a:gd name="connsiteY9" fmla="*/ 24119 h 94253"/>
                <a:gd name="connsiteX10" fmla="*/ 8559 w 33789"/>
                <a:gd name="connsiteY10" fmla="*/ 7002 h 94253"/>
                <a:gd name="connsiteX11" fmla="*/ 20229 w 33789"/>
                <a:gd name="connsiteY11" fmla="*/ 0 h 94253"/>
                <a:gd name="connsiteX12" fmla="*/ 20229 w 33789"/>
                <a:gd name="connsiteY12" fmla="*/ 24119 h 94253"/>
                <a:gd name="connsiteX13" fmla="*/ 32010 w 33789"/>
                <a:gd name="connsiteY13" fmla="*/ 24119 h 94253"/>
                <a:gd name="connsiteX14" fmla="*/ 32010 w 33789"/>
                <a:gd name="connsiteY14" fmla="*/ 33233 h 94253"/>
                <a:gd name="connsiteX15" fmla="*/ 20229 w 33789"/>
                <a:gd name="connsiteY15" fmla="*/ 33233 h 94253"/>
                <a:gd name="connsiteX16" fmla="*/ 20229 w 33789"/>
                <a:gd name="connsiteY16" fmla="*/ 73691 h 94253"/>
                <a:gd name="connsiteX17" fmla="*/ 20896 w 33789"/>
                <a:gd name="connsiteY17" fmla="*/ 80137 h 94253"/>
                <a:gd name="connsiteX18" fmla="*/ 22896 w 33789"/>
                <a:gd name="connsiteY18" fmla="*/ 82471 h 94253"/>
                <a:gd name="connsiteX19" fmla="*/ 26898 w 33789"/>
                <a:gd name="connsiteY19" fmla="*/ 83360 h 94253"/>
                <a:gd name="connsiteX20" fmla="*/ 32010 w 33789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9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8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9"/>
                    <a:pt x="11004" y="89140"/>
                    <a:pt x="10004" y="86917"/>
                  </a:cubicBezTo>
                  <a:cubicBezTo>
                    <a:pt x="9003" y="84695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1" y="81138"/>
                    <a:pt x="22008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61CCF00A-4CE6-5B0F-3302-8F17C48EC049}"/>
                </a:ext>
              </a:extLst>
            </p:cNvPr>
            <p:cNvSpPr/>
            <p:nvPr/>
          </p:nvSpPr>
          <p:spPr>
            <a:xfrm>
              <a:off x="8342547" y="461955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788EA5CF-660C-1414-7786-672C37B6AFCC}"/>
                </a:ext>
              </a:extLst>
            </p:cNvPr>
            <p:cNvSpPr/>
            <p:nvPr/>
          </p:nvSpPr>
          <p:spPr>
            <a:xfrm>
              <a:off x="8367333" y="4674574"/>
              <a:ext cx="36011" cy="11781"/>
            </a:xfrm>
            <a:custGeom>
              <a:avLst/>
              <a:gdLst>
                <a:gd name="connsiteX0" fmla="*/ 0 w 36011"/>
                <a:gd name="connsiteY0" fmla="*/ 11782 h 11781"/>
                <a:gd name="connsiteX1" fmla="*/ 0 w 36011"/>
                <a:gd name="connsiteY1" fmla="*/ 0 h 11781"/>
                <a:gd name="connsiteX2" fmla="*/ 36012 w 36011"/>
                <a:gd name="connsiteY2" fmla="*/ 0 h 11781"/>
                <a:gd name="connsiteX3" fmla="*/ 36012 w 36011"/>
                <a:gd name="connsiteY3" fmla="*/ 11782 h 11781"/>
                <a:gd name="connsiteX4" fmla="*/ 0 w 36011"/>
                <a:gd name="connsiteY4" fmla="*/ 11782 h 1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11781">
                  <a:moveTo>
                    <a:pt x="0" y="11782"/>
                  </a:moveTo>
                  <a:lnTo>
                    <a:pt x="0" y="0"/>
                  </a:lnTo>
                  <a:lnTo>
                    <a:pt x="36012" y="0"/>
                  </a:lnTo>
                  <a:lnTo>
                    <a:pt x="36012" y="11782"/>
                  </a:lnTo>
                  <a:lnTo>
                    <a:pt x="0" y="1178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54697076-37B9-AA8C-30DE-950A0E4E70A7}"/>
                </a:ext>
              </a:extLst>
            </p:cNvPr>
            <p:cNvSpPr/>
            <p:nvPr/>
          </p:nvSpPr>
          <p:spPr>
            <a:xfrm>
              <a:off x="3874426" y="4804505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5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4 h 72134"/>
                <a:gd name="connsiteX8" fmla="*/ 31566 w 60241"/>
                <a:gd name="connsiteY8" fmla="*/ 0 h 72134"/>
                <a:gd name="connsiteX9" fmla="*/ 50016 w 60241"/>
                <a:gd name="connsiteY9" fmla="*/ 5669 h 72134"/>
                <a:gd name="connsiteX10" fmla="*/ 59242 w 60241"/>
                <a:gd name="connsiteY10" fmla="*/ 21896 h 72134"/>
                <a:gd name="connsiteX11" fmla="*/ 47794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2 h 72134"/>
                <a:gd name="connsiteX17" fmla="*/ 31344 w 60241"/>
                <a:gd name="connsiteY17" fmla="*/ 62687 h 72134"/>
                <a:gd name="connsiteX18" fmla="*/ 42903 w 60241"/>
                <a:gd name="connsiteY18" fmla="*/ 58464 h 72134"/>
                <a:gd name="connsiteX19" fmla="*/ 48794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5"/>
                  </a:cubicBezTo>
                  <a:cubicBezTo>
                    <a:pt x="45348" y="69912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3" y="22341"/>
                    <a:pt x="3668" y="16783"/>
                  </a:cubicBezTo>
                  <a:cubicBezTo>
                    <a:pt x="6113" y="11226"/>
                    <a:pt x="9892" y="7002"/>
                    <a:pt x="15005" y="4224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90"/>
                    <a:pt x="50016" y="5669"/>
                  </a:cubicBezTo>
                  <a:cubicBezTo>
                    <a:pt x="54796" y="9448"/>
                    <a:pt x="57908" y="14894"/>
                    <a:pt x="59242" y="21896"/>
                  </a:cubicBezTo>
                  <a:lnTo>
                    <a:pt x="47794" y="23674"/>
                  </a:lnTo>
                  <a:cubicBezTo>
                    <a:pt x="46682" y="19006"/>
                    <a:pt x="44792" y="15561"/>
                    <a:pt x="42014" y="13227"/>
                  </a:cubicBezTo>
                  <a:cubicBezTo>
                    <a:pt x="39235" y="10893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8"/>
                    <a:pt x="12115" y="36123"/>
                  </a:cubicBezTo>
                  <a:cubicBezTo>
                    <a:pt x="12115" y="45348"/>
                    <a:pt x="13893" y="52128"/>
                    <a:pt x="17450" y="56352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4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0546F729-6109-8965-1291-7F0796D6A314}"/>
                </a:ext>
              </a:extLst>
            </p:cNvPr>
            <p:cNvSpPr/>
            <p:nvPr/>
          </p:nvSpPr>
          <p:spPr>
            <a:xfrm>
              <a:off x="3944671" y="4779609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76121F8B-75CF-22B1-A21A-2D350531CEDD}"/>
                </a:ext>
              </a:extLst>
            </p:cNvPr>
            <p:cNvSpPr/>
            <p:nvPr/>
          </p:nvSpPr>
          <p:spPr>
            <a:xfrm>
              <a:off x="3969791" y="4779719"/>
              <a:ext cx="59908" cy="96920"/>
            </a:xfrm>
            <a:custGeom>
              <a:avLst/>
              <a:gdLst>
                <a:gd name="connsiteX0" fmla="*/ 49127 w 59908"/>
                <a:gd name="connsiteY0" fmla="*/ 95365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4 h 96920"/>
                <a:gd name="connsiteX11" fmla="*/ 48238 w 59908"/>
                <a:gd name="connsiteY11" fmla="*/ 0 h 96920"/>
                <a:gd name="connsiteX12" fmla="*/ 59908 w 59908"/>
                <a:gd name="connsiteY12" fmla="*/ 0 h 96920"/>
                <a:gd name="connsiteX13" fmla="*/ 59908 w 59908"/>
                <a:gd name="connsiteY13" fmla="*/ 95476 h 96920"/>
                <a:gd name="connsiteX14" fmla="*/ 49016 w 59908"/>
                <a:gd name="connsiteY14" fmla="*/ 95476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5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5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4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6"/>
                  </a:lnTo>
                  <a:lnTo>
                    <a:pt x="49016" y="95476"/>
                  </a:lnTo>
                  <a:close/>
                  <a:moveTo>
                    <a:pt x="12115" y="60798"/>
                  </a:moveTo>
                  <a:cubicBezTo>
                    <a:pt x="12115" y="69690"/>
                    <a:pt x="14004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1A77E34C-AB3C-4B07-B269-59D8C194B4CD}"/>
                </a:ext>
              </a:extLst>
            </p:cNvPr>
            <p:cNvSpPr/>
            <p:nvPr/>
          </p:nvSpPr>
          <p:spPr>
            <a:xfrm>
              <a:off x="4044148" y="4804283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0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7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1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0"/>
                  </a:cubicBezTo>
                  <a:cubicBezTo>
                    <a:pt x="2890" y="56796"/>
                    <a:pt x="0" y="48015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7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2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1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5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DB31C432-0A86-1911-2F5E-6BA48234CAB4}"/>
                </a:ext>
              </a:extLst>
            </p:cNvPr>
            <p:cNvSpPr/>
            <p:nvPr/>
          </p:nvSpPr>
          <p:spPr>
            <a:xfrm>
              <a:off x="4117283" y="4804283"/>
              <a:ext cx="57463" cy="72023"/>
            </a:xfrm>
            <a:custGeom>
              <a:avLst/>
              <a:gdLst>
                <a:gd name="connsiteX0" fmla="*/ 222 w 57463"/>
                <a:gd name="connsiteY0" fmla="*/ 50127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6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2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4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5 w 57463"/>
                <a:gd name="connsiteY27" fmla="*/ 40235 h 72023"/>
                <a:gd name="connsiteX28" fmla="*/ 57463 w 57463"/>
                <a:gd name="connsiteY28" fmla="*/ 50238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3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2" y="50127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5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0"/>
                    <a:pt x="7558" y="6669"/>
                    <a:pt x="10003" y="4891"/>
                  </a:cubicBezTo>
                  <a:cubicBezTo>
                    <a:pt x="11782" y="3556"/>
                    <a:pt x="14338" y="2445"/>
                    <a:pt x="17450" y="1445"/>
                  </a:cubicBezTo>
                  <a:cubicBezTo>
                    <a:pt x="20562" y="444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4" y="12226"/>
                  </a:cubicBezTo>
                  <a:cubicBezTo>
                    <a:pt x="14560" y="14004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5"/>
                    <a:pt x="17339" y="24897"/>
                    <a:pt x="19340" y="25675"/>
                  </a:cubicBezTo>
                  <a:cubicBezTo>
                    <a:pt x="20562" y="26119"/>
                    <a:pt x="24008" y="27120"/>
                    <a:pt x="29676" y="28676"/>
                  </a:cubicBezTo>
                  <a:cubicBezTo>
                    <a:pt x="38013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5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2" y="57796"/>
                    <a:pt x="54018" y="61242"/>
                  </a:cubicBezTo>
                  <a:cubicBezTo>
                    <a:pt x="51683" y="64687"/>
                    <a:pt x="48460" y="67355"/>
                    <a:pt x="44125" y="69245"/>
                  </a:cubicBezTo>
                  <a:cubicBezTo>
                    <a:pt x="39791" y="71134"/>
                    <a:pt x="35011" y="72023"/>
                    <a:pt x="29565" y="72023"/>
                  </a:cubicBezTo>
                  <a:cubicBezTo>
                    <a:pt x="20562" y="72023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56A229D0-0741-6CEA-A5C6-B2221582B494}"/>
                </a:ext>
              </a:extLst>
            </p:cNvPr>
            <p:cNvSpPr/>
            <p:nvPr/>
          </p:nvSpPr>
          <p:spPr>
            <a:xfrm>
              <a:off x="4191085" y="4861746"/>
              <a:ext cx="14004" cy="32232"/>
            </a:xfrm>
            <a:custGeom>
              <a:avLst/>
              <a:gdLst>
                <a:gd name="connsiteX0" fmla="*/ 667 w 14004"/>
                <a:gd name="connsiteY0" fmla="*/ 13338 h 32232"/>
                <a:gd name="connsiteX1" fmla="*/ 667 w 14004"/>
                <a:gd name="connsiteY1" fmla="*/ 0 h 32232"/>
                <a:gd name="connsiteX2" fmla="*/ 14004 w 14004"/>
                <a:gd name="connsiteY2" fmla="*/ 0 h 32232"/>
                <a:gd name="connsiteX3" fmla="*/ 14004 w 14004"/>
                <a:gd name="connsiteY3" fmla="*/ 13338 h 32232"/>
                <a:gd name="connsiteX4" fmla="*/ 11448 w 14004"/>
                <a:gd name="connsiteY4" fmla="*/ 25231 h 32232"/>
                <a:gd name="connsiteX5" fmla="*/ 3223 w 14004"/>
                <a:gd name="connsiteY5" fmla="*/ 32233 h 32232"/>
                <a:gd name="connsiteX6" fmla="*/ 0 w 14004"/>
                <a:gd name="connsiteY6" fmla="*/ 27231 h 32232"/>
                <a:gd name="connsiteX7" fmla="*/ 5446 w 14004"/>
                <a:gd name="connsiteY7" fmla="*/ 22452 h 32232"/>
                <a:gd name="connsiteX8" fmla="*/ 7447 w 14004"/>
                <a:gd name="connsiteY8" fmla="*/ 13338 h 32232"/>
                <a:gd name="connsiteX9" fmla="*/ 778 w 14004"/>
                <a:gd name="connsiteY9" fmla="*/ 13338 h 3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04" h="32232">
                  <a:moveTo>
                    <a:pt x="667" y="13338"/>
                  </a:moveTo>
                  <a:lnTo>
                    <a:pt x="667" y="0"/>
                  </a:lnTo>
                  <a:lnTo>
                    <a:pt x="14004" y="0"/>
                  </a:lnTo>
                  <a:lnTo>
                    <a:pt x="14004" y="13338"/>
                  </a:lnTo>
                  <a:cubicBezTo>
                    <a:pt x="14004" y="18228"/>
                    <a:pt x="13115" y="22229"/>
                    <a:pt x="11448" y="25231"/>
                  </a:cubicBezTo>
                  <a:cubicBezTo>
                    <a:pt x="9781" y="28232"/>
                    <a:pt x="7002" y="30566"/>
                    <a:pt x="3223" y="32233"/>
                  </a:cubicBezTo>
                  <a:lnTo>
                    <a:pt x="0" y="27231"/>
                  </a:lnTo>
                  <a:cubicBezTo>
                    <a:pt x="2445" y="26120"/>
                    <a:pt x="4335" y="24564"/>
                    <a:pt x="5446" y="22452"/>
                  </a:cubicBezTo>
                  <a:cubicBezTo>
                    <a:pt x="6558" y="20340"/>
                    <a:pt x="7225" y="17339"/>
                    <a:pt x="7447" y="13338"/>
                  </a:cubicBezTo>
                  <a:lnTo>
                    <a:pt x="778" y="13338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2875C4B1-D8B4-AB91-27AC-4C0BD548383A}"/>
                </a:ext>
              </a:extLst>
            </p:cNvPr>
            <p:cNvSpPr/>
            <p:nvPr/>
          </p:nvSpPr>
          <p:spPr>
            <a:xfrm>
              <a:off x="4254995" y="4778052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6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3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6"/>
                  </a:cubicBezTo>
                  <a:cubicBezTo>
                    <a:pt x="12671" y="7225"/>
                    <a:pt x="14671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3"/>
                  </a:cubicBezTo>
                  <a:lnTo>
                    <a:pt x="38679" y="11448"/>
                  </a:lnTo>
                  <a:cubicBezTo>
                    <a:pt x="36234" y="11004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D9CC2BBE-113E-A56C-7D09-01E3DFB208EB}"/>
                </a:ext>
              </a:extLst>
            </p:cNvPr>
            <p:cNvSpPr/>
            <p:nvPr/>
          </p:nvSpPr>
          <p:spPr>
            <a:xfrm>
              <a:off x="4295452" y="4804283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0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7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1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0"/>
                  </a:cubicBezTo>
                  <a:cubicBezTo>
                    <a:pt x="2890" y="56796"/>
                    <a:pt x="0" y="48015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7"/>
                  </a:cubicBezTo>
                  <a:cubicBezTo>
                    <a:pt x="60909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2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1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5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D08486EB-3059-99C3-E4B1-F39C8D56CC25}"/>
                </a:ext>
              </a:extLst>
            </p:cNvPr>
            <p:cNvSpPr/>
            <p:nvPr/>
          </p:nvSpPr>
          <p:spPr>
            <a:xfrm>
              <a:off x="4373366" y="4804394"/>
              <a:ext cx="37567" cy="70801"/>
            </a:xfrm>
            <a:custGeom>
              <a:avLst/>
              <a:gdLst>
                <a:gd name="connsiteX0" fmla="*/ 0 w 37567"/>
                <a:gd name="connsiteY0" fmla="*/ 70690 h 70801"/>
                <a:gd name="connsiteX1" fmla="*/ 0 w 37567"/>
                <a:gd name="connsiteY1" fmla="*/ 1556 h 70801"/>
                <a:gd name="connsiteX2" fmla="*/ 10559 w 37567"/>
                <a:gd name="connsiteY2" fmla="*/ 1556 h 70801"/>
                <a:gd name="connsiteX3" fmla="*/ 10559 w 37567"/>
                <a:gd name="connsiteY3" fmla="*/ 12004 h 70801"/>
                <a:gd name="connsiteX4" fmla="*/ 18006 w 37567"/>
                <a:gd name="connsiteY4" fmla="*/ 2334 h 70801"/>
                <a:gd name="connsiteX5" fmla="*/ 25564 w 37567"/>
                <a:gd name="connsiteY5" fmla="*/ 0 h 70801"/>
                <a:gd name="connsiteX6" fmla="*/ 37568 w 37567"/>
                <a:gd name="connsiteY6" fmla="*/ 3779 h 70801"/>
                <a:gd name="connsiteX7" fmla="*/ 33566 w 37567"/>
                <a:gd name="connsiteY7" fmla="*/ 14672 h 70801"/>
                <a:gd name="connsiteX8" fmla="*/ 25008 w 37567"/>
                <a:gd name="connsiteY8" fmla="*/ 12115 h 70801"/>
                <a:gd name="connsiteX9" fmla="*/ 18117 w 37567"/>
                <a:gd name="connsiteY9" fmla="*/ 14449 h 70801"/>
                <a:gd name="connsiteX10" fmla="*/ 13782 w 37567"/>
                <a:gd name="connsiteY10" fmla="*/ 20896 h 70801"/>
                <a:gd name="connsiteX11" fmla="*/ 11782 w 37567"/>
                <a:gd name="connsiteY11" fmla="*/ 34567 h 70801"/>
                <a:gd name="connsiteX12" fmla="*/ 11782 w 37567"/>
                <a:gd name="connsiteY12" fmla="*/ 70801 h 70801"/>
                <a:gd name="connsiteX13" fmla="*/ 111 w 37567"/>
                <a:gd name="connsiteY13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1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6A882A5E-70F1-9C63-B055-DEB133EEBEAA}"/>
                </a:ext>
              </a:extLst>
            </p:cNvPr>
            <p:cNvSpPr/>
            <p:nvPr/>
          </p:nvSpPr>
          <p:spPr>
            <a:xfrm>
              <a:off x="4411268" y="4781720"/>
              <a:ext cx="33788" cy="94252"/>
            </a:xfrm>
            <a:custGeom>
              <a:avLst/>
              <a:gdLst>
                <a:gd name="connsiteX0" fmla="*/ 32121 w 33788"/>
                <a:gd name="connsiteY0" fmla="*/ 82916 h 94252"/>
                <a:gd name="connsiteX1" fmla="*/ 33789 w 33788"/>
                <a:gd name="connsiteY1" fmla="*/ 93252 h 94252"/>
                <a:gd name="connsiteX2" fmla="*/ 24897 w 33788"/>
                <a:gd name="connsiteY2" fmla="*/ 94253 h 94252"/>
                <a:gd name="connsiteX3" fmla="*/ 15005 w 33788"/>
                <a:gd name="connsiteY3" fmla="*/ 92252 h 94252"/>
                <a:gd name="connsiteX4" fmla="*/ 10003 w 33788"/>
                <a:gd name="connsiteY4" fmla="*/ 86917 h 94252"/>
                <a:gd name="connsiteX5" fmla="*/ 8558 w 33788"/>
                <a:gd name="connsiteY5" fmla="*/ 73024 h 94252"/>
                <a:gd name="connsiteX6" fmla="*/ 8558 w 33788"/>
                <a:gd name="connsiteY6" fmla="*/ 33233 h 94252"/>
                <a:gd name="connsiteX7" fmla="*/ 0 w 33788"/>
                <a:gd name="connsiteY7" fmla="*/ 33233 h 94252"/>
                <a:gd name="connsiteX8" fmla="*/ 0 w 33788"/>
                <a:gd name="connsiteY8" fmla="*/ 24119 h 94252"/>
                <a:gd name="connsiteX9" fmla="*/ 8558 w 33788"/>
                <a:gd name="connsiteY9" fmla="*/ 24119 h 94252"/>
                <a:gd name="connsiteX10" fmla="*/ 8558 w 33788"/>
                <a:gd name="connsiteY10" fmla="*/ 7002 h 94252"/>
                <a:gd name="connsiteX11" fmla="*/ 20229 w 33788"/>
                <a:gd name="connsiteY11" fmla="*/ 0 h 94252"/>
                <a:gd name="connsiteX12" fmla="*/ 20229 w 33788"/>
                <a:gd name="connsiteY12" fmla="*/ 24119 h 94252"/>
                <a:gd name="connsiteX13" fmla="*/ 32010 w 33788"/>
                <a:gd name="connsiteY13" fmla="*/ 24119 h 94252"/>
                <a:gd name="connsiteX14" fmla="*/ 32010 w 33788"/>
                <a:gd name="connsiteY14" fmla="*/ 33233 h 94252"/>
                <a:gd name="connsiteX15" fmla="*/ 20229 w 33788"/>
                <a:gd name="connsiteY15" fmla="*/ 33233 h 94252"/>
                <a:gd name="connsiteX16" fmla="*/ 20229 w 33788"/>
                <a:gd name="connsiteY16" fmla="*/ 73690 h 94252"/>
                <a:gd name="connsiteX17" fmla="*/ 20896 w 33788"/>
                <a:gd name="connsiteY17" fmla="*/ 80137 h 94252"/>
                <a:gd name="connsiteX18" fmla="*/ 22896 w 33788"/>
                <a:gd name="connsiteY18" fmla="*/ 82471 h 94252"/>
                <a:gd name="connsiteX19" fmla="*/ 26897 w 33788"/>
                <a:gd name="connsiteY19" fmla="*/ 83360 h 94252"/>
                <a:gd name="connsiteX20" fmla="*/ 32010 w 33788"/>
                <a:gd name="connsiteY20" fmla="*/ 82916 h 9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2">
                  <a:moveTo>
                    <a:pt x="32121" y="82916"/>
                  </a:moveTo>
                  <a:lnTo>
                    <a:pt x="33789" y="93252"/>
                  </a:lnTo>
                  <a:cubicBezTo>
                    <a:pt x="30454" y="93919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0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7"/>
                    <a:pt x="22007" y="81804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16C3F04-DA40-5D55-527B-0D28222AD726}"/>
                </a:ext>
              </a:extLst>
            </p:cNvPr>
            <p:cNvSpPr/>
            <p:nvPr/>
          </p:nvSpPr>
          <p:spPr>
            <a:xfrm>
              <a:off x="4454837" y="4779609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18156635-1DE6-A2A7-4227-0EA3906E323E}"/>
                </a:ext>
              </a:extLst>
            </p:cNvPr>
            <p:cNvSpPr/>
            <p:nvPr/>
          </p:nvSpPr>
          <p:spPr>
            <a:xfrm>
              <a:off x="4483958" y="4779609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C3C5AD8A-1976-AB77-AA0E-6C5DE6ED0C94}"/>
                </a:ext>
              </a:extLst>
            </p:cNvPr>
            <p:cNvSpPr/>
            <p:nvPr/>
          </p:nvSpPr>
          <p:spPr>
            <a:xfrm>
              <a:off x="4513746" y="4779609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88196736-1DEE-299A-B26A-CEF8E0297F0F}"/>
                </a:ext>
              </a:extLst>
            </p:cNvPr>
            <p:cNvSpPr/>
            <p:nvPr/>
          </p:nvSpPr>
          <p:spPr>
            <a:xfrm>
              <a:off x="4537086" y="4805839"/>
              <a:ext cx="61242" cy="69244"/>
            </a:xfrm>
            <a:custGeom>
              <a:avLst/>
              <a:gdLst>
                <a:gd name="connsiteX0" fmla="*/ 0 w 61242"/>
                <a:gd name="connsiteY0" fmla="*/ 69245 h 69244"/>
                <a:gd name="connsiteX1" fmla="*/ 0 w 61242"/>
                <a:gd name="connsiteY1" fmla="*/ 59686 h 69244"/>
                <a:gd name="connsiteX2" fmla="*/ 44015 w 61242"/>
                <a:gd name="connsiteY2" fmla="*/ 9114 h 69244"/>
                <a:gd name="connsiteX3" fmla="*/ 30788 w 61242"/>
                <a:gd name="connsiteY3" fmla="*/ 9559 h 69244"/>
                <a:gd name="connsiteX4" fmla="*/ 2557 w 61242"/>
                <a:gd name="connsiteY4" fmla="*/ 9559 h 69244"/>
                <a:gd name="connsiteX5" fmla="*/ 2557 w 61242"/>
                <a:gd name="connsiteY5" fmla="*/ 0 h 69244"/>
                <a:gd name="connsiteX6" fmla="*/ 59130 w 61242"/>
                <a:gd name="connsiteY6" fmla="*/ 0 h 69244"/>
                <a:gd name="connsiteX7" fmla="*/ 59130 w 61242"/>
                <a:gd name="connsiteY7" fmla="*/ 7780 h 69244"/>
                <a:gd name="connsiteX8" fmla="*/ 21674 w 61242"/>
                <a:gd name="connsiteY8" fmla="*/ 51683 h 69244"/>
                <a:gd name="connsiteX9" fmla="*/ 14449 w 61242"/>
                <a:gd name="connsiteY9" fmla="*/ 59686 h 69244"/>
                <a:gd name="connsiteX10" fmla="*/ 29232 w 61242"/>
                <a:gd name="connsiteY10" fmla="*/ 59130 h 69244"/>
                <a:gd name="connsiteX11" fmla="*/ 61242 w 61242"/>
                <a:gd name="connsiteY11" fmla="*/ 59130 h 69244"/>
                <a:gd name="connsiteX12" fmla="*/ 61242 w 61242"/>
                <a:gd name="connsiteY12" fmla="*/ 69245 h 69244"/>
                <a:gd name="connsiteX13" fmla="*/ 0 w 61242"/>
                <a:gd name="connsiteY13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2" h="69244">
                  <a:moveTo>
                    <a:pt x="0" y="69245"/>
                  </a:moveTo>
                  <a:lnTo>
                    <a:pt x="0" y="59686"/>
                  </a:lnTo>
                  <a:lnTo>
                    <a:pt x="44015" y="9114"/>
                  </a:lnTo>
                  <a:cubicBezTo>
                    <a:pt x="39013" y="9336"/>
                    <a:pt x="34567" y="9559"/>
                    <a:pt x="30788" y="9559"/>
                  </a:cubicBezTo>
                  <a:lnTo>
                    <a:pt x="2557" y="9559"/>
                  </a:lnTo>
                  <a:lnTo>
                    <a:pt x="2557" y="0"/>
                  </a:lnTo>
                  <a:lnTo>
                    <a:pt x="59130" y="0"/>
                  </a:lnTo>
                  <a:lnTo>
                    <a:pt x="59130" y="7780"/>
                  </a:lnTo>
                  <a:lnTo>
                    <a:pt x="21674" y="51683"/>
                  </a:lnTo>
                  <a:lnTo>
                    <a:pt x="14449" y="59686"/>
                  </a:lnTo>
                  <a:cubicBezTo>
                    <a:pt x="19673" y="59242"/>
                    <a:pt x="24675" y="59130"/>
                    <a:pt x="29232" y="59130"/>
                  </a:cubicBezTo>
                  <a:lnTo>
                    <a:pt x="61242" y="59130"/>
                  </a:lnTo>
                  <a:lnTo>
                    <a:pt x="61242" y="69245"/>
                  </a:lnTo>
                  <a:lnTo>
                    <a:pt x="0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DBF2403D-CCB4-18EE-24B2-FB148A84D179}"/>
                </a:ext>
              </a:extLst>
            </p:cNvPr>
            <p:cNvSpPr/>
            <p:nvPr/>
          </p:nvSpPr>
          <p:spPr>
            <a:xfrm>
              <a:off x="4605775" y="4804283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0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7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1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0"/>
                  </a:cubicBezTo>
                  <a:cubicBezTo>
                    <a:pt x="2890" y="56796"/>
                    <a:pt x="0" y="48015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7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2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1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5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6A72BBE1-A6DC-2314-0DCB-E98F9CC0A328}"/>
                </a:ext>
              </a:extLst>
            </p:cNvPr>
            <p:cNvSpPr/>
            <p:nvPr/>
          </p:nvSpPr>
          <p:spPr>
            <a:xfrm>
              <a:off x="4683689" y="4804394"/>
              <a:ext cx="37567" cy="70801"/>
            </a:xfrm>
            <a:custGeom>
              <a:avLst/>
              <a:gdLst>
                <a:gd name="connsiteX0" fmla="*/ 0 w 37567"/>
                <a:gd name="connsiteY0" fmla="*/ 70690 h 70801"/>
                <a:gd name="connsiteX1" fmla="*/ 0 w 37567"/>
                <a:gd name="connsiteY1" fmla="*/ 1556 h 70801"/>
                <a:gd name="connsiteX2" fmla="*/ 10559 w 37567"/>
                <a:gd name="connsiteY2" fmla="*/ 1556 h 70801"/>
                <a:gd name="connsiteX3" fmla="*/ 10559 w 37567"/>
                <a:gd name="connsiteY3" fmla="*/ 12004 h 70801"/>
                <a:gd name="connsiteX4" fmla="*/ 18006 w 37567"/>
                <a:gd name="connsiteY4" fmla="*/ 2334 h 70801"/>
                <a:gd name="connsiteX5" fmla="*/ 25564 w 37567"/>
                <a:gd name="connsiteY5" fmla="*/ 0 h 70801"/>
                <a:gd name="connsiteX6" fmla="*/ 37568 w 37567"/>
                <a:gd name="connsiteY6" fmla="*/ 3779 h 70801"/>
                <a:gd name="connsiteX7" fmla="*/ 33567 w 37567"/>
                <a:gd name="connsiteY7" fmla="*/ 14672 h 70801"/>
                <a:gd name="connsiteX8" fmla="*/ 25008 w 37567"/>
                <a:gd name="connsiteY8" fmla="*/ 12115 h 70801"/>
                <a:gd name="connsiteX9" fmla="*/ 18117 w 37567"/>
                <a:gd name="connsiteY9" fmla="*/ 14449 h 70801"/>
                <a:gd name="connsiteX10" fmla="*/ 13782 w 37567"/>
                <a:gd name="connsiteY10" fmla="*/ 20896 h 70801"/>
                <a:gd name="connsiteX11" fmla="*/ 11782 w 37567"/>
                <a:gd name="connsiteY11" fmla="*/ 34567 h 70801"/>
                <a:gd name="connsiteX12" fmla="*/ 11782 w 37567"/>
                <a:gd name="connsiteY12" fmla="*/ 70801 h 70801"/>
                <a:gd name="connsiteX13" fmla="*/ 111 w 37567"/>
                <a:gd name="connsiteY13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1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3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9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B57AE267-EAAA-95F2-7B3A-3DD4C9513956}"/>
                </a:ext>
              </a:extLst>
            </p:cNvPr>
            <p:cNvSpPr/>
            <p:nvPr/>
          </p:nvSpPr>
          <p:spPr>
            <a:xfrm>
              <a:off x="4723147" y="4804283"/>
              <a:ext cx="57462" cy="72023"/>
            </a:xfrm>
            <a:custGeom>
              <a:avLst/>
              <a:gdLst>
                <a:gd name="connsiteX0" fmla="*/ 222 w 57462"/>
                <a:gd name="connsiteY0" fmla="*/ 50127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3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6 h 72023"/>
                <a:gd name="connsiteX11" fmla="*/ 4224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2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8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3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7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2" y="61575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8" y="8780"/>
                    <a:pt x="7558" y="6669"/>
                    <a:pt x="10003" y="4891"/>
                  </a:cubicBezTo>
                  <a:cubicBezTo>
                    <a:pt x="11782" y="3556"/>
                    <a:pt x="14338" y="2445"/>
                    <a:pt x="17450" y="1445"/>
                  </a:cubicBezTo>
                  <a:cubicBezTo>
                    <a:pt x="20562" y="444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2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4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5"/>
                    <a:pt x="17339" y="24897"/>
                    <a:pt x="19340" y="25675"/>
                  </a:cubicBezTo>
                  <a:cubicBezTo>
                    <a:pt x="20562" y="26119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2" y="57796"/>
                    <a:pt x="54017" y="61242"/>
                  </a:cubicBezTo>
                  <a:cubicBezTo>
                    <a:pt x="51683" y="64687"/>
                    <a:pt x="48460" y="67355"/>
                    <a:pt x="44125" y="69245"/>
                  </a:cubicBezTo>
                  <a:cubicBezTo>
                    <a:pt x="39791" y="71134"/>
                    <a:pt x="35011" y="72023"/>
                    <a:pt x="29565" y="72023"/>
                  </a:cubicBezTo>
                  <a:cubicBezTo>
                    <a:pt x="20562" y="72023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1496C3BD-4782-4E6A-8874-EC2C887D1FAB}"/>
                </a:ext>
              </a:extLst>
            </p:cNvPr>
            <p:cNvSpPr/>
            <p:nvPr/>
          </p:nvSpPr>
          <p:spPr>
            <a:xfrm>
              <a:off x="4827625" y="4804172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9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8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1 w 63576"/>
                <a:gd name="connsiteY21" fmla="*/ 15338 h 72467"/>
                <a:gd name="connsiteX22" fmla="*/ 59797 w 63576"/>
                <a:gd name="connsiteY22" fmla="*/ 26120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3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8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6B2E0E0D-FFD9-3161-9277-E18E9D5FC1B0}"/>
                </a:ext>
              </a:extLst>
            </p:cNvPr>
            <p:cNvSpPr/>
            <p:nvPr/>
          </p:nvSpPr>
          <p:spPr>
            <a:xfrm>
              <a:off x="4905651" y="4804283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1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7 h 70800"/>
                <a:gd name="connsiteX14" fmla="*/ 30121 w 56240"/>
                <a:gd name="connsiteY14" fmla="*/ 10225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8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1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7"/>
                  </a:cubicBezTo>
                  <a:cubicBezTo>
                    <a:pt x="36012" y="10892"/>
                    <a:pt x="33344" y="10225"/>
                    <a:pt x="30121" y="10225"/>
                  </a:cubicBezTo>
                  <a:cubicBezTo>
                    <a:pt x="25119" y="10225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FAF003D2-BAE6-18B3-3D66-3D219FB08FFA}"/>
                </a:ext>
              </a:extLst>
            </p:cNvPr>
            <p:cNvSpPr/>
            <p:nvPr/>
          </p:nvSpPr>
          <p:spPr>
            <a:xfrm>
              <a:off x="4975451" y="4779719"/>
              <a:ext cx="59908" cy="96920"/>
            </a:xfrm>
            <a:custGeom>
              <a:avLst/>
              <a:gdLst>
                <a:gd name="connsiteX0" fmla="*/ 49127 w 59908"/>
                <a:gd name="connsiteY0" fmla="*/ 95365 h 96920"/>
                <a:gd name="connsiteX1" fmla="*/ 49127 w 59908"/>
                <a:gd name="connsiteY1" fmla="*/ 86584 h 96920"/>
                <a:gd name="connsiteX2" fmla="*/ 29788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4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6 h 96920"/>
                <a:gd name="connsiteX14" fmla="*/ 49016 w 59908"/>
                <a:gd name="connsiteY14" fmla="*/ 95476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9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5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8" y="96920"/>
                  </a:cubicBezTo>
                  <a:cubicBezTo>
                    <a:pt x="24230" y="96920"/>
                    <a:pt x="19229" y="95365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40" y="26120"/>
                    <a:pt x="23564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4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6"/>
                  </a:lnTo>
                  <a:lnTo>
                    <a:pt x="49016" y="95476"/>
                  </a:lnTo>
                  <a:close/>
                  <a:moveTo>
                    <a:pt x="12115" y="60798"/>
                  </a:moveTo>
                  <a:cubicBezTo>
                    <a:pt x="12115" y="69690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9" y="70356"/>
                    <a:pt x="49239" y="61687"/>
                  </a:cubicBezTo>
                  <a:cubicBezTo>
                    <a:pt x="49239" y="52239"/>
                    <a:pt x="47460" y="45237"/>
                    <a:pt x="43792" y="40791"/>
                  </a:cubicBezTo>
                  <a:cubicBezTo>
                    <a:pt x="40124" y="36345"/>
                    <a:pt x="35679" y="34122"/>
                    <a:pt x="30343" y="34122"/>
                  </a:cubicBezTo>
                  <a:cubicBezTo>
                    <a:pt x="25008" y="34122"/>
                    <a:pt x="20785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034F273-B6FE-CD11-9A30-AF5A7D686A0D}"/>
                </a:ext>
              </a:extLst>
            </p:cNvPr>
            <p:cNvSpPr/>
            <p:nvPr/>
          </p:nvSpPr>
          <p:spPr>
            <a:xfrm>
              <a:off x="5085709" y="4804283"/>
              <a:ext cx="57462" cy="72023"/>
            </a:xfrm>
            <a:custGeom>
              <a:avLst/>
              <a:gdLst>
                <a:gd name="connsiteX0" fmla="*/ 222 w 57462"/>
                <a:gd name="connsiteY0" fmla="*/ 50127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3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6 h 72023"/>
                <a:gd name="connsiteX11" fmla="*/ 4224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5 w 57462"/>
                <a:gd name="connsiteY14" fmla="*/ 0 h 72023"/>
                <a:gd name="connsiteX15" fmla="*/ 41902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3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8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3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7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5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0"/>
                    <a:pt x="7558" y="6669"/>
                    <a:pt x="10003" y="4891"/>
                  </a:cubicBezTo>
                  <a:cubicBezTo>
                    <a:pt x="11782" y="3556"/>
                    <a:pt x="14338" y="2445"/>
                    <a:pt x="17450" y="1445"/>
                  </a:cubicBezTo>
                  <a:cubicBezTo>
                    <a:pt x="20562" y="444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9" y="10448"/>
                    <a:pt x="16894" y="12226"/>
                  </a:cubicBezTo>
                  <a:cubicBezTo>
                    <a:pt x="14560" y="14004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4" y="23785"/>
                    <a:pt x="17339" y="24897"/>
                    <a:pt x="19340" y="25675"/>
                  </a:cubicBezTo>
                  <a:cubicBezTo>
                    <a:pt x="20562" y="26119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8"/>
                  </a:cubicBezTo>
                  <a:cubicBezTo>
                    <a:pt x="57463" y="54240"/>
                    <a:pt x="56352" y="57796"/>
                    <a:pt x="54017" y="61242"/>
                  </a:cubicBezTo>
                  <a:cubicBezTo>
                    <a:pt x="51683" y="64687"/>
                    <a:pt x="48460" y="67355"/>
                    <a:pt x="44125" y="69245"/>
                  </a:cubicBezTo>
                  <a:cubicBezTo>
                    <a:pt x="39791" y="71134"/>
                    <a:pt x="35011" y="72023"/>
                    <a:pt x="29565" y="72023"/>
                  </a:cubicBezTo>
                  <a:cubicBezTo>
                    <a:pt x="20562" y="72023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1CB80A27-3251-104E-F398-507BCA43643B}"/>
                </a:ext>
              </a:extLst>
            </p:cNvPr>
            <p:cNvSpPr/>
            <p:nvPr/>
          </p:nvSpPr>
          <p:spPr>
            <a:xfrm>
              <a:off x="5152842" y="4804394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30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9 h 72245"/>
                <a:gd name="connsiteX15" fmla="*/ 46904 w 64798"/>
                <a:gd name="connsiteY15" fmla="*/ 16228 h 72245"/>
                <a:gd name="connsiteX16" fmla="*/ 32455 w 64798"/>
                <a:gd name="connsiteY16" fmla="*/ 9670 h 72245"/>
                <a:gd name="connsiteX17" fmla="*/ 17895 w 64798"/>
                <a:gd name="connsiteY17" fmla="*/ 16228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6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5"/>
                    <a:pt x="63465" y="51017"/>
                    <a:pt x="60798" y="56130"/>
                  </a:cubicBezTo>
                  <a:cubicBezTo>
                    <a:pt x="58130" y="61242"/>
                    <a:pt x="54240" y="65244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9"/>
                  </a:cubicBezTo>
                  <a:cubicBezTo>
                    <a:pt x="52684" y="27120"/>
                    <a:pt x="50794" y="20674"/>
                    <a:pt x="46904" y="16228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8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6514CCDB-C38A-26DC-F21A-1132DA16DAB3}"/>
                </a:ext>
              </a:extLst>
            </p:cNvPr>
            <p:cNvSpPr/>
            <p:nvPr/>
          </p:nvSpPr>
          <p:spPr>
            <a:xfrm>
              <a:off x="5231312" y="4779609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9E461051-5E96-888A-CE5D-1E63FC6BCE91}"/>
                </a:ext>
              </a:extLst>
            </p:cNvPr>
            <p:cNvSpPr/>
            <p:nvPr/>
          </p:nvSpPr>
          <p:spPr>
            <a:xfrm>
              <a:off x="5260433" y="4779609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26A9CFDD-210B-2DEF-8039-D14F2AC830AA}"/>
                </a:ext>
              </a:extLst>
            </p:cNvPr>
            <p:cNvSpPr/>
            <p:nvPr/>
          </p:nvSpPr>
          <p:spPr>
            <a:xfrm>
              <a:off x="5327233" y="4779609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C93EBFC1-C91D-EC1A-5827-596A1D7D1DFE}"/>
                </a:ext>
              </a:extLst>
            </p:cNvPr>
            <p:cNvSpPr/>
            <p:nvPr/>
          </p:nvSpPr>
          <p:spPr>
            <a:xfrm>
              <a:off x="5356687" y="4804283"/>
              <a:ext cx="93585" cy="70912"/>
            </a:xfrm>
            <a:custGeom>
              <a:avLst/>
              <a:gdLst>
                <a:gd name="connsiteX0" fmla="*/ 0 w 93585"/>
                <a:gd name="connsiteY0" fmla="*/ 70801 h 70912"/>
                <a:gd name="connsiteX1" fmla="*/ 0 w 93585"/>
                <a:gd name="connsiteY1" fmla="*/ 1667 h 70912"/>
                <a:gd name="connsiteX2" fmla="*/ 10448 w 93585"/>
                <a:gd name="connsiteY2" fmla="*/ 1667 h 70912"/>
                <a:gd name="connsiteX3" fmla="*/ 10448 w 93585"/>
                <a:gd name="connsiteY3" fmla="*/ 11337 h 70912"/>
                <a:gd name="connsiteX4" fmla="*/ 19117 w 93585"/>
                <a:gd name="connsiteY4" fmla="*/ 3112 h 70912"/>
                <a:gd name="connsiteX5" fmla="*/ 31455 w 93585"/>
                <a:gd name="connsiteY5" fmla="*/ 0 h 70912"/>
                <a:gd name="connsiteX6" fmla="*/ 44014 w 93585"/>
                <a:gd name="connsiteY6" fmla="*/ 3223 h 70912"/>
                <a:gd name="connsiteX7" fmla="*/ 50905 w 93585"/>
                <a:gd name="connsiteY7" fmla="*/ 12115 h 70912"/>
                <a:gd name="connsiteX8" fmla="*/ 72246 w 93585"/>
                <a:gd name="connsiteY8" fmla="*/ 0 h 70912"/>
                <a:gd name="connsiteX9" fmla="*/ 88028 w 93585"/>
                <a:gd name="connsiteY9" fmla="*/ 5668 h 70912"/>
                <a:gd name="connsiteX10" fmla="*/ 93586 w 93585"/>
                <a:gd name="connsiteY10" fmla="*/ 23230 h 70912"/>
                <a:gd name="connsiteX11" fmla="*/ 93586 w 93585"/>
                <a:gd name="connsiteY11" fmla="*/ 70690 h 70912"/>
                <a:gd name="connsiteX12" fmla="*/ 81916 w 93585"/>
                <a:gd name="connsiteY12" fmla="*/ 70690 h 70912"/>
                <a:gd name="connsiteX13" fmla="*/ 81916 w 93585"/>
                <a:gd name="connsiteY13" fmla="*/ 27120 h 70912"/>
                <a:gd name="connsiteX14" fmla="*/ 80804 w 93585"/>
                <a:gd name="connsiteY14" fmla="*/ 17006 h 70912"/>
                <a:gd name="connsiteX15" fmla="*/ 76692 w 93585"/>
                <a:gd name="connsiteY15" fmla="*/ 12004 h 70912"/>
                <a:gd name="connsiteX16" fmla="*/ 69689 w 93585"/>
                <a:gd name="connsiteY16" fmla="*/ 10114 h 70912"/>
                <a:gd name="connsiteX17" fmla="*/ 57574 w 93585"/>
                <a:gd name="connsiteY17" fmla="*/ 15005 h 70912"/>
                <a:gd name="connsiteX18" fmla="*/ 52795 w 93585"/>
                <a:gd name="connsiteY18" fmla="*/ 30566 h 70912"/>
                <a:gd name="connsiteX19" fmla="*/ 52795 w 93585"/>
                <a:gd name="connsiteY19" fmla="*/ 70801 h 70912"/>
                <a:gd name="connsiteX20" fmla="*/ 41124 w 93585"/>
                <a:gd name="connsiteY20" fmla="*/ 70801 h 70912"/>
                <a:gd name="connsiteX21" fmla="*/ 41124 w 93585"/>
                <a:gd name="connsiteY21" fmla="*/ 25897 h 70912"/>
                <a:gd name="connsiteX22" fmla="*/ 38235 w 93585"/>
                <a:gd name="connsiteY22" fmla="*/ 14227 h 70912"/>
                <a:gd name="connsiteX23" fmla="*/ 28898 w 93585"/>
                <a:gd name="connsiteY23" fmla="*/ 10337 h 70912"/>
                <a:gd name="connsiteX24" fmla="*/ 19784 w 93585"/>
                <a:gd name="connsiteY24" fmla="*/ 12893 h 70912"/>
                <a:gd name="connsiteX25" fmla="*/ 13671 w 93585"/>
                <a:gd name="connsiteY25" fmla="*/ 20562 h 70912"/>
                <a:gd name="connsiteX26" fmla="*/ 11782 w 93585"/>
                <a:gd name="connsiteY26" fmla="*/ 35011 h 70912"/>
                <a:gd name="connsiteX27" fmla="*/ 11782 w 93585"/>
                <a:gd name="connsiteY27" fmla="*/ 70912 h 70912"/>
                <a:gd name="connsiteX28" fmla="*/ 111 w 93585"/>
                <a:gd name="connsiteY28" fmla="*/ 70912 h 7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3585" h="70912">
                  <a:moveTo>
                    <a:pt x="0" y="70801"/>
                  </a:moveTo>
                  <a:lnTo>
                    <a:pt x="0" y="1667"/>
                  </a:lnTo>
                  <a:lnTo>
                    <a:pt x="10448" y="1667"/>
                  </a:lnTo>
                  <a:lnTo>
                    <a:pt x="10448" y="11337"/>
                  </a:lnTo>
                  <a:cubicBezTo>
                    <a:pt x="12671" y="8003"/>
                    <a:pt x="15561" y="5224"/>
                    <a:pt x="19117" y="3112"/>
                  </a:cubicBezTo>
                  <a:cubicBezTo>
                    <a:pt x="22674" y="1000"/>
                    <a:pt x="26787" y="0"/>
                    <a:pt x="31455" y="0"/>
                  </a:cubicBezTo>
                  <a:cubicBezTo>
                    <a:pt x="36567" y="0"/>
                    <a:pt x="40791" y="1111"/>
                    <a:pt x="44014" y="3223"/>
                  </a:cubicBezTo>
                  <a:cubicBezTo>
                    <a:pt x="47238" y="5335"/>
                    <a:pt x="49572" y="8336"/>
                    <a:pt x="50905" y="12115"/>
                  </a:cubicBezTo>
                  <a:cubicBezTo>
                    <a:pt x="56352" y="4001"/>
                    <a:pt x="63465" y="0"/>
                    <a:pt x="72246" y="0"/>
                  </a:cubicBezTo>
                  <a:cubicBezTo>
                    <a:pt x="79137" y="0"/>
                    <a:pt x="84361" y="1889"/>
                    <a:pt x="88028" y="5668"/>
                  </a:cubicBezTo>
                  <a:cubicBezTo>
                    <a:pt x="91697" y="9447"/>
                    <a:pt x="93586" y="15338"/>
                    <a:pt x="93586" y="23230"/>
                  </a:cubicBezTo>
                  <a:lnTo>
                    <a:pt x="93586" y="70690"/>
                  </a:lnTo>
                  <a:lnTo>
                    <a:pt x="81916" y="70690"/>
                  </a:lnTo>
                  <a:lnTo>
                    <a:pt x="81916" y="27120"/>
                  </a:lnTo>
                  <a:cubicBezTo>
                    <a:pt x="81916" y="22452"/>
                    <a:pt x="81582" y="19006"/>
                    <a:pt x="80804" y="17006"/>
                  </a:cubicBezTo>
                  <a:cubicBezTo>
                    <a:pt x="80026" y="15005"/>
                    <a:pt x="78692" y="13337"/>
                    <a:pt x="76692" y="12004"/>
                  </a:cubicBezTo>
                  <a:cubicBezTo>
                    <a:pt x="74691" y="10670"/>
                    <a:pt x="72357" y="10114"/>
                    <a:pt x="69689" y="10114"/>
                  </a:cubicBezTo>
                  <a:cubicBezTo>
                    <a:pt x="64799" y="10114"/>
                    <a:pt x="60798" y="11782"/>
                    <a:pt x="57574" y="15005"/>
                  </a:cubicBezTo>
                  <a:cubicBezTo>
                    <a:pt x="54351" y="18228"/>
                    <a:pt x="52795" y="23452"/>
                    <a:pt x="52795" y="30566"/>
                  </a:cubicBezTo>
                  <a:lnTo>
                    <a:pt x="52795" y="70801"/>
                  </a:lnTo>
                  <a:lnTo>
                    <a:pt x="41124" y="70801"/>
                  </a:lnTo>
                  <a:lnTo>
                    <a:pt x="41124" y="25897"/>
                  </a:lnTo>
                  <a:cubicBezTo>
                    <a:pt x="41124" y="20673"/>
                    <a:pt x="40124" y="16783"/>
                    <a:pt x="38235" y="14227"/>
                  </a:cubicBezTo>
                  <a:cubicBezTo>
                    <a:pt x="36345" y="11670"/>
                    <a:pt x="33233" y="10337"/>
                    <a:pt x="28898" y="10337"/>
                  </a:cubicBezTo>
                  <a:cubicBezTo>
                    <a:pt x="25564" y="10337"/>
                    <a:pt x="22563" y="11226"/>
                    <a:pt x="19784" y="12893"/>
                  </a:cubicBezTo>
                  <a:cubicBezTo>
                    <a:pt x="17006" y="14560"/>
                    <a:pt x="15005" y="17116"/>
                    <a:pt x="13671" y="20562"/>
                  </a:cubicBezTo>
                  <a:cubicBezTo>
                    <a:pt x="12337" y="24008"/>
                    <a:pt x="11782" y="28676"/>
                    <a:pt x="11782" y="35011"/>
                  </a:cubicBezTo>
                  <a:lnTo>
                    <a:pt x="11782" y="70912"/>
                  </a:lnTo>
                  <a:lnTo>
                    <a:pt x="111" y="709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BF789EF6-97F5-F4F7-027B-E3D6AC92BC16}"/>
                </a:ext>
              </a:extLst>
            </p:cNvPr>
            <p:cNvSpPr/>
            <p:nvPr/>
          </p:nvSpPr>
          <p:spPr>
            <a:xfrm>
              <a:off x="5467611" y="4804283"/>
              <a:ext cx="60130" cy="97364"/>
            </a:xfrm>
            <a:custGeom>
              <a:avLst/>
              <a:gdLst>
                <a:gd name="connsiteX0" fmla="*/ 0 w 60130"/>
                <a:gd name="connsiteY0" fmla="*/ 97254 h 97364"/>
                <a:gd name="connsiteX1" fmla="*/ 0 w 60130"/>
                <a:gd name="connsiteY1" fmla="*/ 1556 h 97364"/>
                <a:gd name="connsiteX2" fmla="*/ 10670 w 60130"/>
                <a:gd name="connsiteY2" fmla="*/ 1556 h 97364"/>
                <a:gd name="connsiteX3" fmla="*/ 10670 w 60130"/>
                <a:gd name="connsiteY3" fmla="*/ 10559 h 97364"/>
                <a:gd name="connsiteX4" fmla="*/ 19229 w 60130"/>
                <a:gd name="connsiteY4" fmla="*/ 2667 h 97364"/>
                <a:gd name="connsiteX5" fmla="*/ 30788 w 60130"/>
                <a:gd name="connsiteY5" fmla="*/ 0 h 97364"/>
                <a:gd name="connsiteX6" fmla="*/ 46460 w 60130"/>
                <a:gd name="connsiteY6" fmla="*/ 4557 h 97364"/>
                <a:gd name="connsiteX7" fmla="*/ 56685 w 60130"/>
                <a:gd name="connsiteY7" fmla="*/ 17450 h 97364"/>
                <a:gd name="connsiteX8" fmla="*/ 60131 w 60130"/>
                <a:gd name="connsiteY8" fmla="*/ 35678 h 97364"/>
                <a:gd name="connsiteX9" fmla="*/ 56352 w 60130"/>
                <a:gd name="connsiteY9" fmla="*/ 54796 h 97364"/>
                <a:gd name="connsiteX10" fmla="*/ 45237 w 60130"/>
                <a:gd name="connsiteY10" fmla="*/ 67800 h 97364"/>
                <a:gd name="connsiteX11" fmla="*/ 30010 w 60130"/>
                <a:gd name="connsiteY11" fmla="*/ 72357 h 97364"/>
                <a:gd name="connsiteX12" fmla="*/ 19451 w 60130"/>
                <a:gd name="connsiteY12" fmla="*/ 69911 h 97364"/>
                <a:gd name="connsiteX13" fmla="*/ 11782 w 60130"/>
                <a:gd name="connsiteY13" fmla="*/ 63687 h 97364"/>
                <a:gd name="connsiteX14" fmla="*/ 11782 w 60130"/>
                <a:gd name="connsiteY14" fmla="*/ 97365 h 97364"/>
                <a:gd name="connsiteX15" fmla="*/ 111 w 60130"/>
                <a:gd name="connsiteY15" fmla="*/ 97365 h 97364"/>
                <a:gd name="connsiteX16" fmla="*/ 10670 w 60130"/>
                <a:gd name="connsiteY16" fmla="*/ 36567 h 97364"/>
                <a:gd name="connsiteX17" fmla="*/ 16116 w 60130"/>
                <a:gd name="connsiteY17" fmla="*/ 56351 h 97364"/>
                <a:gd name="connsiteX18" fmla="*/ 29232 w 60130"/>
                <a:gd name="connsiteY18" fmla="*/ 62687 h 97364"/>
                <a:gd name="connsiteX19" fmla="*/ 42570 w 60130"/>
                <a:gd name="connsiteY19" fmla="*/ 56129 h 97364"/>
                <a:gd name="connsiteX20" fmla="*/ 48127 w 60130"/>
                <a:gd name="connsiteY20" fmla="*/ 35678 h 97364"/>
                <a:gd name="connsiteX21" fmla="*/ 42681 w 60130"/>
                <a:gd name="connsiteY21" fmla="*/ 15894 h 97364"/>
                <a:gd name="connsiteX22" fmla="*/ 29676 w 60130"/>
                <a:gd name="connsiteY22" fmla="*/ 9336 h 97364"/>
                <a:gd name="connsiteX23" fmla="*/ 16450 w 60130"/>
                <a:gd name="connsiteY23" fmla="*/ 16339 h 97364"/>
                <a:gd name="connsiteX24" fmla="*/ 10670 w 60130"/>
                <a:gd name="connsiteY24" fmla="*/ 36678 h 9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4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9" y="2667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9" y="0"/>
                    <a:pt x="41903" y="1556"/>
                    <a:pt x="46460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7"/>
                    <a:pt x="60131" y="29009"/>
                    <a:pt x="60131" y="35678"/>
                  </a:cubicBezTo>
                  <a:cubicBezTo>
                    <a:pt x="60131" y="42791"/>
                    <a:pt x="58908" y="49127"/>
                    <a:pt x="56352" y="54796"/>
                  </a:cubicBezTo>
                  <a:cubicBezTo>
                    <a:pt x="53796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20" y="72357"/>
                    <a:pt x="22563" y="71579"/>
                    <a:pt x="19451" y="69911"/>
                  </a:cubicBezTo>
                  <a:cubicBezTo>
                    <a:pt x="16339" y="68244"/>
                    <a:pt x="13782" y="66132"/>
                    <a:pt x="11782" y="63687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7"/>
                  </a:moveTo>
                  <a:cubicBezTo>
                    <a:pt x="10670" y="45459"/>
                    <a:pt x="12449" y="52017"/>
                    <a:pt x="16116" y="56351"/>
                  </a:cubicBezTo>
                  <a:cubicBezTo>
                    <a:pt x="19784" y="60686"/>
                    <a:pt x="24119" y="62687"/>
                    <a:pt x="29232" y="62687"/>
                  </a:cubicBezTo>
                  <a:cubicBezTo>
                    <a:pt x="34345" y="62687"/>
                    <a:pt x="38902" y="60464"/>
                    <a:pt x="42570" y="56129"/>
                  </a:cubicBezTo>
                  <a:cubicBezTo>
                    <a:pt x="46237" y="51795"/>
                    <a:pt x="48127" y="44903"/>
                    <a:pt x="48127" y="35678"/>
                  </a:cubicBezTo>
                  <a:cubicBezTo>
                    <a:pt x="48127" y="26453"/>
                    <a:pt x="46349" y="20229"/>
                    <a:pt x="42681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5" y="9336"/>
                    <a:pt x="20229" y="11670"/>
                    <a:pt x="16450" y="16339"/>
                  </a:cubicBezTo>
                  <a:cubicBezTo>
                    <a:pt x="12671" y="21007"/>
                    <a:pt x="10670" y="27787"/>
                    <a:pt x="10670" y="36678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A814D571-CF4F-A40B-C531-99A66295E386}"/>
                </a:ext>
              </a:extLst>
            </p:cNvPr>
            <p:cNvSpPr/>
            <p:nvPr/>
          </p:nvSpPr>
          <p:spPr>
            <a:xfrm>
              <a:off x="5541525" y="4804394"/>
              <a:ext cx="37567" cy="70801"/>
            </a:xfrm>
            <a:custGeom>
              <a:avLst/>
              <a:gdLst>
                <a:gd name="connsiteX0" fmla="*/ 0 w 37567"/>
                <a:gd name="connsiteY0" fmla="*/ 70690 h 70801"/>
                <a:gd name="connsiteX1" fmla="*/ 0 w 37567"/>
                <a:gd name="connsiteY1" fmla="*/ 1556 h 70801"/>
                <a:gd name="connsiteX2" fmla="*/ 10559 w 37567"/>
                <a:gd name="connsiteY2" fmla="*/ 1556 h 70801"/>
                <a:gd name="connsiteX3" fmla="*/ 10559 w 37567"/>
                <a:gd name="connsiteY3" fmla="*/ 12004 h 70801"/>
                <a:gd name="connsiteX4" fmla="*/ 18006 w 37567"/>
                <a:gd name="connsiteY4" fmla="*/ 2334 h 70801"/>
                <a:gd name="connsiteX5" fmla="*/ 25564 w 37567"/>
                <a:gd name="connsiteY5" fmla="*/ 0 h 70801"/>
                <a:gd name="connsiteX6" fmla="*/ 37568 w 37567"/>
                <a:gd name="connsiteY6" fmla="*/ 3779 h 70801"/>
                <a:gd name="connsiteX7" fmla="*/ 33566 w 37567"/>
                <a:gd name="connsiteY7" fmla="*/ 14672 h 70801"/>
                <a:gd name="connsiteX8" fmla="*/ 25008 w 37567"/>
                <a:gd name="connsiteY8" fmla="*/ 12115 h 70801"/>
                <a:gd name="connsiteX9" fmla="*/ 18117 w 37567"/>
                <a:gd name="connsiteY9" fmla="*/ 14449 h 70801"/>
                <a:gd name="connsiteX10" fmla="*/ 13782 w 37567"/>
                <a:gd name="connsiteY10" fmla="*/ 20896 h 70801"/>
                <a:gd name="connsiteX11" fmla="*/ 11782 w 37567"/>
                <a:gd name="connsiteY11" fmla="*/ 34567 h 70801"/>
                <a:gd name="connsiteX12" fmla="*/ 11782 w 37567"/>
                <a:gd name="connsiteY12" fmla="*/ 70801 h 70801"/>
                <a:gd name="connsiteX13" fmla="*/ 111 w 37567"/>
                <a:gd name="connsiteY13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1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227ACDB3-5F5A-49A1-036F-7405F89F64AF}"/>
                </a:ext>
              </a:extLst>
            </p:cNvPr>
            <p:cNvSpPr/>
            <p:nvPr/>
          </p:nvSpPr>
          <p:spPr>
            <a:xfrm>
              <a:off x="5581649" y="4804394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30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4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9 h 72245"/>
                <a:gd name="connsiteX15" fmla="*/ 46904 w 64799"/>
                <a:gd name="connsiteY15" fmla="*/ 16228 h 72245"/>
                <a:gd name="connsiteX16" fmla="*/ 32455 w 64799"/>
                <a:gd name="connsiteY16" fmla="*/ 9670 h 72245"/>
                <a:gd name="connsiteX17" fmla="*/ 17895 w 64799"/>
                <a:gd name="connsiteY17" fmla="*/ 16228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5"/>
                    <a:pt x="63465" y="51017"/>
                    <a:pt x="60798" y="56130"/>
                  </a:cubicBezTo>
                  <a:cubicBezTo>
                    <a:pt x="58130" y="61242"/>
                    <a:pt x="54240" y="65244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4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9"/>
                  </a:cubicBezTo>
                  <a:cubicBezTo>
                    <a:pt x="52684" y="27120"/>
                    <a:pt x="50794" y="20674"/>
                    <a:pt x="46904" y="16228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8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73D6C4A0-FABF-0C6F-0CB4-5EACCBB88EA4}"/>
                </a:ext>
              </a:extLst>
            </p:cNvPr>
            <p:cNvSpPr/>
            <p:nvPr/>
          </p:nvSpPr>
          <p:spPr>
            <a:xfrm>
              <a:off x="5652894" y="4805950"/>
              <a:ext cx="63354" cy="69133"/>
            </a:xfrm>
            <a:custGeom>
              <a:avLst/>
              <a:gdLst>
                <a:gd name="connsiteX0" fmla="*/ 26342 w 63354"/>
                <a:gd name="connsiteY0" fmla="*/ 69134 h 69133"/>
                <a:gd name="connsiteX1" fmla="*/ 0 w 63354"/>
                <a:gd name="connsiteY1" fmla="*/ 0 h 69133"/>
                <a:gd name="connsiteX2" fmla="*/ 12337 w 63354"/>
                <a:gd name="connsiteY2" fmla="*/ 0 h 69133"/>
                <a:gd name="connsiteX3" fmla="*/ 27231 w 63354"/>
                <a:gd name="connsiteY3" fmla="*/ 41458 h 69133"/>
                <a:gd name="connsiteX4" fmla="*/ 31677 w 63354"/>
                <a:gd name="connsiteY4" fmla="*/ 55351 h 69133"/>
                <a:gd name="connsiteX5" fmla="*/ 36012 w 63354"/>
                <a:gd name="connsiteY5" fmla="*/ 42236 h 69133"/>
                <a:gd name="connsiteX6" fmla="*/ 51350 w 63354"/>
                <a:gd name="connsiteY6" fmla="*/ 0 h 69133"/>
                <a:gd name="connsiteX7" fmla="*/ 63354 w 63354"/>
                <a:gd name="connsiteY7" fmla="*/ 0 h 69133"/>
                <a:gd name="connsiteX8" fmla="*/ 37123 w 63354"/>
                <a:gd name="connsiteY8" fmla="*/ 69134 h 69133"/>
                <a:gd name="connsiteX9" fmla="*/ 26231 w 63354"/>
                <a:gd name="connsiteY9" fmla="*/ 69134 h 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54" h="69133">
                  <a:moveTo>
                    <a:pt x="26342" y="69134"/>
                  </a:moveTo>
                  <a:lnTo>
                    <a:pt x="0" y="0"/>
                  </a:lnTo>
                  <a:lnTo>
                    <a:pt x="12337" y="0"/>
                  </a:lnTo>
                  <a:lnTo>
                    <a:pt x="27231" y="41458"/>
                  </a:lnTo>
                  <a:cubicBezTo>
                    <a:pt x="28787" y="45904"/>
                    <a:pt x="30343" y="50572"/>
                    <a:pt x="31677" y="55351"/>
                  </a:cubicBezTo>
                  <a:cubicBezTo>
                    <a:pt x="32677" y="51683"/>
                    <a:pt x="34122" y="47349"/>
                    <a:pt x="36012" y="42236"/>
                  </a:cubicBezTo>
                  <a:lnTo>
                    <a:pt x="51350" y="0"/>
                  </a:lnTo>
                  <a:lnTo>
                    <a:pt x="63354" y="0"/>
                  </a:lnTo>
                  <a:lnTo>
                    <a:pt x="37123" y="69134"/>
                  </a:lnTo>
                  <a:lnTo>
                    <a:pt x="26231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8A2F5850-34F7-17A0-54AF-E7D1FBFEB401}"/>
                </a:ext>
              </a:extLst>
            </p:cNvPr>
            <p:cNvSpPr/>
            <p:nvPr/>
          </p:nvSpPr>
          <p:spPr>
            <a:xfrm>
              <a:off x="5722583" y="4804283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0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7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1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0"/>
                  </a:cubicBezTo>
                  <a:cubicBezTo>
                    <a:pt x="2890" y="56796"/>
                    <a:pt x="0" y="48015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7"/>
                  </a:cubicBezTo>
                  <a:cubicBezTo>
                    <a:pt x="60909" y="15783"/>
                    <a:pt x="63799" y="24563"/>
                    <a:pt x="63799" y="36012"/>
                  </a:cubicBezTo>
                  <a:cubicBezTo>
                    <a:pt x="63799" y="36678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2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1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5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993CBB64-EEDD-AF66-E54E-9B94294A07AA}"/>
                </a:ext>
              </a:extLst>
            </p:cNvPr>
            <p:cNvSpPr/>
            <p:nvPr/>
          </p:nvSpPr>
          <p:spPr>
            <a:xfrm>
              <a:off x="5800609" y="4804283"/>
              <a:ext cx="93585" cy="70912"/>
            </a:xfrm>
            <a:custGeom>
              <a:avLst/>
              <a:gdLst>
                <a:gd name="connsiteX0" fmla="*/ 0 w 93585"/>
                <a:gd name="connsiteY0" fmla="*/ 70801 h 70912"/>
                <a:gd name="connsiteX1" fmla="*/ 0 w 93585"/>
                <a:gd name="connsiteY1" fmla="*/ 1667 h 70912"/>
                <a:gd name="connsiteX2" fmla="*/ 10448 w 93585"/>
                <a:gd name="connsiteY2" fmla="*/ 1667 h 70912"/>
                <a:gd name="connsiteX3" fmla="*/ 10448 w 93585"/>
                <a:gd name="connsiteY3" fmla="*/ 11337 h 70912"/>
                <a:gd name="connsiteX4" fmla="*/ 19117 w 93585"/>
                <a:gd name="connsiteY4" fmla="*/ 3112 h 70912"/>
                <a:gd name="connsiteX5" fmla="*/ 31455 w 93585"/>
                <a:gd name="connsiteY5" fmla="*/ 0 h 70912"/>
                <a:gd name="connsiteX6" fmla="*/ 44014 w 93585"/>
                <a:gd name="connsiteY6" fmla="*/ 3223 h 70912"/>
                <a:gd name="connsiteX7" fmla="*/ 50905 w 93585"/>
                <a:gd name="connsiteY7" fmla="*/ 12115 h 70912"/>
                <a:gd name="connsiteX8" fmla="*/ 72246 w 93585"/>
                <a:gd name="connsiteY8" fmla="*/ 0 h 70912"/>
                <a:gd name="connsiteX9" fmla="*/ 88028 w 93585"/>
                <a:gd name="connsiteY9" fmla="*/ 5668 h 70912"/>
                <a:gd name="connsiteX10" fmla="*/ 93586 w 93585"/>
                <a:gd name="connsiteY10" fmla="*/ 23230 h 70912"/>
                <a:gd name="connsiteX11" fmla="*/ 93586 w 93585"/>
                <a:gd name="connsiteY11" fmla="*/ 70690 h 70912"/>
                <a:gd name="connsiteX12" fmla="*/ 81916 w 93585"/>
                <a:gd name="connsiteY12" fmla="*/ 70690 h 70912"/>
                <a:gd name="connsiteX13" fmla="*/ 81916 w 93585"/>
                <a:gd name="connsiteY13" fmla="*/ 27120 h 70912"/>
                <a:gd name="connsiteX14" fmla="*/ 80804 w 93585"/>
                <a:gd name="connsiteY14" fmla="*/ 17006 h 70912"/>
                <a:gd name="connsiteX15" fmla="*/ 76692 w 93585"/>
                <a:gd name="connsiteY15" fmla="*/ 12004 h 70912"/>
                <a:gd name="connsiteX16" fmla="*/ 69689 w 93585"/>
                <a:gd name="connsiteY16" fmla="*/ 10114 h 70912"/>
                <a:gd name="connsiteX17" fmla="*/ 57574 w 93585"/>
                <a:gd name="connsiteY17" fmla="*/ 15005 h 70912"/>
                <a:gd name="connsiteX18" fmla="*/ 52795 w 93585"/>
                <a:gd name="connsiteY18" fmla="*/ 30566 h 70912"/>
                <a:gd name="connsiteX19" fmla="*/ 52795 w 93585"/>
                <a:gd name="connsiteY19" fmla="*/ 70801 h 70912"/>
                <a:gd name="connsiteX20" fmla="*/ 41124 w 93585"/>
                <a:gd name="connsiteY20" fmla="*/ 70801 h 70912"/>
                <a:gd name="connsiteX21" fmla="*/ 41124 w 93585"/>
                <a:gd name="connsiteY21" fmla="*/ 25897 h 70912"/>
                <a:gd name="connsiteX22" fmla="*/ 38235 w 93585"/>
                <a:gd name="connsiteY22" fmla="*/ 14227 h 70912"/>
                <a:gd name="connsiteX23" fmla="*/ 28898 w 93585"/>
                <a:gd name="connsiteY23" fmla="*/ 10337 h 70912"/>
                <a:gd name="connsiteX24" fmla="*/ 19784 w 93585"/>
                <a:gd name="connsiteY24" fmla="*/ 12893 h 70912"/>
                <a:gd name="connsiteX25" fmla="*/ 13671 w 93585"/>
                <a:gd name="connsiteY25" fmla="*/ 20562 h 70912"/>
                <a:gd name="connsiteX26" fmla="*/ 11782 w 93585"/>
                <a:gd name="connsiteY26" fmla="*/ 35011 h 70912"/>
                <a:gd name="connsiteX27" fmla="*/ 11782 w 93585"/>
                <a:gd name="connsiteY27" fmla="*/ 70912 h 70912"/>
                <a:gd name="connsiteX28" fmla="*/ 111 w 93585"/>
                <a:gd name="connsiteY28" fmla="*/ 70912 h 7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3585" h="70912">
                  <a:moveTo>
                    <a:pt x="0" y="70801"/>
                  </a:moveTo>
                  <a:lnTo>
                    <a:pt x="0" y="1667"/>
                  </a:lnTo>
                  <a:lnTo>
                    <a:pt x="10448" y="1667"/>
                  </a:lnTo>
                  <a:lnTo>
                    <a:pt x="10448" y="11337"/>
                  </a:lnTo>
                  <a:cubicBezTo>
                    <a:pt x="12671" y="8003"/>
                    <a:pt x="15561" y="5224"/>
                    <a:pt x="19117" y="3112"/>
                  </a:cubicBezTo>
                  <a:cubicBezTo>
                    <a:pt x="22674" y="1000"/>
                    <a:pt x="26787" y="0"/>
                    <a:pt x="31455" y="0"/>
                  </a:cubicBezTo>
                  <a:cubicBezTo>
                    <a:pt x="36567" y="0"/>
                    <a:pt x="40791" y="1111"/>
                    <a:pt x="44014" y="3223"/>
                  </a:cubicBezTo>
                  <a:cubicBezTo>
                    <a:pt x="47238" y="5335"/>
                    <a:pt x="49572" y="8336"/>
                    <a:pt x="50905" y="12115"/>
                  </a:cubicBezTo>
                  <a:cubicBezTo>
                    <a:pt x="56351" y="4001"/>
                    <a:pt x="63465" y="0"/>
                    <a:pt x="72246" y="0"/>
                  </a:cubicBezTo>
                  <a:cubicBezTo>
                    <a:pt x="79137" y="0"/>
                    <a:pt x="84361" y="1889"/>
                    <a:pt x="88028" y="5668"/>
                  </a:cubicBezTo>
                  <a:cubicBezTo>
                    <a:pt x="91697" y="9447"/>
                    <a:pt x="93586" y="15338"/>
                    <a:pt x="93586" y="23230"/>
                  </a:cubicBezTo>
                  <a:lnTo>
                    <a:pt x="93586" y="70690"/>
                  </a:lnTo>
                  <a:lnTo>
                    <a:pt x="81916" y="70690"/>
                  </a:lnTo>
                  <a:lnTo>
                    <a:pt x="81916" y="27120"/>
                  </a:lnTo>
                  <a:cubicBezTo>
                    <a:pt x="81916" y="22452"/>
                    <a:pt x="81582" y="19006"/>
                    <a:pt x="80804" y="17006"/>
                  </a:cubicBezTo>
                  <a:cubicBezTo>
                    <a:pt x="80026" y="15005"/>
                    <a:pt x="78692" y="13337"/>
                    <a:pt x="76692" y="12004"/>
                  </a:cubicBezTo>
                  <a:cubicBezTo>
                    <a:pt x="74691" y="10670"/>
                    <a:pt x="72357" y="10114"/>
                    <a:pt x="69689" y="10114"/>
                  </a:cubicBezTo>
                  <a:cubicBezTo>
                    <a:pt x="64799" y="10114"/>
                    <a:pt x="60798" y="11782"/>
                    <a:pt x="57574" y="15005"/>
                  </a:cubicBezTo>
                  <a:cubicBezTo>
                    <a:pt x="54351" y="18228"/>
                    <a:pt x="52795" y="23452"/>
                    <a:pt x="52795" y="30566"/>
                  </a:cubicBezTo>
                  <a:lnTo>
                    <a:pt x="52795" y="70801"/>
                  </a:lnTo>
                  <a:lnTo>
                    <a:pt x="41124" y="70801"/>
                  </a:lnTo>
                  <a:lnTo>
                    <a:pt x="41124" y="25897"/>
                  </a:lnTo>
                  <a:cubicBezTo>
                    <a:pt x="41124" y="20673"/>
                    <a:pt x="40124" y="16783"/>
                    <a:pt x="38235" y="14227"/>
                  </a:cubicBezTo>
                  <a:cubicBezTo>
                    <a:pt x="36345" y="11670"/>
                    <a:pt x="33233" y="10337"/>
                    <a:pt x="28898" y="10337"/>
                  </a:cubicBezTo>
                  <a:cubicBezTo>
                    <a:pt x="25564" y="10337"/>
                    <a:pt x="22563" y="11226"/>
                    <a:pt x="19784" y="12893"/>
                  </a:cubicBezTo>
                  <a:cubicBezTo>
                    <a:pt x="17006" y="14560"/>
                    <a:pt x="15005" y="17116"/>
                    <a:pt x="13671" y="20562"/>
                  </a:cubicBezTo>
                  <a:cubicBezTo>
                    <a:pt x="12337" y="24008"/>
                    <a:pt x="11782" y="28676"/>
                    <a:pt x="11782" y="35011"/>
                  </a:cubicBezTo>
                  <a:lnTo>
                    <a:pt x="11782" y="70912"/>
                  </a:lnTo>
                  <a:lnTo>
                    <a:pt x="111" y="709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5A7959D6-083B-F576-F78A-615DD2B20811}"/>
                </a:ext>
              </a:extLst>
            </p:cNvPr>
            <p:cNvSpPr/>
            <p:nvPr/>
          </p:nvSpPr>
          <p:spPr>
            <a:xfrm>
              <a:off x="5907532" y="4804283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0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7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1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0"/>
                  </a:cubicBezTo>
                  <a:cubicBezTo>
                    <a:pt x="2890" y="56796"/>
                    <a:pt x="0" y="48015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7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2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1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5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D6E66AE8-0A47-EBB5-DD97-72806EFEDEB9}"/>
                </a:ext>
              </a:extLst>
            </p:cNvPr>
            <p:cNvSpPr/>
            <p:nvPr/>
          </p:nvSpPr>
          <p:spPr>
            <a:xfrm>
              <a:off x="5985558" y="4804283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1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7 h 70800"/>
                <a:gd name="connsiteX14" fmla="*/ 30121 w 56240"/>
                <a:gd name="connsiteY14" fmla="*/ 10225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8" y="5668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1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7"/>
                  </a:cubicBezTo>
                  <a:cubicBezTo>
                    <a:pt x="36012" y="10892"/>
                    <a:pt x="33344" y="10225"/>
                    <a:pt x="30121" y="10225"/>
                  </a:cubicBezTo>
                  <a:cubicBezTo>
                    <a:pt x="25119" y="10225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C1075F7E-C204-6B7E-029C-4FB8CC36E3B1}"/>
                </a:ext>
              </a:extLst>
            </p:cNvPr>
            <p:cNvSpPr/>
            <p:nvPr/>
          </p:nvSpPr>
          <p:spPr>
            <a:xfrm>
              <a:off x="6053135" y="4781720"/>
              <a:ext cx="33788" cy="94252"/>
            </a:xfrm>
            <a:custGeom>
              <a:avLst/>
              <a:gdLst>
                <a:gd name="connsiteX0" fmla="*/ 32121 w 33788"/>
                <a:gd name="connsiteY0" fmla="*/ 82916 h 94252"/>
                <a:gd name="connsiteX1" fmla="*/ 33789 w 33788"/>
                <a:gd name="connsiteY1" fmla="*/ 93252 h 94252"/>
                <a:gd name="connsiteX2" fmla="*/ 24897 w 33788"/>
                <a:gd name="connsiteY2" fmla="*/ 94253 h 94252"/>
                <a:gd name="connsiteX3" fmla="*/ 15005 w 33788"/>
                <a:gd name="connsiteY3" fmla="*/ 92252 h 94252"/>
                <a:gd name="connsiteX4" fmla="*/ 10003 w 33788"/>
                <a:gd name="connsiteY4" fmla="*/ 86917 h 94252"/>
                <a:gd name="connsiteX5" fmla="*/ 8558 w 33788"/>
                <a:gd name="connsiteY5" fmla="*/ 73024 h 94252"/>
                <a:gd name="connsiteX6" fmla="*/ 8558 w 33788"/>
                <a:gd name="connsiteY6" fmla="*/ 33233 h 94252"/>
                <a:gd name="connsiteX7" fmla="*/ 0 w 33788"/>
                <a:gd name="connsiteY7" fmla="*/ 33233 h 94252"/>
                <a:gd name="connsiteX8" fmla="*/ 0 w 33788"/>
                <a:gd name="connsiteY8" fmla="*/ 24119 h 94252"/>
                <a:gd name="connsiteX9" fmla="*/ 8558 w 33788"/>
                <a:gd name="connsiteY9" fmla="*/ 24119 h 94252"/>
                <a:gd name="connsiteX10" fmla="*/ 8558 w 33788"/>
                <a:gd name="connsiteY10" fmla="*/ 7002 h 94252"/>
                <a:gd name="connsiteX11" fmla="*/ 20229 w 33788"/>
                <a:gd name="connsiteY11" fmla="*/ 0 h 94252"/>
                <a:gd name="connsiteX12" fmla="*/ 20229 w 33788"/>
                <a:gd name="connsiteY12" fmla="*/ 24119 h 94252"/>
                <a:gd name="connsiteX13" fmla="*/ 32010 w 33788"/>
                <a:gd name="connsiteY13" fmla="*/ 24119 h 94252"/>
                <a:gd name="connsiteX14" fmla="*/ 32010 w 33788"/>
                <a:gd name="connsiteY14" fmla="*/ 33233 h 94252"/>
                <a:gd name="connsiteX15" fmla="*/ 20229 w 33788"/>
                <a:gd name="connsiteY15" fmla="*/ 33233 h 94252"/>
                <a:gd name="connsiteX16" fmla="*/ 20229 w 33788"/>
                <a:gd name="connsiteY16" fmla="*/ 73690 h 94252"/>
                <a:gd name="connsiteX17" fmla="*/ 20895 w 33788"/>
                <a:gd name="connsiteY17" fmla="*/ 80137 h 94252"/>
                <a:gd name="connsiteX18" fmla="*/ 22896 w 33788"/>
                <a:gd name="connsiteY18" fmla="*/ 82471 h 94252"/>
                <a:gd name="connsiteX19" fmla="*/ 26897 w 33788"/>
                <a:gd name="connsiteY19" fmla="*/ 83360 h 94252"/>
                <a:gd name="connsiteX20" fmla="*/ 32010 w 33788"/>
                <a:gd name="connsiteY20" fmla="*/ 82916 h 9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2">
                  <a:moveTo>
                    <a:pt x="32121" y="82916"/>
                  </a:moveTo>
                  <a:lnTo>
                    <a:pt x="33789" y="93252"/>
                  </a:lnTo>
                  <a:cubicBezTo>
                    <a:pt x="30454" y="93919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0"/>
                  </a:lnTo>
                  <a:cubicBezTo>
                    <a:pt x="20229" y="77025"/>
                    <a:pt x="20451" y="79137"/>
                    <a:pt x="20895" y="80137"/>
                  </a:cubicBezTo>
                  <a:cubicBezTo>
                    <a:pt x="21340" y="81137"/>
                    <a:pt x="22007" y="81804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D0B700ED-EF1E-19E5-DB99-8BE7A786EB80}"/>
                </a:ext>
              </a:extLst>
            </p:cNvPr>
            <p:cNvSpPr/>
            <p:nvPr/>
          </p:nvSpPr>
          <p:spPr>
            <a:xfrm>
              <a:off x="6133495" y="4804283"/>
              <a:ext cx="93586" cy="70912"/>
            </a:xfrm>
            <a:custGeom>
              <a:avLst/>
              <a:gdLst>
                <a:gd name="connsiteX0" fmla="*/ 0 w 93586"/>
                <a:gd name="connsiteY0" fmla="*/ 70801 h 70912"/>
                <a:gd name="connsiteX1" fmla="*/ 0 w 93586"/>
                <a:gd name="connsiteY1" fmla="*/ 1667 h 70912"/>
                <a:gd name="connsiteX2" fmla="*/ 10448 w 93586"/>
                <a:gd name="connsiteY2" fmla="*/ 1667 h 70912"/>
                <a:gd name="connsiteX3" fmla="*/ 10448 w 93586"/>
                <a:gd name="connsiteY3" fmla="*/ 11337 h 70912"/>
                <a:gd name="connsiteX4" fmla="*/ 19117 w 93586"/>
                <a:gd name="connsiteY4" fmla="*/ 3112 h 70912"/>
                <a:gd name="connsiteX5" fmla="*/ 31455 w 93586"/>
                <a:gd name="connsiteY5" fmla="*/ 0 h 70912"/>
                <a:gd name="connsiteX6" fmla="*/ 44015 w 93586"/>
                <a:gd name="connsiteY6" fmla="*/ 3223 h 70912"/>
                <a:gd name="connsiteX7" fmla="*/ 50906 w 93586"/>
                <a:gd name="connsiteY7" fmla="*/ 12115 h 70912"/>
                <a:gd name="connsiteX8" fmla="*/ 72246 w 93586"/>
                <a:gd name="connsiteY8" fmla="*/ 0 h 70912"/>
                <a:gd name="connsiteX9" fmla="*/ 88029 w 93586"/>
                <a:gd name="connsiteY9" fmla="*/ 5668 h 70912"/>
                <a:gd name="connsiteX10" fmla="*/ 93586 w 93586"/>
                <a:gd name="connsiteY10" fmla="*/ 23230 h 70912"/>
                <a:gd name="connsiteX11" fmla="*/ 93586 w 93586"/>
                <a:gd name="connsiteY11" fmla="*/ 70690 h 70912"/>
                <a:gd name="connsiteX12" fmla="*/ 81916 w 93586"/>
                <a:gd name="connsiteY12" fmla="*/ 70690 h 70912"/>
                <a:gd name="connsiteX13" fmla="*/ 81916 w 93586"/>
                <a:gd name="connsiteY13" fmla="*/ 27120 h 70912"/>
                <a:gd name="connsiteX14" fmla="*/ 80804 w 93586"/>
                <a:gd name="connsiteY14" fmla="*/ 17006 h 70912"/>
                <a:gd name="connsiteX15" fmla="*/ 76692 w 93586"/>
                <a:gd name="connsiteY15" fmla="*/ 12004 h 70912"/>
                <a:gd name="connsiteX16" fmla="*/ 69690 w 93586"/>
                <a:gd name="connsiteY16" fmla="*/ 10114 h 70912"/>
                <a:gd name="connsiteX17" fmla="*/ 57575 w 93586"/>
                <a:gd name="connsiteY17" fmla="*/ 15005 h 70912"/>
                <a:gd name="connsiteX18" fmla="*/ 52795 w 93586"/>
                <a:gd name="connsiteY18" fmla="*/ 30566 h 70912"/>
                <a:gd name="connsiteX19" fmla="*/ 52795 w 93586"/>
                <a:gd name="connsiteY19" fmla="*/ 70801 h 70912"/>
                <a:gd name="connsiteX20" fmla="*/ 41125 w 93586"/>
                <a:gd name="connsiteY20" fmla="*/ 70801 h 70912"/>
                <a:gd name="connsiteX21" fmla="*/ 41125 w 93586"/>
                <a:gd name="connsiteY21" fmla="*/ 25897 h 70912"/>
                <a:gd name="connsiteX22" fmla="*/ 38235 w 93586"/>
                <a:gd name="connsiteY22" fmla="*/ 14227 h 70912"/>
                <a:gd name="connsiteX23" fmla="*/ 28898 w 93586"/>
                <a:gd name="connsiteY23" fmla="*/ 10337 h 70912"/>
                <a:gd name="connsiteX24" fmla="*/ 19784 w 93586"/>
                <a:gd name="connsiteY24" fmla="*/ 12893 h 70912"/>
                <a:gd name="connsiteX25" fmla="*/ 13671 w 93586"/>
                <a:gd name="connsiteY25" fmla="*/ 20562 h 70912"/>
                <a:gd name="connsiteX26" fmla="*/ 11782 w 93586"/>
                <a:gd name="connsiteY26" fmla="*/ 35011 h 70912"/>
                <a:gd name="connsiteX27" fmla="*/ 11782 w 93586"/>
                <a:gd name="connsiteY27" fmla="*/ 70912 h 70912"/>
                <a:gd name="connsiteX28" fmla="*/ 111 w 93586"/>
                <a:gd name="connsiteY28" fmla="*/ 70912 h 7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3586" h="70912">
                  <a:moveTo>
                    <a:pt x="0" y="70801"/>
                  </a:moveTo>
                  <a:lnTo>
                    <a:pt x="0" y="1667"/>
                  </a:lnTo>
                  <a:lnTo>
                    <a:pt x="10448" y="1667"/>
                  </a:lnTo>
                  <a:lnTo>
                    <a:pt x="10448" y="11337"/>
                  </a:lnTo>
                  <a:cubicBezTo>
                    <a:pt x="12671" y="8003"/>
                    <a:pt x="15561" y="5224"/>
                    <a:pt x="19117" y="3112"/>
                  </a:cubicBezTo>
                  <a:cubicBezTo>
                    <a:pt x="22674" y="1000"/>
                    <a:pt x="26787" y="0"/>
                    <a:pt x="31455" y="0"/>
                  </a:cubicBezTo>
                  <a:cubicBezTo>
                    <a:pt x="36568" y="0"/>
                    <a:pt x="40791" y="1111"/>
                    <a:pt x="44015" y="3223"/>
                  </a:cubicBezTo>
                  <a:cubicBezTo>
                    <a:pt x="47238" y="5335"/>
                    <a:pt x="49572" y="8336"/>
                    <a:pt x="50906" y="12115"/>
                  </a:cubicBezTo>
                  <a:cubicBezTo>
                    <a:pt x="56352" y="4001"/>
                    <a:pt x="63465" y="0"/>
                    <a:pt x="72246" y="0"/>
                  </a:cubicBezTo>
                  <a:cubicBezTo>
                    <a:pt x="79137" y="0"/>
                    <a:pt x="84361" y="1889"/>
                    <a:pt x="88029" y="5668"/>
                  </a:cubicBezTo>
                  <a:cubicBezTo>
                    <a:pt x="91697" y="9447"/>
                    <a:pt x="93586" y="15338"/>
                    <a:pt x="93586" y="23230"/>
                  </a:cubicBezTo>
                  <a:lnTo>
                    <a:pt x="93586" y="70690"/>
                  </a:lnTo>
                  <a:lnTo>
                    <a:pt x="81916" y="70690"/>
                  </a:lnTo>
                  <a:lnTo>
                    <a:pt x="81916" y="27120"/>
                  </a:lnTo>
                  <a:cubicBezTo>
                    <a:pt x="81916" y="22452"/>
                    <a:pt x="81582" y="19006"/>
                    <a:pt x="80804" y="17006"/>
                  </a:cubicBezTo>
                  <a:cubicBezTo>
                    <a:pt x="80026" y="15005"/>
                    <a:pt x="78692" y="13337"/>
                    <a:pt x="76692" y="12004"/>
                  </a:cubicBezTo>
                  <a:cubicBezTo>
                    <a:pt x="74691" y="10670"/>
                    <a:pt x="72357" y="10114"/>
                    <a:pt x="69690" y="10114"/>
                  </a:cubicBezTo>
                  <a:cubicBezTo>
                    <a:pt x="64799" y="10114"/>
                    <a:pt x="60798" y="11782"/>
                    <a:pt x="57575" y="15005"/>
                  </a:cubicBezTo>
                  <a:cubicBezTo>
                    <a:pt x="54351" y="18228"/>
                    <a:pt x="52795" y="23452"/>
                    <a:pt x="52795" y="30566"/>
                  </a:cubicBezTo>
                  <a:lnTo>
                    <a:pt x="52795" y="70801"/>
                  </a:lnTo>
                  <a:lnTo>
                    <a:pt x="41125" y="70801"/>
                  </a:lnTo>
                  <a:lnTo>
                    <a:pt x="41125" y="25897"/>
                  </a:lnTo>
                  <a:cubicBezTo>
                    <a:pt x="41125" y="20673"/>
                    <a:pt x="40124" y="16783"/>
                    <a:pt x="38235" y="14227"/>
                  </a:cubicBezTo>
                  <a:cubicBezTo>
                    <a:pt x="36345" y="11670"/>
                    <a:pt x="33233" y="10337"/>
                    <a:pt x="28898" y="10337"/>
                  </a:cubicBezTo>
                  <a:cubicBezTo>
                    <a:pt x="25564" y="10337"/>
                    <a:pt x="22563" y="11226"/>
                    <a:pt x="19784" y="12893"/>
                  </a:cubicBezTo>
                  <a:cubicBezTo>
                    <a:pt x="17006" y="14560"/>
                    <a:pt x="15005" y="17116"/>
                    <a:pt x="13671" y="20562"/>
                  </a:cubicBezTo>
                  <a:cubicBezTo>
                    <a:pt x="12338" y="24008"/>
                    <a:pt x="11782" y="28676"/>
                    <a:pt x="11782" y="35011"/>
                  </a:cubicBezTo>
                  <a:lnTo>
                    <a:pt x="11782" y="70912"/>
                  </a:lnTo>
                  <a:lnTo>
                    <a:pt x="111" y="709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69DC8B0C-BB20-EC58-3D33-719C83289273}"/>
                </a:ext>
              </a:extLst>
            </p:cNvPr>
            <p:cNvSpPr/>
            <p:nvPr/>
          </p:nvSpPr>
          <p:spPr>
            <a:xfrm>
              <a:off x="6240530" y="4804172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9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8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20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3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8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7FC2DE6E-7CFC-4A43-5800-A43A3ABC70DF}"/>
                </a:ext>
              </a:extLst>
            </p:cNvPr>
            <p:cNvSpPr/>
            <p:nvPr/>
          </p:nvSpPr>
          <p:spPr>
            <a:xfrm>
              <a:off x="6311997" y="4781720"/>
              <a:ext cx="33788" cy="94252"/>
            </a:xfrm>
            <a:custGeom>
              <a:avLst/>
              <a:gdLst>
                <a:gd name="connsiteX0" fmla="*/ 32122 w 33788"/>
                <a:gd name="connsiteY0" fmla="*/ 82916 h 94252"/>
                <a:gd name="connsiteX1" fmla="*/ 33789 w 33788"/>
                <a:gd name="connsiteY1" fmla="*/ 93252 h 94252"/>
                <a:gd name="connsiteX2" fmla="*/ 24897 w 33788"/>
                <a:gd name="connsiteY2" fmla="*/ 94253 h 94252"/>
                <a:gd name="connsiteX3" fmla="*/ 15005 w 33788"/>
                <a:gd name="connsiteY3" fmla="*/ 92252 h 94252"/>
                <a:gd name="connsiteX4" fmla="*/ 10004 w 33788"/>
                <a:gd name="connsiteY4" fmla="*/ 86917 h 94252"/>
                <a:gd name="connsiteX5" fmla="*/ 8559 w 33788"/>
                <a:gd name="connsiteY5" fmla="*/ 73024 h 94252"/>
                <a:gd name="connsiteX6" fmla="*/ 8559 w 33788"/>
                <a:gd name="connsiteY6" fmla="*/ 33233 h 94252"/>
                <a:gd name="connsiteX7" fmla="*/ 0 w 33788"/>
                <a:gd name="connsiteY7" fmla="*/ 33233 h 94252"/>
                <a:gd name="connsiteX8" fmla="*/ 0 w 33788"/>
                <a:gd name="connsiteY8" fmla="*/ 24119 h 94252"/>
                <a:gd name="connsiteX9" fmla="*/ 8559 w 33788"/>
                <a:gd name="connsiteY9" fmla="*/ 24119 h 94252"/>
                <a:gd name="connsiteX10" fmla="*/ 8559 w 33788"/>
                <a:gd name="connsiteY10" fmla="*/ 7002 h 94252"/>
                <a:gd name="connsiteX11" fmla="*/ 20229 w 33788"/>
                <a:gd name="connsiteY11" fmla="*/ 0 h 94252"/>
                <a:gd name="connsiteX12" fmla="*/ 20229 w 33788"/>
                <a:gd name="connsiteY12" fmla="*/ 24119 h 94252"/>
                <a:gd name="connsiteX13" fmla="*/ 32010 w 33788"/>
                <a:gd name="connsiteY13" fmla="*/ 24119 h 94252"/>
                <a:gd name="connsiteX14" fmla="*/ 32010 w 33788"/>
                <a:gd name="connsiteY14" fmla="*/ 33233 h 94252"/>
                <a:gd name="connsiteX15" fmla="*/ 20229 w 33788"/>
                <a:gd name="connsiteY15" fmla="*/ 33233 h 94252"/>
                <a:gd name="connsiteX16" fmla="*/ 20229 w 33788"/>
                <a:gd name="connsiteY16" fmla="*/ 73690 h 94252"/>
                <a:gd name="connsiteX17" fmla="*/ 20896 w 33788"/>
                <a:gd name="connsiteY17" fmla="*/ 80137 h 94252"/>
                <a:gd name="connsiteX18" fmla="*/ 22896 w 33788"/>
                <a:gd name="connsiteY18" fmla="*/ 82471 h 94252"/>
                <a:gd name="connsiteX19" fmla="*/ 26898 w 33788"/>
                <a:gd name="connsiteY19" fmla="*/ 83360 h 94252"/>
                <a:gd name="connsiteX20" fmla="*/ 32010 w 33788"/>
                <a:gd name="connsiteY20" fmla="*/ 82916 h 9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2">
                  <a:moveTo>
                    <a:pt x="32122" y="82916"/>
                  </a:moveTo>
                  <a:lnTo>
                    <a:pt x="33789" y="93252"/>
                  </a:lnTo>
                  <a:cubicBezTo>
                    <a:pt x="30455" y="93919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8"/>
                    <a:pt x="11004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0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7"/>
                    <a:pt x="22007" y="81804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BB314A50-77C5-BCDD-F45B-184612677384}"/>
                </a:ext>
              </a:extLst>
            </p:cNvPr>
            <p:cNvSpPr/>
            <p:nvPr/>
          </p:nvSpPr>
          <p:spPr>
            <a:xfrm>
              <a:off x="6351455" y="4804283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0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7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1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0"/>
                  </a:cubicBezTo>
                  <a:cubicBezTo>
                    <a:pt x="2890" y="56796"/>
                    <a:pt x="0" y="48015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7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8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2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1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5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2B8DC007-55CA-D827-7928-BC6CA30F07B9}"/>
                </a:ext>
              </a:extLst>
            </p:cNvPr>
            <p:cNvSpPr/>
            <p:nvPr/>
          </p:nvSpPr>
          <p:spPr>
            <a:xfrm>
              <a:off x="6429369" y="4804394"/>
              <a:ext cx="37567" cy="70801"/>
            </a:xfrm>
            <a:custGeom>
              <a:avLst/>
              <a:gdLst>
                <a:gd name="connsiteX0" fmla="*/ 0 w 37567"/>
                <a:gd name="connsiteY0" fmla="*/ 70690 h 70801"/>
                <a:gd name="connsiteX1" fmla="*/ 0 w 37567"/>
                <a:gd name="connsiteY1" fmla="*/ 1556 h 70801"/>
                <a:gd name="connsiteX2" fmla="*/ 10559 w 37567"/>
                <a:gd name="connsiteY2" fmla="*/ 1556 h 70801"/>
                <a:gd name="connsiteX3" fmla="*/ 10559 w 37567"/>
                <a:gd name="connsiteY3" fmla="*/ 12004 h 70801"/>
                <a:gd name="connsiteX4" fmla="*/ 18006 w 37567"/>
                <a:gd name="connsiteY4" fmla="*/ 2334 h 70801"/>
                <a:gd name="connsiteX5" fmla="*/ 25564 w 37567"/>
                <a:gd name="connsiteY5" fmla="*/ 0 h 70801"/>
                <a:gd name="connsiteX6" fmla="*/ 37568 w 37567"/>
                <a:gd name="connsiteY6" fmla="*/ 3779 h 70801"/>
                <a:gd name="connsiteX7" fmla="*/ 33567 w 37567"/>
                <a:gd name="connsiteY7" fmla="*/ 14672 h 70801"/>
                <a:gd name="connsiteX8" fmla="*/ 25008 w 37567"/>
                <a:gd name="connsiteY8" fmla="*/ 12115 h 70801"/>
                <a:gd name="connsiteX9" fmla="*/ 18117 w 37567"/>
                <a:gd name="connsiteY9" fmla="*/ 14449 h 70801"/>
                <a:gd name="connsiteX10" fmla="*/ 13782 w 37567"/>
                <a:gd name="connsiteY10" fmla="*/ 20896 h 70801"/>
                <a:gd name="connsiteX11" fmla="*/ 11782 w 37567"/>
                <a:gd name="connsiteY11" fmla="*/ 34567 h 70801"/>
                <a:gd name="connsiteX12" fmla="*/ 11782 w 37567"/>
                <a:gd name="connsiteY12" fmla="*/ 70801 h 70801"/>
                <a:gd name="connsiteX13" fmla="*/ 111 w 37567"/>
                <a:gd name="connsiteY13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1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3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9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CD38152C-8CC4-7FA1-E2E8-2DBFBD39F22B}"/>
                </a:ext>
              </a:extLst>
            </p:cNvPr>
            <p:cNvSpPr/>
            <p:nvPr/>
          </p:nvSpPr>
          <p:spPr>
            <a:xfrm>
              <a:off x="6473828" y="4779609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77630BD1-43BF-34D1-5EFE-B263A8C55EF5}"/>
                </a:ext>
              </a:extLst>
            </p:cNvPr>
            <p:cNvSpPr/>
            <p:nvPr/>
          </p:nvSpPr>
          <p:spPr>
            <a:xfrm>
              <a:off x="6499281" y="4804172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9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8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20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3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8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B9E727E9-0103-1F7A-C57D-84C298466D94}"/>
                </a:ext>
              </a:extLst>
            </p:cNvPr>
            <p:cNvSpPr/>
            <p:nvPr/>
          </p:nvSpPr>
          <p:spPr>
            <a:xfrm>
              <a:off x="6577084" y="4779609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AD793737-7A19-99F5-9748-E308E3ACBFEA}"/>
                </a:ext>
              </a:extLst>
            </p:cNvPr>
            <p:cNvSpPr/>
            <p:nvPr/>
          </p:nvSpPr>
          <p:spPr>
            <a:xfrm>
              <a:off x="6601869" y="4804283"/>
              <a:ext cx="57463" cy="72023"/>
            </a:xfrm>
            <a:custGeom>
              <a:avLst/>
              <a:gdLst>
                <a:gd name="connsiteX0" fmla="*/ 223 w 57463"/>
                <a:gd name="connsiteY0" fmla="*/ 50127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7 w 57463"/>
                <a:gd name="connsiteY3" fmla="*/ 62687 h 72023"/>
                <a:gd name="connsiteX4" fmla="*/ 41680 w 57463"/>
                <a:gd name="connsiteY4" fmla="*/ 59353 h 72023"/>
                <a:gd name="connsiteX5" fmla="*/ 45571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7 w 57463"/>
                <a:gd name="connsiteY8" fmla="*/ 35789 h 72023"/>
                <a:gd name="connsiteX9" fmla="*/ 4669 w 57463"/>
                <a:gd name="connsiteY9" fmla="*/ 29232 h 72023"/>
                <a:gd name="connsiteX10" fmla="*/ 2112 w 57463"/>
                <a:gd name="connsiteY10" fmla="*/ 20006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7 w 57463"/>
                <a:gd name="connsiteY25" fmla="*/ 28676 h 72023"/>
                <a:gd name="connsiteX26" fmla="*/ 47016 w 57463"/>
                <a:gd name="connsiteY26" fmla="*/ 34122 h 72023"/>
                <a:gd name="connsiteX27" fmla="*/ 54685 w 57463"/>
                <a:gd name="connsiteY27" fmla="*/ 40235 h 72023"/>
                <a:gd name="connsiteX28" fmla="*/ 57464 w 57463"/>
                <a:gd name="connsiteY28" fmla="*/ 50238 h 72023"/>
                <a:gd name="connsiteX29" fmla="*/ 54018 w 57463"/>
                <a:gd name="connsiteY29" fmla="*/ 61242 h 72023"/>
                <a:gd name="connsiteX30" fmla="*/ 44126 w 57463"/>
                <a:gd name="connsiteY30" fmla="*/ 69245 h 72023"/>
                <a:gd name="connsiteX31" fmla="*/ 29566 w 57463"/>
                <a:gd name="connsiteY31" fmla="*/ 72023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7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7" y="62687"/>
                  </a:cubicBezTo>
                  <a:cubicBezTo>
                    <a:pt x="35012" y="62687"/>
                    <a:pt x="39013" y="61575"/>
                    <a:pt x="41680" y="59353"/>
                  </a:cubicBezTo>
                  <a:cubicBezTo>
                    <a:pt x="44348" y="57130"/>
                    <a:pt x="45571" y="54573"/>
                    <a:pt x="45571" y="51683"/>
                  </a:cubicBezTo>
                  <a:cubicBezTo>
                    <a:pt x="45571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9" y="29232"/>
                  </a:cubicBezTo>
                  <a:cubicBezTo>
                    <a:pt x="3001" y="26453"/>
                    <a:pt x="2112" y="23341"/>
                    <a:pt x="2112" y="20006"/>
                  </a:cubicBezTo>
                  <a:cubicBezTo>
                    <a:pt x="2112" y="16894"/>
                    <a:pt x="2779" y="14116"/>
                    <a:pt x="4224" y="11448"/>
                  </a:cubicBezTo>
                  <a:cubicBezTo>
                    <a:pt x="5669" y="8780"/>
                    <a:pt x="7559" y="6669"/>
                    <a:pt x="10004" y="4891"/>
                  </a:cubicBezTo>
                  <a:cubicBezTo>
                    <a:pt x="11782" y="3556"/>
                    <a:pt x="14338" y="2445"/>
                    <a:pt x="17450" y="1445"/>
                  </a:cubicBezTo>
                  <a:cubicBezTo>
                    <a:pt x="20563" y="444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70" y="14560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4"/>
                    <a:pt x="13449" y="16116"/>
                    <a:pt x="13449" y="18450"/>
                  </a:cubicBezTo>
                  <a:cubicBezTo>
                    <a:pt x="13449" y="20006"/>
                    <a:pt x="13893" y="21340"/>
                    <a:pt x="14894" y="22563"/>
                  </a:cubicBezTo>
                  <a:cubicBezTo>
                    <a:pt x="15895" y="23785"/>
                    <a:pt x="17339" y="24897"/>
                    <a:pt x="19340" y="25675"/>
                  </a:cubicBezTo>
                  <a:cubicBezTo>
                    <a:pt x="20563" y="26119"/>
                    <a:pt x="24008" y="27120"/>
                    <a:pt x="29677" y="28676"/>
                  </a:cubicBezTo>
                  <a:cubicBezTo>
                    <a:pt x="38013" y="30899"/>
                    <a:pt x="43792" y="32677"/>
                    <a:pt x="47016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4" y="46237"/>
                    <a:pt x="57464" y="50238"/>
                  </a:cubicBezTo>
                  <a:cubicBezTo>
                    <a:pt x="57464" y="54240"/>
                    <a:pt x="56352" y="57796"/>
                    <a:pt x="54018" y="61242"/>
                  </a:cubicBezTo>
                  <a:cubicBezTo>
                    <a:pt x="51684" y="64687"/>
                    <a:pt x="48461" y="67355"/>
                    <a:pt x="44126" y="69245"/>
                  </a:cubicBezTo>
                  <a:cubicBezTo>
                    <a:pt x="39791" y="71134"/>
                    <a:pt x="35012" y="72023"/>
                    <a:pt x="29566" y="72023"/>
                  </a:cubicBezTo>
                  <a:cubicBezTo>
                    <a:pt x="20563" y="72023"/>
                    <a:pt x="13783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1" name="Graphic 6">
            <a:extLst>
              <a:ext uri="{FF2B5EF4-FFF2-40B4-BE49-F238E27FC236}">
                <a16:creationId xmlns:a16="http://schemas.microsoft.com/office/drawing/2014/main" id="{6071934B-9C4B-67A7-A8E3-85B625BA7848}"/>
              </a:ext>
            </a:extLst>
          </p:cNvPr>
          <p:cNvGrpSpPr/>
          <p:nvPr/>
        </p:nvGrpSpPr>
        <p:grpSpPr>
          <a:xfrm>
            <a:off x="2178207" y="5487839"/>
            <a:ext cx="5903365" cy="285092"/>
            <a:chOff x="2178207" y="5487839"/>
            <a:chExt cx="5903365" cy="285092"/>
          </a:xfrm>
          <a:solidFill>
            <a:srgbClr val="0D4F9E"/>
          </a:solidFill>
        </p:grpSpPr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FF60137D-37E7-B9FA-DA18-C007405D8D11}"/>
                </a:ext>
              </a:extLst>
            </p:cNvPr>
            <p:cNvSpPr/>
            <p:nvPr/>
          </p:nvSpPr>
          <p:spPr>
            <a:xfrm>
              <a:off x="2186543" y="5489395"/>
              <a:ext cx="71245" cy="95475"/>
            </a:xfrm>
            <a:custGeom>
              <a:avLst/>
              <a:gdLst>
                <a:gd name="connsiteX0" fmla="*/ 0 w 71245"/>
                <a:gd name="connsiteY0" fmla="*/ 95475 h 95475"/>
                <a:gd name="connsiteX1" fmla="*/ 0 w 71245"/>
                <a:gd name="connsiteY1" fmla="*/ 0 h 95475"/>
                <a:gd name="connsiteX2" fmla="*/ 69022 w 71245"/>
                <a:gd name="connsiteY2" fmla="*/ 0 h 95475"/>
                <a:gd name="connsiteX3" fmla="*/ 69022 w 71245"/>
                <a:gd name="connsiteY3" fmla="*/ 11226 h 95475"/>
                <a:gd name="connsiteX4" fmla="*/ 12671 w 71245"/>
                <a:gd name="connsiteY4" fmla="*/ 11226 h 95475"/>
                <a:gd name="connsiteX5" fmla="*/ 12671 w 71245"/>
                <a:gd name="connsiteY5" fmla="*/ 40458 h 95475"/>
                <a:gd name="connsiteX6" fmla="*/ 65466 w 71245"/>
                <a:gd name="connsiteY6" fmla="*/ 40458 h 95475"/>
                <a:gd name="connsiteX7" fmla="*/ 65466 w 71245"/>
                <a:gd name="connsiteY7" fmla="*/ 51683 h 95475"/>
                <a:gd name="connsiteX8" fmla="*/ 12671 w 71245"/>
                <a:gd name="connsiteY8" fmla="*/ 51683 h 95475"/>
                <a:gd name="connsiteX9" fmla="*/ 12671 w 71245"/>
                <a:gd name="connsiteY9" fmla="*/ 84139 h 95475"/>
                <a:gd name="connsiteX10" fmla="*/ 71245 w 71245"/>
                <a:gd name="connsiteY10" fmla="*/ 84139 h 95475"/>
                <a:gd name="connsiteX11" fmla="*/ 71245 w 71245"/>
                <a:gd name="connsiteY11" fmla="*/ 95365 h 95475"/>
                <a:gd name="connsiteX12" fmla="*/ 0 w 71245"/>
                <a:gd name="connsiteY12" fmla="*/ 9536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245" h="95475">
                  <a:moveTo>
                    <a:pt x="0" y="95475"/>
                  </a:moveTo>
                  <a:lnTo>
                    <a:pt x="0" y="0"/>
                  </a:lnTo>
                  <a:lnTo>
                    <a:pt x="69022" y="0"/>
                  </a:lnTo>
                  <a:lnTo>
                    <a:pt x="69022" y="11226"/>
                  </a:lnTo>
                  <a:lnTo>
                    <a:pt x="12671" y="11226"/>
                  </a:lnTo>
                  <a:lnTo>
                    <a:pt x="12671" y="40458"/>
                  </a:lnTo>
                  <a:lnTo>
                    <a:pt x="65466" y="40458"/>
                  </a:lnTo>
                  <a:lnTo>
                    <a:pt x="65466" y="51683"/>
                  </a:lnTo>
                  <a:lnTo>
                    <a:pt x="12671" y="51683"/>
                  </a:lnTo>
                  <a:lnTo>
                    <a:pt x="12671" y="84139"/>
                  </a:lnTo>
                  <a:lnTo>
                    <a:pt x="71245" y="84139"/>
                  </a:lnTo>
                  <a:lnTo>
                    <a:pt x="71245" y="95365"/>
                  </a:lnTo>
                  <a:lnTo>
                    <a:pt x="0" y="9536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9BB29101-27C7-F335-355B-0ABB9EA43619}"/>
                </a:ext>
              </a:extLst>
            </p:cNvPr>
            <p:cNvSpPr/>
            <p:nvPr/>
          </p:nvSpPr>
          <p:spPr>
            <a:xfrm>
              <a:off x="2269237" y="5514181"/>
              <a:ext cx="60908" cy="98809"/>
            </a:xfrm>
            <a:custGeom>
              <a:avLst/>
              <a:gdLst>
                <a:gd name="connsiteX0" fmla="*/ 2223 w 60908"/>
                <a:gd name="connsiteY0" fmla="*/ 76469 h 98809"/>
                <a:gd name="connsiteX1" fmla="*/ 13671 w 60908"/>
                <a:gd name="connsiteY1" fmla="*/ 78137 h 98809"/>
                <a:gd name="connsiteX2" fmla="*/ 17672 w 60908"/>
                <a:gd name="connsiteY2" fmla="*/ 85806 h 98809"/>
                <a:gd name="connsiteX3" fmla="*/ 29565 w 60908"/>
                <a:gd name="connsiteY3" fmla="*/ 89029 h 98809"/>
                <a:gd name="connsiteX4" fmla="*/ 42125 w 60908"/>
                <a:gd name="connsiteY4" fmla="*/ 85806 h 98809"/>
                <a:gd name="connsiteX5" fmla="*/ 48127 w 60908"/>
                <a:gd name="connsiteY5" fmla="*/ 76692 h 98809"/>
                <a:gd name="connsiteX6" fmla="*/ 49016 w 60908"/>
                <a:gd name="connsiteY6" fmla="*/ 61687 h 98809"/>
                <a:gd name="connsiteX7" fmla="*/ 29899 w 60908"/>
                <a:gd name="connsiteY7" fmla="*/ 70690 h 98809"/>
                <a:gd name="connsiteX8" fmla="*/ 7780 w 60908"/>
                <a:gd name="connsiteY8" fmla="*/ 60353 h 98809"/>
                <a:gd name="connsiteX9" fmla="*/ 0 w 60908"/>
                <a:gd name="connsiteY9" fmla="*/ 35678 h 98809"/>
                <a:gd name="connsiteX10" fmla="*/ 3557 w 60908"/>
                <a:gd name="connsiteY10" fmla="*/ 17450 h 98809"/>
                <a:gd name="connsiteX11" fmla="*/ 13893 w 60908"/>
                <a:gd name="connsiteY11" fmla="*/ 4557 h 98809"/>
                <a:gd name="connsiteX12" fmla="*/ 29899 w 60908"/>
                <a:gd name="connsiteY12" fmla="*/ 0 h 98809"/>
                <a:gd name="connsiteX13" fmla="*/ 50127 w 60908"/>
                <a:gd name="connsiteY13" fmla="*/ 9892 h 98809"/>
                <a:gd name="connsiteX14" fmla="*/ 50127 w 60908"/>
                <a:gd name="connsiteY14" fmla="*/ 1556 h 98809"/>
                <a:gd name="connsiteX15" fmla="*/ 60909 w 60908"/>
                <a:gd name="connsiteY15" fmla="*/ 1556 h 98809"/>
                <a:gd name="connsiteX16" fmla="*/ 60909 w 60908"/>
                <a:gd name="connsiteY16" fmla="*/ 61353 h 98809"/>
                <a:gd name="connsiteX17" fmla="*/ 57574 w 60908"/>
                <a:gd name="connsiteY17" fmla="*/ 84250 h 98809"/>
                <a:gd name="connsiteX18" fmla="*/ 47126 w 60908"/>
                <a:gd name="connsiteY18" fmla="*/ 94920 h 98809"/>
                <a:gd name="connsiteX19" fmla="*/ 29565 w 60908"/>
                <a:gd name="connsiteY19" fmla="*/ 98810 h 98809"/>
                <a:gd name="connsiteX20" fmla="*/ 9559 w 60908"/>
                <a:gd name="connsiteY20" fmla="*/ 93252 h 98809"/>
                <a:gd name="connsiteX21" fmla="*/ 2223 w 60908"/>
                <a:gd name="connsiteY21" fmla="*/ 76469 h 98809"/>
                <a:gd name="connsiteX22" fmla="*/ 11893 w 60908"/>
                <a:gd name="connsiteY22" fmla="*/ 34900 h 98809"/>
                <a:gd name="connsiteX23" fmla="*/ 17339 w 60908"/>
                <a:gd name="connsiteY23" fmla="*/ 54796 h 98809"/>
                <a:gd name="connsiteX24" fmla="*/ 30899 w 60908"/>
                <a:gd name="connsiteY24" fmla="*/ 61020 h 98809"/>
                <a:gd name="connsiteX25" fmla="*/ 44459 w 60908"/>
                <a:gd name="connsiteY25" fmla="*/ 54796 h 98809"/>
                <a:gd name="connsiteX26" fmla="*/ 49905 w 60908"/>
                <a:gd name="connsiteY26" fmla="*/ 35345 h 98809"/>
                <a:gd name="connsiteX27" fmla="*/ 44237 w 60908"/>
                <a:gd name="connsiteY27" fmla="*/ 16227 h 98809"/>
                <a:gd name="connsiteX28" fmla="*/ 30677 w 60908"/>
                <a:gd name="connsiteY28" fmla="*/ 9781 h 98809"/>
                <a:gd name="connsiteX29" fmla="*/ 17339 w 60908"/>
                <a:gd name="connsiteY29" fmla="*/ 16116 h 98809"/>
                <a:gd name="connsiteX30" fmla="*/ 11893 w 60908"/>
                <a:gd name="connsiteY30" fmla="*/ 35011 h 9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908" h="98809">
                  <a:moveTo>
                    <a:pt x="2223" y="76469"/>
                  </a:moveTo>
                  <a:lnTo>
                    <a:pt x="13671" y="78137"/>
                  </a:lnTo>
                  <a:cubicBezTo>
                    <a:pt x="14116" y="81693"/>
                    <a:pt x="15449" y="84250"/>
                    <a:pt x="17672" y="85806"/>
                  </a:cubicBezTo>
                  <a:cubicBezTo>
                    <a:pt x="20562" y="88028"/>
                    <a:pt x="24564" y="89029"/>
                    <a:pt x="29565" y="89029"/>
                  </a:cubicBezTo>
                  <a:cubicBezTo>
                    <a:pt x="35011" y="89029"/>
                    <a:pt x="39235" y="87918"/>
                    <a:pt x="42125" y="85806"/>
                  </a:cubicBezTo>
                  <a:cubicBezTo>
                    <a:pt x="45015" y="83694"/>
                    <a:pt x="47126" y="80582"/>
                    <a:pt x="48127" y="76692"/>
                  </a:cubicBezTo>
                  <a:cubicBezTo>
                    <a:pt x="48682" y="74358"/>
                    <a:pt x="49016" y="69245"/>
                    <a:pt x="49016" y="61687"/>
                  </a:cubicBezTo>
                  <a:cubicBezTo>
                    <a:pt x="43903" y="67689"/>
                    <a:pt x="37457" y="70690"/>
                    <a:pt x="29899" y="70690"/>
                  </a:cubicBezTo>
                  <a:cubicBezTo>
                    <a:pt x="20340" y="70690"/>
                    <a:pt x="13004" y="67244"/>
                    <a:pt x="7780" y="60353"/>
                  </a:cubicBezTo>
                  <a:cubicBezTo>
                    <a:pt x="2556" y="53462"/>
                    <a:pt x="0" y="45237"/>
                    <a:pt x="0" y="35678"/>
                  </a:cubicBezTo>
                  <a:cubicBezTo>
                    <a:pt x="0" y="29121"/>
                    <a:pt x="1223" y="23008"/>
                    <a:pt x="3557" y="17450"/>
                  </a:cubicBezTo>
                  <a:cubicBezTo>
                    <a:pt x="5891" y="11893"/>
                    <a:pt x="9448" y="7558"/>
                    <a:pt x="13893" y="4557"/>
                  </a:cubicBezTo>
                  <a:cubicBezTo>
                    <a:pt x="18339" y="1556"/>
                    <a:pt x="23786" y="0"/>
                    <a:pt x="29899" y="0"/>
                  </a:cubicBezTo>
                  <a:cubicBezTo>
                    <a:pt x="38012" y="0"/>
                    <a:pt x="44792" y="3334"/>
                    <a:pt x="50127" y="9892"/>
                  </a:cubicBezTo>
                  <a:lnTo>
                    <a:pt x="50127" y="1556"/>
                  </a:lnTo>
                  <a:lnTo>
                    <a:pt x="60909" y="1556"/>
                  </a:lnTo>
                  <a:lnTo>
                    <a:pt x="60909" y="61353"/>
                  </a:lnTo>
                  <a:cubicBezTo>
                    <a:pt x="60909" y="72134"/>
                    <a:pt x="59797" y="79804"/>
                    <a:pt x="57574" y="84250"/>
                  </a:cubicBezTo>
                  <a:cubicBezTo>
                    <a:pt x="55351" y="88695"/>
                    <a:pt x="51906" y="92252"/>
                    <a:pt x="47126" y="94920"/>
                  </a:cubicBezTo>
                  <a:cubicBezTo>
                    <a:pt x="42347" y="97587"/>
                    <a:pt x="36567" y="98810"/>
                    <a:pt x="29565" y="98810"/>
                  </a:cubicBezTo>
                  <a:cubicBezTo>
                    <a:pt x="21340" y="98810"/>
                    <a:pt x="14671" y="96920"/>
                    <a:pt x="9559" y="93252"/>
                  </a:cubicBezTo>
                  <a:cubicBezTo>
                    <a:pt x="4446" y="89585"/>
                    <a:pt x="2001" y="83916"/>
                    <a:pt x="2223" y="76469"/>
                  </a:cubicBezTo>
                  <a:close/>
                  <a:moveTo>
                    <a:pt x="11893" y="34900"/>
                  </a:moveTo>
                  <a:cubicBezTo>
                    <a:pt x="11893" y="44014"/>
                    <a:pt x="13671" y="50572"/>
                    <a:pt x="17339" y="54796"/>
                  </a:cubicBezTo>
                  <a:cubicBezTo>
                    <a:pt x="21007" y="59019"/>
                    <a:pt x="25453" y="61020"/>
                    <a:pt x="30899" y="61020"/>
                  </a:cubicBezTo>
                  <a:cubicBezTo>
                    <a:pt x="36345" y="61020"/>
                    <a:pt x="40791" y="58908"/>
                    <a:pt x="44459" y="54796"/>
                  </a:cubicBezTo>
                  <a:cubicBezTo>
                    <a:pt x="48127" y="50683"/>
                    <a:pt x="49905" y="44125"/>
                    <a:pt x="49905" y="35345"/>
                  </a:cubicBezTo>
                  <a:cubicBezTo>
                    <a:pt x="49905" y="26564"/>
                    <a:pt x="48016" y="20451"/>
                    <a:pt x="44237" y="16227"/>
                  </a:cubicBezTo>
                  <a:cubicBezTo>
                    <a:pt x="40458" y="12004"/>
                    <a:pt x="35901" y="9781"/>
                    <a:pt x="30677" y="9781"/>
                  </a:cubicBezTo>
                  <a:cubicBezTo>
                    <a:pt x="25453" y="9781"/>
                    <a:pt x="21007" y="11893"/>
                    <a:pt x="17339" y="16116"/>
                  </a:cubicBezTo>
                  <a:cubicBezTo>
                    <a:pt x="13671" y="20340"/>
                    <a:pt x="11893" y="26675"/>
                    <a:pt x="11893" y="35011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CE64295C-8515-E8E1-179A-B88AA233D4E4}"/>
                </a:ext>
              </a:extLst>
            </p:cNvPr>
            <p:cNvSpPr/>
            <p:nvPr/>
          </p:nvSpPr>
          <p:spPr>
            <a:xfrm>
              <a:off x="2340927" y="5515515"/>
              <a:ext cx="63242" cy="97142"/>
            </a:xfrm>
            <a:custGeom>
              <a:avLst/>
              <a:gdLst>
                <a:gd name="connsiteX0" fmla="*/ 6224 w 63242"/>
                <a:gd name="connsiteY0" fmla="*/ 96031 h 97142"/>
                <a:gd name="connsiteX1" fmla="*/ 4890 w 63242"/>
                <a:gd name="connsiteY1" fmla="*/ 85028 h 97142"/>
                <a:gd name="connsiteX2" fmla="*/ 11559 w 63242"/>
                <a:gd name="connsiteY2" fmla="*/ 86028 h 97142"/>
                <a:gd name="connsiteX3" fmla="*/ 17783 w 63242"/>
                <a:gd name="connsiteY3" fmla="*/ 84694 h 97142"/>
                <a:gd name="connsiteX4" fmla="*/ 21674 w 63242"/>
                <a:gd name="connsiteY4" fmla="*/ 81026 h 97142"/>
                <a:gd name="connsiteX5" fmla="*/ 25230 w 63242"/>
                <a:gd name="connsiteY5" fmla="*/ 72246 h 97142"/>
                <a:gd name="connsiteX6" fmla="*/ 26231 w 63242"/>
                <a:gd name="connsiteY6" fmla="*/ 69356 h 97142"/>
                <a:gd name="connsiteX7" fmla="*/ 0 w 63242"/>
                <a:gd name="connsiteY7" fmla="*/ 111 h 97142"/>
                <a:gd name="connsiteX8" fmla="*/ 12671 w 63242"/>
                <a:gd name="connsiteY8" fmla="*/ 111 h 97142"/>
                <a:gd name="connsiteX9" fmla="*/ 27009 w 63242"/>
                <a:gd name="connsiteY9" fmla="*/ 40124 h 97142"/>
                <a:gd name="connsiteX10" fmla="*/ 32010 w 63242"/>
                <a:gd name="connsiteY10" fmla="*/ 56129 h 97142"/>
                <a:gd name="connsiteX11" fmla="*/ 36790 w 63242"/>
                <a:gd name="connsiteY11" fmla="*/ 40347 h 97142"/>
                <a:gd name="connsiteX12" fmla="*/ 51572 w 63242"/>
                <a:gd name="connsiteY12" fmla="*/ 0 h 97142"/>
                <a:gd name="connsiteX13" fmla="*/ 63243 w 63242"/>
                <a:gd name="connsiteY13" fmla="*/ 0 h 97142"/>
                <a:gd name="connsiteX14" fmla="*/ 36901 w 63242"/>
                <a:gd name="connsiteY14" fmla="*/ 70356 h 97142"/>
                <a:gd name="connsiteX15" fmla="*/ 30343 w 63242"/>
                <a:gd name="connsiteY15" fmla="*/ 86028 h 97142"/>
                <a:gd name="connsiteX16" fmla="*/ 23230 w 63242"/>
                <a:gd name="connsiteY16" fmla="*/ 94475 h 97142"/>
                <a:gd name="connsiteX17" fmla="*/ 13560 w 63242"/>
                <a:gd name="connsiteY17" fmla="*/ 97143 h 97142"/>
                <a:gd name="connsiteX18" fmla="*/ 6002 w 63242"/>
                <a:gd name="connsiteY18" fmla="*/ 95698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242" h="97142">
                  <a:moveTo>
                    <a:pt x="6224" y="96031"/>
                  </a:moveTo>
                  <a:lnTo>
                    <a:pt x="4890" y="85028"/>
                  </a:lnTo>
                  <a:cubicBezTo>
                    <a:pt x="7447" y="85694"/>
                    <a:pt x="9670" y="86028"/>
                    <a:pt x="11559" y="86028"/>
                  </a:cubicBezTo>
                  <a:cubicBezTo>
                    <a:pt x="14116" y="86028"/>
                    <a:pt x="16227" y="85584"/>
                    <a:pt x="17783" y="84694"/>
                  </a:cubicBezTo>
                  <a:cubicBezTo>
                    <a:pt x="19340" y="83805"/>
                    <a:pt x="20673" y="82582"/>
                    <a:pt x="21674" y="81026"/>
                  </a:cubicBezTo>
                  <a:cubicBezTo>
                    <a:pt x="22452" y="79804"/>
                    <a:pt x="23563" y="76914"/>
                    <a:pt x="25230" y="72246"/>
                  </a:cubicBezTo>
                  <a:cubicBezTo>
                    <a:pt x="25453" y="71579"/>
                    <a:pt x="25786" y="70690"/>
                    <a:pt x="26231" y="69356"/>
                  </a:cubicBezTo>
                  <a:lnTo>
                    <a:pt x="0" y="111"/>
                  </a:lnTo>
                  <a:lnTo>
                    <a:pt x="12671" y="111"/>
                  </a:lnTo>
                  <a:lnTo>
                    <a:pt x="27009" y="40124"/>
                  </a:lnTo>
                  <a:cubicBezTo>
                    <a:pt x="28898" y="45237"/>
                    <a:pt x="30566" y="50572"/>
                    <a:pt x="32010" y="56129"/>
                  </a:cubicBezTo>
                  <a:cubicBezTo>
                    <a:pt x="33344" y="50794"/>
                    <a:pt x="35011" y="45459"/>
                    <a:pt x="36790" y="40347"/>
                  </a:cubicBezTo>
                  <a:lnTo>
                    <a:pt x="51572" y="0"/>
                  </a:lnTo>
                  <a:lnTo>
                    <a:pt x="63243" y="0"/>
                  </a:lnTo>
                  <a:lnTo>
                    <a:pt x="36901" y="70356"/>
                  </a:lnTo>
                  <a:cubicBezTo>
                    <a:pt x="34122" y="77914"/>
                    <a:pt x="31899" y="83138"/>
                    <a:pt x="30343" y="86028"/>
                  </a:cubicBezTo>
                  <a:cubicBezTo>
                    <a:pt x="28231" y="89918"/>
                    <a:pt x="25897" y="92697"/>
                    <a:pt x="23230" y="94475"/>
                  </a:cubicBezTo>
                  <a:cubicBezTo>
                    <a:pt x="20562" y="96254"/>
                    <a:pt x="17339" y="97143"/>
                    <a:pt x="13560" y="97143"/>
                  </a:cubicBezTo>
                  <a:cubicBezTo>
                    <a:pt x="11337" y="97143"/>
                    <a:pt x="8781" y="96698"/>
                    <a:pt x="6002" y="95698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19052FC5-2E47-EB15-F0A4-C1B1652A0247}"/>
                </a:ext>
              </a:extLst>
            </p:cNvPr>
            <p:cNvSpPr/>
            <p:nvPr/>
          </p:nvSpPr>
          <p:spPr>
            <a:xfrm>
              <a:off x="2414173" y="5514070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7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1 w 60130"/>
                <a:gd name="connsiteY8" fmla="*/ 35678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69 w 60130"/>
                <a:gd name="connsiteY19" fmla="*/ 56130 h 97365"/>
                <a:gd name="connsiteX20" fmla="*/ 48127 w 60130"/>
                <a:gd name="connsiteY20" fmla="*/ 35678 h 97365"/>
                <a:gd name="connsiteX21" fmla="*/ 42681 w 60130"/>
                <a:gd name="connsiteY21" fmla="*/ 15894 h 97365"/>
                <a:gd name="connsiteX22" fmla="*/ 29676 w 60130"/>
                <a:gd name="connsiteY22" fmla="*/ 9336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8" y="2667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9" y="0"/>
                    <a:pt x="41903" y="1556"/>
                    <a:pt x="46459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8"/>
                    <a:pt x="60131" y="29010"/>
                    <a:pt x="60131" y="35678"/>
                  </a:cubicBezTo>
                  <a:cubicBezTo>
                    <a:pt x="60131" y="42792"/>
                    <a:pt x="58908" y="49127"/>
                    <a:pt x="56352" y="54796"/>
                  </a:cubicBezTo>
                  <a:cubicBezTo>
                    <a:pt x="53795" y="60464"/>
                    <a:pt x="50127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20" y="72357"/>
                    <a:pt x="22563" y="71579"/>
                    <a:pt x="19451" y="69912"/>
                  </a:cubicBezTo>
                  <a:cubicBezTo>
                    <a:pt x="16339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59"/>
                    <a:pt x="12448" y="52017"/>
                    <a:pt x="16116" y="56352"/>
                  </a:cubicBezTo>
                  <a:cubicBezTo>
                    <a:pt x="19784" y="60686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69" y="56130"/>
                  </a:cubicBezTo>
                  <a:cubicBezTo>
                    <a:pt x="46237" y="51795"/>
                    <a:pt x="48127" y="44904"/>
                    <a:pt x="48127" y="35678"/>
                  </a:cubicBezTo>
                  <a:cubicBezTo>
                    <a:pt x="48127" y="26453"/>
                    <a:pt x="46348" y="20229"/>
                    <a:pt x="42681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5" y="9336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53835EBD-E869-D98C-D3E1-F840282775B6}"/>
                </a:ext>
              </a:extLst>
            </p:cNvPr>
            <p:cNvSpPr/>
            <p:nvPr/>
          </p:nvSpPr>
          <p:spPr>
            <a:xfrm>
              <a:off x="2481751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F248B92B-29C0-CDE5-75C2-F052089BACF1}"/>
                </a:ext>
              </a:extLst>
            </p:cNvPr>
            <p:cNvSpPr/>
            <p:nvPr/>
          </p:nvSpPr>
          <p:spPr>
            <a:xfrm>
              <a:off x="2523320" y="5488506"/>
              <a:ext cx="13671" cy="31232"/>
            </a:xfrm>
            <a:custGeom>
              <a:avLst/>
              <a:gdLst>
                <a:gd name="connsiteX0" fmla="*/ 1112 w 13671"/>
                <a:gd name="connsiteY0" fmla="*/ 13560 h 31232"/>
                <a:gd name="connsiteX1" fmla="*/ 1112 w 13671"/>
                <a:gd name="connsiteY1" fmla="*/ 0 h 31232"/>
                <a:gd name="connsiteX2" fmla="*/ 13671 w 13671"/>
                <a:gd name="connsiteY2" fmla="*/ 0 h 31232"/>
                <a:gd name="connsiteX3" fmla="*/ 13671 w 13671"/>
                <a:gd name="connsiteY3" fmla="*/ 10781 h 31232"/>
                <a:gd name="connsiteX4" fmla="*/ 11670 w 13671"/>
                <a:gd name="connsiteY4" fmla="*/ 23341 h 31232"/>
                <a:gd name="connsiteX5" fmla="*/ 2890 w 13671"/>
                <a:gd name="connsiteY5" fmla="*/ 31232 h 31232"/>
                <a:gd name="connsiteX6" fmla="*/ 0 w 13671"/>
                <a:gd name="connsiteY6" fmla="*/ 26564 h 31232"/>
                <a:gd name="connsiteX7" fmla="*/ 5224 w 13671"/>
                <a:gd name="connsiteY7" fmla="*/ 22007 h 31232"/>
                <a:gd name="connsiteX8" fmla="*/ 7113 w 13671"/>
                <a:gd name="connsiteY8" fmla="*/ 13560 h 31232"/>
                <a:gd name="connsiteX9" fmla="*/ 1000 w 13671"/>
                <a:gd name="connsiteY9" fmla="*/ 13560 h 3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71" h="31232">
                  <a:moveTo>
                    <a:pt x="1112" y="13560"/>
                  </a:moveTo>
                  <a:lnTo>
                    <a:pt x="1112" y="0"/>
                  </a:lnTo>
                  <a:lnTo>
                    <a:pt x="13671" y="0"/>
                  </a:lnTo>
                  <a:lnTo>
                    <a:pt x="13671" y="10781"/>
                  </a:lnTo>
                  <a:cubicBezTo>
                    <a:pt x="13671" y="16561"/>
                    <a:pt x="13004" y="20784"/>
                    <a:pt x="11670" y="23341"/>
                  </a:cubicBezTo>
                  <a:cubicBezTo>
                    <a:pt x="9781" y="26897"/>
                    <a:pt x="6891" y="29454"/>
                    <a:pt x="2890" y="31232"/>
                  </a:cubicBezTo>
                  <a:lnTo>
                    <a:pt x="0" y="26564"/>
                  </a:lnTo>
                  <a:cubicBezTo>
                    <a:pt x="2334" y="25564"/>
                    <a:pt x="4113" y="24119"/>
                    <a:pt x="5224" y="22007"/>
                  </a:cubicBezTo>
                  <a:cubicBezTo>
                    <a:pt x="6335" y="19895"/>
                    <a:pt x="7002" y="17116"/>
                    <a:pt x="7113" y="13560"/>
                  </a:cubicBezTo>
                  <a:lnTo>
                    <a:pt x="1000" y="13560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A59FBE13-EA22-57CE-97A4-F5FB9163C083}"/>
                </a:ext>
              </a:extLst>
            </p:cNvPr>
            <p:cNvSpPr/>
            <p:nvPr/>
          </p:nvSpPr>
          <p:spPr>
            <a:xfrm>
              <a:off x="2549773" y="5514070"/>
              <a:ext cx="57463" cy="72023"/>
            </a:xfrm>
            <a:custGeom>
              <a:avLst/>
              <a:gdLst>
                <a:gd name="connsiteX0" fmla="*/ 222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4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4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4 w 57463"/>
                <a:gd name="connsiteY27" fmla="*/ 40235 h 72023"/>
                <a:gd name="connsiteX28" fmla="*/ 57463 w 57463"/>
                <a:gd name="connsiteY28" fmla="*/ 50239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0A3AAC7-E030-4516-0C50-6653A0115F16}"/>
                </a:ext>
              </a:extLst>
            </p:cNvPr>
            <p:cNvSpPr/>
            <p:nvPr/>
          </p:nvSpPr>
          <p:spPr>
            <a:xfrm>
              <a:off x="2649805" y="5515737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9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5 w 94919"/>
                <a:gd name="connsiteY7" fmla="*/ 111 h 69244"/>
                <a:gd name="connsiteX8" fmla="*/ 64132 w 94919"/>
                <a:gd name="connsiteY8" fmla="*/ 40236 h 69244"/>
                <a:gd name="connsiteX9" fmla="*/ 67578 w 94919"/>
                <a:gd name="connsiteY9" fmla="*/ 53462 h 69244"/>
                <a:gd name="connsiteX10" fmla="*/ 71579 w 94919"/>
                <a:gd name="connsiteY10" fmla="*/ 40124 h 69244"/>
                <a:gd name="connsiteX11" fmla="*/ 83472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9" y="39902"/>
                  </a:lnTo>
                  <a:lnTo>
                    <a:pt x="27231" y="54796"/>
                  </a:lnTo>
                  <a:cubicBezTo>
                    <a:pt x="27453" y="54018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5" y="111"/>
                  </a:lnTo>
                  <a:lnTo>
                    <a:pt x="64132" y="40236"/>
                  </a:lnTo>
                  <a:lnTo>
                    <a:pt x="67578" y="53462"/>
                  </a:lnTo>
                  <a:lnTo>
                    <a:pt x="71579" y="40124"/>
                  </a:lnTo>
                  <a:lnTo>
                    <a:pt x="83472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E5244691-5968-ADCA-9809-9E62FBF2222E}"/>
                </a:ext>
              </a:extLst>
            </p:cNvPr>
            <p:cNvSpPr/>
            <p:nvPr/>
          </p:nvSpPr>
          <p:spPr>
            <a:xfrm>
              <a:off x="2750283" y="5513958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7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8 w 63576"/>
                <a:gd name="connsiteY13" fmla="*/ 12671 h 72468"/>
                <a:gd name="connsiteX14" fmla="*/ 13449 w 63576"/>
                <a:gd name="connsiteY14" fmla="*/ 22897 h 72468"/>
                <a:gd name="connsiteX15" fmla="*/ 2001 w 63576"/>
                <a:gd name="connsiteY15" fmla="*/ 21340 h 72468"/>
                <a:gd name="connsiteX16" fmla="*/ 7113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1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09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1"/>
                    <a:pt x="14671" y="18006"/>
                    <a:pt x="13449" y="22897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7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6" y="5224"/>
                    <a:pt x="55574" y="7336"/>
                  </a:cubicBezTo>
                  <a:cubicBezTo>
                    <a:pt x="57241" y="9448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E4568ECD-E0C5-E1FF-8468-F55CBE2D4E80}"/>
                </a:ext>
              </a:extLst>
            </p:cNvPr>
            <p:cNvSpPr/>
            <p:nvPr/>
          </p:nvSpPr>
          <p:spPr>
            <a:xfrm>
              <a:off x="2821861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4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114C2323-7298-573C-5482-D3ADC6434E7D}"/>
                </a:ext>
              </a:extLst>
            </p:cNvPr>
            <p:cNvSpPr/>
            <p:nvPr/>
          </p:nvSpPr>
          <p:spPr>
            <a:xfrm>
              <a:off x="2861319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3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CE91F27C-FA39-843F-BF6A-B993C89B68AB}"/>
                </a:ext>
              </a:extLst>
            </p:cNvPr>
            <p:cNvSpPr/>
            <p:nvPr/>
          </p:nvSpPr>
          <p:spPr>
            <a:xfrm>
              <a:off x="2939233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6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2"/>
                    <a:pt x="37568" y="3779"/>
                  </a:cubicBezTo>
                  <a:lnTo>
                    <a:pt x="33566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586CB0D4-D34B-E4D3-F498-7766FA155DDD}"/>
                </a:ext>
              </a:extLst>
            </p:cNvPr>
            <p:cNvSpPr/>
            <p:nvPr/>
          </p:nvSpPr>
          <p:spPr>
            <a:xfrm>
              <a:off x="3016591" y="5513958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8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8 w 63576"/>
                <a:gd name="connsiteY13" fmla="*/ 12671 h 72468"/>
                <a:gd name="connsiteX14" fmla="*/ 13449 w 63576"/>
                <a:gd name="connsiteY14" fmla="*/ 22897 h 72468"/>
                <a:gd name="connsiteX15" fmla="*/ 2001 w 63576"/>
                <a:gd name="connsiteY15" fmla="*/ 21340 h 72468"/>
                <a:gd name="connsiteX16" fmla="*/ 7113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2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09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1"/>
                    <a:pt x="14672" y="18006"/>
                    <a:pt x="13449" y="22897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8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3440AE79-E152-6173-2BFE-5360738180DB}"/>
                </a:ext>
              </a:extLst>
            </p:cNvPr>
            <p:cNvSpPr/>
            <p:nvPr/>
          </p:nvSpPr>
          <p:spPr>
            <a:xfrm>
              <a:off x="3094617" y="5514070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6FF5B8BD-90F9-BE6F-128A-4BB837422DE1}"/>
                </a:ext>
              </a:extLst>
            </p:cNvPr>
            <p:cNvSpPr/>
            <p:nvPr/>
          </p:nvSpPr>
          <p:spPr>
            <a:xfrm>
              <a:off x="3164417" y="5489506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8 w 59908"/>
                <a:gd name="connsiteY12" fmla="*/ 0 h 96920"/>
                <a:gd name="connsiteX13" fmla="*/ 59908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4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CB44FBCD-F0C1-9968-5F95-09EF77D84DEC}"/>
                </a:ext>
              </a:extLst>
            </p:cNvPr>
            <p:cNvSpPr/>
            <p:nvPr/>
          </p:nvSpPr>
          <p:spPr>
            <a:xfrm>
              <a:off x="3271230" y="5515737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9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5 w 94919"/>
                <a:gd name="connsiteY7" fmla="*/ 111 h 69244"/>
                <a:gd name="connsiteX8" fmla="*/ 64132 w 94919"/>
                <a:gd name="connsiteY8" fmla="*/ 40236 h 69244"/>
                <a:gd name="connsiteX9" fmla="*/ 67578 w 94919"/>
                <a:gd name="connsiteY9" fmla="*/ 53462 h 69244"/>
                <a:gd name="connsiteX10" fmla="*/ 71579 w 94919"/>
                <a:gd name="connsiteY10" fmla="*/ 40124 h 69244"/>
                <a:gd name="connsiteX11" fmla="*/ 83472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9" y="39902"/>
                  </a:lnTo>
                  <a:lnTo>
                    <a:pt x="27231" y="54796"/>
                  </a:lnTo>
                  <a:cubicBezTo>
                    <a:pt x="27453" y="54018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5" y="111"/>
                  </a:lnTo>
                  <a:lnTo>
                    <a:pt x="64132" y="40236"/>
                  </a:lnTo>
                  <a:lnTo>
                    <a:pt x="67578" y="53462"/>
                  </a:lnTo>
                  <a:lnTo>
                    <a:pt x="71579" y="40124"/>
                  </a:lnTo>
                  <a:lnTo>
                    <a:pt x="83472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0D2811FF-0481-48BC-FD85-DD8388AEC04E}"/>
                </a:ext>
              </a:extLst>
            </p:cNvPr>
            <p:cNvSpPr/>
            <p:nvPr/>
          </p:nvSpPr>
          <p:spPr>
            <a:xfrm>
              <a:off x="3371818" y="5513958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7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8 w 63576"/>
                <a:gd name="connsiteY13" fmla="*/ 12671 h 72468"/>
                <a:gd name="connsiteX14" fmla="*/ 13449 w 63576"/>
                <a:gd name="connsiteY14" fmla="*/ 22897 h 72468"/>
                <a:gd name="connsiteX15" fmla="*/ 2001 w 63576"/>
                <a:gd name="connsiteY15" fmla="*/ 21340 h 72468"/>
                <a:gd name="connsiteX16" fmla="*/ 7113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2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09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1"/>
                    <a:pt x="14671" y="18006"/>
                    <a:pt x="13449" y="22897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7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6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1900AA8D-4896-A3EE-81C3-6D552E795BE4}"/>
                </a:ext>
              </a:extLst>
            </p:cNvPr>
            <p:cNvSpPr/>
            <p:nvPr/>
          </p:nvSpPr>
          <p:spPr>
            <a:xfrm>
              <a:off x="3444953" y="5514070"/>
              <a:ext cx="57463" cy="72023"/>
            </a:xfrm>
            <a:custGeom>
              <a:avLst/>
              <a:gdLst>
                <a:gd name="connsiteX0" fmla="*/ 222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7 h 72023"/>
                <a:gd name="connsiteX11" fmla="*/ 4223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4 w 57463"/>
                <a:gd name="connsiteY14" fmla="*/ 0 h 72023"/>
                <a:gd name="connsiteX15" fmla="*/ 41902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4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4 w 57463"/>
                <a:gd name="connsiteY27" fmla="*/ 40235 h 72023"/>
                <a:gd name="connsiteX28" fmla="*/ 57463 w 57463"/>
                <a:gd name="connsiteY28" fmla="*/ 50239 h 72023"/>
                <a:gd name="connsiteX29" fmla="*/ 54017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2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3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3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9E266C4A-C709-AC52-932F-E3EF2B4D2D70}"/>
                </a:ext>
              </a:extLst>
            </p:cNvPr>
            <p:cNvSpPr/>
            <p:nvPr/>
          </p:nvSpPr>
          <p:spPr>
            <a:xfrm>
              <a:off x="3509863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C235E432-6552-F195-A200-E0421C8019A8}"/>
                </a:ext>
              </a:extLst>
            </p:cNvPr>
            <p:cNvSpPr/>
            <p:nvPr/>
          </p:nvSpPr>
          <p:spPr>
            <a:xfrm>
              <a:off x="3549320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6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4E9510BF-3D16-4F98-0E6D-C300F4EF7998}"/>
                </a:ext>
              </a:extLst>
            </p:cNvPr>
            <p:cNvSpPr/>
            <p:nvPr/>
          </p:nvSpPr>
          <p:spPr>
            <a:xfrm>
              <a:off x="3619010" y="5515737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9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5 w 94919"/>
                <a:gd name="connsiteY7" fmla="*/ 111 h 69244"/>
                <a:gd name="connsiteX8" fmla="*/ 64132 w 94919"/>
                <a:gd name="connsiteY8" fmla="*/ 40236 h 69244"/>
                <a:gd name="connsiteX9" fmla="*/ 67578 w 94919"/>
                <a:gd name="connsiteY9" fmla="*/ 53462 h 69244"/>
                <a:gd name="connsiteX10" fmla="*/ 71579 w 94919"/>
                <a:gd name="connsiteY10" fmla="*/ 40124 h 69244"/>
                <a:gd name="connsiteX11" fmla="*/ 83472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9" y="39902"/>
                  </a:lnTo>
                  <a:lnTo>
                    <a:pt x="27231" y="54796"/>
                  </a:lnTo>
                  <a:cubicBezTo>
                    <a:pt x="27453" y="54018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5" y="111"/>
                  </a:lnTo>
                  <a:lnTo>
                    <a:pt x="64132" y="40236"/>
                  </a:lnTo>
                  <a:lnTo>
                    <a:pt x="67578" y="53462"/>
                  </a:lnTo>
                  <a:lnTo>
                    <a:pt x="71579" y="40124"/>
                  </a:lnTo>
                  <a:lnTo>
                    <a:pt x="83472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177B83C4-7B95-E839-E65F-5397F957B73E}"/>
                </a:ext>
              </a:extLst>
            </p:cNvPr>
            <p:cNvSpPr/>
            <p:nvPr/>
          </p:nvSpPr>
          <p:spPr>
            <a:xfrm>
              <a:off x="3719598" y="5513958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8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8 w 63576"/>
                <a:gd name="connsiteY13" fmla="*/ 12671 h 72468"/>
                <a:gd name="connsiteX14" fmla="*/ 13449 w 63576"/>
                <a:gd name="connsiteY14" fmla="*/ 22897 h 72468"/>
                <a:gd name="connsiteX15" fmla="*/ 2001 w 63576"/>
                <a:gd name="connsiteY15" fmla="*/ 21340 h 72468"/>
                <a:gd name="connsiteX16" fmla="*/ 7113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1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10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1"/>
                    <a:pt x="14672" y="18006"/>
                    <a:pt x="13449" y="22897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8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5D036A33-3321-5E40-22F2-824DC9E39983}"/>
                </a:ext>
              </a:extLst>
            </p:cNvPr>
            <p:cNvSpPr/>
            <p:nvPr/>
          </p:nvSpPr>
          <p:spPr>
            <a:xfrm>
              <a:off x="3791066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9 w 33788"/>
                <a:gd name="connsiteY5" fmla="*/ 73024 h 94253"/>
                <a:gd name="connsiteX6" fmla="*/ 8559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9 w 33788"/>
                <a:gd name="connsiteY9" fmla="*/ 24119 h 94253"/>
                <a:gd name="connsiteX10" fmla="*/ 8559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8"/>
                    <a:pt x="11004" y="89140"/>
                    <a:pt x="10003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2CAE5ED1-8573-F057-4189-5DB82243EE8A}"/>
                </a:ext>
              </a:extLst>
            </p:cNvPr>
            <p:cNvSpPr/>
            <p:nvPr/>
          </p:nvSpPr>
          <p:spPr>
            <a:xfrm>
              <a:off x="3830523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7C1AFB1E-9C9F-BAA3-4D88-527A8F3BB509}"/>
                </a:ext>
              </a:extLst>
            </p:cNvPr>
            <p:cNvSpPr/>
            <p:nvPr/>
          </p:nvSpPr>
          <p:spPr>
            <a:xfrm>
              <a:off x="3908437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9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5C439E5E-35AD-6CF8-7864-CF921DB15653}"/>
                </a:ext>
              </a:extLst>
            </p:cNvPr>
            <p:cNvSpPr/>
            <p:nvPr/>
          </p:nvSpPr>
          <p:spPr>
            <a:xfrm>
              <a:off x="3989797" y="5489395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C412697D-16FA-A5C0-8E2E-4B432E5D0FEE}"/>
                </a:ext>
              </a:extLst>
            </p:cNvPr>
            <p:cNvSpPr/>
            <p:nvPr/>
          </p:nvSpPr>
          <p:spPr>
            <a:xfrm>
              <a:off x="4019251" y="5514070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662DA96B-868C-43BF-1342-FF085A6870B1}"/>
                </a:ext>
              </a:extLst>
            </p:cNvPr>
            <p:cNvSpPr/>
            <p:nvPr/>
          </p:nvSpPr>
          <p:spPr>
            <a:xfrm>
              <a:off x="4085717" y="5487839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4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1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9ADFF026-704B-3074-CFBC-4353A7D75BDE}"/>
                </a:ext>
              </a:extLst>
            </p:cNvPr>
            <p:cNvSpPr/>
            <p:nvPr/>
          </p:nvSpPr>
          <p:spPr>
            <a:xfrm>
              <a:off x="4130065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0CBAD686-F304-87F9-59DC-8522BBBC5953}"/>
                </a:ext>
              </a:extLst>
            </p:cNvPr>
            <p:cNvSpPr/>
            <p:nvPr/>
          </p:nvSpPr>
          <p:spPr>
            <a:xfrm>
              <a:off x="4170523" y="5513958"/>
              <a:ext cx="63576" cy="72468"/>
            </a:xfrm>
            <a:custGeom>
              <a:avLst/>
              <a:gdLst>
                <a:gd name="connsiteX0" fmla="*/ 49127 w 63576"/>
                <a:gd name="connsiteY0" fmla="*/ 62354 h 72468"/>
                <a:gd name="connsiteX1" fmla="*/ 36568 w 63576"/>
                <a:gd name="connsiteY1" fmla="*/ 70134 h 72468"/>
                <a:gd name="connsiteX2" fmla="*/ 23674 w 63576"/>
                <a:gd name="connsiteY2" fmla="*/ 72468 h 72468"/>
                <a:gd name="connsiteX3" fmla="*/ 6113 w 63576"/>
                <a:gd name="connsiteY3" fmla="*/ 66911 h 72468"/>
                <a:gd name="connsiteX4" fmla="*/ 0 w 63576"/>
                <a:gd name="connsiteY4" fmla="*/ 52684 h 72468"/>
                <a:gd name="connsiteX5" fmla="*/ 2334 w 63576"/>
                <a:gd name="connsiteY5" fmla="*/ 43459 h 72468"/>
                <a:gd name="connsiteX6" fmla="*/ 8336 w 63576"/>
                <a:gd name="connsiteY6" fmla="*/ 36679 h 72468"/>
                <a:gd name="connsiteX7" fmla="*/ 16783 w 63576"/>
                <a:gd name="connsiteY7" fmla="*/ 32789 h 72468"/>
                <a:gd name="connsiteX8" fmla="*/ 27231 w 63576"/>
                <a:gd name="connsiteY8" fmla="*/ 31010 h 72468"/>
                <a:gd name="connsiteX9" fmla="*/ 48127 w 63576"/>
                <a:gd name="connsiteY9" fmla="*/ 27009 h 72468"/>
                <a:gd name="connsiteX10" fmla="*/ 48127 w 63576"/>
                <a:gd name="connsiteY10" fmla="*/ 23897 h 72468"/>
                <a:gd name="connsiteX11" fmla="*/ 44792 w 63576"/>
                <a:gd name="connsiteY11" fmla="*/ 13782 h 72468"/>
                <a:gd name="connsiteX12" fmla="*/ 31455 w 63576"/>
                <a:gd name="connsiteY12" fmla="*/ 9781 h 72468"/>
                <a:gd name="connsiteX13" fmla="*/ 19228 w 63576"/>
                <a:gd name="connsiteY13" fmla="*/ 12671 h 72468"/>
                <a:gd name="connsiteX14" fmla="*/ 13449 w 63576"/>
                <a:gd name="connsiteY14" fmla="*/ 22897 h 72468"/>
                <a:gd name="connsiteX15" fmla="*/ 2001 w 63576"/>
                <a:gd name="connsiteY15" fmla="*/ 21340 h 72468"/>
                <a:gd name="connsiteX16" fmla="*/ 7113 w 63576"/>
                <a:gd name="connsiteY16" fmla="*/ 9448 h 72468"/>
                <a:gd name="connsiteX17" fmla="*/ 17450 w 63576"/>
                <a:gd name="connsiteY17" fmla="*/ 2445 h 72468"/>
                <a:gd name="connsiteX18" fmla="*/ 33122 w 63576"/>
                <a:gd name="connsiteY18" fmla="*/ 0 h 72468"/>
                <a:gd name="connsiteX19" fmla="*/ 47460 w 63576"/>
                <a:gd name="connsiteY19" fmla="*/ 2112 h 72468"/>
                <a:gd name="connsiteX20" fmla="*/ 55574 w 63576"/>
                <a:gd name="connsiteY20" fmla="*/ 7336 h 72468"/>
                <a:gd name="connsiteX21" fmla="*/ 59241 w 63576"/>
                <a:gd name="connsiteY21" fmla="*/ 15338 h 72468"/>
                <a:gd name="connsiteX22" fmla="*/ 59797 w 63576"/>
                <a:gd name="connsiteY22" fmla="*/ 26120 h 72468"/>
                <a:gd name="connsiteX23" fmla="*/ 59797 w 63576"/>
                <a:gd name="connsiteY23" fmla="*/ 41791 h 72468"/>
                <a:gd name="connsiteX24" fmla="*/ 60575 w 63576"/>
                <a:gd name="connsiteY24" fmla="*/ 62465 h 72468"/>
                <a:gd name="connsiteX25" fmla="*/ 63576 w 63576"/>
                <a:gd name="connsiteY25" fmla="*/ 70801 h 72468"/>
                <a:gd name="connsiteX26" fmla="*/ 51350 w 63576"/>
                <a:gd name="connsiteY26" fmla="*/ 70801 h 72468"/>
                <a:gd name="connsiteX27" fmla="*/ 49016 w 63576"/>
                <a:gd name="connsiteY27" fmla="*/ 62243 h 72468"/>
                <a:gd name="connsiteX28" fmla="*/ 48127 w 63576"/>
                <a:gd name="connsiteY28" fmla="*/ 36123 h 72468"/>
                <a:gd name="connsiteX29" fmla="*/ 29009 w 63576"/>
                <a:gd name="connsiteY29" fmla="*/ 40569 h 72468"/>
                <a:gd name="connsiteX30" fmla="*/ 18784 w 63576"/>
                <a:gd name="connsiteY30" fmla="*/ 42903 h 72468"/>
                <a:gd name="connsiteX31" fmla="*/ 14116 w 63576"/>
                <a:gd name="connsiteY31" fmla="*/ 46682 h 72468"/>
                <a:gd name="connsiteX32" fmla="*/ 12448 w 63576"/>
                <a:gd name="connsiteY32" fmla="*/ 52239 h 72468"/>
                <a:gd name="connsiteX33" fmla="*/ 16005 w 63576"/>
                <a:gd name="connsiteY33" fmla="*/ 60020 h 72468"/>
                <a:gd name="connsiteX34" fmla="*/ 26342 w 63576"/>
                <a:gd name="connsiteY34" fmla="*/ 63132 h 72468"/>
                <a:gd name="connsiteX35" fmla="*/ 38346 w 63576"/>
                <a:gd name="connsiteY35" fmla="*/ 60131 h 72468"/>
                <a:gd name="connsiteX36" fmla="*/ 46126 w 63576"/>
                <a:gd name="connsiteY36" fmla="*/ 52017 h 72468"/>
                <a:gd name="connsiteX37" fmla="*/ 48016 w 63576"/>
                <a:gd name="connsiteY37" fmla="*/ 40347 h 72468"/>
                <a:gd name="connsiteX38" fmla="*/ 48016 w 63576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5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1"/>
                    <a:pt x="14672" y="18006"/>
                    <a:pt x="13449" y="22897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3" y="9448"/>
                  </a:cubicBezTo>
                  <a:cubicBezTo>
                    <a:pt x="9448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2" y="0"/>
                    <a:pt x="43792" y="667"/>
                    <a:pt x="47460" y="2112"/>
                  </a:cubicBezTo>
                  <a:cubicBezTo>
                    <a:pt x="51128" y="3557"/>
                    <a:pt x="53907" y="5224"/>
                    <a:pt x="55574" y="7336"/>
                  </a:cubicBezTo>
                  <a:cubicBezTo>
                    <a:pt x="57241" y="9448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7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1669A0A7-96E5-6AE8-58C8-4E96C6B136CC}"/>
                </a:ext>
              </a:extLst>
            </p:cNvPr>
            <p:cNvSpPr/>
            <p:nvPr/>
          </p:nvSpPr>
          <p:spPr>
            <a:xfrm>
              <a:off x="4243657" y="5514070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5 w 57463"/>
                <a:gd name="connsiteY27" fmla="*/ 40235 h 72023"/>
                <a:gd name="connsiteX28" fmla="*/ 57463 w 57463"/>
                <a:gd name="connsiteY28" fmla="*/ 50239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3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D9964503-EA6A-C0B8-E427-1EEFD9AD45E4}"/>
                </a:ext>
              </a:extLst>
            </p:cNvPr>
            <p:cNvSpPr/>
            <p:nvPr/>
          </p:nvSpPr>
          <p:spPr>
            <a:xfrm>
              <a:off x="4308567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4 w 33788"/>
                <a:gd name="connsiteY4" fmla="*/ 86917 h 94253"/>
                <a:gd name="connsiteX5" fmla="*/ 8559 w 33788"/>
                <a:gd name="connsiteY5" fmla="*/ 73024 h 94253"/>
                <a:gd name="connsiteX6" fmla="*/ 8559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9 w 33788"/>
                <a:gd name="connsiteY9" fmla="*/ 24119 h 94253"/>
                <a:gd name="connsiteX10" fmla="*/ 8559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8"/>
                    <a:pt x="11004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023E8FA2-04A2-CD46-AEC5-D1654B9D3834}"/>
                </a:ext>
              </a:extLst>
            </p:cNvPr>
            <p:cNvSpPr/>
            <p:nvPr/>
          </p:nvSpPr>
          <p:spPr>
            <a:xfrm>
              <a:off x="4351915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6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2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EF756269-16F1-0FF7-36D3-44E8D1C2E97F}"/>
                </a:ext>
              </a:extLst>
            </p:cNvPr>
            <p:cNvSpPr/>
            <p:nvPr/>
          </p:nvSpPr>
          <p:spPr>
            <a:xfrm>
              <a:off x="4396041" y="5515737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6 w 55907"/>
                <a:gd name="connsiteY15" fmla="*/ 37012 h 70689"/>
                <a:gd name="connsiteX16" fmla="*/ 44236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69" y="66800"/>
                    <a:pt x="6113" y="64799"/>
                    <a:pt x="4335" y="62465"/>
                  </a:cubicBezTo>
                  <a:cubicBezTo>
                    <a:pt x="2556" y="60131"/>
                    <a:pt x="1445" y="57241"/>
                    <a:pt x="667" y="53795"/>
                  </a:cubicBezTo>
                  <a:cubicBezTo>
                    <a:pt x="222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2"/>
                    <a:pt x="12337" y="50683"/>
                  </a:cubicBezTo>
                  <a:cubicBezTo>
                    <a:pt x="13115" y="53795"/>
                    <a:pt x="14671" y="56241"/>
                    <a:pt x="17006" y="57908"/>
                  </a:cubicBezTo>
                  <a:cubicBezTo>
                    <a:pt x="19340" y="59575"/>
                    <a:pt x="22340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F328C876-3272-A9CB-E6E5-36B52467EBC7}"/>
                </a:ext>
              </a:extLst>
            </p:cNvPr>
            <p:cNvSpPr/>
            <p:nvPr/>
          </p:nvSpPr>
          <p:spPr>
            <a:xfrm>
              <a:off x="4466841" y="5514292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6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3 w 60241"/>
                <a:gd name="connsiteY17" fmla="*/ 62687 h 72134"/>
                <a:gd name="connsiteX18" fmla="*/ 42903 w 60241"/>
                <a:gd name="connsiteY18" fmla="*/ 58463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7"/>
                    <a:pt x="50572" y="65354"/>
                  </a:cubicBezTo>
                  <a:cubicBezTo>
                    <a:pt x="45348" y="69911"/>
                    <a:pt x="39012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1" y="21896"/>
                  </a:cubicBezTo>
                  <a:lnTo>
                    <a:pt x="47793" y="23674"/>
                  </a:lnTo>
                  <a:cubicBezTo>
                    <a:pt x="46682" y="19006"/>
                    <a:pt x="44792" y="15561"/>
                    <a:pt x="42014" y="13226"/>
                  </a:cubicBezTo>
                  <a:cubicBezTo>
                    <a:pt x="39235" y="10892"/>
                    <a:pt x="35900" y="9670"/>
                    <a:pt x="32010" y="9670"/>
                  </a:cubicBezTo>
                  <a:cubicBezTo>
                    <a:pt x="26119" y="9670"/>
                    <a:pt x="21340" y="11782"/>
                    <a:pt x="17672" y="16005"/>
                  </a:cubicBezTo>
                  <a:cubicBezTo>
                    <a:pt x="14004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3" y="62687"/>
                  </a:cubicBezTo>
                  <a:cubicBezTo>
                    <a:pt x="35900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5BF422DD-7740-5723-F376-D916B3E0C387}"/>
                </a:ext>
              </a:extLst>
            </p:cNvPr>
            <p:cNvSpPr/>
            <p:nvPr/>
          </p:nvSpPr>
          <p:spPr>
            <a:xfrm>
              <a:off x="4530418" y="5491507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5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5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8E54CB27-1C4C-CAC3-7841-75FB77E17D91}"/>
                </a:ext>
              </a:extLst>
            </p:cNvPr>
            <p:cNvSpPr/>
            <p:nvPr/>
          </p:nvSpPr>
          <p:spPr>
            <a:xfrm>
              <a:off x="4573542" y="5515737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1 w 55907"/>
                <a:gd name="connsiteY8" fmla="*/ 0 h 70689"/>
                <a:gd name="connsiteX9" fmla="*/ 11671 w 55907"/>
                <a:gd name="connsiteY9" fmla="*/ 38346 h 70689"/>
                <a:gd name="connsiteX10" fmla="*/ 12338 w 55907"/>
                <a:gd name="connsiteY10" fmla="*/ 50683 h 70689"/>
                <a:gd name="connsiteX11" fmla="*/ 17006 w 55907"/>
                <a:gd name="connsiteY11" fmla="*/ 57908 h 70689"/>
                <a:gd name="connsiteX12" fmla="*/ 25898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60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6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70" y="66800"/>
                    <a:pt x="6113" y="64799"/>
                    <a:pt x="4335" y="62465"/>
                  </a:cubicBezTo>
                  <a:cubicBezTo>
                    <a:pt x="2557" y="60131"/>
                    <a:pt x="1445" y="57241"/>
                    <a:pt x="667" y="53795"/>
                  </a:cubicBezTo>
                  <a:cubicBezTo>
                    <a:pt x="223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1" y="0"/>
                  </a:lnTo>
                  <a:lnTo>
                    <a:pt x="11671" y="38346"/>
                  </a:lnTo>
                  <a:cubicBezTo>
                    <a:pt x="11671" y="44459"/>
                    <a:pt x="11893" y="48572"/>
                    <a:pt x="12338" y="50683"/>
                  </a:cubicBezTo>
                  <a:cubicBezTo>
                    <a:pt x="13116" y="53795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8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60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C3BFAC5D-3583-A471-9081-80D1CA363B7D}"/>
                </a:ext>
              </a:extLst>
            </p:cNvPr>
            <p:cNvSpPr/>
            <p:nvPr/>
          </p:nvSpPr>
          <p:spPr>
            <a:xfrm>
              <a:off x="4647789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2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D25ECCA-7851-F3CB-6794-FAF79FAC1369}"/>
                </a:ext>
              </a:extLst>
            </p:cNvPr>
            <p:cNvSpPr/>
            <p:nvPr/>
          </p:nvSpPr>
          <p:spPr>
            <a:xfrm>
              <a:off x="4688136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6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F983D868-7C77-E55A-B813-601F02CAD18D}"/>
                </a:ext>
              </a:extLst>
            </p:cNvPr>
            <p:cNvSpPr/>
            <p:nvPr/>
          </p:nvSpPr>
          <p:spPr>
            <a:xfrm>
              <a:off x="4803173" y="5489395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3981692A-3C2E-8C34-78E6-2369B272B06F}"/>
                </a:ext>
              </a:extLst>
            </p:cNvPr>
            <p:cNvSpPr/>
            <p:nvPr/>
          </p:nvSpPr>
          <p:spPr>
            <a:xfrm>
              <a:off x="4827737" y="5514070"/>
              <a:ext cx="57462" cy="72023"/>
            </a:xfrm>
            <a:custGeom>
              <a:avLst/>
              <a:gdLst>
                <a:gd name="connsiteX0" fmla="*/ 222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3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7 h 72023"/>
                <a:gd name="connsiteX11" fmla="*/ 4223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2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5 h 72023"/>
                <a:gd name="connsiteX28" fmla="*/ 57463 w 57462"/>
                <a:gd name="connsiteY28" fmla="*/ 50239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2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3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2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1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4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3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E9865F20-3D86-61DE-FFAE-B2C38E34C52C}"/>
                </a:ext>
              </a:extLst>
            </p:cNvPr>
            <p:cNvSpPr/>
            <p:nvPr/>
          </p:nvSpPr>
          <p:spPr>
            <a:xfrm>
              <a:off x="4932548" y="5514292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6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7"/>
                    <a:pt x="50572" y="65354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1" y="21896"/>
                  </a:cubicBezTo>
                  <a:lnTo>
                    <a:pt x="47793" y="23674"/>
                  </a:lnTo>
                  <a:cubicBezTo>
                    <a:pt x="46682" y="19006"/>
                    <a:pt x="44792" y="15561"/>
                    <a:pt x="42014" y="13226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EF5E3C15-29F7-8610-C0A0-A6A5A66F6E52}"/>
                </a:ext>
              </a:extLst>
            </p:cNvPr>
            <p:cNvSpPr/>
            <p:nvPr/>
          </p:nvSpPr>
          <p:spPr>
            <a:xfrm>
              <a:off x="5002460" y="5515737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6 w 55907"/>
                <a:gd name="connsiteY15" fmla="*/ 37012 h 70689"/>
                <a:gd name="connsiteX16" fmla="*/ 44236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69" y="66800"/>
                    <a:pt x="6113" y="64799"/>
                    <a:pt x="4335" y="62465"/>
                  </a:cubicBezTo>
                  <a:cubicBezTo>
                    <a:pt x="2556" y="60131"/>
                    <a:pt x="1445" y="57241"/>
                    <a:pt x="667" y="53795"/>
                  </a:cubicBezTo>
                  <a:cubicBezTo>
                    <a:pt x="222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2"/>
                    <a:pt x="12337" y="50683"/>
                  </a:cubicBezTo>
                  <a:cubicBezTo>
                    <a:pt x="13115" y="53795"/>
                    <a:pt x="14671" y="56241"/>
                    <a:pt x="17006" y="57908"/>
                  </a:cubicBezTo>
                  <a:cubicBezTo>
                    <a:pt x="19340" y="59575"/>
                    <a:pt x="22340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4FDD34AC-E0F5-FA57-E99E-E192D243FFC5}"/>
                </a:ext>
              </a:extLst>
            </p:cNvPr>
            <p:cNvSpPr/>
            <p:nvPr/>
          </p:nvSpPr>
          <p:spPr>
            <a:xfrm>
              <a:off x="5076595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EBBA068C-8843-8036-156F-23E87EB76C19}"/>
                </a:ext>
              </a:extLst>
            </p:cNvPr>
            <p:cNvSpPr/>
            <p:nvPr/>
          </p:nvSpPr>
          <p:spPr>
            <a:xfrm>
              <a:off x="5120832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2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DC763556-F3BC-9224-7AAF-5AD1BF5EF0D3}"/>
                </a:ext>
              </a:extLst>
            </p:cNvPr>
            <p:cNvSpPr/>
            <p:nvPr/>
          </p:nvSpPr>
          <p:spPr>
            <a:xfrm>
              <a:off x="5161289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3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20300257-15F4-3101-E39B-A101FAC0010E}"/>
                </a:ext>
              </a:extLst>
            </p:cNvPr>
            <p:cNvSpPr/>
            <p:nvPr/>
          </p:nvSpPr>
          <p:spPr>
            <a:xfrm>
              <a:off x="5239315" y="5514070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E38539A6-1A6F-6C33-1EEE-734725EBB0B1}"/>
                </a:ext>
              </a:extLst>
            </p:cNvPr>
            <p:cNvSpPr/>
            <p:nvPr/>
          </p:nvSpPr>
          <p:spPr>
            <a:xfrm>
              <a:off x="5306892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F20EC48F-1AB4-0FE7-64A4-1F93BF8CE7FE}"/>
                </a:ext>
              </a:extLst>
            </p:cNvPr>
            <p:cNvSpPr/>
            <p:nvPr/>
          </p:nvSpPr>
          <p:spPr>
            <a:xfrm>
              <a:off x="5350018" y="5489395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6392CB1E-3FC7-FA8B-25DF-585AC670526A}"/>
                </a:ext>
              </a:extLst>
            </p:cNvPr>
            <p:cNvSpPr/>
            <p:nvPr/>
          </p:nvSpPr>
          <p:spPr>
            <a:xfrm>
              <a:off x="5373025" y="5515515"/>
              <a:ext cx="63242" cy="97142"/>
            </a:xfrm>
            <a:custGeom>
              <a:avLst/>
              <a:gdLst>
                <a:gd name="connsiteX0" fmla="*/ 6224 w 63242"/>
                <a:gd name="connsiteY0" fmla="*/ 96031 h 97142"/>
                <a:gd name="connsiteX1" fmla="*/ 4891 w 63242"/>
                <a:gd name="connsiteY1" fmla="*/ 85028 h 97142"/>
                <a:gd name="connsiteX2" fmla="*/ 11559 w 63242"/>
                <a:gd name="connsiteY2" fmla="*/ 86028 h 97142"/>
                <a:gd name="connsiteX3" fmla="*/ 17784 w 63242"/>
                <a:gd name="connsiteY3" fmla="*/ 84694 h 97142"/>
                <a:gd name="connsiteX4" fmla="*/ 21674 w 63242"/>
                <a:gd name="connsiteY4" fmla="*/ 81026 h 97142"/>
                <a:gd name="connsiteX5" fmla="*/ 25230 w 63242"/>
                <a:gd name="connsiteY5" fmla="*/ 72246 h 97142"/>
                <a:gd name="connsiteX6" fmla="*/ 26231 w 63242"/>
                <a:gd name="connsiteY6" fmla="*/ 69356 h 97142"/>
                <a:gd name="connsiteX7" fmla="*/ 0 w 63242"/>
                <a:gd name="connsiteY7" fmla="*/ 111 h 97142"/>
                <a:gd name="connsiteX8" fmla="*/ 12671 w 63242"/>
                <a:gd name="connsiteY8" fmla="*/ 111 h 97142"/>
                <a:gd name="connsiteX9" fmla="*/ 27009 w 63242"/>
                <a:gd name="connsiteY9" fmla="*/ 40124 h 97142"/>
                <a:gd name="connsiteX10" fmla="*/ 32010 w 63242"/>
                <a:gd name="connsiteY10" fmla="*/ 56129 h 97142"/>
                <a:gd name="connsiteX11" fmla="*/ 36790 w 63242"/>
                <a:gd name="connsiteY11" fmla="*/ 40347 h 97142"/>
                <a:gd name="connsiteX12" fmla="*/ 51572 w 63242"/>
                <a:gd name="connsiteY12" fmla="*/ 0 h 97142"/>
                <a:gd name="connsiteX13" fmla="*/ 63243 w 63242"/>
                <a:gd name="connsiteY13" fmla="*/ 0 h 97142"/>
                <a:gd name="connsiteX14" fmla="*/ 36901 w 63242"/>
                <a:gd name="connsiteY14" fmla="*/ 70356 h 97142"/>
                <a:gd name="connsiteX15" fmla="*/ 30343 w 63242"/>
                <a:gd name="connsiteY15" fmla="*/ 86028 h 97142"/>
                <a:gd name="connsiteX16" fmla="*/ 23230 w 63242"/>
                <a:gd name="connsiteY16" fmla="*/ 94475 h 97142"/>
                <a:gd name="connsiteX17" fmla="*/ 13560 w 63242"/>
                <a:gd name="connsiteY17" fmla="*/ 97143 h 97142"/>
                <a:gd name="connsiteX18" fmla="*/ 6002 w 63242"/>
                <a:gd name="connsiteY18" fmla="*/ 95698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242" h="97142">
                  <a:moveTo>
                    <a:pt x="6224" y="96031"/>
                  </a:moveTo>
                  <a:lnTo>
                    <a:pt x="4891" y="85028"/>
                  </a:lnTo>
                  <a:cubicBezTo>
                    <a:pt x="7447" y="85694"/>
                    <a:pt x="9670" y="86028"/>
                    <a:pt x="11559" y="86028"/>
                  </a:cubicBezTo>
                  <a:cubicBezTo>
                    <a:pt x="14116" y="86028"/>
                    <a:pt x="16227" y="85584"/>
                    <a:pt x="17784" y="84694"/>
                  </a:cubicBezTo>
                  <a:cubicBezTo>
                    <a:pt x="19340" y="83805"/>
                    <a:pt x="20673" y="82582"/>
                    <a:pt x="21674" y="81026"/>
                  </a:cubicBezTo>
                  <a:cubicBezTo>
                    <a:pt x="22452" y="79804"/>
                    <a:pt x="23563" y="76914"/>
                    <a:pt x="25230" y="72246"/>
                  </a:cubicBezTo>
                  <a:cubicBezTo>
                    <a:pt x="25452" y="71579"/>
                    <a:pt x="25786" y="70690"/>
                    <a:pt x="26231" y="69356"/>
                  </a:cubicBezTo>
                  <a:lnTo>
                    <a:pt x="0" y="111"/>
                  </a:lnTo>
                  <a:lnTo>
                    <a:pt x="12671" y="111"/>
                  </a:lnTo>
                  <a:lnTo>
                    <a:pt x="27009" y="40124"/>
                  </a:lnTo>
                  <a:cubicBezTo>
                    <a:pt x="28898" y="45237"/>
                    <a:pt x="30566" y="50572"/>
                    <a:pt x="32010" y="56129"/>
                  </a:cubicBezTo>
                  <a:cubicBezTo>
                    <a:pt x="33344" y="50794"/>
                    <a:pt x="35011" y="45459"/>
                    <a:pt x="36790" y="40347"/>
                  </a:cubicBezTo>
                  <a:lnTo>
                    <a:pt x="51572" y="0"/>
                  </a:lnTo>
                  <a:lnTo>
                    <a:pt x="63243" y="0"/>
                  </a:lnTo>
                  <a:lnTo>
                    <a:pt x="36901" y="70356"/>
                  </a:lnTo>
                  <a:cubicBezTo>
                    <a:pt x="34122" y="77914"/>
                    <a:pt x="31899" y="83138"/>
                    <a:pt x="30343" y="86028"/>
                  </a:cubicBezTo>
                  <a:cubicBezTo>
                    <a:pt x="28231" y="89918"/>
                    <a:pt x="25897" y="92697"/>
                    <a:pt x="23230" y="94475"/>
                  </a:cubicBezTo>
                  <a:cubicBezTo>
                    <a:pt x="20562" y="96254"/>
                    <a:pt x="17339" y="97143"/>
                    <a:pt x="13560" y="97143"/>
                  </a:cubicBezTo>
                  <a:cubicBezTo>
                    <a:pt x="11337" y="97143"/>
                    <a:pt x="8780" y="96698"/>
                    <a:pt x="6002" y="95698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319815F2-87AD-923F-5179-CA2C90080C24}"/>
                </a:ext>
              </a:extLst>
            </p:cNvPr>
            <p:cNvSpPr/>
            <p:nvPr/>
          </p:nvSpPr>
          <p:spPr>
            <a:xfrm>
              <a:off x="5483283" y="5489395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1 w 11670"/>
                <a:gd name="connsiteY2" fmla="*/ 0 h 95475"/>
                <a:gd name="connsiteX3" fmla="*/ 11671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1 w 11670"/>
                <a:gd name="connsiteY7" fmla="*/ 26342 h 95475"/>
                <a:gd name="connsiteX8" fmla="*/ 11671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1" y="0"/>
                  </a:lnTo>
                  <a:lnTo>
                    <a:pt x="11671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1" y="26342"/>
                  </a:lnTo>
                  <a:lnTo>
                    <a:pt x="11671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6475C11E-8A60-E59E-5B80-35ED27E4E61B}"/>
                </a:ext>
              </a:extLst>
            </p:cNvPr>
            <p:cNvSpPr/>
            <p:nvPr/>
          </p:nvSpPr>
          <p:spPr>
            <a:xfrm>
              <a:off x="5512737" y="5514070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5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5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5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0999FBF4-DD7C-C0DF-BCFB-B720A011D0E4}"/>
                </a:ext>
              </a:extLst>
            </p:cNvPr>
            <p:cNvSpPr/>
            <p:nvPr/>
          </p:nvSpPr>
          <p:spPr>
            <a:xfrm>
              <a:off x="5581871" y="5514070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5 w 57463"/>
                <a:gd name="connsiteY27" fmla="*/ 40235 h 72023"/>
                <a:gd name="connsiteX28" fmla="*/ 57463 w 57463"/>
                <a:gd name="connsiteY28" fmla="*/ 50239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9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3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1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3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4" y="64688"/>
                    <a:pt x="48460" y="67355"/>
                    <a:pt x="44125" y="69245"/>
                  </a:cubicBezTo>
                  <a:cubicBezTo>
                    <a:pt x="39791" y="71134"/>
                    <a:pt x="35012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E81074E8-7C0B-F5BD-8527-D2108FC26E1E}"/>
                </a:ext>
              </a:extLst>
            </p:cNvPr>
            <p:cNvSpPr/>
            <p:nvPr/>
          </p:nvSpPr>
          <p:spPr>
            <a:xfrm>
              <a:off x="5653116" y="5515737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1 w 55907"/>
                <a:gd name="connsiteY8" fmla="*/ 0 h 70689"/>
                <a:gd name="connsiteX9" fmla="*/ 11671 w 55907"/>
                <a:gd name="connsiteY9" fmla="*/ 38346 h 70689"/>
                <a:gd name="connsiteX10" fmla="*/ 12338 w 55907"/>
                <a:gd name="connsiteY10" fmla="*/ 50683 h 70689"/>
                <a:gd name="connsiteX11" fmla="*/ 17006 w 55907"/>
                <a:gd name="connsiteY11" fmla="*/ 57908 h 70689"/>
                <a:gd name="connsiteX12" fmla="*/ 25898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800"/>
                    <a:pt x="32900" y="70690"/>
                    <a:pt x="23674" y="70690"/>
                  </a:cubicBezTo>
                  <a:cubicBezTo>
                    <a:pt x="19562" y="70690"/>
                    <a:pt x="15783" y="69912"/>
                    <a:pt x="12226" y="68356"/>
                  </a:cubicBezTo>
                  <a:cubicBezTo>
                    <a:pt x="8669" y="66800"/>
                    <a:pt x="6113" y="64799"/>
                    <a:pt x="4335" y="62465"/>
                  </a:cubicBezTo>
                  <a:cubicBezTo>
                    <a:pt x="2557" y="60131"/>
                    <a:pt x="1445" y="57241"/>
                    <a:pt x="667" y="53795"/>
                  </a:cubicBezTo>
                  <a:cubicBezTo>
                    <a:pt x="223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1" y="0"/>
                  </a:lnTo>
                  <a:lnTo>
                    <a:pt x="11671" y="38346"/>
                  </a:lnTo>
                  <a:cubicBezTo>
                    <a:pt x="11671" y="44459"/>
                    <a:pt x="11893" y="48572"/>
                    <a:pt x="12338" y="50683"/>
                  </a:cubicBezTo>
                  <a:cubicBezTo>
                    <a:pt x="13116" y="53795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8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15EA615F-C38C-F631-2EF4-E372A3A7A3A8}"/>
                </a:ext>
              </a:extLst>
            </p:cNvPr>
            <p:cNvSpPr/>
            <p:nvPr/>
          </p:nvSpPr>
          <p:spPr>
            <a:xfrm>
              <a:off x="5719916" y="5487839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8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4"/>
                    <a:pt x="40458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1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F5F147CC-3A57-68A5-D441-C0015D0F587B}"/>
                </a:ext>
              </a:extLst>
            </p:cNvPr>
            <p:cNvSpPr/>
            <p:nvPr/>
          </p:nvSpPr>
          <p:spPr>
            <a:xfrm>
              <a:off x="5756817" y="5487839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4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1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CE1AB974-7D20-2595-E9C2-0C5F590913F8}"/>
                </a:ext>
              </a:extLst>
            </p:cNvPr>
            <p:cNvSpPr/>
            <p:nvPr/>
          </p:nvSpPr>
          <p:spPr>
            <a:xfrm>
              <a:off x="5801276" y="5489395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41EDB869-6F22-23CE-D36E-4A476D10999C}"/>
                </a:ext>
              </a:extLst>
            </p:cNvPr>
            <p:cNvSpPr/>
            <p:nvPr/>
          </p:nvSpPr>
          <p:spPr>
            <a:xfrm>
              <a:off x="5827173" y="5514292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2 w 60241"/>
                <a:gd name="connsiteY10" fmla="*/ 21896 h 72134"/>
                <a:gd name="connsiteX11" fmla="*/ 47794 w 60241"/>
                <a:gd name="connsiteY11" fmla="*/ 23674 h 72134"/>
                <a:gd name="connsiteX12" fmla="*/ 42014 w 60241"/>
                <a:gd name="connsiteY12" fmla="*/ 13226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4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7"/>
                    <a:pt x="50572" y="65354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3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2" y="21896"/>
                  </a:cubicBezTo>
                  <a:lnTo>
                    <a:pt x="47794" y="23674"/>
                  </a:lnTo>
                  <a:cubicBezTo>
                    <a:pt x="46682" y="19006"/>
                    <a:pt x="44792" y="15561"/>
                    <a:pt x="42014" y="13226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02589105-A8A7-B920-2A55-620E89B52CF6}"/>
                </a:ext>
              </a:extLst>
            </p:cNvPr>
            <p:cNvSpPr/>
            <p:nvPr/>
          </p:nvSpPr>
          <p:spPr>
            <a:xfrm>
              <a:off x="5897418" y="5489395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5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5 h 95475"/>
                <a:gd name="connsiteX9" fmla="*/ 0 w 11670"/>
                <a:gd name="connsiteY9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5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415D776F-7E34-EF74-BF23-A535606F927D}"/>
                </a:ext>
              </a:extLst>
            </p:cNvPr>
            <p:cNvSpPr/>
            <p:nvPr/>
          </p:nvSpPr>
          <p:spPr>
            <a:xfrm>
              <a:off x="5922760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D169AFE2-D6DF-B7A8-DAA6-03CD17909614}"/>
                </a:ext>
              </a:extLst>
            </p:cNvPr>
            <p:cNvSpPr/>
            <p:nvPr/>
          </p:nvSpPr>
          <p:spPr>
            <a:xfrm>
              <a:off x="6000896" y="5514070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9 w 56240"/>
                <a:gd name="connsiteY2" fmla="*/ 1667 h 70800"/>
                <a:gd name="connsiteX3" fmla="*/ 10559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70 w 56240"/>
                <a:gd name="connsiteY10" fmla="*/ 70801 h 70800"/>
                <a:gd name="connsiteX11" fmla="*/ 44570 w 56240"/>
                <a:gd name="connsiteY11" fmla="*/ 28676 h 70800"/>
                <a:gd name="connsiteX12" fmla="*/ 43236 w 56240"/>
                <a:gd name="connsiteY12" fmla="*/ 18006 h 70800"/>
                <a:gd name="connsiteX13" fmla="*/ 38346 w 56240"/>
                <a:gd name="connsiteY13" fmla="*/ 12338 h 70800"/>
                <a:gd name="connsiteX14" fmla="*/ 30121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8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8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4757E4F9-A5E7-7D4A-F10A-D7C23CE93D97}"/>
                </a:ext>
              </a:extLst>
            </p:cNvPr>
            <p:cNvSpPr/>
            <p:nvPr/>
          </p:nvSpPr>
          <p:spPr>
            <a:xfrm>
              <a:off x="6068363" y="5491507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E15F775C-A196-1B88-A2A4-47866A5F8FF2}"/>
                </a:ext>
              </a:extLst>
            </p:cNvPr>
            <p:cNvSpPr/>
            <p:nvPr/>
          </p:nvSpPr>
          <p:spPr>
            <a:xfrm>
              <a:off x="6142164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4 w 33788"/>
                <a:gd name="connsiteY4" fmla="*/ 86917 h 94253"/>
                <a:gd name="connsiteX5" fmla="*/ 8559 w 33788"/>
                <a:gd name="connsiteY5" fmla="*/ 73024 h 94253"/>
                <a:gd name="connsiteX6" fmla="*/ 8559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9 w 33788"/>
                <a:gd name="connsiteY9" fmla="*/ 24119 h 94253"/>
                <a:gd name="connsiteX10" fmla="*/ 8559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8"/>
                    <a:pt x="11004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F7016430-0C55-A6A7-7E8C-76546921E167}"/>
                </a:ext>
              </a:extLst>
            </p:cNvPr>
            <p:cNvSpPr/>
            <p:nvPr/>
          </p:nvSpPr>
          <p:spPr>
            <a:xfrm>
              <a:off x="6181288" y="5514181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6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AD5B55C2-4304-522B-4658-A89051F4C9FF}"/>
                </a:ext>
              </a:extLst>
            </p:cNvPr>
            <p:cNvSpPr/>
            <p:nvPr/>
          </p:nvSpPr>
          <p:spPr>
            <a:xfrm>
              <a:off x="6293102" y="5514292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4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3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1 w 60241"/>
                <a:gd name="connsiteY10" fmla="*/ 21896 h 72134"/>
                <a:gd name="connsiteX11" fmla="*/ 47793 w 60241"/>
                <a:gd name="connsiteY11" fmla="*/ 23674 h 72134"/>
                <a:gd name="connsiteX12" fmla="*/ 42014 w 60241"/>
                <a:gd name="connsiteY12" fmla="*/ 13226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3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7"/>
                    <a:pt x="50572" y="65354"/>
                  </a:cubicBezTo>
                  <a:cubicBezTo>
                    <a:pt x="45348" y="69911"/>
                    <a:pt x="39012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2" y="22340"/>
                    <a:pt x="3668" y="16783"/>
                  </a:cubicBezTo>
                  <a:cubicBezTo>
                    <a:pt x="6113" y="11226"/>
                    <a:pt x="9892" y="7002"/>
                    <a:pt x="15005" y="4223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7"/>
                    <a:pt x="57908" y="14894"/>
                    <a:pt x="59241" y="21896"/>
                  </a:cubicBezTo>
                  <a:lnTo>
                    <a:pt x="47793" y="23674"/>
                  </a:lnTo>
                  <a:cubicBezTo>
                    <a:pt x="46682" y="19006"/>
                    <a:pt x="44792" y="15561"/>
                    <a:pt x="42014" y="13226"/>
                  </a:cubicBezTo>
                  <a:cubicBezTo>
                    <a:pt x="39235" y="10892"/>
                    <a:pt x="35900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4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0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3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0D537569-046C-C259-D343-AE6ACFDE87E9}"/>
                </a:ext>
              </a:extLst>
            </p:cNvPr>
            <p:cNvSpPr/>
            <p:nvPr/>
          </p:nvSpPr>
          <p:spPr>
            <a:xfrm>
              <a:off x="6358791" y="5514181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6" y="13782"/>
                    <a:pt x="10670" y="7669"/>
                  </a:cubicBezTo>
                  <a:cubicBezTo>
                    <a:pt x="16672" y="2556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2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830A3CF8-AB48-787A-66B1-A21FF1BAB3F6}"/>
                </a:ext>
              </a:extLst>
            </p:cNvPr>
            <p:cNvSpPr/>
            <p:nvPr/>
          </p:nvSpPr>
          <p:spPr>
            <a:xfrm>
              <a:off x="6430147" y="5515737"/>
              <a:ext cx="63354" cy="69133"/>
            </a:xfrm>
            <a:custGeom>
              <a:avLst/>
              <a:gdLst>
                <a:gd name="connsiteX0" fmla="*/ 26342 w 63354"/>
                <a:gd name="connsiteY0" fmla="*/ 69134 h 69133"/>
                <a:gd name="connsiteX1" fmla="*/ 0 w 63354"/>
                <a:gd name="connsiteY1" fmla="*/ 0 h 69133"/>
                <a:gd name="connsiteX2" fmla="*/ 12338 w 63354"/>
                <a:gd name="connsiteY2" fmla="*/ 0 h 69133"/>
                <a:gd name="connsiteX3" fmla="*/ 27231 w 63354"/>
                <a:gd name="connsiteY3" fmla="*/ 41458 h 69133"/>
                <a:gd name="connsiteX4" fmla="*/ 31677 w 63354"/>
                <a:gd name="connsiteY4" fmla="*/ 55351 h 69133"/>
                <a:gd name="connsiteX5" fmla="*/ 36012 w 63354"/>
                <a:gd name="connsiteY5" fmla="*/ 42236 h 69133"/>
                <a:gd name="connsiteX6" fmla="*/ 51350 w 63354"/>
                <a:gd name="connsiteY6" fmla="*/ 0 h 69133"/>
                <a:gd name="connsiteX7" fmla="*/ 63354 w 63354"/>
                <a:gd name="connsiteY7" fmla="*/ 0 h 69133"/>
                <a:gd name="connsiteX8" fmla="*/ 37123 w 63354"/>
                <a:gd name="connsiteY8" fmla="*/ 69134 h 69133"/>
                <a:gd name="connsiteX9" fmla="*/ 26231 w 63354"/>
                <a:gd name="connsiteY9" fmla="*/ 69134 h 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54" h="69133">
                  <a:moveTo>
                    <a:pt x="26342" y="69134"/>
                  </a:moveTo>
                  <a:lnTo>
                    <a:pt x="0" y="0"/>
                  </a:lnTo>
                  <a:lnTo>
                    <a:pt x="12338" y="0"/>
                  </a:lnTo>
                  <a:lnTo>
                    <a:pt x="27231" y="41458"/>
                  </a:lnTo>
                  <a:cubicBezTo>
                    <a:pt x="28787" y="45904"/>
                    <a:pt x="30343" y="50572"/>
                    <a:pt x="31677" y="55351"/>
                  </a:cubicBezTo>
                  <a:cubicBezTo>
                    <a:pt x="32677" y="51684"/>
                    <a:pt x="34122" y="47349"/>
                    <a:pt x="36012" y="42236"/>
                  </a:cubicBezTo>
                  <a:lnTo>
                    <a:pt x="51350" y="0"/>
                  </a:lnTo>
                  <a:lnTo>
                    <a:pt x="63354" y="0"/>
                  </a:lnTo>
                  <a:lnTo>
                    <a:pt x="37123" y="69134"/>
                  </a:lnTo>
                  <a:lnTo>
                    <a:pt x="26231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6896CD8F-D350-C95A-96AC-E217A29249D8}"/>
                </a:ext>
              </a:extLst>
            </p:cNvPr>
            <p:cNvSpPr/>
            <p:nvPr/>
          </p:nvSpPr>
          <p:spPr>
            <a:xfrm>
              <a:off x="6499725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68CE8D96-E8A6-4D43-ACC9-C144A586D81F}"/>
                </a:ext>
              </a:extLst>
            </p:cNvPr>
            <p:cNvSpPr/>
            <p:nvPr/>
          </p:nvSpPr>
          <p:spPr>
            <a:xfrm>
              <a:off x="6577750" y="5514181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3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6" y="0"/>
                    <a:pt x="33567" y="1222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226F0706-5C9D-016E-EAF2-5663F7E81F53}"/>
                </a:ext>
              </a:extLst>
            </p:cNvPr>
            <p:cNvSpPr/>
            <p:nvPr/>
          </p:nvSpPr>
          <p:spPr>
            <a:xfrm>
              <a:off x="6652552" y="5491507"/>
              <a:ext cx="33789" cy="94253"/>
            </a:xfrm>
            <a:custGeom>
              <a:avLst/>
              <a:gdLst>
                <a:gd name="connsiteX0" fmla="*/ 32122 w 33789"/>
                <a:gd name="connsiteY0" fmla="*/ 82916 h 94253"/>
                <a:gd name="connsiteX1" fmla="*/ 33789 w 33789"/>
                <a:gd name="connsiteY1" fmla="*/ 93253 h 94253"/>
                <a:gd name="connsiteX2" fmla="*/ 24898 w 33789"/>
                <a:gd name="connsiteY2" fmla="*/ 94253 h 94253"/>
                <a:gd name="connsiteX3" fmla="*/ 15005 w 33789"/>
                <a:gd name="connsiteY3" fmla="*/ 92252 h 94253"/>
                <a:gd name="connsiteX4" fmla="*/ 10004 w 33789"/>
                <a:gd name="connsiteY4" fmla="*/ 86917 h 94253"/>
                <a:gd name="connsiteX5" fmla="*/ 8559 w 33789"/>
                <a:gd name="connsiteY5" fmla="*/ 73024 h 94253"/>
                <a:gd name="connsiteX6" fmla="*/ 8559 w 33789"/>
                <a:gd name="connsiteY6" fmla="*/ 33233 h 94253"/>
                <a:gd name="connsiteX7" fmla="*/ 0 w 33789"/>
                <a:gd name="connsiteY7" fmla="*/ 33233 h 94253"/>
                <a:gd name="connsiteX8" fmla="*/ 0 w 33789"/>
                <a:gd name="connsiteY8" fmla="*/ 24119 h 94253"/>
                <a:gd name="connsiteX9" fmla="*/ 8559 w 33789"/>
                <a:gd name="connsiteY9" fmla="*/ 24119 h 94253"/>
                <a:gd name="connsiteX10" fmla="*/ 8559 w 33789"/>
                <a:gd name="connsiteY10" fmla="*/ 7002 h 94253"/>
                <a:gd name="connsiteX11" fmla="*/ 20229 w 33789"/>
                <a:gd name="connsiteY11" fmla="*/ 0 h 94253"/>
                <a:gd name="connsiteX12" fmla="*/ 20229 w 33789"/>
                <a:gd name="connsiteY12" fmla="*/ 24119 h 94253"/>
                <a:gd name="connsiteX13" fmla="*/ 32010 w 33789"/>
                <a:gd name="connsiteY13" fmla="*/ 24119 h 94253"/>
                <a:gd name="connsiteX14" fmla="*/ 32010 w 33789"/>
                <a:gd name="connsiteY14" fmla="*/ 33233 h 94253"/>
                <a:gd name="connsiteX15" fmla="*/ 20229 w 33789"/>
                <a:gd name="connsiteY15" fmla="*/ 33233 h 94253"/>
                <a:gd name="connsiteX16" fmla="*/ 20229 w 33789"/>
                <a:gd name="connsiteY16" fmla="*/ 73691 h 94253"/>
                <a:gd name="connsiteX17" fmla="*/ 20896 w 33789"/>
                <a:gd name="connsiteY17" fmla="*/ 80137 h 94253"/>
                <a:gd name="connsiteX18" fmla="*/ 22896 w 33789"/>
                <a:gd name="connsiteY18" fmla="*/ 82471 h 94253"/>
                <a:gd name="connsiteX19" fmla="*/ 26898 w 33789"/>
                <a:gd name="connsiteY19" fmla="*/ 83360 h 94253"/>
                <a:gd name="connsiteX20" fmla="*/ 32010 w 33789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9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8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8"/>
                    <a:pt x="11004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1" y="81138"/>
                    <a:pt x="22008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8C533019-9336-C52F-741D-04A4B474F815}"/>
                </a:ext>
              </a:extLst>
            </p:cNvPr>
            <p:cNvSpPr/>
            <p:nvPr/>
          </p:nvSpPr>
          <p:spPr>
            <a:xfrm>
              <a:off x="6696011" y="5489395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5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6" y="27898"/>
                    <a:pt x="24008" y="24675"/>
                    <a:pt x="32344" y="24675"/>
                  </a:cubicBezTo>
                  <a:cubicBezTo>
                    <a:pt x="37457" y="24675"/>
                    <a:pt x="41903" y="25675"/>
                    <a:pt x="45681" y="27676"/>
                  </a:cubicBezTo>
                  <a:cubicBezTo>
                    <a:pt x="49461" y="29676"/>
                    <a:pt x="52128" y="32455"/>
                    <a:pt x="53795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7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29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48301325-66B7-BBCB-4BA5-844038A51223}"/>
                </a:ext>
              </a:extLst>
            </p:cNvPr>
            <p:cNvSpPr/>
            <p:nvPr/>
          </p:nvSpPr>
          <p:spPr>
            <a:xfrm>
              <a:off x="6766034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3361E1E6-1F92-C21F-76A2-654EA150C9CE}"/>
                </a:ext>
              </a:extLst>
            </p:cNvPr>
            <p:cNvSpPr/>
            <p:nvPr/>
          </p:nvSpPr>
          <p:spPr>
            <a:xfrm>
              <a:off x="6880961" y="5514070"/>
              <a:ext cx="56240" cy="70800"/>
            </a:xfrm>
            <a:custGeom>
              <a:avLst/>
              <a:gdLst>
                <a:gd name="connsiteX0" fmla="*/ 0 w 56240"/>
                <a:gd name="connsiteY0" fmla="*/ 70801 h 70800"/>
                <a:gd name="connsiteX1" fmla="*/ 0 w 56240"/>
                <a:gd name="connsiteY1" fmla="*/ 1667 h 70800"/>
                <a:gd name="connsiteX2" fmla="*/ 10558 w 56240"/>
                <a:gd name="connsiteY2" fmla="*/ 1667 h 70800"/>
                <a:gd name="connsiteX3" fmla="*/ 10558 w 56240"/>
                <a:gd name="connsiteY3" fmla="*/ 11448 h 70800"/>
                <a:gd name="connsiteX4" fmla="*/ 32566 w 56240"/>
                <a:gd name="connsiteY4" fmla="*/ 0 h 70800"/>
                <a:gd name="connsiteX5" fmla="*/ 44014 w 56240"/>
                <a:gd name="connsiteY5" fmla="*/ 2223 h 70800"/>
                <a:gd name="connsiteX6" fmla="*/ 51906 w 56240"/>
                <a:gd name="connsiteY6" fmla="*/ 8114 h 70800"/>
                <a:gd name="connsiteX7" fmla="*/ 55574 w 56240"/>
                <a:gd name="connsiteY7" fmla="*/ 16783 h 70800"/>
                <a:gd name="connsiteX8" fmla="*/ 56241 w 56240"/>
                <a:gd name="connsiteY8" fmla="*/ 28232 h 70800"/>
                <a:gd name="connsiteX9" fmla="*/ 56241 w 56240"/>
                <a:gd name="connsiteY9" fmla="*/ 70801 h 70800"/>
                <a:gd name="connsiteX10" fmla="*/ 44569 w 56240"/>
                <a:gd name="connsiteY10" fmla="*/ 70801 h 70800"/>
                <a:gd name="connsiteX11" fmla="*/ 44569 w 56240"/>
                <a:gd name="connsiteY11" fmla="*/ 28676 h 70800"/>
                <a:gd name="connsiteX12" fmla="*/ 43236 w 56240"/>
                <a:gd name="connsiteY12" fmla="*/ 18006 h 70800"/>
                <a:gd name="connsiteX13" fmla="*/ 38345 w 56240"/>
                <a:gd name="connsiteY13" fmla="*/ 12338 h 70800"/>
                <a:gd name="connsiteX14" fmla="*/ 30120 w 56240"/>
                <a:gd name="connsiteY14" fmla="*/ 10226 h 70800"/>
                <a:gd name="connsiteX15" fmla="*/ 17228 w 56240"/>
                <a:gd name="connsiteY15" fmla="*/ 15005 h 70800"/>
                <a:gd name="connsiteX16" fmla="*/ 11782 w 56240"/>
                <a:gd name="connsiteY16" fmla="*/ 33011 h 70800"/>
                <a:gd name="connsiteX17" fmla="*/ 11782 w 56240"/>
                <a:gd name="connsiteY17" fmla="*/ 70801 h 70800"/>
                <a:gd name="connsiteX18" fmla="*/ 111 w 56240"/>
                <a:gd name="connsiteY18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0">
                  <a:moveTo>
                    <a:pt x="0" y="70801"/>
                  </a:moveTo>
                  <a:lnTo>
                    <a:pt x="0" y="1667"/>
                  </a:lnTo>
                  <a:lnTo>
                    <a:pt x="10558" y="1667"/>
                  </a:lnTo>
                  <a:lnTo>
                    <a:pt x="10558" y="11448"/>
                  </a:lnTo>
                  <a:cubicBezTo>
                    <a:pt x="15671" y="3890"/>
                    <a:pt x="23008" y="0"/>
                    <a:pt x="32566" y="0"/>
                  </a:cubicBezTo>
                  <a:cubicBezTo>
                    <a:pt x="36790" y="0"/>
                    <a:pt x="40568" y="778"/>
                    <a:pt x="44014" y="2223"/>
                  </a:cubicBezTo>
                  <a:cubicBezTo>
                    <a:pt x="47459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69" y="70801"/>
                  </a:lnTo>
                  <a:lnTo>
                    <a:pt x="44569" y="28676"/>
                  </a:lnTo>
                  <a:cubicBezTo>
                    <a:pt x="44569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5" y="12338"/>
                  </a:cubicBezTo>
                  <a:cubicBezTo>
                    <a:pt x="36012" y="10893"/>
                    <a:pt x="33344" y="10226"/>
                    <a:pt x="30120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EFE7758D-711A-9D0F-D366-E2198CF56B3C}"/>
                </a:ext>
              </a:extLst>
            </p:cNvPr>
            <p:cNvSpPr/>
            <p:nvPr/>
          </p:nvSpPr>
          <p:spPr>
            <a:xfrm>
              <a:off x="6950983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3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8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1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DB63B227-2351-FE0A-FDEE-390D32406308}"/>
                </a:ext>
              </a:extLst>
            </p:cNvPr>
            <p:cNvSpPr/>
            <p:nvPr/>
          </p:nvSpPr>
          <p:spPr>
            <a:xfrm>
              <a:off x="7025007" y="5514070"/>
              <a:ext cx="63798" cy="72356"/>
            </a:xfrm>
            <a:custGeom>
              <a:avLst/>
              <a:gdLst>
                <a:gd name="connsiteX0" fmla="*/ 51350 w 63798"/>
                <a:gd name="connsiteY0" fmla="*/ 48571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7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6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6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8" y="3112"/>
                    <a:pt x="55018" y="9448"/>
                  </a:cubicBezTo>
                  <a:cubicBezTo>
                    <a:pt x="60909" y="15783"/>
                    <a:pt x="63798" y="24563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7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6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6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2E4B98D7-1434-2217-B450-3D74E6C94F19}"/>
                </a:ext>
              </a:extLst>
            </p:cNvPr>
            <p:cNvSpPr/>
            <p:nvPr/>
          </p:nvSpPr>
          <p:spPr>
            <a:xfrm>
              <a:off x="7098809" y="5489506"/>
              <a:ext cx="59908" cy="96920"/>
            </a:xfrm>
            <a:custGeom>
              <a:avLst/>
              <a:gdLst>
                <a:gd name="connsiteX0" fmla="*/ 49127 w 59908"/>
                <a:gd name="connsiteY0" fmla="*/ 95364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3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3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7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4"/>
                  </a:moveTo>
                  <a:lnTo>
                    <a:pt x="49127" y="86584"/>
                  </a:lnTo>
                  <a:cubicBezTo>
                    <a:pt x="44793" y="93475"/>
                    <a:pt x="38346" y="96920"/>
                    <a:pt x="29787" y="96920"/>
                  </a:cubicBezTo>
                  <a:cubicBezTo>
                    <a:pt x="24230" y="96920"/>
                    <a:pt x="19228" y="95364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2" y="74135"/>
                    <a:pt x="0" y="67911"/>
                    <a:pt x="0" y="60798"/>
                  </a:cubicBezTo>
                  <a:cubicBezTo>
                    <a:pt x="0" y="53684"/>
                    <a:pt x="1111" y="47682"/>
                    <a:pt x="3446" y="42014"/>
                  </a:cubicBezTo>
                  <a:cubicBezTo>
                    <a:pt x="5780" y="36345"/>
                    <a:pt x="9225" y="32121"/>
                    <a:pt x="13782" y="29121"/>
                  </a:cubicBezTo>
                  <a:cubicBezTo>
                    <a:pt x="18340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3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3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9" y="34122"/>
                    <a:pt x="30343" y="34122"/>
                  </a:cubicBezTo>
                  <a:cubicBezTo>
                    <a:pt x="25008" y="34122"/>
                    <a:pt x="20784" y="36234"/>
                    <a:pt x="17339" y="40457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41B6E801-D170-0CA1-A46E-D49E59D7789B}"/>
                </a:ext>
              </a:extLst>
            </p:cNvPr>
            <p:cNvSpPr/>
            <p:nvPr/>
          </p:nvSpPr>
          <p:spPr>
            <a:xfrm>
              <a:off x="7172277" y="5514070"/>
              <a:ext cx="57463" cy="72023"/>
            </a:xfrm>
            <a:custGeom>
              <a:avLst/>
              <a:gdLst>
                <a:gd name="connsiteX0" fmla="*/ 223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7 w 57463"/>
                <a:gd name="connsiteY3" fmla="*/ 62687 h 72023"/>
                <a:gd name="connsiteX4" fmla="*/ 41680 w 57463"/>
                <a:gd name="connsiteY4" fmla="*/ 59353 h 72023"/>
                <a:gd name="connsiteX5" fmla="*/ 45571 w 57463"/>
                <a:gd name="connsiteY5" fmla="*/ 51683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7 w 57463"/>
                <a:gd name="connsiteY8" fmla="*/ 35789 h 72023"/>
                <a:gd name="connsiteX9" fmla="*/ 4669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4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5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7 w 57463"/>
                <a:gd name="connsiteY25" fmla="*/ 28676 h 72023"/>
                <a:gd name="connsiteX26" fmla="*/ 47016 w 57463"/>
                <a:gd name="connsiteY26" fmla="*/ 34122 h 72023"/>
                <a:gd name="connsiteX27" fmla="*/ 54685 w 57463"/>
                <a:gd name="connsiteY27" fmla="*/ 40235 h 72023"/>
                <a:gd name="connsiteX28" fmla="*/ 57464 w 57463"/>
                <a:gd name="connsiteY28" fmla="*/ 50239 h 72023"/>
                <a:gd name="connsiteX29" fmla="*/ 54018 w 57463"/>
                <a:gd name="connsiteY29" fmla="*/ 61242 h 72023"/>
                <a:gd name="connsiteX30" fmla="*/ 44126 w 57463"/>
                <a:gd name="connsiteY30" fmla="*/ 69245 h 72023"/>
                <a:gd name="connsiteX31" fmla="*/ 29566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3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7" y="62687"/>
                  </a:cubicBezTo>
                  <a:cubicBezTo>
                    <a:pt x="35012" y="62687"/>
                    <a:pt x="39013" y="61576"/>
                    <a:pt x="41680" y="59353"/>
                  </a:cubicBezTo>
                  <a:cubicBezTo>
                    <a:pt x="44348" y="57130"/>
                    <a:pt x="45571" y="54573"/>
                    <a:pt x="45571" y="51683"/>
                  </a:cubicBezTo>
                  <a:cubicBezTo>
                    <a:pt x="45571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7" y="35789"/>
                  </a:cubicBezTo>
                  <a:cubicBezTo>
                    <a:pt x="8892" y="34122"/>
                    <a:pt x="6335" y="32010"/>
                    <a:pt x="4669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4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3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7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5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3" y="26120"/>
                    <a:pt x="24008" y="27120"/>
                    <a:pt x="29677" y="28676"/>
                  </a:cubicBezTo>
                  <a:cubicBezTo>
                    <a:pt x="38013" y="30899"/>
                    <a:pt x="43792" y="32677"/>
                    <a:pt x="47016" y="34122"/>
                  </a:cubicBezTo>
                  <a:cubicBezTo>
                    <a:pt x="50239" y="35567"/>
                    <a:pt x="52906" y="37568"/>
                    <a:pt x="54685" y="40235"/>
                  </a:cubicBezTo>
                  <a:cubicBezTo>
                    <a:pt x="56463" y="42903"/>
                    <a:pt x="57464" y="46237"/>
                    <a:pt x="57464" y="50239"/>
                  </a:cubicBezTo>
                  <a:cubicBezTo>
                    <a:pt x="57464" y="54240"/>
                    <a:pt x="56352" y="57797"/>
                    <a:pt x="54018" y="61242"/>
                  </a:cubicBezTo>
                  <a:cubicBezTo>
                    <a:pt x="51684" y="64688"/>
                    <a:pt x="48461" y="67355"/>
                    <a:pt x="44126" y="69245"/>
                  </a:cubicBezTo>
                  <a:cubicBezTo>
                    <a:pt x="39791" y="71134"/>
                    <a:pt x="35012" y="72024"/>
                    <a:pt x="29566" y="72024"/>
                  </a:cubicBezTo>
                  <a:cubicBezTo>
                    <a:pt x="20563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3F277109-7BE0-725C-B88A-554AF351F685}"/>
                </a:ext>
              </a:extLst>
            </p:cNvPr>
            <p:cNvSpPr/>
            <p:nvPr/>
          </p:nvSpPr>
          <p:spPr>
            <a:xfrm>
              <a:off x="7276312" y="5514181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5 w 64798"/>
                <a:gd name="connsiteY3" fmla="*/ 9336 h 72245"/>
                <a:gd name="connsiteX4" fmla="*/ 64798 w 64798"/>
                <a:gd name="connsiteY4" fmla="*/ 35123 h 72245"/>
                <a:gd name="connsiteX5" fmla="*/ 60797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3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6" y="13782"/>
                    <a:pt x="10670" y="7669"/>
                  </a:cubicBezTo>
                  <a:cubicBezTo>
                    <a:pt x="16672" y="2556"/>
                    <a:pt x="23896" y="0"/>
                    <a:pt x="32455" y="0"/>
                  </a:cubicBezTo>
                  <a:cubicBezTo>
                    <a:pt x="42013" y="0"/>
                    <a:pt x="49683" y="3112"/>
                    <a:pt x="55795" y="9336"/>
                  </a:cubicBezTo>
                  <a:cubicBezTo>
                    <a:pt x="61908" y="15561"/>
                    <a:pt x="64798" y="24119"/>
                    <a:pt x="64798" y="35123"/>
                  </a:cubicBezTo>
                  <a:cubicBezTo>
                    <a:pt x="64798" y="44014"/>
                    <a:pt x="63465" y="51017"/>
                    <a:pt x="60797" y="56129"/>
                  </a:cubicBezTo>
                  <a:cubicBezTo>
                    <a:pt x="58130" y="61242"/>
                    <a:pt x="54239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3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3" y="36123"/>
                  </a:moveTo>
                  <a:cubicBezTo>
                    <a:pt x="12003" y="45015"/>
                    <a:pt x="13893" y="51572"/>
                    <a:pt x="17783" y="56018"/>
                  </a:cubicBezTo>
                  <a:cubicBezTo>
                    <a:pt x="21673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4" y="9670"/>
                    <a:pt x="32455" y="9670"/>
                  </a:cubicBezTo>
                  <a:cubicBezTo>
                    <a:pt x="26675" y="9670"/>
                    <a:pt x="21784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02AE1F9B-DE16-6623-17DF-5DA9B8132F10}"/>
                </a:ext>
              </a:extLst>
            </p:cNvPr>
            <p:cNvSpPr/>
            <p:nvPr/>
          </p:nvSpPr>
          <p:spPr>
            <a:xfrm>
              <a:off x="7347112" y="5487839"/>
              <a:ext cx="40457" cy="97142"/>
            </a:xfrm>
            <a:custGeom>
              <a:avLst/>
              <a:gdLst>
                <a:gd name="connsiteX0" fmla="*/ 10337 w 40457"/>
                <a:gd name="connsiteY0" fmla="*/ 97031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1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0" y="7225"/>
                    <a:pt x="14671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899" y="0"/>
                    <a:pt x="36456" y="444"/>
                    <a:pt x="40457" y="1222"/>
                  </a:cubicBezTo>
                  <a:lnTo>
                    <a:pt x="38679" y="11448"/>
                  </a:lnTo>
                  <a:cubicBezTo>
                    <a:pt x="36233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1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5A02031D-EB49-93F7-C656-8DA44FDBA6D7}"/>
                </a:ext>
              </a:extLst>
            </p:cNvPr>
            <p:cNvSpPr/>
            <p:nvPr/>
          </p:nvSpPr>
          <p:spPr>
            <a:xfrm>
              <a:off x="7422026" y="5491507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8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7" y="83360"/>
                  </a:cubicBezTo>
                  <a:cubicBezTo>
                    <a:pt x="28231" y="83360"/>
                    <a:pt x="29899" y="83249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3C3BEFB4-34C4-94C3-2963-F219EDF41972}"/>
                </a:ext>
              </a:extLst>
            </p:cNvPr>
            <p:cNvSpPr/>
            <p:nvPr/>
          </p:nvSpPr>
          <p:spPr>
            <a:xfrm>
              <a:off x="7465484" y="5489395"/>
              <a:ext cx="56240" cy="95475"/>
            </a:xfrm>
            <a:custGeom>
              <a:avLst/>
              <a:gdLst>
                <a:gd name="connsiteX0" fmla="*/ 0 w 56240"/>
                <a:gd name="connsiteY0" fmla="*/ 95475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1 w 56240"/>
                <a:gd name="connsiteY5" fmla="*/ 27676 h 95475"/>
                <a:gd name="connsiteX6" fmla="*/ 53796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2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7" y="27898"/>
                    <a:pt x="24008" y="24675"/>
                    <a:pt x="32344" y="24675"/>
                  </a:cubicBezTo>
                  <a:cubicBezTo>
                    <a:pt x="37457" y="24675"/>
                    <a:pt x="41903" y="25675"/>
                    <a:pt x="45681" y="27676"/>
                  </a:cubicBezTo>
                  <a:cubicBezTo>
                    <a:pt x="49461" y="29676"/>
                    <a:pt x="52128" y="32455"/>
                    <a:pt x="53796" y="36012"/>
                  </a:cubicBezTo>
                  <a:cubicBezTo>
                    <a:pt x="55462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8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2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4AEFD817-B9F8-B54D-EE12-9211F63BB73B}"/>
                </a:ext>
              </a:extLst>
            </p:cNvPr>
            <p:cNvSpPr/>
            <p:nvPr/>
          </p:nvSpPr>
          <p:spPr>
            <a:xfrm>
              <a:off x="7535506" y="5514070"/>
              <a:ext cx="63799" cy="72356"/>
            </a:xfrm>
            <a:custGeom>
              <a:avLst/>
              <a:gdLst>
                <a:gd name="connsiteX0" fmla="*/ 51350 w 63799"/>
                <a:gd name="connsiteY0" fmla="*/ 48571 h 72356"/>
                <a:gd name="connsiteX1" fmla="*/ 63465 w 63799"/>
                <a:gd name="connsiteY1" fmla="*/ 50016 h 72356"/>
                <a:gd name="connsiteX2" fmla="*/ 52795 w 63799"/>
                <a:gd name="connsiteY2" fmla="*/ 66466 h 72356"/>
                <a:gd name="connsiteX3" fmla="*/ 33011 w 63799"/>
                <a:gd name="connsiteY3" fmla="*/ 72357 h 72356"/>
                <a:gd name="connsiteX4" fmla="*/ 8892 w 63799"/>
                <a:gd name="connsiteY4" fmla="*/ 63021 h 72356"/>
                <a:gd name="connsiteX5" fmla="*/ 0 w 63799"/>
                <a:gd name="connsiteY5" fmla="*/ 36790 h 72356"/>
                <a:gd name="connsiteX6" fmla="*/ 9003 w 63799"/>
                <a:gd name="connsiteY6" fmla="*/ 9670 h 72356"/>
                <a:gd name="connsiteX7" fmla="*/ 32344 w 63799"/>
                <a:gd name="connsiteY7" fmla="*/ 0 h 72356"/>
                <a:gd name="connsiteX8" fmla="*/ 55018 w 63799"/>
                <a:gd name="connsiteY8" fmla="*/ 9448 h 72356"/>
                <a:gd name="connsiteX9" fmla="*/ 63799 w 63799"/>
                <a:gd name="connsiteY9" fmla="*/ 36012 h 72356"/>
                <a:gd name="connsiteX10" fmla="*/ 63799 w 63799"/>
                <a:gd name="connsiteY10" fmla="*/ 39124 h 72356"/>
                <a:gd name="connsiteX11" fmla="*/ 12227 w 63799"/>
                <a:gd name="connsiteY11" fmla="*/ 39124 h 72356"/>
                <a:gd name="connsiteX12" fmla="*/ 18673 w 63799"/>
                <a:gd name="connsiteY12" fmla="*/ 56574 h 72356"/>
                <a:gd name="connsiteX13" fmla="*/ 33122 w 63799"/>
                <a:gd name="connsiteY13" fmla="*/ 62576 h 72356"/>
                <a:gd name="connsiteX14" fmla="*/ 44126 w 63799"/>
                <a:gd name="connsiteY14" fmla="*/ 59242 h 72356"/>
                <a:gd name="connsiteX15" fmla="*/ 51350 w 63799"/>
                <a:gd name="connsiteY15" fmla="*/ 48460 h 72356"/>
                <a:gd name="connsiteX16" fmla="*/ 12893 w 63799"/>
                <a:gd name="connsiteY16" fmla="*/ 29565 h 72356"/>
                <a:gd name="connsiteX17" fmla="*/ 51461 w 63799"/>
                <a:gd name="connsiteY17" fmla="*/ 29565 h 72356"/>
                <a:gd name="connsiteX18" fmla="*/ 47016 w 63799"/>
                <a:gd name="connsiteY18" fmla="*/ 16450 h 72356"/>
                <a:gd name="connsiteX19" fmla="*/ 32455 w 63799"/>
                <a:gd name="connsiteY19" fmla="*/ 9670 h 72356"/>
                <a:gd name="connsiteX20" fmla="*/ 18895 w 63799"/>
                <a:gd name="connsiteY20" fmla="*/ 15116 h 72356"/>
                <a:gd name="connsiteX21" fmla="*/ 12782 w 63799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9" h="72356">
                  <a:moveTo>
                    <a:pt x="51350" y="48571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6" y="0"/>
                    <a:pt x="32344" y="0"/>
                  </a:cubicBezTo>
                  <a:cubicBezTo>
                    <a:pt x="41903" y="0"/>
                    <a:pt x="49128" y="3112"/>
                    <a:pt x="55018" y="9448"/>
                  </a:cubicBezTo>
                  <a:cubicBezTo>
                    <a:pt x="60909" y="15783"/>
                    <a:pt x="63799" y="24563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7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6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6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3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BF40610D-0F07-F0D1-139F-BB16C2E1F050}"/>
                </a:ext>
              </a:extLst>
            </p:cNvPr>
            <p:cNvSpPr/>
            <p:nvPr/>
          </p:nvSpPr>
          <p:spPr>
            <a:xfrm>
              <a:off x="7650433" y="5514070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7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0 w 60130"/>
                <a:gd name="connsiteY8" fmla="*/ 35678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70 w 60130"/>
                <a:gd name="connsiteY19" fmla="*/ 56130 h 97365"/>
                <a:gd name="connsiteX20" fmla="*/ 48127 w 60130"/>
                <a:gd name="connsiteY20" fmla="*/ 35678 h 97365"/>
                <a:gd name="connsiteX21" fmla="*/ 42681 w 60130"/>
                <a:gd name="connsiteY21" fmla="*/ 15894 h 97365"/>
                <a:gd name="connsiteX22" fmla="*/ 29676 w 60130"/>
                <a:gd name="connsiteY22" fmla="*/ 9336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8" y="2667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8" y="0"/>
                    <a:pt x="41903" y="1556"/>
                    <a:pt x="46459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8"/>
                    <a:pt x="60130" y="29010"/>
                    <a:pt x="60130" y="35678"/>
                  </a:cubicBezTo>
                  <a:cubicBezTo>
                    <a:pt x="60130" y="42792"/>
                    <a:pt x="58908" y="49127"/>
                    <a:pt x="56352" y="54796"/>
                  </a:cubicBezTo>
                  <a:cubicBezTo>
                    <a:pt x="53796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19" y="72357"/>
                    <a:pt x="22563" y="71579"/>
                    <a:pt x="19451" y="69912"/>
                  </a:cubicBezTo>
                  <a:cubicBezTo>
                    <a:pt x="16338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59"/>
                    <a:pt x="12448" y="52017"/>
                    <a:pt x="16116" y="56352"/>
                  </a:cubicBezTo>
                  <a:cubicBezTo>
                    <a:pt x="19784" y="60686"/>
                    <a:pt x="24119" y="62687"/>
                    <a:pt x="29232" y="62687"/>
                  </a:cubicBezTo>
                  <a:cubicBezTo>
                    <a:pt x="34345" y="62687"/>
                    <a:pt x="38902" y="60464"/>
                    <a:pt x="42570" y="56130"/>
                  </a:cubicBezTo>
                  <a:cubicBezTo>
                    <a:pt x="46237" y="51795"/>
                    <a:pt x="48127" y="44904"/>
                    <a:pt x="48127" y="35678"/>
                  </a:cubicBezTo>
                  <a:cubicBezTo>
                    <a:pt x="48127" y="26453"/>
                    <a:pt x="46348" y="20229"/>
                    <a:pt x="42681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4" y="9336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EA03C94D-BEDC-BCF8-175D-D7371352399F}"/>
                </a:ext>
              </a:extLst>
            </p:cNvPr>
            <p:cNvSpPr/>
            <p:nvPr/>
          </p:nvSpPr>
          <p:spPr>
            <a:xfrm>
              <a:off x="7720123" y="5514181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5 w 64798"/>
                <a:gd name="connsiteY3" fmla="*/ 9336 h 72245"/>
                <a:gd name="connsiteX4" fmla="*/ 64798 w 64798"/>
                <a:gd name="connsiteY4" fmla="*/ 35123 h 72245"/>
                <a:gd name="connsiteX5" fmla="*/ 60797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3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6"/>
                    <a:pt x="23896" y="0"/>
                    <a:pt x="32455" y="0"/>
                  </a:cubicBezTo>
                  <a:cubicBezTo>
                    <a:pt x="42013" y="0"/>
                    <a:pt x="49683" y="3112"/>
                    <a:pt x="55795" y="9336"/>
                  </a:cubicBezTo>
                  <a:cubicBezTo>
                    <a:pt x="61909" y="15561"/>
                    <a:pt x="64798" y="24119"/>
                    <a:pt x="64798" y="35123"/>
                  </a:cubicBezTo>
                  <a:cubicBezTo>
                    <a:pt x="64798" y="44014"/>
                    <a:pt x="63465" y="51017"/>
                    <a:pt x="60797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3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3" y="36123"/>
                  </a:moveTo>
                  <a:cubicBezTo>
                    <a:pt x="12003" y="45015"/>
                    <a:pt x="13893" y="51572"/>
                    <a:pt x="17783" y="56018"/>
                  </a:cubicBezTo>
                  <a:cubicBezTo>
                    <a:pt x="21673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3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4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66546CF2-6046-866A-5725-06E0D1C3645D}"/>
                </a:ext>
              </a:extLst>
            </p:cNvPr>
            <p:cNvSpPr/>
            <p:nvPr/>
          </p:nvSpPr>
          <p:spPr>
            <a:xfrm>
              <a:off x="7798593" y="5514070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7 h 97365"/>
                <a:gd name="connsiteX5" fmla="*/ 30787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0 w 60130"/>
                <a:gd name="connsiteY8" fmla="*/ 35678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09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69 w 60130"/>
                <a:gd name="connsiteY19" fmla="*/ 56130 h 97365"/>
                <a:gd name="connsiteX20" fmla="*/ 48126 w 60130"/>
                <a:gd name="connsiteY20" fmla="*/ 35678 h 97365"/>
                <a:gd name="connsiteX21" fmla="*/ 42680 w 60130"/>
                <a:gd name="connsiteY21" fmla="*/ 15894 h 97365"/>
                <a:gd name="connsiteX22" fmla="*/ 29676 w 60130"/>
                <a:gd name="connsiteY22" fmla="*/ 9336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8" y="2667"/>
                  </a:cubicBezTo>
                  <a:cubicBezTo>
                    <a:pt x="22451" y="889"/>
                    <a:pt x="26231" y="0"/>
                    <a:pt x="30787" y="0"/>
                  </a:cubicBezTo>
                  <a:cubicBezTo>
                    <a:pt x="36678" y="0"/>
                    <a:pt x="41902" y="1556"/>
                    <a:pt x="46459" y="4557"/>
                  </a:cubicBezTo>
                  <a:cubicBezTo>
                    <a:pt x="51016" y="7558"/>
                    <a:pt x="54351" y="11893"/>
                    <a:pt x="56685" y="17450"/>
                  </a:cubicBezTo>
                  <a:cubicBezTo>
                    <a:pt x="59019" y="23008"/>
                    <a:pt x="60130" y="29010"/>
                    <a:pt x="60130" y="35678"/>
                  </a:cubicBezTo>
                  <a:cubicBezTo>
                    <a:pt x="60130" y="42792"/>
                    <a:pt x="58908" y="49127"/>
                    <a:pt x="56352" y="54796"/>
                  </a:cubicBezTo>
                  <a:cubicBezTo>
                    <a:pt x="53795" y="60464"/>
                    <a:pt x="50128" y="64799"/>
                    <a:pt x="45237" y="67800"/>
                  </a:cubicBezTo>
                  <a:cubicBezTo>
                    <a:pt x="40347" y="70801"/>
                    <a:pt x="35345" y="72357"/>
                    <a:pt x="30009" y="72357"/>
                  </a:cubicBezTo>
                  <a:cubicBezTo>
                    <a:pt x="26119" y="72357"/>
                    <a:pt x="22563" y="71579"/>
                    <a:pt x="19451" y="69912"/>
                  </a:cubicBezTo>
                  <a:cubicBezTo>
                    <a:pt x="16338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59"/>
                    <a:pt x="12448" y="52017"/>
                    <a:pt x="16116" y="56352"/>
                  </a:cubicBezTo>
                  <a:cubicBezTo>
                    <a:pt x="19784" y="60686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69" y="56130"/>
                  </a:cubicBezTo>
                  <a:cubicBezTo>
                    <a:pt x="46237" y="51795"/>
                    <a:pt x="48126" y="44904"/>
                    <a:pt x="48126" y="35678"/>
                  </a:cubicBezTo>
                  <a:cubicBezTo>
                    <a:pt x="48126" y="26453"/>
                    <a:pt x="46348" y="20229"/>
                    <a:pt x="42680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4" y="9336"/>
                    <a:pt x="20229" y="11671"/>
                    <a:pt x="16450" y="16339"/>
                  </a:cubicBezTo>
                  <a:cubicBezTo>
                    <a:pt x="12670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5FCE8460-7682-9727-AE72-BAFDE05401EE}"/>
                </a:ext>
              </a:extLst>
            </p:cNvPr>
            <p:cNvSpPr/>
            <p:nvPr/>
          </p:nvSpPr>
          <p:spPr>
            <a:xfrm>
              <a:off x="7872283" y="5515737"/>
              <a:ext cx="55906" cy="70689"/>
            </a:xfrm>
            <a:custGeom>
              <a:avLst/>
              <a:gdLst>
                <a:gd name="connsiteX0" fmla="*/ 45570 w 55906"/>
                <a:gd name="connsiteY0" fmla="*/ 69134 h 70689"/>
                <a:gd name="connsiteX1" fmla="*/ 45570 w 55906"/>
                <a:gd name="connsiteY1" fmla="*/ 59019 h 70689"/>
                <a:gd name="connsiteX2" fmla="*/ 23674 w 55906"/>
                <a:gd name="connsiteY2" fmla="*/ 70690 h 70689"/>
                <a:gd name="connsiteX3" fmla="*/ 12226 w 55906"/>
                <a:gd name="connsiteY3" fmla="*/ 68356 h 70689"/>
                <a:gd name="connsiteX4" fmla="*/ 4334 w 55906"/>
                <a:gd name="connsiteY4" fmla="*/ 62465 h 70689"/>
                <a:gd name="connsiteX5" fmla="*/ 667 w 55906"/>
                <a:gd name="connsiteY5" fmla="*/ 53795 h 70689"/>
                <a:gd name="connsiteX6" fmla="*/ 0 w 55906"/>
                <a:gd name="connsiteY6" fmla="*/ 42903 h 70689"/>
                <a:gd name="connsiteX7" fmla="*/ 0 w 55906"/>
                <a:gd name="connsiteY7" fmla="*/ 0 h 70689"/>
                <a:gd name="connsiteX8" fmla="*/ 11670 w 55906"/>
                <a:gd name="connsiteY8" fmla="*/ 0 h 70689"/>
                <a:gd name="connsiteX9" fmla="*/ 11670 w 55906"/>
                <a:gd name="connsiteY9" fmla="*/ 38346 h 70689"/>
                <a:gd name="connsiteX10" fmla="*/ 12337 w 55906"/>
                <a:gd name="connsiteY10" fmla="*/ 50683 h 70689"/>
                <a:gd name="connsiteX11" fmla="*/ 17005 w 55906"/>
                <a:gd name="connsiteY11" fmla="*/ 57908 h 70689"/>
                <a:gd name="connsiteX12" fmla="*/ 25897 w 55906"/>
                <a:gd name="connsiteY12" fmla="*/ 60575 h 70689"/>
                <a:gd name="connsiteX13" fmla="*/ 35789 w 55906"/>
                <a:gd name="connsiteY13" fmla="*/ 57908 h 70689"/>
                <a:gd name="connsiteX14" fmla="*/ 42347 w 55906"/>
                <a:gd name="connsiteY14" fmla="*/ 50572 h 70689"/>
                <a:gd name="connsiteX15" fmla="*/ 44236 w 55906"/>
                <a:gd name="connsiteY15" fmla="*/ 37012 h 70689"/>
                <a:gd name="connsiteX16" fmla="*/ 44236 w 55906"/>
                <a:gd name="connsiteY16" fmla="*/ 0 h 70689"/>
                <a:gd name="connsiteX17" fmla="*/ 55907 w 55906"/>
                <a:gd name="connsiteY17" fmla="*/ 0 h 70689"/>
                <a:gd name="connsiteX18" fmla="*/ 55907 w 55906"/>
                <a:gd name="connsiteY18" fmla="*/ 69134 h 70689"/>
                <a:gd name="connsiteX19" fmla="*/ 45459 w 55906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6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800"/>
                    <a:pt x="32899" y="70690"/>
                    <a:pt x="23674" y="70690"/>
                  </a:cubicBezTo>
                  <a:cubicBezTo>
                    <a:pt x="19561" y="70690"/>
                    <a:pt x="15783" y="69912"/>
                    <a:pt x="12226" y="68356"/>
                  </a:cubicBezTo>
                  <a:cubicBezTo>
                    <a:pt x="8669" y="66800"/>
                    <a:pt x="6113" y="64799"/>
                    <a:pt x="4334" y="62465"/>
                  </a:cubicBezTo>
                  <a:cubicBezTo>
                    <a:pt x="2556" y="60131"/>
                    <a:pt x="1445" y="57241"/>
                    <a:pt x="667" y="53795"/>
                  </a:cubicBezTo>
                  <a:cubicBezTo>
                    <a:pt x="222" y="51461"/>
                    <a:pt x="0" y="47794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2" y="48572"/>
                    <a:pt x="12337" y="50683"/>
                  </a:cubicBezTo>
                  <a:cubicBezTo>
                    <a:pt x="13115" y="53795"/>
                    <a:pt x="14671" y="56241"/>
                    <a:pt x="17005" y="57908"/>
                  </a:cubicBezTo>
                  <a:cubicBezTo>
                    <a:pt x="19340" y="59575"/>
                    <a:pt x="22340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30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40176841-041E-335E-E568-36B866B23821}"/>
                </a:ext>
              </a:extLst>
            </p:cNvPr>
            <p:cNvSpPr/>
            <p:nvPr/>
          </p:nvSpPr>
          <p:spPr>
            <a:xfrm>
              <a:off x="7946418" y="5489395"/>
              <a:ext cx="11670" cy="95475"/>
            </a:xfrm>
            <a:custGeom>
              <a:avLst/>
              <a:gdLst>
                <a:gd name="connsiteX0" fmla="*/ 0 w 11670"/>
                <a:gd name="connsiteY0" fmla="*/ 95475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5 h 95475"/>
                <a:gd name="connsiteX4" fmla="*/ 0 w 11670"/>
                <a:gd name="connsiteY4" fmla="*/ 95475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5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5"/>
                  </a:lnTo>
                  <a:lnTo>
                    <a:pt x="0" y="9547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C05465B2-826E-0047-D3C9-66C4988C4088}"/>
                </a:ext>
              </a:extLst>
            </p:cNvPr>
            <p:cNvSpPr/>
            <p:nvPr/>
          </p:nvSpPr>
          <p:spPr>
            <a:xfrm>
              <a:off x="7972093" y="5513958"/>
              <a:ext cx="63575" cy="72468"/>
            </a:xfrm>
            <a:custGeom>
              <a:avLst/>
              <a:gdLst>
                <a:gd name="connsiteX0" fmla="*/ 49127 w 63575"/>
                <a:gd name="connsiteY0" fmla="*/ 62354 h 72468"/>
                <a:gd name="connsiteX1" fmla="*/ 36567 w 63575"/>
                <a:gd name="connsiteY1" fmla="*/ 70134 h 72468"/>
                <a:gd name="connsiteX2" fmla="*/ 23674 w 63575"/>
                <a:gd name="connsiteY2" fmla="*/ 72468 h 72468"/>
                <a:gd name="connsiteX3" fmla="*/ 6113 w 63575"/>
                <a:gd name="connsiteY3" fmla="*/ 66911 h 72468"/>
                <a:gd name="connsiteX4" fmla="*/ 0 w 63575"/>
                <a:gd name="connsiteY4" fmla="*/ 52684 h 72468"/>
                <a:gd name="connsiteX5" fmla="*/ 2334 w 63575"/>
                <a:gd name="connsiteY5" fmla="*/ 43459 h 72468"/>
                <a:gd name="connsiteX6" fmla="*/ 8336 w 63575"/>
                <a:gd name="connsiteY6" fmla="*/ 36679 h 72468"/>
                <a:gd name="connsiteX7" fmla="*/ 16783 w 63575"/>
                <a:gd name="connsiteY7" fmla="*/ 32789 h 72468"/>
                <a:gd name="connsiteX8" fmla="*/ 27231 w 63575"/>
                <a:gd name="connsiteY8" fmla="*/ 31010 h 72468"/>
                <a:gd name="connsiteX9" fmla="*/ 48127 w 63575"/>
                <a:gd name="connsiteY9" fmla="*/ 27009 h 72468"/>
                <a:gd name="connsiteX10" fmla="*/ 48127 w 63575"/>
                <a:gd name="connsiteY10" fmla="*/ 23897 h 72468"/>
                <a:gd name="connsiteX11" fmla="*/ 44792 w 63575"/>
                <a:gd name="connsiteY11" fmla="*/ 13782 h 72468"/>
                <a:gd name="connsiteX12" fmla="*/ 31455 w 63575"/>
                <a:gd name="connsiteY12" fmla="*/ 9781 h 72468"/>
                <a:gd name="connsiteX13" fmla="*/ 19228 w 63575"/>
                <a:gd name="connsiteY13" fmla="*/ 12671 h 72468"/>
                <a:gd name="connsiteX14" fmla="*/ 13449 w 63575"/>
                <a:gd name="connsiteY14" fmla="*/ 22897 h 72468"/>
                <a:gd name="connsiteX15" fmla="*/ 2001 w 63575"/>
                <a:gd name="connsiteY15" fmla="*/ 21340 h 72468"/>
                <a:gd name="connsiteX16" fmla="*/ 7114 w 63575"/>
                <a:gd name="connsiteY16" fmla="*/ 9448 h 72468"/>
                <a:gd name="connsiteX17" fmla="*/ 17450 w 63575"/>
                <a:gd name="connsiteY17" fmla="*/ 2445 h 72468"/>
                <a:gd name="connsiteX18" fmla="*/ 33122 w 63575"/>
                <a:gd name="connsiteY18" fmla="*/ 0 h 72468"/>
                <a:gd name="connsiteX19" fmla="*/ 47460 w 63575"/>
                <a:gd name="connsiteY19" fmla="*/ 2112 h 72468"/>
                <a:gd name="connsiteX20" fmla="*/ 55574 w 63575"/>
                <a:gd name="connsiteY20" fmla="*/ 7336 h 72468"/>
                <a:gd name="connsiteX21" fmla="*/ 59242 w 63575"/>
                <a:gd name="connsiteY21" fmla="*/ 15338 h 72468"/>
                <a:gd name="connsiteX22" fmla="*/ 59797 w 63575"/>
                <a:gd name="connsiteY22" fmla="*/ 26120 h 72468"/>
                <a:gd name="connsiteX23" fmla="*/ 59797 w 63575"/>
                <a:gd name="connsiteY23" fmla="*/ 41791 h 72468"/>
                <a:gd name="connsiteX24" fmla="*/ 60575 w 63575"/>
                <a:gd name="connsiteY24" fmla="*/ 62465 h 72468"/>
                <a:gd name="connsiteX25" fmla="*/ 63576 w 63575"/>
                <a:gd name="connsiteY25" fmla="*/ 70801 h 72468"/>
                <a:gd name="connsiteX26" fmla="*/ 51350 w 63575"/>
                <a:gd name="connsiteY26" fmla="*/ 70801 h 72468"/>
                <a:gd name="connsiteX27" fmla="*/ 49016 w 63575"/>
                <a:gd name="connsiteY27" fmla="*/ 62243 h 72468"/>
                <a:gd name="connsiteX28" fmla="*/ 48127 w 63575"/>
                <a:gd name="connsiteY28" fmla="*/ 36123 h 72468"/>
                <a:gd name="connsiteX29" fmla="*/ 29009 w 63575"/>
                <a:gd name="connsiteY29" fmla="*/ 40569 h 72468"/>
                <a:gd name="connsiteX30" fmla="*/ 18784 w 63575"/>
                <a:gd name="connsiteY30" fmla="*/ 42903 h 72468"/>
                <a:gd name="connsiteX31" fmla="*/ 14116 w 63575"/>
                <a:gd name="connsiteY31" fmla="*/ 46682 h 72468"/>
                <a:gd name="connsiteX32" fmla="*/ 12448 w 63575"/>
                <a:gd name="connsiteY32" fmla="*/ 52239 h 72468"/>
                <a:gd name="connsiteX33" fmla="*/ 16005 w 63575"/>
                <a:gd name="connsiteY33" fmla="*/ 60020 h 72468"/>
                <a:gd name="connsiteX34" fmla="*/ 26342 w 63575"/>
                <a:gd name="connsiteY34" fmla="*/ 63132 h 72468"/>
                <a:gd name="connsiteX35" fmla="*/ 38346 w 63575"/>
                <a:gd name="connsiteY35" fmla="*/ 60131 h 72468"/>
                <a:gd name="connsiteX36" fmla="*/ 46126 w 63575"/>
                <a:gd name="connsiteY36" fmla="*/ 52017 h 72468"/>
                <a:gd name="connsiteX37" fmla="*/ 48016 w 63575"/>
                <a:gd name="connsiteY37" fmla="*/ 40347 h 72468"/>
                <a:gd name="connsiteX38" fmla="*/ 48016 w 63575"/>
                <a:gd name="connsiteY38" fmla="*/ 36012 h 7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5" h="72468">
                  <a:moveTo>
                    <a:pt x="49127" y="62354"/>
                  </a:moveTo>
                  <a:cubicBezTo>
                    <a:pt x="44792" y="66022"/>
                    <a:pt x="40569" y="68689"/>
                    <a:pt x="36567" y="70134"/>
                  </a:cubicBezTo>
                  <a:cubicBezTo>
                    <a:pt x="32566" y="71579"/>
                    <a:pt x="28231" y="72468"/>
                    <a:pt x="23674" y="72468"/>
                  </a:cubicBezTo>
                  <a:cubicBezTo>
                    <a:pt x="16116" y="72468"/>
                    <a:pt x="10225" y="70579"/>
                    <a:pt x="6113" y="66911"/>
                  </a:cubicBezTo>
                  <a:cubicBezTo>
                    <a:pt x="2001" y="63243"/>
                    <a:pt x="0" y="58464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0" y="38457"/>
                    <a:pt x="8336" y="36679"/>
                  </a:cubicBezTo>
                  <a:cubicBezTo>
                    <a:pt x="10781" y="34900"/>
                    <a:pt x="13671" y="33678"/>
                    <a:pt x="16783" y="32789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3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8" y="9781"/>
                    <a:pt x="21896" y="10781"/>
                    <a:pt x="19228" y="12671"/>
                  </a:cubicBezTo>
                  <a:cubicBezTo>
                    <a:pt x="16561" y="14561"/>
                    <a:pt x="14672" y="18006"/>
                    <a:pt x="13449" y="22897"/>
                  </a:cubicBezTo>
                  <a:lnTo>
                    <a:pt x="2001" y="21340"/>
                  </a:lnTo>
                  <a:cubicBezTo>
                    <a:pt x="3001" y="16450"/>
                    <a:pt x="4779" y="12449"/>
                    <a:pt x="7114" y="9448"/>
                  </a:cubicBezTo>
                  <a:cubicBezTo>
                    <a:pt x="9447" y="6447"/>
                    <a:pt x="13004" y="4113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7" y="3557"/>
                    <a:pt x="53906" y="5224"/>
                    <a:pt x="55574" y="7336"/>
                  </a:cubicBezTo>
                  <a:cubicBezTo>
                    <a:pt x="57241" y="9448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20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3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9"/>
                    <a:pt x="12448" y="52239"/>
                  </a:cubicBezTo>
                  <a:cubicBezTo>
                    <a:pt x="12448" y="55351"/>
                    <a:pt x="13671" y="58019"/>
                    <a:pt x="16005" y="60020"/>
                  </a:cubicBezTo>
                  <a:cubicBezTo>
                    <a:pt x="18340" y="62020"/>
                    <a:pt x="21785" y="63132"/>
                    <a:pt x="26342" y="63132"/>
                  </a:cubicBezTo>
                  <a:cubicBezTo>
                    <a:pt x="30899" y="63132"/>
                    <a:pt x="34900" y="62132"/>
                    <a:pt x="38346" y="60131"/>
                  </a:cubicBezTo>
                  <a:cubicBezTo>
                    <a:pt x="41791" y="58130"/>
                    <a:pt x="44459" y="55463"/>
                    <a:pt x="46126" y="52017"/>
                  </a:cubicBezTo>
                  <a:cubicBezTo>
                    <a:pt x="47349" y="49349"/>
                    <a:pt x="48016" y="45460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AE3FF19C-7471-0D22-FF93-1FFA578DD92F}"/>
                </a:ext>
              </a:extLst>
            </p:cNvPr>
            <p:cNvSpPr/>
            <p:nvPr/>
          </p:nvSpPr>
          <p:spPr>
            <a:xfrm>
              <a:off x="8045562" y="5544413"/>
              <a:ext cx="36011" cy="11781"/>
            </a:xfrm>
            <a:custGeom>
              <a:avLst/>
              <a:gdLst>
                <a:gd name="connsiteX0" fmla="*/ 0 w 36011"/>
                <a:gd name="connsiteY0" fmla="*/ 11782 h 11781"/>
                <a:gd name="connsiteX1" fmla="*/ 0 w 36011"/>
                <a:gd name="connsiteY1" fmla="*/ 0 h 11781"/>
                <a:gd name="connsiteX2" fmla="*/ 36012 w 36011"/>
                <a:gd name="connsiteY2" fmla="*/ 0 h 11781"/>
                <a:gd name="connsiteX3" fmla="*/ 36012 w 36011"/>
                <a:gd name="connsiteY3" fmla="*/ 11782 h 11781"/>
                <a:gd name="connsiteX4" fmla="*/ 0 w 36011"/>
                <a:gd name="connsiteY4" fmla="*/ 11782 h 1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11781">
                  <a:moveTo>
                    <a:pt x="0" y="11782"/>
                  </a:moveTo>
                  <a:lnTo>
                    <a:pt x="0" y="0"/>
                  </a:lnTo>
                  <a:lnTo>
                    <a:pt x="36012" y="0"/>
                  </a:lnTo>
                  <a:lnTo>
                    <a:pt x="36012" y="11782"/>
                  </a:lnTo>
                  <a:lnTo>
                    <a:pt x="0" y="1178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BFBBE34D-CF8A-BC9B-AD32-51A892A73DE2}"/>
                </a:ext>
              </a:extLst>
            </p:cNvPr>
            <p:cNvSpPr/>
            <p:nvPr/>
          </p:nvSpPr>
          <p:spPr>
            <a:xfrm>
              <a:off x="2178207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4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1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96D8CE5D-175C-2EDA-FA79-AA3DA13083E0}"/>
                </a:ext>
              </a:extLst>
            </p:cNvPr>
            <p:cNvSpPr/>
            <p:nvPr/>
          </p:nvSpPr>
          <p:spPr>
            <a:xfrm>
              <a:off x="2221777" y="564944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6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6 h 95475"/>
                <a:gd name="connsiteX9" fmla="*/ 0 w 11670"/>
                <a:gd name="connsiteY9" fmla="*/ 95476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6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6"/>
                  </a:lnTo>
                  <a:lnTo>
                    <a:pt x="0" y="95476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12AE3EE9-AC08-B7C4-E38A-C7D2A4057B41}"/>
                </a:ext>
              </a:extLst>
            </p:cNvPr>
            <p:cNvSpPr/>
            <p:nvPr/>
          </p:nvSpPr>
          <p:spPr>
            <a:xfrm>
              <a:off x="2246785" y="5674233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4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4710130B-2B8C-9E42-2D7B-B7EADFCEF813}"/>
                </a:ext>
              </a:extLst>
            </p:cNvPr>
            <p:cNvSpPr/>
            <p:nvPr/>
          </p:nvSpPr>
          <p:spPr>
            <a:xfrm>
              <a:off x="2325255" y="5674122"/>
              <a:ext cx="56240" cy="70801"/>
            </a:xfrm>
            <a:custGeom>
              <a:avLst/>
              <a:gdLst>
                <a:gd name="connsiteX0" fmla="*/ 0 w 56240"/>
                <a:gd name="connsiteY0" fmla="*/ 70801 h 70801"/>
                <a:gd name="connsiteX1" fmla="*/ 0 w 56240"/>
                <a:gd name="connsiteY1" fmla="*/ 1667 h 70801"/>
                <a:gd name="connsiteX2" fmla="*/ 10559 w 56240"/>
                <a:gd name="connsiteY2" fmla="*/ 1667 h 70801"/>
                <a:gd name="connsiteX3" fmla="*/ 10559 w 56240"/>
                <a:gd name="connsiteY3" fmla="*/ 11448 h 70801"/>
                <a:gd name="connsiteX4" fmla="*/ 32566 w 56240"/>
                <a:gd name="connsiteY4" fmla="*/ 0 h 70801"/>
                <a:gd name="connsiteX5" fmla="*/ 44014 w 56240"/>
                <a:gd name="connsiteY5" fmla="*/ 2223 h 70801"/>
                <a:gd name="connsiteX6" fmla="*/ 51906 w 56240"/>
                <a:gd name="connsiteY6" fmla="*/ 8114 h 70801"/>
                <a:gd name="connsiteX7" fmla="*/ 55574 w 56240"/>
                <a:gd name="connsiteY7" fmla="*/ 16783 h 70801"/>
                <a:gd name="connsiteX8" fmla="*/ 56241 w 56240"/>
                <a:gd name="connsiteY8" fmla="*/ 28232 h 70801"/>
                <a:gd name="connsiteX9" fmla="*/ 56241 w 56240"/>
                <a:gd name="connsiteY9" fmla="*/ 70801 h 70801"/>
                <a:gd name="connsiteX10" fmla="*/ 44570 w 56240"/>
                <a:gd name="connsiteY10" fmla="*/ 70801 h 70801"/>
                <a:gd name="connsiteX11" fmla="*/ 44570 w 56240"/>
                <a:gd name="connsiteY11" fmla="*/ 28676 h 70801"/>
                <a:gd name="connsiteX12" fmla="*/ 43236 w 56240"/>
                <a:gd name="connsiteY12" fmla="*/ 18006 h 70801"/>
                <a:gd name="connsiteX13" fmla="*/ 38346 w 56240"/>
                <a:gd name="connsiteY13" fmla="*/ 12338 h 70801"/>
                <a:gd name="connsiteX14" fmla="*/ 30121 w 56240"/>
                <a:gd name="connsiteY14" fmla="*/ 10226 h 70801"/>
                <a:gd name="connsiteX15" fmla="*/ 17228 w 56240"/>
                <a:gd name="connsiteY15" fmla="*/ 15005 h 70801"/>
                <a:gd name="connsiteX16" fmla="*/ 11782 w 56240"/>
                <a:gd name="connsiteY16" fmla="*/ 33011 h 70801"/>
                <a:gd name="connsiteX17" fmla="*/ 11782 w 56240"/>
                <a:gd name="connsiteY17" fmla="*/ 70801 h 70801"/>
                <a:gd name="connsiteX18" fmla="*/ 111 w 56240"/>
                <a:gd name="connsiteY18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1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1C651940-6862-FD7D-EED7-44F3FE8585E5}"/>
                </a:ext>
              </a:extLst>
            </p:cNvPr>
            <p:cNvSpPr/>
            <p:nvPr/>
          </p:nvSpPr>
          <p:spPr>
            <a:xfrm>
              <a:off x="2432179" y="5674011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8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9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6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5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9" y="50238"/>
                    <a:pt x="12449" y="52239"/>
                  </a:cubicBezTo>
                  <a:cubicBezTo>
                    <a:pt x="12449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E536DDB-661C-2538-CED5-A071615C83D5}"/>
                </a:ext>
              </a:extLst>
            </p:cNvPr>
            <p:cNvSpPr/>
            <p:nvPr/>
          </p:nvSpPr>
          <p:spPr>
            <a:xfrm>
              <a:off x="2510204" y="5674122"/>
              <a:ext cx="56240" cy="70801"/>
            </a:xfrm>
            <a:custGeom>
              <a:avLst/>
              <a:gdLst>
                <a:gd name="connsiteX0" fmla="*/ 0 w 56240"/>
                <a:gd name="connsiteY0" fmla="*/ 70801 h 70801"/>
                <a:gd name="connsiteX1" fmla="*/ 0 w 56240"/>
                <a:gd name="connsiteY1" fmla="*/ 1667 h 70801"/>
                <a:gd name="connsiteX2" fmla="*/ 10559 w 56240"/>
                <a:gd name="connsiteY2" fmla="*/ 1667 h 70801"/>
                <a:gd name="connsiteX3" fmla="*/ 10559 w 56240"/>
                <a:gd name="connsiteY3" fmla="*/ 11448 h 70801"/>
                <a:gd name="connsiteX4" fmla="*/ 32566 w 56240"/>
                <a:gd name="connsiteY4" fmla="*/ 0 h 70801"/>
                <a:gd name="connsiteX5" fmla="*/ 44014 w 56240"/>
                <a:gd name="connsiteY5" fmla="*/ 2223 h 70801"/>
                <a:gd name="connsiteX6" fmla="*/ 51906 w 56240"/>
                <a:gd name="connsiteY6" fmla="*/ 8114 h 70801"/>
                <a:gd name="connsiteX7" fmla="*/ 55574 w 56240"/>
                <a:gd name="connsiteY7" fmla="*/ 16783 h 70801"/>
                <a:gd name="connsiteX8" fmla="*/ 56241 w 56240"/>
                <a:gd name="connsiteY8" fmla="*/ 28232 h 70801"/>
                <a:gd name="connsiteX9" fmla="*/ 56241 w 56240"/>
                <a:gd name="connsiteY9" fmla="*/ 70801 h 70801"/>
                <a:gd name="connsiteX10" fmla="*/ 44570 w 56240"/>
                <a:gd name="connsiteY10" fmla="*/ 70801 h 70801"/>
                <a:gd name="connsiteX11" fmla="*/ 44570 w 56240"/>
                <a:gd name="connsiteY11" fmla="*/ 28676 h 70801"/>
                <a:gd name="connsiteX12" fmla="*/ 43236 w 56240"/>
                <a:gd name="connsiteY12" fmla="*/ 18006 h 70801"/>
                <a:gd name="connsiteX13" fmla="*/ 38346 w 56240"/>
                <a:gd name="connsiteY13" fmla="*/ 12338 h 70801"/>
                <a:gd name="connsiteX14" fmla="*/ 30121 w 56240"/>
                <a:gd name="connsiteY14" fmla="*/ 10226 h 70801"/>
                <a:gd name="connsiteX15" fmla="*/ 17228 w 56240"/>
                <a:gd name="connsiteY15" fmla="*/ 15005 h 70801"/>
                <a:gd name="connsiteX16" fmla="*/ 11782 w 56240"/>
                <a:gd name="connsiteY16" fmla="*/ 33011 h 70801"/>
                <a:gd name="connsiteX17" fmla="*/ 11782 w 56240"/>
                <a:gd name="connsiteY17" fmla="*/ 70801 h 70801"/>
                <a:gd name="connsiteX18" fmla="*/ 111 w 56240"/>
                <a:gd name="connsiteY18" fmla="*/ 70801 h 7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240" h="70801">
                  <a:moveTo>
                    <a:pt x="0" y="70801"/>
                  </a:moveTo>
                  <a:lnTo>
                    <a:pt x="0" y="1667"/>
                  </a:lnTo>
                  <a:lnTo>
                    <a:pt x="10559" y="1667"/>
                  </a:lnTo>
                  <a:lnTo>
                    <a:pt x="10559" y="11448"/>
                  </a:lnTo>
                  <a:cubicBezTo>
                    <a:pt x="15672" y="3890"/>
                    <a:pt x="23007" y="0"/>
                    <a:pt x="32566" y="0"/>
                  </a:cubicBezTo>
                  <a:cubicBezTo>
                    <a:pt x="36790" y="0"/>
                    <a:pt x="40569" y="778"/>
                    <a:pt x="44014" y="2223"/>
                  </a:cubicBezTo>
                  <a:cubicBezTo>
                    <a:pt x="47460" y="3668"/>
                    <a:pt x="50127" y="5669"/>
                    <a:pt x="51906" y="8114"/>
                  </a:cubicBezTo>
                  <a:cubicBezTo>
                    <a:pt x="53684" y="10559"/>
                    <a:pt x="54907" y="13449"/>
                    <a:pt x="55574" y="16783"/>
                  </a:cubicBezTo>
                  <a:cubicBezTo>
                    <a:pt x="56018" y="19006"/>
                    <a:pt x="56241" y="22785"/>
                    <a:pt x="56241" y="28232"/>
                  </a:cubicBezTo>
                  <a:lnTo>
                    <a:pt x="56241" y="70801"/>
                  </a:lnTo>
                  <a:lnTo>
                    <a:pt x="44570" y="70801"/>
                  </a:lnTo>
                  <a:lnTo>
                    <a:pt x="44570" y="28676"/>
                  </a:lnTo>
                  <a:cubicBezTo>
                    <a:pt x="44570" y="23897"/>
                    <a:pt x="44125" y="20340"/>
                    <a:pt x="43236" y="18006"/>
                  </a:cubicBezTo>
                  <a:cubicBezTo>
                    <a:pt x="42347" y="15672"/>
                    <a:pt x="40680" y="13782"/>
                    <a:pt x="38346" y="12338"/>
                  </a:cubicBezTo>
                  <a:cubicBezTo>
                    <a:pt x="36012" y="10893"/>
                    <a:pt x="33344" y="10226"/>
                    <a:pt x="30121" y="10226"/>
                  </a:cubicBezTo>
                  <a:cubicBezTo>
                    <a:pt x="25119" y="10226"/>
                    <a:pt x="20784" y="11782"/>
                    <a:pt x="17228" y="15005"/>
                  </a:cubicBezTo>
                  <a:cubicBezTo>
                    <a:pt x="13671" y="18228"/>
                    <a:pt x="11782" y="24230"/>
                    <a:pt x="11782" y="33011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F2D8A6A6-0919-B429-20FA-1EB2D1AD5A30}"/>
                </a:ext>
              </a:extLst>
            </p:cNvPr>
            <p:cNvSpPr/>
            <p:nvPr/>
          </p:nvSpPr>
          <p:spPr>
            <a:xfrm>
              <a:off x="2580005" y="5649558"/>
              <a:ext cx="59908" cy="96920"/>
            </a:xfrm>
            <a:custGeom>
              <a:avLst/>
              <a:gdLst>
                <a:gd name="connsiteX0" fmla="*/ 49127 w 59908"/>
                <a:gd name="connsiteY0" fmla="*/ 95365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4 h 96920"/>
                <a:gd name="connsiteX11" fmla="*/ 48238 w 59908"/>
                <a:gd name="connsiteY11" fmla="*/ 0 h 96920"/>
                <a:gd name="connsiteX12" fmla="*/ 59908 w 59908"/>
                <a:gd name="connsiteY12" fmla="*/ 0 h 96920"/>
                <a:gd name="connsiteX13" fmla="*/ 59908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5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8" y="95365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4"/>
                  </a:cubicBezTo>
                  <a:lnTo>
                    <a:pt x="48238" y="0"/>
                  </a:lnTo>
                  <a:lnTo>
                    <a:pt x="59908" y="0"/>
                  </a:lnTo>
                  <a:lnTo>
                    <a:pt x="59908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4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8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40E48D7B-1787-4D2B-4B53-D535075F6465}"/>
                </a:ext>
              </a:extLst>
            </p:cNvPr>
            <p:cNvSpPr/>
            <p:nvPr/>
          </p:nvSpPr>
          <p:spPr>
            <a:xfrm>
              <a:off x="2688707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4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8DB6DC75-177B-23FC-C304-51D219415AD3}"/>
                </a:ext>
              </a:extLst>
            </p:cNvPr>
            <p:cNvSpPr/>
            <p:nvPr/>
          </p:nvSpPr>
          <p:spPr>
            <a:xfrm>
              <a:off x="2727831" y="5674233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3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3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4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7713487F-B9C9-841C-91A7-0D21ED14CF4A}"/>
                </a:ext>
              </a:extLst>
            </p:cNvPr>
            <p:cNvSpPr/>
            <p:nvPr/>
          </p:nvSpPr>
          <p:spPr>
            <a:xfrm>
              <a:off x="2838200" y="5674122"/>
              <a:ext cx="57463" cy="72023"/>
            </a:xfrm>
            <a:custGeom>
              <a:avLst/>
              <a:gdLst>
                <a:gd name="connsiteX0" fmla="*/ 222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4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5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4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4 w 57463"/>
                <a:gd name="connsiteY27" fmla="*/ 40236 h 72023"/>
                <a:gd name="connsiteX28" fmla="*/ 57463 w 57463"/>
                <a:gd name="connsiteY28" fmla="*/ 50239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9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4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8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9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5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9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4" y="40236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4" y="64688"/>
                    <a:pt x="48460" y="67355"/>
                    <a:pt x="44125" y="69245"/>
                  </a:cubicBezTo>
                  <a:cubicBezTo>
                    <a:pt x="39791" y="71135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0A50F3C3-4B74-2477-AE7E-12A94D56DB78}"/>
                </a:ext>
              </a:extLst>
            </p:cNvPr>
            <p:cNvSpPr/>
            <p:nvPr/>
          </p:nvSpPr>
          <p:spPr>
            <a:xfrm>
              <a:off x="2909445" y="5675789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799"/>
                    <a:pt x="32900" y="70690"/>
                    <a:pt x="23674" y="70690"/>
                  </a:cubicBezTo>
                  <a:cubicBezTo>
                    <a:pt x="19562" y="70690"/>
                    <a:pt x="15783" y="69911"/>
                    <a:pt x="12226" y="68356"/>
                  </a:cubicBezTo>
                  <a:cubicBezTo>
                    <a:pt x="8669" y="66799"/>
                    <a:pt x="6113" y="64799"/>
                    <a:pt x="4335" y="62465"/>
                  </a:cubicBezTo>
                  <a:cubicBezTo>
                    <a:pt x="2556" y="60130"/>
                    <a:pt x="1445" y="57241"/>
                    <a:pt x="667" y="53795"/>
                  </a:cubicBezTo>
                  <a:cubicBezTo>
                    <a:pt x="222" y="51461"/>
                    <a:pt x="0" y="47793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1"/>
                    <a:pt x="12337" y="50683"/>
                  </a:cubicBezTo>
                  <a:cubicBezTo>
                    <a:pt x="13115" y="53795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29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82A27836-CF84-A25A-B1F6-DBE10133A8C9}"/>
                </a:ext>
              </a:extLst>
            </p:cNvPr>
            <p:cNvSpPr/>
            <p:nvPr/>
          </p:nvSpPr>
          <p:spPr>
            <a:xfrm>
              <a:off x="2983803" y="5674122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8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1 w 60130"/>
                <a:gd name="connsiteY8" fmla="*/ 35679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69 w 60130"/>
                <a:gd name="connsiteY19" fmla="*/ 56130 h 97365"/>
                <a:gd name="connsiteX20" fmla="*/ 48127 w 60130"/>
                <a:gd name="connsiteY20" fmla="*/ 35679 h 97365"/>
                <a:gd name="connsiteX21" fmla="*/ 42681 w 60130"/>
                <a:gd name="connsiteY21" fmla="*/ 15894 h 97365"/>
                <a:gd name="connsiteX22" fmla="*/ 29676 w 60130"/>
                <a:gd name="connsiteY22" fmla="*/ 9336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7" y="7002"/>
                    <a:pt x="16005" y="4446"/>
                    <a:pt x="19228" y="2668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9" y="0"/>
                    <a:pt x="41903" y="1556"/>
                    <a:pt x="46459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8"/>
                    <a:pt x="60131" y="29010"/>
                    <a:pt x="60131" y="35679"/>
                  </a:cubicBezTo>
                  <a:cubicBezTo>
                    <a:pt x="60131" y="42792"/>
                    <a:pt x="58908" y="49127"/>
                    <a:pt x="56352" y="54796"/>
                  </a:cubicBezTo>
                  <a:cubicBezTo>
                    <a:pt x="53795" y="60464"/>
                    <a:pt x="50127" y="64799"/>
                    <a:pt x="45237" y="67800"/>
                  </a:cubicBezTo>
                  <a:cubicBezTo>
                    <a:pt x="40347" y="70801"/>
                    <a:pt x="35345" y="72357"/>
                    <a:pt x="30010" y="72357"/>
                  </a:cubicBezTo>
                  <a:cubicBezTo>
                    <a:pt x="26120" y="72357"/>
                    <a:pt x="22563" y="71579"/>
                    <a:pt x="19451" y="69912"/>
                  </a:cubicBezTo>
                  <a:cubicBezTo>
                    <a:pt x="16339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59"/>
                    <a:pt x="12448" y="52017"/>
                    <a:pt x="16116" y="56352"/>
                  </a:cubicBezTo>
                  <a:cubicBezTo>
                    <a:pt x="19784" y="60687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69" y="56130"/>
                  </a:cubicBezTo>
                  <a:cubicBezTo>
                    <a:pt x="46237" y="51795"/>
                    <a:pt x="48127" y="44904"/>
                    <a:pt x="48127" y="35679"/>
                  </a:cubicBezTo>
                  <a:cubicBezTo>
                    <a:pt x="48127" y="26453"/>
                    <a:pt x="46348" y="20229"/>
                    <a:pt x="42681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5" y="9336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47AD124E-C395-A79D-BE31-22FCB900B87D}"/>
                </a:ext>
              </a:extLst>
            </p:cNvPr>
            <p:cNvSpPr/>
            <p:nvPr/>
          </p:nvSpPr>
          <p:spPr>
            <a:xfrm>
              <a:off x="3057827" y="5674122"/>
              <a:ext cx="60130" cy="97365"/>
            </a:xfrm>
            <a:custGeom>
              <a:avLst/>
              <a:gdLst>
                <a:gd name="connsiteX0" fmla="*/ 0 w 60130"/>
                <a:gd name="connsiteY0" fmla="*/ 97254 h 97365"/>
                <a:gd name="connsiteX1" fmla="*/ 0 w 60130"/>
                <a:gd name="connsiteY1" fmla="*/ 1556 h 97365"/>
                <a:gd name="connsiteX2" fmla="*/ 10670 w 60130"/>
                <a:gd name="connsiteY2" fmla="*/ 1556 h 97365"/>
                <a:gd name="connsiteX3" fmla="*/ 10670 w 60130"/>
                <a:gd name="connsiteY3" fmla="*/ 10559 h 97365"/>
                <a:gd name="connsiteX4" fmla="*/ 19228 w 60130"/>
                <a:gd name="connsiteY4" fmla="*/ 2668 h 97365"/>
                <a:gd name="connsiteX5" fmla="*/ 30788 w 60130"/>
                <a:gd name="connsiteY5" fmla="*/ 0 h 97365"/>
                <a:gd name="connsiteX6" fmla="*/ 46459 w 60130"/>
                <a:gd name="connsiteY6" fmla="*/ 4557 h 97365"/>
                <a:gd name="connsiteX7" fmla="*/ 56685 w 60130"/>
                <a:gd name="connsiteY7" fmla="*/ 17450 h 97365"/>
                <a:gd name="connsiteX8" fmla="*/ 60131 w 60130"/>
                <a:gd name="connsiteY8" fmla="*/ 35679 h 97365"/>
                <a:gd name="connsiteX9" fmla="*/ 56352 w 60130"/>
                <a:gd name="connsiteY9" fmla="*/ 54796 h 97365"/>
                <a:gd name="connsiteX10" fmla="*/ 45237 w 60130"/>
                <a:gd name="connsiteY10" fmla="*/ 67800 h 97365"/>
                <a:gd name="connsiteX11" fmla="*/ 30010 w 60130"/>
                <a:gd name="connsiteY11" fmla="*/ 72357 h 97365"/>
                <a:gd name="connsiteX12" fmla="*/ 19451 w 60130"/>
                <a:gd name="connsiteY12" fmla="*/ 69912 h 97365"/>
                <a:gd name="connsiteX13" fmla="*/ 11782 w 60130"/>
                <a:gd name="connsiteY13" fmla="*/ 63688 h 97365"/>
                <a:gd name="connsiteX14" fmla="*/ 11782 w 60130"/>
                <a:gd name="connsiteY14" fmla="*/ 97365 h 97365"/>
                <a:gd name="connsiteX15" fmla="*/ 111 w 60130"/>
                <a:gd name="connsiteY15" fmla="*/ 97365 h 97365"/>
                <a:gd name="connsiteX16" fmla="*/ 10670 w 60130"/>
                <a:gd name="connsiteY16" fmla="*/ 36568 h 97365"/>
                <a:gd name="connsiteX17" fmla="*/ 16116 w 60130"/>
                <a:gd name="connsiteY17" fmla="*/ 56352 h 97365"/>
                <a:gd name="connsiteX18" fmla="*/ 29232 w 60130"/>
                <a:gd name="connsiteY18" fmla="*/ 62687 h 97365"/>
                <a:gd name="connsiteX19" fmla="*/ 42569 w 60130"/>
                <a:gd name="connsiteY19" fmla="*/ 56130 h 97365"/>
                <a:gd name="connsiteX20" fmla="*/ 48127 w 60130"/>
                <a:gd name="connsiteY20" fmla="*/ 35679 h 97365"/>
                <a:gd name="connsiteX21" fmla="*/ 42681 w 60130"/>
                <a:gd name="connsiteY21" fmla="*/ 15894 h 97365"/>
                <a:gd name="connsiteX22" fmla="*/ 29676 w 60130"/>
                <a:gd name="connsiteY22" fmla="*/ 9336 h 97365"/>
                <a:gd name="connsiteX23" fmla="*/ 16450 w 60130"/>
                <a:gd name="connsiteY23" fmla="*/ 16339 h 97365"/>
                <a:gd name="connsiteX24" fmla="*/ 10670 w 60130"/>
                <a:gd name="connsiteY24" fmla="*/ 36679 h 9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130" h="97365">
                  <a:moveTo>
                    <a:pt x="0" y="97254"/>
                  </a:moveTo>
                  <a:lnTo>
                    <a:pt x="0" y="1556"/>
                  </a:lnTo>
                  <a:lnTo>
                    <a:pt x="10670" y="1556"/>
                  </a:lnTo>
                  <a:lnTo>
                    <a:pt x="10670" y="10559"/>
                  </a:lnTo>
                  <a:cubicBezTo>
                    <a:pt x="13226" y="7002"/>
                    <a:pt x="16005" y="4446"/>
                    <a:pt x="19228" y="2668"/>
                  </a:cubicBezTo>
                  <a:cubicBezTo>
                    <a:pt x="22452" y="889"/>
                    <a:pt x="26231" y="0"/>
                    <a:pt x="30788" y="0"/>
                  </a:cubicBezTo>
                  <a:cubicBezTo>
                    <a:pt x="36678" y="0"/>
                    <a:pt x="41902" y="1556"/>
                    <a:pt x="46459" y="4557"/>
                  </a:cubicBezTo>
                  <a:cubicBezTo>
                    <a:pt x="51017" y="7558"/>
                    <a:pt x="54351" y="11893"/>
                    <a:pt x="56685" y="17450"/>
                  </a:cubicBezTo>
                  <a:cubicBezTo>
                    <a:pt x="59019" y="23008"/>
                    <a:pt x="60131" y="29010"/>
                    <a:pt x="60131" y="35679"/>
                  </a:cubicBezTo>
                  <a:cubicBezTo>
                    <a:pt x="60131" y="42792"/>
                    <a:pt x="58908" y="49127"/>
                    <a:pt x="56352" y="54796"/>
                  </a:cubicBezTo>
                  <a:cubicBezTo>
                    <a:pt x="53795" y="60464"/>
                    <a:pt x="50127" y="64799"/>
                    <a:pt x="45237" y="67800"/>
                  </a:cubicBezTo>
                  <a:cubicBezTo>
                    <a:pt x="40346" y="70801"/>
                    <a:pt x="35345" y="72357"/>
                    <a:pt x="30010" y="72357"/>
                  </a:cubicBezTo>
                  <a:cubicBezTo>
                    <a:pt x="26120" y="72357"/>
                    <a:pt x="22563" y="71579"/>
                    <a:pt x="19451" y="69912"/>
                  </a:cubicBezTo>
                  <a:cubicBezTo>
                    <a:pt x="16339" y="68245"/>
                    <a:pt x="13782" y="66133"/>
                    <a:pt x="11782" y="63688"/>
                  </a:cubicBezTo>
                  <a:lnTo>
                    <a:pt x="11782" y="97365"/>
                  </a:lnTo>
                  <a:lnTo>
                    <a:pt x="111" y="97365"/>
                  </a:lnTo>
                  <a:close/>
                  <a:moveTo>
                    <a:pt x="10670" y="36568"/>
                  </a:moveTo>
                  <a:cubicBezTo>
                    <a:pt x="10670" y="45459"/>
                    <a:pt x="12448" y="52017"/>
                    <a:pt x="16116" y="56352"/>
                  </a:cubicBezTo>
                  <a:cubicBezTo>
                    <a:pt x="19784" y="60687"/>
                    <a:pt x="24119" y="62687"/>
                    <a:pt x="29232" y="62687"/>
                  </a:cubicBezTo>
                  <a:cubicBezTo>
                    <a:pt x="34344" y="62687"/>
                    <a:pt x="38902" y="60464"/>
                    <a:pt x="42569" y="56130"/>
                  </a:cubicBezTo>
                  <a:cubicBezTo>
                    <a:pt x="46237" y="51795"/>
                    <a:pt x="48127" y="44904"/>
                    <a:pt x="48127" y="35679"/>
                  </a:cubicBezTo>
                  <a:cubicBezTo>
                    <a:pt x="48127" y="26453"/>
                    <a:pt x="46348" y="20229"/>
                    <a:pt x="42681" y="15894"/>
                  </a:cubicBezTo>
                  <a:cubicBezTo>
                    <a:pt x="39013" y="11559"/>
                    <a:pt x="34678" y="9336"/>
                    <a:pt x="29676" y="9336"/>
                  </a:cubicBezTo>
                  <a:cubicBezTo>
                    <a:pt x="24675" y="9336"/>
                    <a:pt x="20229" y="11671"/>
                    <a:pt x="16450" y="16339"/>
                  </a:cubicBezTo>
                  <a:cubicBezTo>
                    <a:pt x="12671" y="21007"/>
                    <a:pt x="10670" y="27787"/>
                    <a:pt x="10670" y="3667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1E4EAA30-FC61-7A95-527E-8B416CBD89A1}"/>
                </a:ext>
              </a:extLst>
            </p:cNvPr>
            <p:cNvSpPr/>
            <p:nvPr/>
          </p:nvSpPr>
          <p:spPr>
            <a:xfrm>
              <a:off x="3127516" y="5674233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4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54FD6F89-4AC1-B369-333D-12EE09C9B52C}"/>
                </a:ext>
              </a:extLst>
            </p:cNvPr>
            <p:cNvSpPr/>
            <p:nvPr/>
          </p:nvSpPr>
          <p:spPr>
            <a:xfrm>
              <a:off x="3205764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3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0AA0F52E-9EAF-647F-5D85-6F9DAD7D50FE}"/>
                </a:ext>
              </a:extLst>
            </p:cNvPr>
            <p:cNvSpPr/>
            <p:nvPr/>
          </p:nvSpPr>
          <p:spPr>
            <a:xfrm>
              <a:off x="3243665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1" y="83360"/>
                    <a:pt x="29898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751D514A-7E7D-7278-DFD9-0CDB2C14BE6C}"/>
                </a:ext>
              </a:extLst>
            </p:cNvPr>
            <p:cNvSpPr/>
            <p:nvPr/>
          </p:nvSpPr>
          <p:spPr>
            <a:xfrm>
              <a:off x="3317467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1" y="83360"/>
                    <a:pt x="29898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D60383B2-792A-3EF6-0C7E-D9FA0CD07151}"/>
                </a:ext>
              </a:extLst>
            </p:cNvPr>
            <p:cNvSpPr/>
            <p:nvPr/>
          </p:nvSpPr>
          <p:spPr>
            <a:xfrm>
              <a:off x="3360926" y="5649447"/>
              <a:ext cx="56240" cy="95475"/>
            </a:xfrm>
            <a:custGeom>
              <a:avLst/>
              <a:gdLst>
                <a:gd name="connsiteX0" fmla="*/ 0 w 56240"/>
                <a:gd name="connsiteY0" fmla="*/ 95476 h 95475"/>
                <a:gd name="connsiteX1" fmla="*/ 0 w 56240"/>
                <a:gd name="connsiteY1" fmla="*/ 0 h 95475"/>
                <a:gd name="connsiteX2" fmla="*/ 11670 w 56240"/>
                <a:gd name="connsiteY2" fmla="*/ 0 h 95475"/>
                <a:gd name="connsiteX3" fmla="*/ 11670 w 56240"/>
                <a:gd name="connsiteY3" fmla="*/ 34234 h 95475"/>
                <a:gd name="connsiteX4" fmla="*/ 32344 w 56240"/>
                <a:gd name="connsiteY4" fmla="*/ 24675 h 95475"/>
                <a:gd name="connsiteX5" fmla="*/ 45682 w 56240"/>
                <a:gd name="connsiteY5" fmla="*/ 27676 h 95475"/>
                <a:gd name="connsiteX6" fmla="*/ 53795 w 56240"/>
                <a:gd name="connsiteY6" fmla="*/ 36012 h 95475"/>
                <a:gd name="connsiteX7" fmla="*/ 56241 w 56240"/>
                <a:gd name="connsiteY7" fmla="*/ 51461 h 95475"/>
                <a:gd name="connsiteX8" fmla="*/ 56241 w 56240"/>
                <a:gd name="connsiteY8" fmla="*/ 95253 h 95475"/>
                <a:gd name="connsiteX9" fmla="*/ 44570 w 56240"/>
                <a:gd name="connsiteY9" fmla="*/ 95253 h 95475"/>
                <a:gd name="connsiteX10" fmla="*/ 44570 w 56240"/>
                <a:gd name="connsiteY10" fmla="*/ 51461 h 95475"/>
                <a:gd name="connsiteX11" fmla="*/ 40791 w 56240"/>
                <a:gd name="connsiteY11" fmla="*/ 38679 h 95475"/>
                <a:gd name="connsiteX12" fmla="*/ 30010 w 56240"/>
                <a:gd name="connsiteY12" fmla="*/ 34678 h 95475"/>
                <a:gd name="connsiteX13" fmla="*/ 20229 w 56240"/>
                <a:gd name="connsiteY13" fmla="*/ 37346 h 95475"/>
                <a:gd name="connsiteX14" fmla="*/ 13671 w 56240"/>
                <a:gd name="connsiteY14" fmla="*/ 44681 h 95475"/>
                <a:gd name="connsiteX15" fmla="*/ 11670 w 56240"/>
                <a:gd name="connsiteY15" fmla="*/ 57463 h 95475"/>
                <a:gd name="connsiteX16" fmla="*/ 11670 w 56240"/>
                <a:gd name="connsiteY16" fmla="*/ 95253 h 95475"/>
                <a:gd name="connsiteX17" fmla="*/ 0 w 56240"/>
                <a:gd name="connsiteY17" fmla="*/ 95253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240" h="95475">
                  <a:moveTo>
                    <a:pt x="0" y="95476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34234"/>
                  </a:lnTo>
                  <a:cubicBezTo>
                    <a:pt x="17117" y="27898"/>
                    <a:pt x="24008" y="24675"/>
                    <a:pt x="32344" y="24675"/>
                  </a:cubicBezTo>
                  <a:cubicBezTo>
                    <a:pt x="37457" y="24675"/>
                    <a:pt x="41903" y="25675"/>
                    <a:pt x="45682" y="27676"/>
                  </a:cubicBezTo>
                  <a:cubicBezTo>
                    <a:pt x="49461" y="29676"/>
                    <a:pt x="52128" y="32455"/>
                    <a:pt x="53795" y="36012"/>
                  </a:cubicBezTo>
                  <a:cubicBezTo>
                    <a:pt x="55463" y="39568"/>
                    <a:pt x="56241" y="44792"/>
                    <a:pt x="56241" y="51461"/>
                  </a:cubicBezTo>
                  <a:lnTo>
                    <a:pt x="56241" y="95253"/>
                  </a:lnTo>
                  <a:lnTo>
                    <a:pt x="44570" y="95253"/>
                  </a:lnTo>
                  <a:lnTo>
                    <a:pt x="44570" y="51461"/>
                  </a:lnTo>
                  <a:cubicBezTo>
                    <a:pt x="44570" y="45570"/>
                    <a:pt x="43348" y="41347"/>
                    <a:pt x="40791" y="38679"/>
                  </a:cubicBezTo>
                  <a:cubicBezTo>
                    <a:pt x="38235" y="36012"/>
                    <a:pt x="34678" y="34678"/>
                    <a:pt x="30010" y="34678"/>
                  </a:cubicBezTo>
                  <a:cubicBezTo>
                    <a:pt x="26564" y="34678"/>
                    <a:pt x="23230" y="35567"/>
                    <a:pt x="20229" y="37346"/>
                  </a:cubicBezTo>
                  <a:cubicBezTo>
                    <a:pt x="17228" y="39124"/>
                    <a:pt x="15005" y="41569"/>
                    <a:pt x="13671" y="44681"/>
                  </a:cubicBezTo>
                  <a:cubicBezTo>
                    <a:pt x="12337" y="47794"/>
                    <a:pt x="11670" y="52017"/>
                    <a:pt x="11670" y="57463"/>
                  </a:cubicBezTo>
                  <a:lnTo>
                    <a:pt x="11670" y="95253"/>
                  </a:lnTo>
                  <a:lnTo>
                    <a:pt x="0" y="9525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B3836FAC-4626-133C-2756-EE46B08E2A23}"/>
                </a:ext>
              </a:extLst>
            </p:cNvPr>
            <p:cNvSpPr/>
            <p:nvPr/>
          </p:nvSpPr>
          <p:spPr>
            <a:xfrm>
              <a:off x="3430949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B76A16C5-41EB-B099-A431-03B4695D4393}"/>
                </a:ext>
              </a:extLst>
            </p:cNvPr>
            <p:cNvSpPr/>
            <p:nvPr/>
          </p:nvSpPr>
          <p:spPr>
            <a:xfrm>
              <a:off x="3541096" y="5674122"/>
              <a:ext cx="57463" cy="72023"/>
            </a:xfrm>
            <a:custGeom>
              <a:avLst/>
              <a:gdLst>
                <a:gd name="connsiteX0" fmla="*/ 222 w 57463"/>
                <a:gd name="connsiteY0" fmla="*/ 50128 h 72023"/>
                <a:gd name="connsiteX1" fmla="*/ 11782 w 57463"/>
                <a:gd name="connsiteY1" fmla="*/ 48349 h 72023"/>
                <a:gd name="connsiteX2" fmla="*/ 17228 w 57463"/>
                <a:gd name="connsiteY2" fmla="*/ 59019 h 72023"/>
                <a:gd name="connsiteX3" fmla="*/ 29676 w 57463"/>
                <a:gd name="connsiteY3" fmla="*/ 62687 h 72023"/>
                <a:gd name="connsiteX4" fmla="*/ 41680 w 57463"/>
                <a:gd name="connsiteY4" fmla="*/ 59353 h 72023"/>
                <a:gd name="connsiteX5" fmla="*/ 45570 w 57463"/>
                <a:gd name="connsiteY5" fmla="*/ 51684 h 72023"/>
                <a:gd name="connsiteX6" fmla="*/ 42125 w 57463"/>
                <a:gd name="connsiteY6" fmla="*/ 45459 h 72023"/>
                <a:gd name="connsiteX7" fmla="*/ 30121 w 57463"/>
                <a:gd name="connsiteY7" fmla="*/ 41458 h 72023"/>
                <a:gd name="connsiteX8" fmla="*/ 12226 w 57463"/>
                <a:gd name="connsiteY8" fmla="*/ 35789 h 72023"/>
                <a:gd name="connsiteX9" fmla="*/ 4668 w 57463"/>
                <a:gd name="connsiteY9" fmla="*/ 29232 h 72023"/>
                <a:gd name="connsiteX10" fmla="*/ 2112 w 57463"/>
                <a:gd name="connsiteY10" fmla="*/ 20007 h 72023"/>
                <a:gd name="connsiteX11" fmla="*/ 4224 w 57463"/>
                <a:gd name="connsiteY11" fmla="*/ 11448 h 72023"/>
                <a:gd name="connsiteX12" fmla="*/ 10003 w 57463"/>
                <a:gd name="connsiteY12" fmla="*/ 4891 h 72023"/>
                <a:gd name="connsiteX13" fmla="*/ 17450 w 57463"/>
                <a:gd name="connsiteY13" fmla="*/ 1445 h 72023"/>
                <a:gd name="connsiteX14" fmla="*/ 27564 w 57463"/>
                <a:gd name="connsiteY14" fmla="*/ 0 h 72023"/>
                <a:gd name="connsiteX15" fmla="*/ 41903 w 57463"/>
                <a:gd name="connsiteY15" fmla="*/ 2334 h 72023"/>
                <a:gd name="connsiteX16" fmla="*/ 51017 w 57463"/>
                <a:gd name="connsiteY16" fmla="*/ 8669 h 72023"/>
                <a:gd name="connsiteX17" fmla="*/ 55018 w 57463"/>
                <a:gd name="connsiteY17" fmla="*/ 19340 h 72023"/>
                <a:gd name="connsiteX18" fmla="*/ 43570 w 57463"/>
                <a:gd name="connsiteY18" fmla="*/ 20896 h 72023"/>
                <a:gd name="connsiteX19" fmla="*/ 39013 w 57463"/>
                <a:gd name="connsiteY19" fmla="*/ 12560 h 72023"/>
                <a:gd name="connsiteX20" fmla="*/ 28454 w 57463"/>
                <a:gd name="connsiteY20" fmla="*/ 9559 h 72023"/>
                <a:gd name="connsiteX21" fmla="*/ 16894 w 57463"/>
                <a:gd name="connsiteY21" fmla="*/ 12226 h 72023"/>
                <a:gd name="connsiteX22" fmla="*/ 13449 w 57463"/>
                <a:gd name="connsiteY22" fmla="*/ 18450 h 72023"/>
                <a:gd name="connsiteX23" fmla="*/ 14894 w 57463"/>
                <a:gd name="connsiteY23" fmla="*/ 22563 h 72023"/>
                <a:gd name="connsiteX24" fmla="*/ 19340 w 57463"/>
                <a:gd name="connsiteY24" fmla="*/ 25675 h 72023"/>
                <a:gd name="connsiteX25" fmla="*/ 29676 w 57463"/>
                <a:gd name="connsiteY25" fmla="*/ 28676 h 72023"/>
                <a:gd name="connsiteX26" fmla="*/ 47015 w 57463"/>
                <a:gd name="connsiteY26" fmla="*/ 34122 h 72023"/>
                <a:gd name="connsiteX27" fmla="*/ 54684 w 57463"/>
                <a:gd name="connsiteY27" fmla="*/ 40236 h 72023"/>
                <a:gd name="connsiteX28" fmla="*/ 57463 w 57463"/>
                <a:gd name="connsiteY28" fmla="*/ 50239 h 72023"/>
                <a:gd name="connsiteX29" fmla="*/ 54018 w 57463"/>
                <a:gd name="connsiteY29" fmla="*/ 61242 h 72023"/>
                <a:gd name="connsiteX30" fmla="*/ 44125 w 57463"/>
                <a:gd name="connsiteY30" fmla="*/ 69245 h 72023"/>
                <a:gd name="connsiteX31" fmla="*/ 29565 w 57463"/>
                <a:gd name="connsiteY31" fmla="*/ 72024 h 72023"/>
                <a:gd name="connsiteX32" fmla="*/ 9003 w 57463"/>
                <a:gd name="connsiteY32" fmla="*/ 66466 h 72023"/>
                <a:gd name="connsiteX33" fmla="*/ 0 w 57463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3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3" y="61576"/>
                    <a:pt x="41680" y="59353"/>
                  </a:cubicBezTo>
                  <a:cubicBezTo>
                    <a:pt x="44348" y="57130"/>
                    <a:pt x="45570" y="54573"/>
                    <a:pt x="45570" y="51684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4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3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3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9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9" y="35567"/>
                    <a:pt x="52906" y="37568"/>
                    <a:pt x="54684" y="40236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2" y="57797"/>
                    <a:pt x="54018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5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4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A1072BF9-458A-A06D-6E83-E2463B2B209F}"/>
                </a:ext>
              </a:extLst>
            </p:cNvPr>
            <p:cNvSpPr/>
            <p:nvPr/>
          </p:nvSpPr>
          <p:spPr>
            <a:xfrm>
              <a:off x="3608562" y="5674011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3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9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3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3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6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20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5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9" y="50238"/>
                    <a:pt x="12449" y="52239"/>
                  </a:cubicBezTo>
                  <a:cubicBezTo>
                    <a:pt x="12449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0FAE9C68-B3F5-A2E4-65EB-DB3AD0CA787A}"/>
                </a:ext>
              </a:extLst>
            </p:cNvPr>
            <p:cNvSpPr/>
            <p:nvPr/>
          </p:nvSpPr>
          <p:spPr>
            <a:xfrm>
              <a:off x="3679029" y="5647891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8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1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8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E01895CA-3D56-43D1-CEBC-8600B52E5F47}"/>
                </a:ext>
              </a:extLst>
            </p:cNvPr>
            <p:cNvSpPr/>
            <p:nvPr/>
          </p:nvSpPr>
          <p:spPr>
            <a:xfrm>
              <a:off x="3719487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A368FB5C-F827-90D7-B7E8-8166039A9585}"/>
                </a:ext>
              </a:extLst>
            </p:cNvPr>
            <p:cNvSpPr/>
            <p:nvPr/>
          </p:nvSpPr>
          <p:spPr>
            <a:xfrm>
              <a:off x="3834302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69145E50-EC68-C69E-39C8-B862FDD01999}"/>
                </a:ext>
              </a:extLst>
            </p:cNvPr>
            <p:cNvSpPr/>
            <p:nvPr/>
          </p:nvSpPr>
          <p:spPr>
            <a:xfrm>
              <a:off x="3874760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01531E71-508A-5274-EDB1-8C245FDF1588}"/>
                </a:ext>
              </a:extLst>
            </p:cNvPr>
            <p:cNvSpPr/>
            <p:nvPr/>
          </p:nvSpPr>
          <p:spPr>
            <a:xfrm>
              <a:off x="3952563" y="5675789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1 w 55907"/>
                <a:gd name="connsiteY8" fmla="*/ 0 h 70689"/>
                <a:gd name="connsiteX9" fmla="*/ 11671 w 55907"/>
                <a:gd name="connsiteY9" fmla="*/ 38346 h 70689"/>
                <a:gd name="connsiteX10" fmla="*/ 12338 w 55907"/>
                <a:gd name="connsiteY10" fmla="*/ 50683 h 70689"/>
                <a:gd name="connsiteX11" fmla="*/ 17006 w 55907"/>
                <a:gd name="connsiteY11" fmla="*/ 57908 h 70689"/>
                <a:gd name="connsiteX12" fmla="*/ 25898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799"/>
                    <a:pt x="32900" y="70690"/>
                    <a:pt x="23674" y="70690"/>
                  </a:cubicBezTo>
                  <a:cubicBezTo>
                    <a:pt x="19562" y="70690"/>
                    <a:pt x="15783" y="69911"/>
                    <a:pt x="12226" y="68356"/>
                  </a:cubicBezTo>
                  <a:cubicBezTo>
                    <a:pt x="8669" y="66799"/>
                    <a:pt x="6113" y="64799"/>
                    <a:pt x="4335" y="62465"/>
                  </a:cubicBezTo>
                  <a:cubicBezTo>
                    <a:pt x="2557" y="60130"/>
                    <a:pt x="1445" y="57241"/>
                    <a:pt x="667" y="53795"/>
                  </a:cubicBezTo>
                  <a:cubicBezTo>
                    <a:pt x="223" y="51461"/>
                    <a:pt x="0" y="47793"/>
                    <a:pt x="0" y="42903"/>
                  </a:cubicBezTo>
                  <a:lnTo>
                    <a:pt x="0" y="0"/>
                  </a:lnTo>
                  <a:lnTo>
                    <a:pt x="11671" y="0"/>
                  </a:lnTo>
                  <a:lnTo>
                    <a:pt x="11671" y="38346"/>
                  </a:lnTo>
                  <a:cubicBezTo>
                    <a:pt x="11671" y="44459"/>
                    <a:pt x="11893" y="48571"/>
                    <a:pt x="12338" y="50683"/>
                  </a:cubicBezTo>
                  <a:cubicBezTo>
                    <a:pt x="13116" y="53795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8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29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B59F65CA-BA93-CF20-3CAB-6650A0C83C0A}"/>
                </a:ext>
              </a:extLst>
            </p:cNvPr>
            <p:cNvSpPr/>
            <p:nvPr/>
          </p:nvSpPr>
          <p:spPr>
            <a:xfrm>
              <a:off x="4021919" y="5674122"/>
              <a:ext cx="57462" cy="72023"/>
            </a:xfrm>
            <a:custGeom>
              <a:avLst/>
              <a:gdLst>
                <a:gd name="connsiteX0" fmla="*/ 222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4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2 w 57462"/>
                <a:gd name="connsiteY10" fmla="*/ 20007 h 72023"/>
                <a:gd name="connsiteX11" fmla="*/ 4223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2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6 h 72023"/>
                <a:gd name="connsiteX28" fmla="*/ 57463 w 57462"/>
                <a:gd name="connsiteY28" fmla="*/ 50239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2" y="61576"/>
                    <a:pt x="41680" y="59353"/>
                  </a:cubicBezTo>
                  <a:cubicBezTo>
                    <a:pt x="44348" y="57130"/>
                    <a:pt x="45570" y="54573"/>
                    <a:pt x="45570" y="51684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3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2" y="23341"/>
                    <a:pt x="2112" y="20007"/>
                  </a:cubicBezTo>
                  <a:cubicBezTo>
                    <a:pt x="2112" y="16895"/>
                    <a:pt x="2779" y="14116"/>
                    <a:pt x="4223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2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6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1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5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3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CB25947C-4199-7546-2B3F-87E679074270}"/>
                </a:ext>
              </a:extLst>
            </p:cNvPr>
            <p:cNvSpPr/>
            <p:nvPr/>
          </p:nvSpPr>
          <p:spPr>
            <a:xfrm>
              <a:off x="4089385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C886FEF1-E4D3-D26F-E2BC-CBFF7805087C}"/>
                </a:ext>
              </a:extLst>
            </p:cNvPr>
            <p:cNvSpPr/>
            <p:nvPr/>
          </p:nvSpPr>
          <p:spPr>
            <a:xfrm>
              <a:off x="4199977" y="5674233"/>
              <a:ext cx="64798" cy="72245"/>
            </a:xfrm>
            <a:custGeom>
              <a:avLst/>
              <a:gdLst>
                <a:gd name="connsiteX0" fmla="*/ 0 w 64798"/>
                <a:gd name="connsiteY0" fmla="*/ 36123 h 72245"/>
                <a:gd name="connsiteX1" fmla="*/ 10670 w 64798"/>
                <a:gd name="connsiteY1" fmla="*/ 7669 h 72245"/>
                <a:gd name="connsiteX2" fmla="*/ 32455 w 64798"/>
                <a:gd name="connsiteY2" fmla="*/ 0 h 72245"/>
                <a:gd name="connsiteX3" fmla="*/ 55796 w 64798"/>
                <a:gd name="connsiteY3" fmla="*/ 9336 h 72245"/>
                <a:gd name="connsiteX4" fmla="*/ 64799 w 64798"/>
                <a:gd name="connsiteY4" fmla="*/ 35123 h 72245"/>
                <a:gd name="connsiteX5" fmla="*/ 60798 w 64798"/>
                <a:gd name="connsiteY5" fmla="*/ 56129 h 72245"/>
                <a:gd name="connsiteX6" fmla="*/ 49127 w 64798"/>
                <a:gd name="connsiteY6" fmla="*/ 68022 h 72245"/>
                <a:gd name="connsiteX7" fmla="*/ 32455 w 64798"/>
                <a:gd name="connsiteY7" fmla="*/ 72246 h 72245"/>
                <a:gd name="connsiteX8" fmla="*/ 9003 w 64798"/>
                <a:gd name="connsiteY8" fmla="*/ 62909 h 72245"/>
                <a:gd name="connsiteX9" fmla="*/ 0 w 64798"/>
                <a:gd name="connsiteY9" fmla="*/ 36123 h 72245"/>
                <a:gd name="connsiteX10" fmla="*/ 12004 w 64798"/>
                <a:gd name="connsiteY10" fmla="*/ 36123 h 72245"/>
                <a:gd name="connsiteX11" fmla="*/ 17784 w 64798"/>
                <a:gd name="connsiteY11" fmla="*/ 56018 h 72245"/>
                <a:gd name="connsiteX12" fmla="*/ 32344 w 64798"/>
                <a:gd name="connsiteY12" fmla="*/ 62576 h 72245"/>
                <a:gd name="connsiteX13" fmla="*/ 46904 w 64798"/>
                <a:gd name="connsiteY13" fmla="*/ 55907 h 72245"/>
                <a:gd name="connsiteX14" fmla="*/ 52684 w 64798"/>
                <a:gd name="connsiteY14" fmla="*/ 35678 h 72245"/>
                <a:gd name="connsiteX15" fmla="*/ 46904 w 64798"/>
                <a:gd name="connsiteY15" fmla="*/ 16227 h 72245"/>
                <a:gd name="connsiteX16" fmla="*/ 32455 w 64798"/>
                <a:gd name="connsiteY16" fmla="*/ 9670 h 72245"/>
                <a:gd name="connsiteX17" fmla="*/ 17895 w 64798"/>
                <a:gd name="connsiteY17" fmla="*/ 16227 h 72245"/>
                <a:gd name="connsiteX18" fmla="*/ 12115 w 64798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8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1D35CD55-85BE-55E2-8E01-FE96B02F1C7D}"/>
                </a:ext>
              </a:extLst>
            </p:cNvPr>
            <p:cNvSpPr/>
            <p:nvPr/>
          </p:nvSpPr>
          <p:spPr>
            <a:xfrm>
              <a:off x="4270889" y="5647891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2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2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1A9F24FD-8C1A-9962-ECB0-ECA06B8FC759}"/>
                </a:ext>
              </a:extLst>
            </p:cNvPr>
            <p:cNvSpPr/>
            <p:nvPr/>
          </p:nvSpPr>
          <p:spPr>
            <a:xfrm>
              <a:off x="4345691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4 w 33788"/>
                <a:gd name="connsiteY4" fmla="*/ 86917 h 94253"/>
                <a:gd name="connsiteX5" fmla="*/ 8559 w 33788"/>
                <a:gd name="connsiteY5" fmla="*/ 73024 h 94253"/>
                <a:gd name="connsiteX6" fmla="*/ 8559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9 w 33788"/>
                <a:gd name="connsiteY9" fmla="*/ 24119 h 94253"/>
                <a:gd name="connsiteX10" fmla="*/ 8559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7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9"/>
                    <a:pt x="11004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7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C8EEFC0B-6252-4148-05FB-A263B9B85B48}"/>
                </a:ext>
              </a:extLst>
            </p:cNvPr>
            <p:cNvSpPr/>
            <p:nvPr/>
          </p:nvSpPr>
          <p:spPr>
            <a:xfrm>
              <a:off x="4389038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A6DA63D3-1272-F4A4-A1AF-CC38DAA3AEF3}"/>
                </a:ext>
              </a:extLst>
            </p:cNvPr>
            <p:cNvSpPr/>
            <p:nvPr/>
          </p:nvSpPr>
          <p:spPr>
            <a:xfrm>
              <a:off x="4429385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0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0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6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9F420EE6-7673-2B74-F492-FD78734935F3}"/>
                </a:ext>
              </a:extLst>
            </p:cNvPr>
            <p:cNvSpPr/>
            <p:nvPr/>
          </p:nvSpPr>
          <p:spPr>
            <a:xfrm>
              <a:off x="4503520" y="5674011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6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B290359E-D873-6A7F-A776-D9EC4B6DC7C0}"/>
                </a:ext>
              </a:extLst>
            </p:cNvPr>
            <p:cNvSpPr/>
            <p:nvPr/>
          </p:nvSpPr>
          <p:spPr>
            <a:xfrm>
              <a:off x="4574987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4 w 33788"/>
                <a:gd name="connsiteY4" fmla="*/ 86917 h 94253"/>
                <a:gd name="connsiteX5" fmla="*/ 8559 w 33788"/>
                <a:gd name="connsiteY5" fmla="*/ 73024 h 94253"/>
                <a:gd name="connsiteX6" fmla="*/ 8559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9 w 33788"/>
                <a:gd name="connsiteY9" fmla="*/ 24119 h 94253"/>
                <a:gd name="connsiteX10" fmla="*/ 8559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5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9"/>
                    <a:pt x="11004" y="89140"/>
                    <a:pt x="10004" y="86917"/>
                  </a:cubicBezTo>
                  <a:cubicBezTo>
                    <a:pt x="9003" y="84694"/>
                    <a:pt x="8559" y="80137"/>
                    <a:pt x="8559" y="73024"/>
                  </a:cubicBezTo>
                  <a:lnTo>
                    <a:pt x="8559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9" y="24119"/>
                  </a:lnTo>
                  <a:lnTo>
                    <a:pt x="8559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81B25C87-BC3C-4C59-8982-4D6499B994B7}"/>
                </a:ext>
              </a:extLst>
            </p:cNvPr>
            <p:cNvSpPr/>
            <p:nvPr/>
          </p:nvSpPr>
          <p:spPr>
            <a:xfrm>
              <a:off x="4614445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5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DC613F46-0BAE-0397-ADDF-5876B9677F6B}"/>
                </a:ext>
              </a:extLst>
            </p:cNvPr>
            <p:cNvSpPr/>
            <p:nvPr/>
          </p:nvSpPr>
          <p:spPr>
            <a:xfrm>
              <a:off x="4688247" y="5649558"/>
              <a:ext cx="59908" cy="96920"/>
            </a:xfrm>
            <a:custGeom>
              <a:avLst/>
              <a:gdLst>
                <a:gd name="connsiteX0" fmla="*/ 49127 w 59908"/>
                <a:gd name="connsiteY0" fmla="*/ 95365 h 96920"/>
                <a:gd name="connsiteX1" fmla="*/ 49127 w 59908"/>
                <a:gd name="connsiteY1" fmla="*/ 86584 h 96920"/>
                <a:gd name="connsiteX2" fmla="*/ 29787 w 59908"/>
                <a:gd name="connsiteY2" fmla="*/ 96920 h 96920"/>
                <a:gd name="connsiteX3" fmla="*/ 14560 w 59908"/>
                <a:gd name="connsiteY3" fmla="*/ 92363 h 96920"/>
                <a:gd name="connsiteX4" fmla="*/ 3779 w 59908"/>
                <a:gd name="connsiteY4" fmla="*/ 79582 h 96920"/>
                <a:gd name="connsiteX5" fmla="*/ 0 w 59908"/>
                <a:gd name="connsiteY5" fmla="*/ 60798 h 96920"/>
                <a:gd name="connsiteX6" fmla="*/ 3446 w 59908"/>
                <a:gd name="connsiteY6" fmla="*/ 42014 h 96920"/>
                <a:gd name="connsiteX7" fmla="*/ 13782 w 59908"/>
                <a:gd name="connsiteY7" fmla="*/ 29121 h 96920"/>
                <a:gd name="connsiteX8" fmla="*/ 29232 w 59908"/>
                <a:gd name="connsiteY8" fmla="*/ 24675 h 96920"/>
                <a:gd name="connsiteX9" fmla="*/ 40347 w 59908"/>
                <a:gd name="connsiteY9" fmla="*/ 27342 h 96920"/>
                <a:gd name="connsiteX10" fmla="*/ 48238 w 59908"/>
                <a:gd name="connsiteY10" fmla="*/ 34234 h 96920"/>
                <a:gd name="connsiteX11" fmla="*/ 48238 w 59908"/>
                <a:gd name="connsiteY11" fmla="*/ 0 h 96920"/>
                <a:gd name="connsiteX12" fmla="*/ 59909 w 59908"/>
                <a:gd name="connsiteY12" fmla="*/ 0 h 96920"/>
                <a:gd name="connsiteX13" fmla="*/ 59909 w 59908"/>
                <a:gd name="connsiteY13" fmla="*/ 95475 h 96920"/>
                <a:gd name="connsiteX14" fmla="*/ 49016 w 59908"/>
                <a:gd name="connsiteY14" fmla="*/ 95475 h 96920"/>
                <a:gd name="connsiteX15" fmla="*/ 12115 w 59908"/>
                <a:gd name="connsiteY15" fmla="*/ 60798 h 96920"/>
                <a:gd name="connsiteX16" fmla="*/ 17672 w 59908"/>
                <a:gd name="connsiteY16" fmla="*/ 80693 h 96920"/>
                <a:gd name="connsiteX17" fmla="*/ 30899 w 59908"/>
                <a:gd name="connsiteY17" fmla="*/ 87251 h 96920"/>
                <a:gd name="connsiteX18" fmla="*/ 43903 w 59908"/>
                <a:gd name="connsiteY18" fmla="*/ 80915 h 96920"/>
                <a:gd name="connsiteX19" fmla="*/ 49238 w 59908"/>
                <a:gd name="connsiteY19" fmla="*/ 61687 h 96920"/>
                <a:gd name="connsiteX20" fmla="*/ 43792 w 59908"/>
                <a:gd name="connsiteY20" fmla="*/ 40791 h 96920"/>
                <a:gd name="connsiteX21" fmla="*/ 30343 w 59908"/>
                <a:gd name="connsiteY21" fmla="*/ 34122 h 96920"/>
                <a:gd name="connsiteX22" fmla="*/ 17339 w 59908"/>
                <a:gd name="connsiteY22" fmla="*/ 40458 h 96920"/>
                <a:gd name="connsiteX23" fmla="*/ 12115 w 59908"/>
                <a:gd name="connsiteY23" fmla="*/ 60575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08" h="96920">
                  <a:moveTo>
                    <a:pt x="49127" y="95365"/>
                  </a:moveTo>
                  <a:lnTo>
                    <a:pt x="49127" y="86584"/>
                  </a:lnTo>
                  <a:cubicBezTo>
                    <a:pt x="44792" y="93475"/>
                    <a:pt x="38346" y="96920"/>
                    <a:pt x="29787" y="96920"/>
                  </a:cubicBezTo>
                  <a:cubicBezTo>
                    <a:pt x="24230" y="96920"/>
                    <a:pt x="19229" y="95365"/>
                    <a:pt x="14560" y="92363"/>
                  </a:cubicBezTo>
                  <a:cubicBezTo>
                    <a:pt x="9892" y="89363"/>
                    <a:pt x="6335" y="85028"/>
                    <a:pt x="3779" y="79582"/>
                  </a:cubicBezTo>
                  <a:cubicBezTo>
                    <a:pt x="1223" y="74135"/>
                    <a:pt x="0" y="67911"/>
                    <a:pt x="0" y="60798"/>
                  </a:cubicBezTo>
                  <a:cubicBezTo>
                    <a:pt x="0" y="53684"/>
                    <a:pt x="1112" y="47682"/>
                    <a:pt x="3446" y="42014"/>
                  </a:cubicBezTo>
                  <a:cubicBezTo>
                    <a:pt x="5780" y="36345"/>
                    <a:pt x="9225" y="32122"/>
                    <a:pt x="13782" y="29121"/>
                  </a:cubicBezTo>
                  <a:cubicBezTo>
                    <a:pt x="18339" y="26120"/>
                    <a:pt x="23563" y="24675"/>
                    <a:pt x="29232" y="24675"/>
                  </a:cubicBezTo>
                  <a:cubicBezTo>
                    <a:pt x="33455" y="24675"/>
                    <a:pt x="37123" y="25564"/>
                    <a:pt x="40347" y="27342"/>
                  </a:cubicBezTo>
                  <a:cubicBezTo>
                    <a:pt x="43570" y="29121"/>
                    <a:pt x="46237" y="31344"/>
                    <a:pt x="48238" y="34234"/>
                  </a:cubicBezTo>
                  <a:lnTo>
                    <a:pt x="48238" y="0"/>
                  </a:lnTo>
                  <a:lnTo>
                    <a:pt x="59909" y="0"/>
                  </a:lnTo>
                  <a:lnTo>
                    <a:pt x="59909" y="95475"/>
                  </a:lnTo>
                  <a:lnTo>
                    <a:pt x="49016" y="95475"/>
                  </a:lnTo>
                  <a:close/>
                  <a:moveTo>
                    <a:pt x="12115" y="60798"/>
                  </a:moveTo>
                  <a:cubicBezTo>
                    <a:pt x="12115" y="69689"/>
                    <a:pt x="14005" y="76247"/>
                    <a:pt x="17672" y="80693"/>
                  </a:cubicBezTo>
                  <a:cubicBezTo>
                    <a:pt x="21340" y="85139"/>
                    <a:pt x="25786" y="87251"/>
                    <a:pt x="30899" y="87251"/>
                  </a:cubicBezTo>
                  <a:cubicBezTo>
                    <a:pt x="36012" y="87251"/>
                    <a:pt x="40347" y="85139"/>
                    <a:pt x="43903" y="80915"/>
                  </a:cubicBezTo>
                  <a:cubicBezTo>
                    <a:pt x="47460" y="76692"/>
                    <a:pt x="49238" y="70356"/>
                    <a:pt x="49238" y="61687"/>
                  </a:cubicBezTo>
                  <a:cubicBezTo>
                    <a:pt x="49238" y="52239"/>
                    <a:pt x="47460" y="45237"/>
                    <a:pt x="43792" y="40791"/>
                  </a:cubicBezTo>
                  <a:cubicBezTo>
                    <a:pt x="40124" y="36345"/>
                    <a:pt x="35679" y="34122"/>
                    <a:pt x="30343" y="34122"/>
                  </a:cubicBezTo>
                  <a:cubicBezTo>
                    <a:pt x="25008" y="34122"/>
                    <a:pt x="20784" y="36234"/>
                    <a:pt x="17339" y="40458"/>
                  </a:cubicBezTo>
                  <a:cubicBezTo>
                    <a:pt x="13893" y="44681"/>
                    <a:pt x="12115" y="51461"/>
                    <a:pt x="12115" y="6057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8F3715A-BF2E-8692-588B-E1C1AA7B7CAB}"/>
                </a:ext>
              </a:extLst>
            </p:cNvPr>
            <p:cNvSpPr/>
            <p:nvPr/>
          </p:nvSpPr>
          <p:spPr>
            <a:xfrm>
              <a:off x="4795059" y="5675789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8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5 w 94919"/>
                <a:gd name="connsiteY7" fmla="*/ 111 h 69244"/>
                <a:gd name="connsiteX8" fmla="*/ 64132 w 94919"/>
                <a:gd name="connsiteY8" fmla="*/ 40235 h 69244"/>
                <a:gd name="connsiteX9" fmla="*/ 67577 w 94919"/>
                <a:gd name="connsiteY9" fmla="*/ 53462 h 69244"/>
                <a:gd name="connsiteX10" fmla="*/ 71579 w 94919"/>
                <a:gd name="connsiteY10" fmla="*/ 40124 h 69244"/>
                <a:gd name="connsiteX11" fmla="*/ 83471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8" y="39902"/>
                  </a:lnTo>
                  <a:lnTo>
                    <a:pt x="27231" y="54796"/>
                  </a:lnTo>
                  <a:cubicBezTo>
                    <a:pt x="27453" y="54017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5" y="111"/>
                  </a:lnTo>
                  <a:lnTo>
                    <a:pt x="64132" y="40235"/>
                  </a:lnTo>
                  <a:lnTo>
                    <a:pt x="67577" y="53462"/>
                  </a:lnTo>
                  <a:lnTo>
                    <a:pt x="71579" y="40124"/>
                  </a:lnTo>
                  <a:lnTo>
                    <a:pt x="83471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0809B479-65AD-CA1C-EE44-40F57D505E94}"/>
                </a:ext>
              </a:extLst>
            </p:cNvPr>
            <p:cNvSpPr/>
            <p:nvPr/>
          </p:nvSpPr>
          <p:spPr>
            <a:xfrm>
              <a:off x="4895647" y="5674011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6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E039EBA9-9D36-D124-626C-E773F241AE33}"/>
                </a:ext>
              </a:extLst>
            </p:cNvPr>
            <p:cNvSpPr/>
            <p:nvPr/>
          </p:nvSpPr>
          <p:spPr>
            <a:xfrm>
              <a:off x="4968783" y="5674122"/>
              <a:ext cx="57462" cy="72023"/>
            </a:xfrm>
            <a:custGeom>
              <a:avLst/>
              <a:gdLst>
                <a:gd name="connsiteX0" fmla="*/ 222 w 57462"/>
                <a:gd name="connsiteY0" fmla="*/ 50128 h 72023"/>
                <a:gd name="connsiteX1" fmla="*/ 11782 w 57462"/>
                <a:gd name="connsiteY1" fmla="*/ 48349 h 72023"/>
                <a:gd name="connsiteX2" fmla="*/ 17228 w 57462"/>
                <a:gd name="connsiteY2" fmla="*/ 59019 h 72023"/>
                <a:gd name="connsiteX3" fmla="*/ 29676 w 57462"/>
                <a:gd name="connsiteY3" fmla="*/ 62687 h 72023"/>
                <a:gd name="connsiteX4" fmla="*/ 41680 w 57462"/>
                <a:gd name="connsiteY4" fmla="*/ 59353 h 72023"/>
                <a:gd name="connsiteX5" fmla="*/ 45570 w 57462"/>
                <a:gd name="connsiteY5" fmla="*/ 51684 h 72023"/>
                <a:gd name="connsiteX6" fmla="*/ 42125 w 57462"/>
                <a:gd name="connsiteY6" fmla="*/ 45459 h 72023"/>
                <a:gd name="connsiteX7" fmla="*/ 30121 w 57462"/>
                <a:gd name="connsiteY7" fmla="*/ 41458 h 72023"/>
                <a:gd name="connsiteX8" fmla="*/ 12226 w 57462"/>
                <a:gd name="connsiteY8" fmla="*/ 35789 h 72023"/>
                <a:gd name="connsiteX9" fmla="*/ 4668 w 57462"/>
                <a:gd name="connsiteY9" fmla="*/ 29232 h 72023"/>
                <a:gd name="connsiteX10" fmla="*/ 2111 w 57462"/>
                <a:gd name="connsiteY10" fmla="*/ 20007 h 72023"/>
                <a:gd name="connsiteX11" fmla="*/ 4223 w 57462"/>
                <a:gd name="connsiteY11" fmla="*/ 11448 h 72023"/>
                <a:gd name="connsiteX12" fmla="*/ 10003 w 57462"/>
                <a:gd name="connsiteY12" fmla="*/ 4891 h 72023"/>
                <a:gd name="connsiteX13" fmla="*/ 17450 w 57462"/>
                <a:gd name="connsiteY13" fmla="*/ 1445 h 72023"/>
                <a:gd name="connsiteX14" fmla="*/ 27564 w 57462"/>
                <a:gd name="connsiteY14" fmla="*/ 0 h 72023"/>
                <a:gd name="connsiteX15" fmla="*/ 41902 w 57462"/>
                <a:gd name="connsiteY15" fmla="*/ 2334 h 72023"/>
                <a:gd name="connsiteX16" fmla="*/ 51017 w 57462"/>
                <a:gd name="connsiteY16" fmla="*/ 8669 h 72023"/>
                <a:gd name="connsiteX17" fmla="*/ 55018 w 57462"/>
                <a:gd name="connsiteY17" fmla="*/ 19340 h 72023"/>
                <a:gd name="connsiteX18" fmla="*/ 43570 w 57462"/>
                <a:gd name="connsiteY18" fmla="*/ 20896 h 72023"/>
                <a:gd name="connsiteX19" fmla="*/ 39012 w 57462"/>
                <a:gd name="connsiteY19" fmla="*/ 12560 h 72023"/>
                <a:gd name="connsiteX20" fmla="*/ 28454 w 57462"/>
                <a:gd name="connsiteY20" fmla="*/ 9559 h 72023"/>
                <a:gd name="connsiteX21" fmla="*/ 16894 w 57462"/>
                <a:gd name="connsiteY21" fmla="*/ 12226 h 72023"/>
                <a:gd name="connsiteX22" fmla="*/ 13449 w 57462"/>
                <a:gd name="connsiteY22" fmla="*/ 18450 h 72023"/>
                <a:gd name="connsiteX23" fmla="*/ 14894 w 57462"/>
                <a:gd name="connsiteY23" fmla="*/ 22563 h 72023"/>
                <a:gd name="connsiteX24" fmla="*/ 19340 w 57462"/>
                <a:gd name="connsiteY24" fmla="*/ 25675 h 72023"/>
                <a:gd name="connsiteX25" fmla="*/ 29676 w 57462"/>
                <a:gd name="connsiteY25" fmla="*/ 28676 h 72023"/>
                <a:gd name="connsiteX26" fmla="*/ 47015 w 57462"/>
                <a:gd name="connsiteY26" fmla="*/ 34122 h 72023"/>
                <a:gd name="connsiteX27" fmla="*/ 54684 w 57462"/>
                <a:gd name="connsiteY27" fmla="*/ 40236 h 72023"/>
                <a:gd name="connsiteX28" fmla="*/ 57463 w 57462"/>
                <a:gd name="connsiteY28" fmla="*/ 50239 h 72023"/>
                <a:gd name="connsiteX29" fmla="*/ 54017 w 57462"/>
                <a:gd name="connsiteY29" fmla="*/ 61242 h 72023"/>
                <a:gd name="connsiteX30" fmla="*/ 44125 w 57462"/>
                <a:gd name="connsiteY30" fmla="*/ 69245 h 72023"/>
                <a:gd name="connsiteX31" fmla="*/ 29565 w 57462"/>
                <a:gd name="connsiteY31" fmla="*/ 72024 h 72023"/>
                <a:gd name="connsiteX32" fmla="*/ 9003 w 57462"/>
                <a:gd name="connsiteY32" fmla="*/ 66466 h 72023"/>
                <a:gd name="connsiteX33" fmla="*/ 0 w 57462"/>
                <a:gd name="connsiteY33" fmla="*/ 49905 h 7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462" h="72023">
                  <a:moveTo>
                    <a:pt x="222" y="50128"/>
                  </a:moveTo>
                  <a:lnTo>
                    <a:pt x="11782" y="48349"/>
                  </a:lnTo>
                  <a:cubicBezTo>
                    <a:pt x="12448" y="53017"/>
                    <a:pt x="14227" y="56574"/>
                    <a:pt x="17228" y="59019"/>
                  </a:cubicBezTo>
                  <a:cubicBezTo>
                    <a:pt x="20229" y="61464"/>
                    <a:pt x="24341" y="62687"/>
                    <a:pt x="29676" y="62687"/>
                  </a:cubicBezTo>
                  <a:cubicBezTo>
                    <a:pt x="35011" y="62687"/>
                    <a:pt x="39012" y="61576"/>
                    <a:pt x="41680" y="59353"/>
                  </a:cubicBezTo>
                  <a:cubicBezTo>
                    <a:pt x="44348" y="57130"/>
                    <a:pt x="45570" y="54573"/>
                    <a:pt x="45570" y="51684"/>
                  </a:cubicBezTo>
                  <a:cubicBezTo>
                    <a:pt x="45570" y="49016"/>
                    <a:pt x="44459" y="46904"/>
                    <a:pt x="42125" y="45459"/>
                  </a:cubicBezTo>
                  <a:cubicBezTo>
                    <a:pt x="40569" y="44459"/>
                    <a:pt x="36567" y="43125"/>
                    <a:pt x="30121" y="41458"/>
                  </a:cubicBezTo>
                  <a:cubicBezTo>
                    <a:pt x="21562" y="39235"/>
                    <a:pt x="15561" y="37457"/>
                    <a:pt x="12226" y="35789"/>
                  </a:cubicBezTo>
                  <a:cubicBezTo>
                    <a:pt x="8892" y="34122"/>
                    <a:pt x="6335" y="32010"/>
                    <a:pt x="4668" y="29232"/>
                  </a:cubicBezTo>
                  <a:cubicBezTo>
                    <a:pt x="3001" y="26453"/>
                    <a:pt x="2111" y="23341"/>
                    <a:pt x="2111" y="20007"/>
                  </a:cubicBezTo>
                  <a:cubicBezTo>
                    <a:pt x="2111" y="16895"/>
                    <a:pt x="2779" y="14116"/>
                    <a:pt x="4223" y="11448"/>
                  </a:cubicBezTo>
                  <a:cubicBezTo>
                    <a:pt x="5668" y="8781"/>
                    <a:pt x="7558" y="6669"/>
                    <a:pt x="10003" y="4891"/>
                  </a:cubicBezTo>
                  <a:cubicBezTo>
                    <a:pt x="11782" y="3557"/>
                    <a:pt x="14338" y="2445"/>
                    <a:pt x="17450" y="1445"/>
                  </a:cubicBezTo>
                  <a:cubicBezTo>
                    <a:pt x="20562" y="445"/>
                    <a:pt x="24008" y="0"/>
                    <a:pt x="27564" y="0"/>
                  </a:cubicBezTo>
                  <a:cubicBezTo>
                    <a:pt x="33011" y="0"/>
                    <a:pt x="37790" y="778"/>
                    <a:pt x="41902" y="2334"/>
                  </a:cubicBezTo>
                  <a:cubicBezTo>
                    <a:pt x="46015" y="3890"/>
                    <a:pt x="49016" y="6002"/>
                    <a:pt x="51017" y="8669"/>
                  </a:cubicBezTo>
                  <a:cubicBezTo>
                    <a:pt x="53017" y="11337"/>
                    <a:pt x="54351" y="14894"/>
                    <a:pt x="55018" y="19340"/>
                  </a:cubicBezTo>
                  <a:lnTo>
                    <a:pt x="43570" y="20896"/>
                  </a:lnTo>
                  <a:cubicBezTo>
                    <a:pt x="43014" y="17339"/>
                    <a:pt x="41569" y="14560"/>
                    <a:pt x="39012" y="12560"/>
                  </a:cubicBezTo>
                  <a:cubicBezTo>
                    <a:pt x="36456" y="10559"/>
                    <a:pt x="33011" y="9559"/>
                    <a:pt x="28454" y="9559"/>
                  </a:cubicBezTo>
                  <a:cubicBezTo>
                    <a:pt x="23118" y="9559"/>
                    <a:pt x="19228" y="10448"/>
                    <a:pt x="16894" y="12226"/>
                  </a:cubicBezTo>
                  <a:cubicBezTo>
                    <a:pt x="14560" y="14005"/>
                    <a:pt x="13449" y="16116"/>
                    <a:pt x="13449" y="18450"/>
                  </a:cubicBezTo>
                  <a:cubicBezTo>
                    <a:pt x="13449" y="20007"/>
                    <a:pt x="13893" y="21340"/>
                    <a:pt x="14894" y="22563"/>
                  </a:cubicBezTo>
                  <a:cubicBezTo>
                    <a:pt x="15894" y="23786"/>
                    <a:pt x="17339" y="24897"/>
                    <a:pt x="19340" y="25675"/>
                  </a:cubicBezTo>
                  <a:cubicBezTo>
                    <a:pt x="20562" y="26120"/>
                    <a:pt x="24008" y="27120"/>
                    <a:pt x="29676" y="28676"/>
                  </a:cubicBezTo>
                  <a:cubicBezTo>
                    <a:pt x="38012" y="30899"/>
                    <a:pt x="43792" y="32677"/>
                    <a:pt x="47015" y="34122"/>
                  </a:cubicBezTo>
                  <a:cubicBezTo>
                    <a:pt x="50238" y="35567"/>
                    <a:pt x="52906" y="37568"/>
                    <a:pt x="54684" y="40236"/>
                  </a:cubicBezTo>
                  <a:cubicBezTo>
                    <a:pt x="56463" y="42903"/>
                    <a:pt x="57463" y="46237"/>
                    <a:pt x="57463" y="50239"/>
                  </a:cubicBezTo>
                  <a:cubicBezTo>
                    <a:pt x="57463" y="54240"/>
                    <a:pt x="56351" y="57797"/>
                    <a:pt x="54017" y="61242"/>
                  </a:cubicBezTo>
                  <a:cubicBezTo>
                    <a:pt x="51683" y="64688"/>
                    <a:pt x="48460" y="67355"/>
                    <a:pt x="44125" y="69245"/>
                  </a:cubicBezTo>
                  <a:cubicBezTo>
                    <a:pt x="39791" y="71135"/>
                    <a:pt x="35011" y="72024"/>
                    <a:pt x="29565" y="72024"/>
                  </a:cubicBezTo>
                  <a:cubicBezTo>
                    <a:pt x="20562" y="72024"/>
                    <a:pt x="13782" y="70134"/>
                    <a:pt x="9003" y="66466"/>
                  </a:cubicBezTo>
                  <a:cubicBezTo>
                    <a:pt x="4223" y="62798"/>
                    <a:pt x="1334" y="57241"/>
                    <a:pt x="0" y="4990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AEFB2689-988B-37AA-4571-DBC22FA7FFD8}"/>
                </a:ext>
              </a:extLst>
            </p:cNvPr>
            <p:cNvSpPr/>
            <p:nvPr/>
          </p:nvSpPr>
          <p:spPr>
            <a:xfrm>
              <a:off x="5033693" y="5651559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4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1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9FB98D7A-2BDB-0BDB-BBB1-234E781683F1}"/>
                </a:ext>
              </a:extLst>
            </p:cNvPr>
            <p:cNvSpPr/>
            <p:nvPr/>
          </p:nvSpPr>
          <p:spPr>
            <a:xfrm>
              <a:off x="5073150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9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34A0C245-CE27-E22A-5A49-17FF913CB8CA}"/>
                </a:ext>
              </a:extLst>
            </p:cNvPr>
            <p:cNvSpPr/>
            <p:nvPr/>
          </p:nvSpPr>
          <p:spPr>
            <a:xfrm>
              <a:off x="5142839" y="5675789"/>
              <a:ext cx="94919" cy="69244"/>
            </a:xfrm>
            <a:custGeom>
              <a:avLst/>
              <a:gdLst>
                <a:gd name="connsiteX0" fmla="*/ 21118 w 94919"/>
                <a:gd name="connsiteY0" fmla="*/ 69134 h 69244"/>
                <a:gd name="connsiteX1" fmla="*/ 0 w 94919"/>
                <a:gd name="connsiteY1" fmla="*/ 0 h 69244"/>
                <a:gd name="connsiteX2" fmla="*/ 12115 w 94919"/>
                <a:gd name="connsiteY2" fmla="*/ 0 h 69244"/>
                <a:gd name="connsiteX3" fmla="*/ 23119 w 94919"/>
                <a:gd name="connsiteY3" fmla="*/ 39902 h 69244"/>
                <a:gd name="connsiteX4" fmla="*/ 27231 w 94919"/>
                <a:gd name="connsiteY4" fmla="*/ 54796 h 69244"/>
                <a:gd name="connsiteX5" fmla="*/ 30788 w 94919"/>
                <a:gd name="connsiteY5" fmla="*/ 40569 h 69244"/>
                <a:gd name="connsiteX6" fmla="*/ 41791 w 94919"/>
                <a:gd name="connsiteY6" fmla="*/ 111 h 69244"/>
                <a:gd name="connsiteX7" fmla="*/ 53796 w 94919"/>
                <a:gd name="connsiteY7" fmla="*/ 111 h 69244"/>
                <a:gd name="connsiteX8" fmla="*/ 64132 w 94919"/>
                <a:gd name="connsiteY8" fmla="*/ 40235 h 69244"/>
                <a:gd name="connsiteX9" fmla="*/ 67578 w 94919"/>
                <a:gd name="connsiteY9" fmla="*/ 53462 h 69244"/>
                <a:gd name="connsiteX10" fmla="*/ 71579 w 94919"/>
                <a:gd name="connsiteY10" fmla="*/ 40124 h 69244"/>
                <a:gd name="connsiteX11" fmla="*/ 83472 w 94919"/>
                <a:gd name="connsiteY11" fmla="*/ 111 h 69244"/>
                <a:gd name="connsiteX12" fmla="*/ 94920 w 94919"/>
                <a:gd name="connsiteY12" fmla="*/ 111 h 69244"/>
                <a:gd name="connsiteX13" fmla="*/ 73246 w 94919"/>
                <a:gd name="connsiteY13" fmla="*/ 69245 h 69244"/>
                <a:gd name="connsiteX14" fmla="*/ 61020 w 94919"/>
                <a:gd name="connsiteY14" fmla="*/ 69245 h 69244"/>
                <a:gd name="connsiteX15" fmla="*/ 50016 w 94919"/>
                <a:gd name="connsiteY15" fmla="*/ 27787 h 69244"/>
                <a:gd name="connsiteX16" fmla="*/ 47349 w 94919"/>
                <a:gd name="connsiteY16" fmla="*/ 16005 h 69244"/>
                <a:gd name="connsiteX17" fmla="*/ 33344 w 94919"/>
                <a:gd name="connsiteY17" fmla="*/ 69245 h 69244"/>
                <a:gd name="connsiteX18" fmla="*/ 21118 w 94919"/>
                <a:gd name="connsiteY18" fmla="*/ 69245 h 6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919" h="69244">
                  <a:moveTo>
                    <a:pt x="21118" y="69134"/>
                  </a:moveTo>
                  <a:lnTo>
                    <a:pt x="0" y="0"/>
                  </a:lnTo>
                  <a:lnTo>
                    <a:pt x="12115" y="0"/>
                  </a:lnTo>
                  <a:lnTo>
                    <a:pt x="23119" y="39902"/>
                  </a:lnTo>
                  <a:lnTo>
                    <a:pt x="27231" y="54796"/>
                  </a:lnTo>
                  <a:cubicBezTo>
                    <a:pt x="27453" y="54017"/>
                    <a:pt x="28565" y="49349"/>
                    <a:pt x="30788" y="40569"/>
                  </a:cubicBezTo>
                  <a:lnTo>
                    <a:pt x="41791" y="111"/>
                  </a:lnTo>
                  <a:lnTo>
                    <a:pt x="53796" y="111"/>
                  </a:lnTo>
                  <a:lnTo>
                    <a:pt x="64132" y="40235"/>
                  </a:lnTo>
                  <a:lnTo>
                    <a:pt x="67578" y="53462"/>
                  </a:lnTo>
                  <a:lnTo>
                    <a:pt x="71579" y="40124"/>
                  </a:lnTo>
                  <a:lnTo>
                    <a:pt x="83472" y="111"/>
                  </a:lnTo>
                  <a:lnTo>
                    <a:pt x="94920" y="111"/>
                  </a:lnTo>
                  <a:lnTo>
                    <a:pt x="73246" y="69245"/>
                  </a:lnTo>
                  <a:lnTo>
                    <a:pt x="61020" y="69245"/>
                  </a:lnTo>
                  <a:lnTo>
                    <a:pt x="50016" y="27787"/>
                  </a:lnTo>
                  <a:lnTo>
                    <a:pt x="47349" y="16005"/>
                  </a:lnTo>
                  <a:lnTo>
                    <a:pt x="33344" y="69245"/>
                  </a:lnTo>
                  <a:lnTo>
                    <a:pt x="21118" y="69245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E423776E-9CBE-B9B1-2A1A-5599E5CB52E4}"/>
                </a:ext>
              </a:extLst>
            </p:cNvPr>
            <p:cNvSpPr/>
            <p:nvPr/>
          </p:nvSpPr>
          <p:spPr>
            <a:xfrm>
              <a:off x="5243427" y="5674011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8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3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1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09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5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8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5" y="9781"/>
                    <a:pt x="31455" y="9781"/>
                  </a:cubicBezTo>
                  <a:cubicBezTo>
                    <a:pt x="25897" y="9781"/>
                    <a:pt x="21896" y="10781"/>
                    <a:pt x="19228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3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6"/>
                  </a:cubicBezTo>
                  <a:cubicBezTo>
                    <a:pt x="57241" y="9447"/>
                    <a:pt x="58575" y="12115"/>
                    <a:pt x="59241" y="15338"/>
                  </a:cubicBezTo>
                  <a:cubicBezTo>
                    <a:pt x="59686" y="17339"/>
                    <a:pt x="59797" y="20896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09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D62CCCB8-7E6F-6DF1-3366-C96542C2DEE8}"/>
                </a:ext>
              </a:extLst>
            </p:cNvPr>
            <p:cNvSpPr/>
            <p:nvPr/>
          </p:nvSpPr>
          <p:spPr>
            <a:xfrm>
              <a:off x="5314895" y="5651559"/>
              <a:ext cx="33788" cy="94253"/>
            </a:xfrm>
            <a:custGeom>
              <a:avLst/>
              <a:gdLst>
                <a:gd name="connsiteX0" fmla="*/ 32122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8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2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4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6" y="83138"/>
                    <a:pt x="25119" y="83360"/>
                    <a:pt x="26898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2B7D1A66-841B-1BBF-6CB8-883AC45C8E82}"/>
                </a:ext>
              </a:extLst>
            </p:cNvPr>
            <p:cNvSpPr/>
            <p:nvPr/>
          </p:nvSpPr>
          <p:spPr>
            <a:xfrm>
              <a:off x="5354352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9 w 63798"/>
                <a:gd name="connsiteY9" fmla="*/ 36012 h 72356"/>
                <a:gd name="connsiteX10" fmla="*/ 63799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7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3" y="0"/>
                    <a:pt x="49127" y="3112"/>
                    <a:pt x="55018" y="9448"/>
                  </a:cubicBezTo>
                  <a:cubicBezTo>
                    <a:pt x="60909" y="15783"/>
                    <a:pt x="63799" y="24564"/>
                    <a:pt x="63799" y="36012"/>
                  </a:cubicBezTo>
                  <a:cubicBezTo>
                    <a:pt x="63799" y="36679"/>
                    <a:pt x="63799" y="37790"/>
                    <a:pt x="63799" y="39124"/>
                  </a:cubicBezTo>
                  <a:lnTo>
                    <a:pt x="12226" y="39124"/>
                  </a:lnTo>
                  <a:cubicBezTo>
                    <a:pt x="12671" y="46682"/>
                    <a:pt x="14783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5" y="61464"/>
                    <a:pt x="44125" y="59242"/>
                  </a:cubicBezTo>
                  <a:cubicBezTo>
                    <a:pt x="47127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6" y="23786"/>
                    <a:pt x="49461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5457F370-C808-E347-D5A1-19B482631AEC}"/>
                </a:ext>
              </a:extLst>
            </p:cNvPr>
            <p:cNvSpPr/>
            <p:nvPr/>
          </p:nvSpPr>
          <p:spPr>
            <a:xfrm>
              <a:off x="5432267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7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7" y="1223"/>
                    <a:pt x="37568" y="3779"/>
                  </a:cubicBezTo>
                  <a:lnTo>
                    <a:pt x="33567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ED07F7D7-BE99-7921-1041-F284BD2FC5A6}"/>
                </a:ext>
              </a:extLst>
            </p:cNvPr>
            <p:cNvSpPr/>
            <p:nvPr/>
          </p:nvSpPr>
          <p:spPr>
            <a:xfrm>
              <a:off x="5506069" y="5647891"/>
              <a:ext cx="40457" cy="97142"/>
            </a:xfrm>
            <a:custGeom>
              <a:avLst/>
              <a:gdLst>
                <a:gd name="connsiteX0" fmla="*/ 10337 w 40457"/>
                <a:gd name="connsiteY0" fmla="*/ 97032 h 97142"/>
                <a:gd name="connsiteX1" fmla="*/ 10337 w 40457"/>
                <a:gd name="connsiteY1" fmla="*/ 37012 h 97142"/>
                <a:gd name="connsiteX2" fmla="*/ 0 w 40457"/>
                <a:gd name="connsiteY2" fmla="*/ 37012 h 97142"/>
                <a:gd name="connsiteX3" fmla="*/ 0 w 40457"/>
                <a:gd name="connsiteY3" fmla="*/ 27898 h 97142"/>
                <a:gd name="connsiteX4" fmla="*/ 10337 w 40457"/>
                <a:gd name="connsiteY4" fmla="*/ 27898 h 97142"/>
                <a:gd name="connsiteX5" fmla="*/ 10337 w 40457"/>
                <a:gd name="connsiteY5" fmla="*/ 20562 h 97142"/>
                <a:gd name="connsiteX6" fmla="*/ 11559 w 40457"/>
                <a:gd name="connsiteY6" fmla="*/ 10225 h 97142"/>
                <a:gd name="connsiteX7" fmla="*/ 17561 w 40457"/>
                <a:gd name="connsiteY7" fmla="*/ 2779 h 97142"/>
                <a:gd name="connsiteX8" fmla="*/ 29565 w 40457"/>
                <a:gd name="connsiteY8" fmla="*/ 0 h 97142"/>
                <a:gd name="connsiteX9" fmla="*/ 40457 w 40457"/>
                <a:gd name="connsiteY9" fmla="*/ 1222 h 97142"/>
                <a:gd name="connsiteX10" fmla="*/ 38679 w 40457"/>
                <a:gd name="connsiteY10" fmla="*/ 11448 h 97142"/>
                <a:gd name="connsiteX11" fmla="*/ 31788 w 40457"/>
                <a:gd name="connsiteY11" fmla="*/ 10781 h 97142"/>
                <a:gd name="connsiteX12" fmla="*/ 24230 w 40457"/>
                <a:gd name="connsiteY12" fmla="*/ 13115 h 97142"/>
                <a:gd name="connsiteX13" fmla="*/ 22007 w 40457"/>
                <a:gd name="connsiteY13" fmla="*/ 21674 h 97142"/>
                <a:gd name="connsiteX14" fmla="*/ 22007 w 40457"/>
                <a:gd name="connsiteY14" fmla="*/ 28009 h 97142"/>
                <a:gd name="connsiteX15" fmla="*/ 35456 w 40457"/>
                <a:gd name="connsiteY15" fmla="*/ 28009 h 97142"/>
                <a:gd name="connsiteX16" fmla="*/ 35456 w 40457"/>
                <a:gd name="connsiteY16" fmla="*/ 37123 h 97142"/>
                <a:gd name="connsiteX17" fmla="*/ 22007 w 40457"/>
                <a:gd name="connsiteY17" fmla="*/ 37123 h 97142"/>
                <a:gd name="connsiteX18" fmla="*/ 22007 w 40457"/>
                <a:gd name="connsiteY18" fmla="*/ 97143 h 97142"/>
                <a:gd name="connsiteX19" fmla="*/ 10337 w 40457"/>
                <a:gd name="connsiteY19" fmla="*/ 97143 h 9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457" h="97142">
                  <a:moveTo>
                    <a:pt x="10337" y="97032"/>
                  </a:moveTo>
                  <a:lnTo>
                    <a:pt x="10337" y="37012"/>
                  </a:lnTo>
                  <a:lnTo>
                    <a:pt x="0" y="37012"/>
                  </a:lnTo>
                  <a:lnTo>
                    <a:pt x="0" y="27898"/>
                  </a:lnTo>
                  <a:lnTo>
                    <a:pt x="10337" y="27898"/>
                  </a:lnTo>
                  <a:lnTo>
                    <a:pt x="10337" y="20562"/>
                  </a:lnTo>
                  <a:cubicBezTo>
                    <a:pt x="10337" y="15894"/>
                    <a:pt x="10781" y="12448"/>
                    <a:pt x="11559" y="10225"/>
                  </a:cubicBezTo>
                  <a:cubicBezTo>
                    <a:pt x="12671" y="7225"/>
                    <a:pt x="14671" y="4668"/>
                    <a:pt x="17561" y="2779"/>
                  </a:cubicBezTo>
                  <a:cubicBezTo>
                    <a:pt x="20451" y="889"/>
                    <a:pt x="24341" y="0"/>
                    <a:pt x="29565" y="0"/>
                  </a:cubicBezTo>
                  <a:cubicBezTo>
                    <a:pt x="32900" y="0"/>
                    <a:pt x="36456" y="445"/>
                    <a:pt x="40457" y="1222"/>
                  </a:cubicBezTo>
                  <a:lnTo>
                    <a:pt x="38679" y="11448"/>
                  </a:lnTo>
                  <a:cubicBezTo>
                    <a:pt x="36234" y="11003"/>
                    <a:pt x="33900" y="10781"/>
                    <a:pt x="31788" y="10781"/>
                  </a:cubicBezTo>
                  <a:cubicBezTo>
                    <a:pt x="28231" y="10781"/>
                    <a:pt x="25675" y="11559"/>
                    <a:pt x="24230" y="13115"/>
                  </a:cubicBezTo>
                  <a:cubicBezTo>
                    <a:pt x="22785" y="14672"/>
                    <a:pt x="22007" y="17450"/>
                    <a:pt x="22007" y="21674"/>
                  </a:cubicBezTo>
                  <a:lnTo>
                    <a:pt x="22007" y="28009"/>
                  </a:lnTo>
                  <a:lnTo>
                    <a:pt x="35456" y="28009"/>
                  </a:lnTo>
                  <a:lnTo>
                    <a:pt x="35456" y="37123"/>
                  </a:lnTo>
                  <a:lnTo>
                    <a:pt x="22007" y="37123"/>
                  </a:lnTo>
                  <a:lnTo>
                    <a:pt x="22007" y="97143"/>
                  </a:lnTo>
                  <a:lnTo>
                    <a:pt x="10337" y="97143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B697D8FB-1100-2911-BA77-D715A2144C44}"/>
                </a:ext>
              </a:extLst>
            </p:cNvPr>
            <p:cNvSpPr/>
            <p:nvPr/>
          </p:nvSpPr>
          <p:spPr>
            <a:xfrm>
              <a:off x="5546193" y="5674233"/>
              <a:ext cx="64799" cy="72245"/>
            </a:xfrm>
            <a:custGeom>
              <a:avLst/>
              <a:gdLst>
                <a:gd name="connsiteX0" fmla="*/ 0 w 64799"/>
                <a:gd name="connsiteY0" fmla="*/ 36123 h 72245"/>
                <a:gd name="connsiteX1" fmla="*/ 10670 w 64799"/>
                <a:gd name="connsiteY1" fmla="*/ 7669 h 72245"/>
                <a:gd name="connsiteX2" fmla="*/ 32455 w 64799"/>
                <a:gd name="connsiteY2" fmla="*/ 0 h 72245"/>
                <a:gd name="connsiteX3" fmla="*/ 55796 w 64799"/>
                <a:gd name="connsiteY3" fmla="*/ 9336 h 72245"/>
                <a:gd name="connsiteX4" fmla="*/ 64799 w 64799"/>
                <a:gd name="connsiteY4" fmla="*/ 35123 h 72245"/>
                <a:gd name="connsiteX5" fmla="*/ 60798 w 64799"/>
                <a:gd name="connsiteY5" fmla="*/ 56129 h 72245"/>
                <a:gd name="connsiteX6" fmla="*/ 49127 w 64799"/>
                <a:gd name="connsiteY6" fmla="*/ 68022 h 72245"/>
                <a:gd name="connsiteX7" fmla="*/ 32455 w 64799"/>
                <a:gd name="connsiteY7" fmla="*/ 72246 h 72245"/>
                <a:gd name="connsiteX8" fmla="*/ 9003 w 64799"/>
                <a:gd name="connsiteY8" fmla="*/ 62909 h 72245"/>
                <a:gd name="connsiteX9" fmla="*/ 0 w 64799"/>
                <a:gd name="connsiteY9" fmla="*/ 36123 h 72245"/>
                <a:gd name="connsiteX10" fmla="*/ 12004 w 64799"/>
                <a:gd name="connsiteY10" fmla="*/ 36123 h 72245"/>
                <a:gd name="connsiteX11" fmla="*/ 17784 w 64799"/>
                <a:gd name="connsiteY11" fmla="*/ 56018 h 72245"/>
                <a:gd name="connsiteX12" fmla="*/ 32344 w 64799"/>
                <a:gd name="connsiteY12" fmla="*/ 62576 h 72245"/>
                <a:gd name="connsiteX13" fmla="*/ 46904 w 64799"/>
                <a:gd name="connsiteY13" fmla="*/ 55907 h 72245"/>
                <a:gd name="connsiteX14" fmla="*/ 52684 w 64799"/>
                <a:gd name="connsiteY14" fmla="*/ 35678 h 72245"/>
                <a:gd name="connsiteX15" fmla="*/ 46904 w 64799"/>
                <a:gd name="connsiteY15" fmla="*/ 16227 h 72245"/>
                <a:gd name="connsiteX16" fmla="*/ 32455 w 64799"/>
                <a:gd name="connsiteY16" fmla="*/ 9670 h 72245"/>
                <a:gd name="connsiteX17" fmla="*/ 17895 w 64799"/>
                <a:gd name="connsiteY17" fmla="*/ 16227 h 72245"/>
                <a:gd name="connsiteX18" fmla="*/ 12115 w 64799"/>
                <a:gd name="connsiteY18" fmla="*/ 36123 h 7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99" h="72245">
                  <a:moveTo>
                    <a:pt x="0" y="36123"/>
                  </a:moveTo>
                  <a:cubicBezTo>
                    <a:pt x="0" y="23341"/>
                    <a:pt x="3557" y="13782"/>
                    <a:pt x="10670" y="7669"/>
                  </a:cubicBezTo>
                  <a:cubicBezTo>
                    <a:pt x="16672" y="2557"/>
                    <a:pt x="23897" y="0"/>
                    <a:pt x="32455" y="0"/>
                  </a:cubicBezTo>
                  <a:cubicBezTo>
                    <a:pt x="42014" y="0"/>
                    <a:pt x="49683" y="3112"/>
                    <a:pt x="55796" y="9336"/>
                  </a:cubicBezTo>
                  <a:cubicBezTo>
                    <a:pt x="61909" y="15561"/>
                    <a:pt x="64799" y="24119"/>
                    <a:pt x="64799" y="35123"/>
                  </a:cubicBezTo>
                  <a:cubicBezTo>
                    <a:pt x="64799" y="44014"/>
                    <a:pt x="63465" y="51017"/>
                    <a:pt x="60798" y="56129"/>
                  </a:cubicBezTo>
                  <a:cubicBezTo>
                    <a:pt x="58130" y="61242"/>
                    <a:pt x="54240" y="65243"/>
                    <a:pt x="49127" y="68022"/>
                  </a:cubicBezTo>
                  <a:cubicBezTo>
                    <a:pt x="44014" y="70801"/>
                    <a:pt x="38457" y="72246"/>
                    <a:pt x="32455" y="72246"/>
                  </a:cubicBezTo>
                  <a:cubicBezTo>
                    <a:pt x="22785" y="72246"/>
                    <a:pt x="14894" y="69134"/>
                    <a:pt x="9003" y="62909"/>
                  </a:cubicBezTo>
                  <a:cubicBezTo>
                    <a:pt x="3112" y="56685"/>
                    <a:pt x="0" y="47793"/>
                    <a:pt x="0" y="36123"/>
                  </a:cubicBezTo>
                  <a:close/>
                  <a:moveTo>
                    <a:pt x="12004" y="36123"/>
                  </a:moveTo>
                  <a:cubicBezTo>
                    <a:pt x="12004" y="45015"/>
                    <a:pt x="13893" y="51573"/>
                    <a:pt x="17784" y="56018"/>
                  </a:cubicBezTo>
                  <a:cubicBezTo>
                    <a:pt x="21674" y="60464"/>
                    <a:pt x="26564" y="62576"/>
                    <a:pt x="32344" y="62576"/>
                  </a:cubicBezTo>
                  <a:cubicBezTo>
                    <a:pt x="38123" y="62576"/>
                    <a:pt x="43014" y="60353"/>
                    <a:pt x="46904" y="55907"/>
                  </a:cubicBezTo>
                  <a:cubicBezTo>
                    <a:pt x="50794" y="51461"/>
                    <a:pt x="52684" y="44681"/>
                    <a:pt x="52684" y="35678"/>
                  </a:cubicBezTo>
                  <a:cubicBezTo>
                    <a:pt x="52684" y="27120"/>
                    <a:pt x="50794" y="20674"/>
                    <a:pt x="46904" y="16227"/>
                  </a:cubicBezTo>
                  <a:cubicBezTo>
                    <a:pt x="43014" y="11782"/>
                    <a:pt x="38235" y="9670"/>
                    <a:pt x="32455" y="9670"/>
                  </a:cubicBezTo>
                  <a:cubicBezTo>
                    <a:pt x="26675" y="9670"/>
                    <a:pt x="21785" y="11893"/>
                    <a:pt x="17895" y="16227"/>
                  </a:cubicBezTo>
                  <a:cubicBezTo>
                    <a:pt x="14005" y="20562"/>
                    <a:pt x="12115" y="27231"/>
                    <a:pt x="12115" y="36123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2BCD4F3B-8EDF-A499-A22D-84A7521EF0B7}"/>
                </a:ext>
              </a:extLst>
            </p:cNvPr>
            <p:cNvSpPr/>
            <p:nvPr/>
          </p:nvSpPr>
          <p:spPr>
            <a:xfrm>
              <a:off x="5624440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5D6D3F16-2F16-6378-3EEC-E9B67488FD53}"/>
                </a:ext>
              </a:extLst>
            </p:cNvPr>
            <p:cNvSpPr/>
            <p:nvPr/>
          </p:nvSpPr>
          <p:spPr>
            <a:xfrm>
              <a:off x="5701799" y="5674011"/>
              <a:ext cx="63576" cy="72467"/>
            </a:xfrm>
            <a:custGeom>
              <a:avLst/>
              <a:gdLst>
                <a:gd name="connsiteX0" fmla="*/ 49127 w 63576"/>
                <a:gd name="connsiteY0" fmla="*/ 62353 h 72467"/>
                <a:gd name="connsiteX1" fmla="*/ 36568 w 63576"/>
                <a:gd name="connsiteY1" fmla="*/ 70134 h 72467"/>
                <a:gd name="connsiteX2" fmla="*/ 23674 w 63576"/>
                <a:gd name="connsiteY2" fmla="*/ 72468 h 72467"/>
                <a:gd name="connsiteX3" fmla="*/ 6113 w 63576"/>
                <a:gd name="connsiteY3" fmla="*/ 66911 h 72467"/>
                <a:gd name="connsiteX4" fmla="*/ 0 w 63576"/>
                <a:gd name="connsiteY4" fmla="*/ 52684 h 72467"/>
                <a:gd name="connsiteX5" fmla="*/ 2334 w 63576"/>
                <a:gd name="connsiteY5" fmla="*/ 43459 h 72467"/>
                <a:gd name="connsiteX6" fmla="*/ 8336 w 63576"/>
                <a:gd name="connsiteY6" fmla="*/ 36678 h 72467"/>
                <a:gd name="connsiteX7" fmla="*/ 16783 w 63576"/>
                <a:gd name="connsiteY7" fmla="*/ 32788 h 72467"/>
                <a:gd name="connsiteX8" fmla="*/ 27231 w 63576"/>
                <a:gd name="connsiteY8" fmla="*/ 31010 h 72467"/>
                <a:gd name="connsiteX9" fmla="*/ 48127 w 63576"/>
                <a:gd name="connsiteY9" fmla="*/ 27009 h 72467"/>
                <a:gd name="connsiteX10" fmla="*/ 48127 w 63576"/>
                <a:gd name="connsiteY10" fmla="*/ 23897 h 72467"/>
                <a:gd name="connsiteX11" fmla="*/ 44792 w 63576"/>
                <a:gd name="connsiteY11" fmla="*/ 13782 h 72467"/>
                <a:gd name="connsiteX12" fmla="*/ 31455 w 63576"/>
                <a:gd name="connsiteY12" fmla="*/ 9781 h 72467"/>
                <a:gd name="connsiteX13" fmla="*/ 19229 w 63576"/>
                <a:gd name="connsiteY13" fmla="*/ 12671 h 72467"/>
                <a:gd name="connsiteX14" fmla="*/ 13449 w 63576"/>
                <a:gd name="connsiteY14" fmla="*/ 22896 h 72467"/>
                <a:gd name="connsiteX15" fmla="*/ 2001 w 63576"/>
                <a:gd name="connsiteY15" fmla="*/ 21340 h 72467"/>
                <a:gd name="connsiteX16" fmla="*/ 7114 w 63576"/>
                <a:gd name="connsiteY16" fmla="*/ 9447 h 72467"/>
                <a:gd name="connsiteX17" fmla="*/ 17450 w 63576"/>
                <a:gd name="connsiteY17" fmla="*/ 2445 h 72467"/>
                <a:gd name="connsiteX18" fmla="*/ 33122 w 63576"/>
                <a:gd name="connsiteY18" fmla="*/ 0 h 72467"/>
                <a:gd name="connsiteX19" fmla="*/ 47460 w 63576"/>
                <a:gd name="connsiteY19" fmla="*/ 2112 h 72467"/>
                <a:gd name="connsiteX20" fmla="*/ 55574 w 63576"/>
                <a:gd name="connsiteY20" fmla="*/ 7336 h 72467"/>
                <a:gd name="connsiteX21" fmla="*/ 59242 w 63576"/>
                <a:gd name="connsiteY21" fmla="*/ 15338 h 72467"/>
                <a:gd name="connsiteX22" fmla="*/ 59797 w 63576"/>
                <a:gd name="connsiteY22" fmla="*/ 26119 h 72467"/>
                <a:gd name="connsiteX23" fmla="*/ 59797 w 63576"/>
                <a:gd name="connsiteY23" fmla="*/ 41791 h 72467"/>
                <a:gd name="connsiteX24" fmla="*/ 60575 w 63576"/>
                <a:gd name="connsiteY24" fmla="*/ 62465 h 72467"/>
                <a:gd name="connsiteX25" fmla="*/ 63576 w 63576"/>
                <a:gd name="connsiteY25" fmla="*/ 70801 h 72467"/>
                <a:gd name="connsiteX26" fmla="*/ 51350 w 63576"/>
                <a:gd name="connsiteY26" fmla="*/ 70801 h 72467"/>
                <a:gd name="connsiteX27" fmla="*/ 49016 w 63576"/>
                <a:gd name="connsiteY27" fmla="*/ 62242 h 72467"/>
                <a:gd name="connsiteX28" fmla="*/ 48127 w 63576"/>
                <a:gd name="connsiteY28" fmla="*/ 36123 h 72467"/>
                <a:gd name="connsiteX29" fmla="*/ 29010 w 63576"/>
                <a:gd name="connsiteY29" fmla="*/ 40569 h 72467"/>
                <a:gd name="connsiteX30" fmla="*/ 18784 w 63576"/>
                <a:gd name="connsiteY30" fmla="*/ 42903 h 72467"/>
                <a:gd name="connsiteX31" fmla="*/ 14116 w 63576"/>
                <a:gd name="connsiteY31" fmla="*/ 46682 h 72467"/>
                <a:gd name="connsiteX32" fmla="*/ 12448 w 63576"/>
                <a:gd name="connsiteY32" fmla="*/ 52239 h 72467"/>
                <a:gd name="connsiteX33" fmla="*/ 16005 w 63576"/>
                <a:gd name="connsiteY33" fmla="*/ 60019 h 72467"/>
                <a:gd name="connsiteX34" fmla="*/ 26342 w 63576"/>
                <a:gd name="connsiteY34" fmla="*/ 63132 h 72467"/>
                <a:gd name="connsiteX35" fmla="*/ 38346 w 63576"/>
                <a:gd name="connsiteY35" fmla="*/ 60131 h 72467"/>
                <a:gd name="connsiteX36" fmla="*/ 46126 w 63576"/>
                <a:gd name="connsiteY36" fmla="*/ 52017 h 72467"/>
                <a:gd name="connsiteX37" fmla="*/ 48016 w 63576"/>
                <a:gd name="connsiteY37" fmla="*/ 40347 h 72467"/>
                <a:gd name="connsiteX38" fmla="*/ 48016 w 63576"/>
                <a:gd name="connsiteY38" fmla="*/ 36012 h 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576" h="72467">
                  <a:moveTo>
                    <a:pt x="49127" y="62353"/>
                  </a:moveTo>
                  <a:cubicBezTo>
                    <a:pt x="44792" y="66022"/>
                    <a:pt x="40569" y="68689"/>
                    <a:pt x="36568" y="70134"/>
                  </a:cubicBezTo>
                  <a:cubicBezTo>
                    <a:pt x="32566" y="71579"/>
                    <a:pt x="28232" y="72468"/>
                    <a:pt x="23674" y="72468"/>
                  </a:cubicBezTo>
                  <a:cubicBezTo>
                    <a:pt x="16116" y="72468"/>
                    <a:pt x="10226" y="70578"/>
                    <a:pt x="6113" y="66911"/>
                  </a:cubicBezTo>
                  <a:cubicBezTo>
                    <a:pt x="2001" y="63243"/>
                    <a:pt x="0" y="58463"/>
                    <a:pt x="0" y="52684"/>
                  </a:cubicBezTo>
                  <a:cubicBezTo>
                    <a:pt x="0" y="49349"/>
                    <a:pt x="778" y="46237"/>
                    <a:pt x="2334" y="43459"/>
                  </a:cubicBezTo>
                  <a:cubicBezTo>
                    <a:pt x="3890" y="40680"/>
                    <a:pt x="5891" y="38457"/>
                    <a:pt x="8336" y="36678"/>
                  </a:cubicBezTo>
                  <a:cubicBezTo>
                    <a:pt x="10781" y="34900"/>
                    <a:pt x="13671" y="33678"/>
                    <a:pt x="16783" y="32788"/>
                  </a:cubicBezTo>
                  <a:cubicBezTo>
                    <a:pt x="19117" y="32233"/>
                    <a:pt x="22563" y="31566"/>
                    <a:pt x="27231" y="31010"/>
                  </a:cubicBezTo>
                  <a:cubicBezTo>
                    <a:pt x="36679" y="29899"/>
                    <a:pt x="43681" y="28565"/>
                    <a:pt x="48127" y="27009"/>
                  </a:cubicBezTo>
                  <a:cubicBezTo>
                    <a:pt x="48127" y="25452"/>
                    <a:pt x="48127" y="24341"/>
                    <a:pt x="48127" y="23897"/>
                  </a:cubicBezTo>
                  <a:cubicBezTo>
                    <a:pt x="48127" y="19117"/>
                    <a:pt x="47015" y="15783"/>
                    <a:pt x="44792" y="13782"/>
                  </a:cubicBezTo>
                  <a:cubicBezTo>
                    <a:pt x="41791" y="11115"/>
                    <a:pt x="37346" y="9781"/>
                    <a:pt x="31455" y="9781"/>
                  </a:cubicBezTo>
                  <a:cubicBezTo>
                    <a:pt x="25898" y="9781"/>
                    <a:pt x="21896" y="10781"/>
                    <a:pt x="19229" y="12671"/>
                  </a:cubicBezTo>
                  <a:cubicBezTo>
                    <a:pt x="16561" y="14560"/>
                    <a:pt x="14672" y="18006"/>
                    <a:pt x="13449" y="22896"/>
                  </a:cubicBezTo>
                  <a:lnTo>
                    <a:pt x="2001" y="21340"/>
                  </a:lnTo>
                  <a:cubicBezTo>
                    <a:pt x="3001" y="16450"/>
                    <a:pt x="4779" y="12448"/>
                    <a:pt x="7114" y="9447"/>
                  </a:cubicBezTo>
                  <a:cubicBezTo>
                    <a:pt x="9448" y="6446"/>
                    <a:pt x="13004" y="4112"/>
                    <a:pt x="17450" y="2445"/>
                  </a:cubicBezTo>
                  <a:cubicBezTo>
                    <a:pt x="21896" y="778"/>
                    <a:pt x="27231" y="0"/>
                    <a:pt x="33122" y="0"/>
                  </a:cubicBezTo>
                  <a:cubicBezTo>
                    <a:pt x="39013" y="0"/>
                    <a:pt x="43792" y="667"/>
                    <a:pt x="47460" y="2112"/>
                  </a:cubicBezTo>
                  <a:cubicBezTo>
                    <a:pt x="51128" y="3556"/>
                    <a:pt x="53907" y="5224"/>
                    <a:pt x="55574" y="7336"/>
                  </a:cubicBezTo>
                  <a:cubicBezTo>
                    <a:pt x="57241" y="9447"/>
                    <a:pt x="58575" y="12115"/>
                    <a:pt x="59242" y="15338"/>
                  </a:cubicBezTo>
                  <a:cubicBezTo>
                    <a:pt x="59686" y="17339"/>
                    <a:pt x="59797" y="20896"/>
                    <a:pt x="59797" y="26119"/>
                  </a:cubicBezTo>
                  <a:lnTo>
                    <a:pt x="59797" y="41791"/>
                  </a:lnTo>
                  <a:cubicBezTo>
                    <a:pt x="59797" y="52684"/>
                    <a:pt x="60019" y="59575"/>
                    <a:pt x="60575" y="62465"/>
                  </a:cubicBezTo>
                  <a:cubicBezTo>
                    <a:pt x="61131" y="65355"/>
                    <a:pt x="62020" y="68133"/>
                    <a:pt x="63576" y="70801"/>
                  </a:cubicBezTo>
                  <a:lnTo>
                    <a:pt x="51350" y="70801"/>
                  </a:lnTo>
                  <a:cubicBezTo>
                    <a:pt x="50128" y="68356"/>
                    <a:pt x="49349" y="65577"/>
                    <a:pt x="49016" y="62242"/>
                  </a:cubicBezTo>
                  <a:close/>
                  <a:moveTo>
                    <a:pt x="48127" y="36123"/>
                  </a:moveTo>
                  <a:cubicBezTo>
                    <a:pt x="43903" y="37901"/>
                    <a:pt x="37457" y="39346"/>
                    <a:pt x="29010" y="40569"/>
                  </a:cubicBezTo>
                  <a:cubicBezTo>
                    <a:pt x="24230" y="41236"/>
                    <a:pt x="20784" y="42014"/>
                    <a:pt x="18784" y="42903"/>
                  </a:cubicBezTo>
                  <a:cubicBezTo>
                    <a:pt x="16783" y="43792"/>
                    <a:pt x="15227" y="45015"/>
                    <a:pt x="14116" y="46682"/>
                  </a:cubicBezTo>
                  <a:cubicBezTo>
                    <a:pt x="13004" y="48349"/>
                    <a:pt x="12448" y="50238"/>
                    <a:pt x="12448" y="52239"/>
                  </a:cubicBezTo>
                  <a:cubicBezTo>
                    <a:pt x="12448" y="55351"/>
                    <a:pt x="13671" y="58019"/>
                    <a:pt x="16005" y="60019"/>
                  </a:cubicBezTo>
                  <a:cubicBezTo>
                    <a:pt x="18339" y="62020"/>
                    <a:pt x="21785" y="63132"/>
                    <a:pt x="26342" y="63132"/>
                  </a:cubicBezTo>
                  <a:cubicBezTo>
                    <a:pt x="30899" y="63132"/>
                    <a:pt x="34900" y="62131"/>
                    <a:pt x="38346" y="60131"/>
                  </a:cubicBezTo>
                  <a:cubicBezTo>
                    <a:pt x="41791" y="58130"/>
                    <a:pt x="44459" y="55462"/>
                    <a:pt x="46126" y="52017"/>
                  </a:cubicBezTo>
                  <a:cubicBezTo>
                    <a:pt x="47349" y="49349"/>
                    <a:pt x="48016" y="45459"/>
                    <a:pt x="48016" y="40347"/>
                  </a:cubicBezTo>
                  <a:lnTo>
                    <a:pt x="48016" y="36012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53B347DD-2ACE-760B-5CAB-D935225F6EEC}"/>
                </a:ext>
              </a:extLst>
            </p:cNvPr>
            <p:cNvSpPr/>
            <p:nvPr/>
          </p:nvSpPr>
          <p:spPr>
            <a:xfrm>
              <a:off x="5775489" y="5674122"/>
              <a:ext cx="60908" cy="98810"/>
            </a:xfrm>
            <a:custGeom>
              <a:avLst/>
              <a:gdLst>
                <a:gd name="connsiteX0" fmla="*/ 2223 w 60908"/>
                <a:gd name="connsiteY0" fmla="*/ 76469 h 98810"/>
                <a:gd name="connsiteX1" fmla="*/ 13671 w 60908"/>
                <a:gd name="connsiteY1" fmla="*/ 78137 h 98810"/>
                <a:gd name="connsiteX2" fmla="*/ 17672 w 60908"/>
                <a:gd name="connsiteY2" fmla="*/ 85806 h 98810"/>
                <a:gd name="connsiteX3" fmla="*/ 29565 w 60908"/>
                <a:gd name="connsiteY3" fmla="*/ 89029 h 98810"/>
                <a:gd name="connsiteX4" fmla="*/ 42125 w 60908"/>
                <a:gd name="connsiteY4" fmla="*/ 85806 h 98810"/>
                <a:gd name="connsiteX5" fmla="*/ 48127 w 60908"/>
                <a:gd name="connsiteY5" fmla="*/ 76692 h 98810"/>
                <a:gd name="connsiteX6" fmla="*/ 49016 w 60908"/>
                <a:gd name="connsiteY6" fmla="*/ 61687 h 98810"/>
                <a:gd name="connsiteX7" fmla="*/ 29899 w 60908"/>
                <a:gd name="connsiteY7" fmla="*/ 70690 h 98810"/>
                <a:gd name="connsiteX8" fmla="*/ 7780 w 60908"/>
                <a:gd name="connsiteY8" fmla="*/ 60353 h 98810"/>
                <a:gd name="connsiteX9" fmla="*/ 0 w 60908"/>
                <a:gd name="connsiteY9" fmla="*/ 35679 h 98810"/>
                <a:gd name="connsiteX10" fmla="*/ 3557 w 60908"/>
                <a:gd name="connsiteY10" fmla="*/ 17450 h 98810"/>
                <a:gd name="connsiteX11" fmla="*/ 13893 w 60908"/>
                <a:gd name="connsiteY11" fmla="*/ 4557 h 98810"/>
                <a:gd name="connsiteX12" fmla="*/ 29899 w 60908"/>
                <a:gd name="connsiteY12" fmla="*/ 0 h 98810"/>
                <a:gd name="connsiteX13" fmla="*/ 50128 w 60908"/>
                <a:gd name="connsiteY13" fmla="*/ 9892 h 98810"/>
                <a:gd name="connsiteX14" fmla="*/ 50128 w 60908"/>
                <a:gd name="connsiteY14" fmla="*/ 1556 h 98810"/>
                <a:gd name="connsiteX15" fmla="*/ 60909 w 60908"/>
                <a:gd name="connsiteY15" fmla="*/ 1556 h 98810"/>
                <a:gd name="connsiteX16" fmla="*/ 60909 w 60908"/>
                <a:gd name="connsiteY16" fmla="*/ 61354 h 98810"/>
                <a:gd name="connsiteX17" fmla="*/ 57574 w 60908"/>
                <a:gd name="connsiteY17" fmla="*/ 84250 h 98810"/>
                <a:gd name="connsiteX18" fmla="*/ 47126 w 60908"/>
                <a:gd name="connsiteY18" fmla="*/ 94920 h 98810"/>
                <a:gd name="connsiteX19" fmla="*/ 29565 w 60908"/>
                <a:gd name="connsiteY19" fmla="*/ 98810 h 98810"/>
                <a:gd name="connsiteX20" fmla="*/ 9559 w 60908"/>
                <a:gd name="connsiteY20" fmla="*/ 93253 h 98810"/>
                <a:gd name="connsiteX21" fmla="*/ 2223 w 60908"/>
                <a:gd name="connsiteY21" fmla="*/ 76469 h 98810"/>
                <a:gd name="connsiteX22" fmla="*/ 11893 w 60908"/>
                <a:gd name="connsiteY22" fmla="*/ 34900 h 98810"/>
                <a:gd name="connsiteX23" fmla="*/ 17339 w 60908"/>
                <a:gd name="connsiteY23" fmla="*/ 54796 h 98810"/>
                <a:gd name="connsiteX24" fmla="*/ 30899 w 60908"/>
                <a:gd name="connsiteY24" fmla="*/ 61020 h 98810"/>
                <a:gd name="connsiteX25" fmla="*/ 44459 w 60908"/>
                <a:gd name="connsiteY25" fmla="*/ 54796 h 98810"/>
                <a:gd name="connsiteX26" fmla="*/ 49905 w 60908"/>
                <a:gd name="connsiteY26" fmla="*/ 35345 h 98810"/>
                <a:gd name="connsiteX27" fmla="*/ 44237 w 60908"/>
                <a:gd name="connsiteY27" fmla="*/ 16228 h 98810"/>
                <a:gd name="connsiteX28" fmla="*/ 30677 w 60908"/>
                <a:gd name="connsiteY28" fmla="*/ 9781 h 98810"/>
                <a:gd name="connsiteX29" fmla="*/ 17339 w 60908"/>
                <a:gd name="connsiteY29" fmla="*/ 16116 h 98810"/>
                <a:gd name="connsiteX30" fmla="*/ 11893 w 60908"/>
                <a:gd name="connsiteY30" fmla="*/ 35012 h 9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908" h="98810">
                  <a:moveTo>
                    <a:pt x="2223" y="76469"/>
                  </a:moveTo>
                  <a:lnTo>
                    <a:pt x="13671" y="78137"/>
                  </a:lnTo>
                  <a:cubicBezTo>
                    <a:pt x="14116" y="81693"/>
                    <a:pt x="15450" y="84250"/>
                    <a:pt x="17672" y="85806"/>
                  </a:cubicBezTo>
                  <a:cubicBezTo>
                    <a:pt x="20562" y="88029"/>
                    <a:pt x="24563" y="89029"/>
                    <a:pt x="29565" y="89029"/>
                  </a:cubicBezTo>
                  <a:cubicBezTo>
                    <a:pt x="35011" y="89029"/>
                    <a:pt x="39235" y="87918"/>
                    <a:pt x="42125" y="85806"/>
                  </a:cubicBezTo>
                  <a:cubicBezTo>
                    <a:pt x="45015" y="83694"/>
                    <a:pt x="47126" y="80582"/>
                    <a:pt x="48127" y="76692"/>
                  </a:cubicBezTo>
                  <a:cubicBezTo>
                    <a:pt x="48683" y="74358"/>
                    <a:pt x="49016" y="69245"/>
                    <a:pt x="49016" y="61687"/>
                  </a:cubicBezTo>
                  <a:cubicBezTo>
                    <a:pt x="43903" y="67689"/>
                    <a:pt x="37457" y="70690"/>
                    <a:pt x="29899" y="70690"/>
                  </a:cubicBezTo>
                  <a:cubicBezTo>
                    <a:pt x="20340" y="70690"/>
                    <a:pt x="13004" y="67244"/>
                    <a:pt x="7780" y="60353"/>
                  </a:cubicBezTo>
                  <a:cubicBezTo>
                    <a:pt x="2557" y="53462"/>
                    <a:pt x="0" y="45237"/>
                    <a:pt x="0" y="35679"/>
                  </a:cubicBezTo>
                  <a:cubicBezTo>
                    <a:pt x="0" y="29121"/>
                    <a:pt x="1222" y="23008"/>
                    <a:pt x="3557" y="17450"/>
                  </a:cubicBezTo>
                  <a:cubicBezTo>
                    <a:pt x="5891" y="11893"/>
                    <a:pt x="9448" y="7558"/>
                    <a:pt x="13893" y="4557"/>
                  </a:cubicBezTo>
                  <a:cubicBezTo>
                    <a:pt x="18339" y="1556"/>
                    <a:pt x="23786" y="0"/>
                    <a:pt x="29899" y="0"/>
                  </a:cubicBezTo>
                  <a:cubicBezTo>
                    <a:pt x="38013" y="0"/>
                    <a:pt x="44792" y="3335"/>
                    <a:pt x="50128" y="9892"/>
                  </a:cubicBezTo>
                  <a:lnTo>
                    <a:pt x="50128" y="1556"/>
                  </a:lnTo>
                  <a:lnTo>
                    <a:pt x="60909" y="1556"/>
                  </a:lnTo>
                  <a:lnTo>
                    <a:pt x="60909" y="61354"/>
                  </a:lnTo>
                  <a:cubicBezTo>
                    <a:pt x="60909" y="72135"/>
                    <a:pt x="59797" y="79804"/>
                    <a:pt x="57574" y="84250"/>
                  </a:cubicBezTo>
                  <a:cubicBezTo>
                    <a:pt x="55351" y="88696"/>
                    <a:pt x="51906" y="92252"/>
                    <a:pt x="47126" y="94920"/>
                  </a:cubicBezTo>
                  <a:cubicBezTo>
                    <a:pt x="42347" y="97587"/>
                    <a:pt x="36568" y="98810"/>
                    <a:pt x="29565" y="98810"/>
                  </a:cubicBezTo>
                  <a:cubicBezTo>
                    <a:pt x="21340" y="98810"/>
                    <a:pt x="14672" y="96920"/>
                    <a:pt x="9559" y="93253"/>
                  </a:cubicBezTo>
                  <a:cubicBezTo>
                    <a:pt x="4446" y="89585"/>
                    <a:pt x="2001" y="83916"/>
                    <a:pt x="2223" y="76469"/>
                  </a:cubicBezTo>
                  <a:close/>
                  <a:moveTo>
                    <a:pt x="11893" y="34900"/>
                  </a:moveTo>
                  <a:cubicBezTo>
                    <a:pt x="11893" y="44015"/>
                    <a:pt x="13671" y="50572"/>
                    <a:pt x="17339" y="54796"/>
                  </a:cubicBezTo>
                  <a:cubicBezTo>
                    <a:pt x="21007" y="59019"/>
                    <a:pt x="25453" y="61020"/>
                    <a:pt x="30899" y="61020"/>
                  </a:cubicBezTo>
                  <a:cubicBezTo>
                    <a:pt x="36345" y="61020"/>
                    <a:pt x="40791" y="58908"/>
                    <a:pt x="44459" y="54796"/>
                  </a:cubicBezTo>
                  <a:cubicBezTo>
                    <a:pt x="48127" y="50683"/>
                    <a:pt x="49905" y="44125"/>
                    <a:pt x="49905" y="35345"/>
                  </a:cubicBezTo>
                  <a:cubicBezTo>
                    <a:pt x="49905" y="26564"/>
                    <a:pt x="48016" y="20451"/>
                    <a:pt x="44237" y="16228"/>
                  </a:cubicBezTo>
                  <a:cubicBezTo>
                    <a:pt x="40458" y="12004"/>
                    <a:pt x="35901" y="9781"/>
                    <a:pt x="30677" y="9781"/>
                  </a:cubicBezTo>
                  <a:cubicBezTo>
                    <a:pt x="25453" y="9781"/>
                    <a:pt x="21007" y="11893"/>
                    <a:pt x="17339" y="16116"/>
                  </a:cubicBezTo>
                  <a:cubicBezTo>
                    <a:pt x="13671" y="20340"/>
                    <a:pt x="11893" y="26676"/>
                    <a:pt x="11893" y="35012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F665D448-C8F2-B1FC-2B34-6BABDBA0FAD5}"/>
                </a:ext>
              </a:extLst>
            </p:cNvPr>
            <p:cNvSpPr/>
            <p:nvPr/>
          </p:nvSpPr>
          <p:spPr>
            <a:xfrm>
              <a:off x="5853737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6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1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2969595F-3994-F097-C84F-9823F250D7DD}"/>
                </a:ext>
              </a:extLst>
            </p:cNvPr>
            <p:cNvSpPr/>
            <p:nvPr/>
          </p:nvSpPr>
          <p:spPr>
            <a:xfrm>
              <a:off x="5898196" y="5649447"/>
              <a:ext cx="11670" cy="95475"/>
            </a:xfrm>
            <a:custGeom>
              <a:avLst/>
              <a:gdLst>
                <a:gd name="connsiteX0" fmla="*/ 0 w 11670"/>
                <a:gd name="connsiteY0" fmla="*/ 13449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13449 h 95475"/>
                <a:gd name="connsiteX4" fmla="*/ 0 w 11670"/>
                <a:gd name="connsiteY4" fmla="*/ 13449 h 95475"/>
                <a:gd name="connsiteX5" fmla="*/ 0 w 11670"/>
                <a:gd name="connsiteY5" fmla="*/ 95476 h 95475"/>
                <a:gd name="connsiteX6" fmla="*/ 0 w 11670"/>
                <a:gd name="connsiteY6" fmla="*/ 26342 h 95475"/>
                <a:gd name="connsiteX7" fmla="*/ 11670 w 11670"/>
                <a:gd name="connsiteY7" fmla="*/ 26342 h 95475"/>
                <a:gd name="connsiteX8" fmla="*/ 11670 w 11670"/>
                <a:gd name="connsiteY8" fmla="*/ 95476 h 95475"/>
                <a:gd name="connsiteX9" fmla="*/ 0 w 11670"/>
                <a:gd name="connsiteY9" fmla="*/ 95476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" h="95475">
                  <a:moveTo>
                    <a:pt x="0" y="13449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13449"/>
                  </a:lnTo>
                  <a:lnTo>
                    <a:pt x="0" y="13449"/>
                  </a:lnTo>
                  <a:close/>
                  <a:moveTo>
                    <a:pt x="0" y="95476"/>
                  </a:moveTo>
                  <a:lnTo>
                    <a:pt x="0" y="26342"/>
                  </a:lnTo>
                  <a:lnTo>
                    <a:pt x="11670" y="26342"/>
                  </a:lnTo>
                  <a:lnTo>
                    <a:pt x="11670" y="95476"/>
                  </a:lnTo>
                  <a:lnTo>
                    <a:pt x="0" y="95476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D425C7C4-C885-6079-440A-2626024BE312}"/>
                </a:ext>
              </a:extLst>
            </p:cNvPr>
            <p:cNvSpPr/>
            <p:nvPr/>
          </p:nvSpPr>
          <p:spPr>
            <a:xfrm>
              <a:off x="5924093" y="5674344"/>
              <a:ext cx="60241" cy="72134"/>
            </a:xfrm>
            <a:custGeom>
              <a:avLst/>
              <a:gdLst>
                <a:gd name="connsiteX0" fmla="*/ 48683 w 60241"/>
                <a:gd name="connsiteY0" fmla="*/ 45237 h 72134"/>
                <a:gd name="connsiteX1" fmla="*/ 60242 w 60241"/>
                <a:gd name="connsiteY1" fmla="*/ 46682 h 72134"/>
                <a:gd name="connsiteX2" fmla="*/ 50572 w 60241"/>
                <a:gd name="connsiteY2" fmla="*/ 65355 h 72134"/>
                <a:gd name="connsiteX3" fmla="*/ 31455 w 60241"/>
                <a:gd name="connsiteY3" fmla="*/ 72134 h 72134"/>
                <a:gd name="connsiteX4" fmla="*/ 8669 w 60241"/>
                <a:gd name="connsiteY4" fmla="*/ 62909 h 72134"/>
                <a:gd name="connsiteX5" fmla="*/ 0 w 60241"/>
                <a:gd name="connsiteY5" fmla="*/ 36345 h 72134"/>
                <a:gd name="connsiteX6" fmla="*/ 3668 w 60241"/>
                <a:gd name="connsiteY6" fmla="*/ 16783 h 72134"/>
                <a:gd name="connsiteX7" fmla="*/ 15005 w 60241"/>
                <a:gd name="connsiteY7" fmla="*/ 4224 h 72134"/>
                <a:gd name="connsiteX8" fmla="*/ 31566 w 60241"/>
                <a:gd name="connsiteY8" fmla="*/ 0 h 72134"/>
                <a:gd name="connsiteX9" fmla="*/ 50016 w 60241"/>
                <a:gd name="connsiteY9" fmla="*/ 5668 h 72134"/>
                <a:gd name="connsiteX10" fmla="*/ 59242 w 60241"/>
                <a:gd name="connsiteY10" fmla="*/ 21896 h 72134"/>
                <a:gd name="connsiteX11" fmla="*/ 47794 w 60241"/>
                <a:gd name="connsiteY11" fmla="*/ 23674 h 72134"/>
                <a:gd name="connsiteX12" fmla="*/ 42014 w 60241"/>
                <a:gd name="connsiteY12" fmla="*/ 13227 h 72134"/>
                <a:gd name="connsiteX13" fmla="*/ 32010 w 60241"/>
                <a:gd name="connsiteY13" fmla="*/ 9670 h 72134"/>
                <a:gd name="connsiteX14" fmla="*/ 17672 w 60241"/>
                <a:gd name="connsiteY14" fmla="*/ 16005 h 72134"/>
                <a:gd name="connsiteX15" fmla="*/ 12115 w 60241"/>
                <a:gd name="connsiteY15" fmla="*/ 36123 h 72134"/>
                <a:gd name="connsiteX16" fmla="*/ 17450 w 60241"/>
                <a:gd name="connsiteY16" fmla="*/ 56351 h 72134"/>
                <a:gd name="connsiteX17" fmla="*/ 31344 w 60241"/>
                <a:gd name="connsiteY17" fmla="*/ 62687 h 72134"/>
                <a:gd name="connsiteX18" fmla="*/ 42903 w 60241"/>
                <a:gd name="connsiteY18" fmla="*/ 58463 h 72134"/>
                <a:gd name="connsiteX19" fmla="*/ 48794 w 60241"/>
                <a:gd name="connsiteY19" fmla="*/ 45459 h 7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241" h="72134">
                  <a:moveTo>
                    <a:pt x="48683" y="45237"/>
                  </a:moveTo>
                  <a:lnTo>
                    <a:pt x="60242" y="46682"/>
                  </a:lnTo>
                  <a:cubicBezTo>
                    <a:pt x="59019" y="54573"/>
                    <a:pt x="55796" y="60798"/>
                    <a:pt x="50572" y="65355"/>
                  </a:cubicBezTo>
                  <a:cubicBezTo>
                    <a:pt x="45348" y="69911"/>
                    <a:pt x="39013" y="72134"/>
                    <a:pt x="31455" y="72134"/>
                  </a:cubicBezTo>
                  <a:cubicBezTo>
                    <a:pt x="22007" y="72134"/>
                    <a:pt x="14338" y="69022"/>
                    <a:pt x="8669" y="62909"/>
                  </a:cubicBezTo>
                  <a:cubicBezTo>
                    <a:pt x="3001" y="56796"/>
                    <a:pt x="0" y="47904"/>
                    <a:pt x="0" y="36345"/>
                  </a:cubicBezTo>
                  <a:cubicBezTo>
                    <a:pt x="0" y="28898"/>
                    <a:pt x="1223" y="22340"/>
                    <a:pt x="3668" y="16783"/>
                  </a:cubicBezTo>
                  <a:cubicBezTo>
                    <a:pt x="6113" y="11226"/>
                    <a:pt x="9892" y="7002"/>
                    <a:pt x="15005" y="4224"/>
                  </a:cubicBezTo>
                  <a:cubicBezTo>
                    <a:pt x="20118" y="1445"/>
                    <a:pt x="25564" y="0"/>
                    <a:pt x="31566" y="0"/>
                  </a:cubicBezTo>
                  <a:cubicBezTo>
                    <a:pt x="39124" y="0"/>
                    <a:pt x="45237" y="1889"/>
                    <a:pt x="50016" y="5668"/>
                  </a:cubicBezTo>
                  <a:cubicBezTo>
                    <a:pt x="54796" y="9448"/>
                    <a:pt x="57908" y="14894"/>
                    <a:pt x="59242" y="21896"/>
                  </a:cubicBezTo>
                  <a:lnTo>
                    <a:pt x="47794" y="23674"/>
                  </a:lnTo>
                  <a:cubicBezTo>
                    <a:pt x="46682" y="19006"/>
                    <a:pt x="44792" y="15561"/>
                    <a:pt x="42014" y="13227"/>
                  </a:cubicBezTo>
                  <a:cubicBezTo>
                    <a:pt x="39235" y="10892"/>
                    <a:pt x="35901" y="9670"/>
                    <a:pt x="32010" y="9670"/>
                  </a:cubicBezTo>
                  <a:cubicBezTo>
                    <a:pt x="26120" y="9670"/>
                    <a:pt x="21340" y="11782"/>
                    <a:pt x="17672" y="16005"/>
                  </a:cubicBezTo>
                  <a:cubicBezTo>
                    <a:pt x="14005" y="20229"/>
                    <a:pt x="12115" y="26897"/>
                    <a:pt x="12115" y="36123"/>
                  </a:cubicBezTo>
                  <a:cubicBezTo>
                    <a:pt x="12115" y="45348"/>
                    <a:pt x="13893" y="52128"/>
                    <a:pt x="17450" y="56351"/>
                  </a:cubicBezTo>
                  <a:cubicBezTo>
                    <a:pt x="21007" y="60575"/>
                    <a:pt x="25675" y="62687"/>
                    <a:pt x="31344" y="62687"/>
                  </a:cubicBezTo>
                  <a:cubicBezTo>
                    <a:pt x="35901" y="62687"/>
                    <a:pt x="39791" y="61242"/>
                    <a:pt x="42903" y="58463"/>
                  </a:cubicBezTo>
                  <a:cubicBezTo>
                    <a:pt x="46015" y="55685"/>
                    <a:pt x="47904" y="51350"/>
                    <a:pt x="48794" y="45459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40CC9BAF-339F-11B2-6CAF-1E4605A906AA}"/>
                </a:ext>
              </a:extLst>
            </p:cNvPr>
            <p:cNvSpPr/>
            <p:nvPr/>
          </p:nvSpPr>
          <p:spPr>
            <a:xfrm>
              <a:off x="5994005" y="5675789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7 w 55907"/>
                <a:gd name="connsiteY15" fmla="*/ 37012 h 70689"/>
                <a:gd name="connsiteX16" fmla="*/ 44237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799"/>
                    <a:pt x="32900" y="70690"/>
                    <a:pt x="23674" y="70690"/>
                  </a:cubicBezTo>
                  <a:cubicBezTo>
                    <a:pt x="19562" y="70690"/>
                    <a:pt x="15783" y="69911"/>
                    <a:pt x="12226" y="68356"/>
                  </a:cubicBezTo>
                  <a:cubicBezTo>
                    <a:pt x="8669" y="66799"/>
                    <a:pt x="6113" y="64799"/>
                    <a:pt x="4335" y="62465"/>
                  </a:cubicBezTo>
                  <a:cubicBezTo>
                    <a:pt x="2557" y="60130"/>
                    <a:pt x="1445" y="57241"/>
                    <a:pt x="667" y="53795"/>
                  </a:cubicBezTo>
                  <a:cubicBezTo>
                    <a:pt x="222" y="51461"/>
                    <a:pt x="0" y="47793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1"/>
                    <a:pt x="12337" y="50683"/>
                  </a:cubicBezTo>
                  <a:cubicBezTo>
                    <a:pt x="13115" y="53795"/>
                    <a:pt x="14672" y="56241"/>
                    <a:pt x="17006" y="57908"/>
                  </a:cubicBezTo>
                  <a:cubicBezTo>
                    <a:pt x="19340" y="59575"/>
                    <a:pt x="22341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29"/>
                    <a:pt x="41013" y="53684"/>
                    <a:pt x="42347" y="50572"/>
                  </a:cubicBezTo>
                  <a:cubicBezTo>
                    <a:pt x="43681" y="47460"/>
                    <a:pt x="44237" y="43014"/>
                    <a:pt x="44237" y="37012"/>
                  </a:cubicBezTo>
                  <a:lnTo>
                    <a:pt x="44237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691ED4BB-BC42-466E-3613-B805C63D183C}"/>
                </a:ext>
              </a:extLst>
            </p:cNvPr>
            <p:cNvSpPr/>
            <p:nvPr/>
          </p:nvSpPr>
          <p:spPr>
            <a:xfrm>
              <a:off x="6068029" y="5649447"/>
              <a:ext cx="11670" cy="95475"/>
            </a:xfrm>
            <a:custGeom>
              <a:avLst/>
              <a:gdLst>
                <a:gd name="connsiteX0" fmla="*/ 0 w 11670"/>
                <a:gd name="connsiteY0" fmla="*/ 95476 h 95475"/>
                <a:gd name="connsiteX1" fmla="*/ 0 w 11670"/>
                <a:gd name="connsiteY1" fmla="*/ 0 h 95475"/>
                <a:gd name="connsiteX2" fmla="*/ 11670 w 11670"/>
                <a:gd name="connsiteY2" fmla="*/ 0 h 95475"/>
                <a:gd name="connsiteX3" fmla="*/ 11670 w 11670"/>
                <a:gd name="connsiteY3" fmla="*/ 95476 h 95475"/>
                <a:gd name="connsiteX4" fmla="*/ 0 w 11670"/>
                <a:gd name="connsiteY4" fmla="*/ 95476 h 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" h="95475">
                  <a:moveTo>
                    <a:pt x="0" y="95476"/>
                  </a:moveTo>
                  <a:lnTo>
                    <a:pt x="0" y="0"/>
                  </a:lnTo>
                  <a:lnTo>
                    <a:pt x="11670" y="0"/>
                  </a:lnTo>
                  <a:lnTo>
                    <a:pt x="11670" y="95476"/>
                  </a:lnTo>
                  <a:lnTo>
                    <a:pt x="0" y="95476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9BA20C30-61CB-E7FF-DE81-728FCD4AD1EA}"/>
                </a:ext>
              </a:extLst>
            </p:cNvPr>
            <p:cNvSpPr/>
            <p:nvPr/>
          </p:nvSpPr>
          <p:spPr>
            <a:xfrm>
              <a:off x="6091259" y="5651559"/>
              <a:ext cx="33788" cy="94253"/>
            </a:xfrm>
            <a:custGeom>
              <a:avLst/>
              <a:gdLst>
                <a:gd name="connsiteX0" fmla="*/ 32121 w 33788"/>
                <a:gd name="connsiteY0" fmla="*/ 82916 h 94253"/>
                <a:gd name="connsiteX1" fmla="*/ 33789 w 33788"/>
                <a:gd name="connsiteY1" fmla="*/ 93253 h 94253"/>
                <a:gd name="connsiteX2" fmla="*/ 24897 w 33788"/>
                <a:gd name="connsiteY2" fmla="*/ 94253 h 94253"/>
                <a:gd name="connsiteX3" fmla="*/ 15005 w 33788"/>
                <a:gd name="connsiteY3" fmla="*/ 92252 h 94253"/>
                <a:gd name="connsiteX4" fmla="*/ 10003 w 33788"/>
                <a:gd name="connsiteY4" fmla="*/ 86917 h 94253"/>
                <a:gd name="connsiteX5" fmla="*/ 8558 w 33788"/>
                <a:gd name="connsiteY5" fmla="*/ 73024 h 94253"/>
                <a:gd name="connsiteX6" fmla="*/ 8558 w 33788"/>
                <a:gd name="connsiteY6" fmla="*/ 33233 h 94253"/>
                <a:gd name="connsiteX7" fmla="*/ 0 w 33788"/>
                <a:gd name="connsiteY7" fmla="*/ 33233 h 94253"/>
                <a:gd name="connsiteX8" fmla="*/ 0 w 33788"/>
                <a:gd name="connsiteY8" fmla="*/ 24119 h 94253"/>
                <a:gd name="connsiteX9" fmla="*/ 8558 w 33788"/>
                <a:gd name="connsiteY9" fmla="*/ 24119 h 94253"/>
                <a:gd name="connsiteX10" fmla="*/ 8558 w 33788"/>
                <a:gd name="connsiteY10" fmla="*/ 7002 h 94253"/>
                <a:gd name="connsiteX11" fmla="*/ 20229 w 33788"/>
                <a:gd name="connsiteY11" fmla="*/ 0 h 94253"/>
                <a:gd name="connsiteX12" fmla="*/ 20229 w 33788"/>
                <a:gd name="connsiteY12" fmla="*/ 24119 h 94253"/>
                <a:gd name="connsiteX13" fmla="*/ 32010 w 33788"/>
                <a:gd name="connsiteY13" fmla="*/ 24119 h 94253"/>
                <a:gd name="connsiteX14" fmla="*/ 32010 w 33788"/>
                <a:gd name="connsiteY14" fmla="*/ 33233 h 94253"/>
                <a:gd name="connsiteX15" fmla="*/ 20229 w 33788"/>
                <a:gd name="connsiteY15" fmla="*/ 33233 h 94253"/>
                <a:gd name="connsiteX16" fmla="*/ 20229 w 33788"/>
                <a:gd name="connsiteY16" fmla="*/ 73691 h 94253"/>
                <a:gd name="connsiteX17" fmla="*/ 20896 w 33788"/>
                <a:gd name="connsiteY17" fmla="*/ 80137 h 94253"/>
                <a:gd name="connsiteX18" fmla="*/ 22896 w 33788"/>
                <a:gd name="connsiteY18" fmla="*/ 82471 h 94253"/>
                <a:gd name="connsiteX19" fmla="*/ 26897 w 33788"/>
                <a:gd name="connsiteY19" fmla="*/ 83360 h 94253"/>
                <a:gd name="connsiteX20" fmla="*/ 32010 w 33788"/>
                <a:gd name="connsiteY20" fmla="*/ 82916 h 9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788" h="94253">
                  <a:moveTo>
                    <a:pt x="32121" y="82916"/>
                  </a:moveTo>
                  <a:lnTo>
                    <a:pt x="33789" y="93253"/>
                  </a:lnTo>
                  <a:cubicBezTo>
                    <a:pt x="30454" y="93920"/>
                    <a:pt x="27565" y="94253"/>
                    <a:pt x="24897" y="94253"/>
                  </a:cubicBezTo>
                  <a:cubicBezTo>
                    <a:pt x="20673" y="94253"/>
                    <a:pt x="17339" y="93586"/>
                    <a:pt x="15005" y="92252"/>
                  </a:cubicBezTo>
                  <a:cubicBezTo>
                    <a:pt x="12671" y="90919"/>
                    <a:pt x="11003" y="89140"/>
                    <a:pt x="10003" y="86917"/>
                  </a:cubicBezTo>
                  <a:cubicBezTo>
                    <a:pt x="9003" y="84694"/>
                    <a:pt x="8558" y="80137"/>
                    <a:pt x="8558" y="73024"/>
                  </a:cubicBezTo>
                  <a:lnTo>
                    <a:pt x="8558" y="33233"/>
                  </a:lnTo>
                  <a:lnTo>
                    <a:pt x="0" y="33233"/>
                  </a:lnTo>
                  <a:lnTo>
                    <a:pt x="0" y="24119"/>
                  </a:lnTo>
                  <a:lnTo>
                    <a:pt x="8558" y="24119"/>
                  </a:lnTo>
                  <a:lnTo>
                    <a:pt x="8558" y="7002"/>
                  </a:lnTo>
                  <a:lnTo>
                    <a:pt x="20229" y="0"/>
                  </a:lnTo>
                  <a:lnTo>
                    <a:pt x="20229" y="24119"/>
                  </a:lnTo>
                  <a:lnTo>
                    <a:pt x="32010" y="24119"/>
                  </a:lnTo>
                  <a:lnTo>
                    <a:pt x="32010" y="33233"/>
                  </a:lnTo>
                  <a:lnTo>
                    <a:pt x="20229" y="33233"/>
                  </a:lnTo>
                  <a:lnTo>
                    <a:pt x="20229" y="73691"/>
                  </a:lnTo>
                  <a:cubicBezTo>
                    <a:pt x="20229" y="77025"/>
                    <a:pt x="20451" y="79137"/>
                    <a:pt x="20896" y="80137"/>
                  </a:cubicBezTo>
                  <a:cubicBezTo>
                    <a:pt x="21340" y="81138"/>
                    <a:pt x="22007" y="81805"/>
                    <a:pt x="22896" y="82471"/>
                  </a:cubicBezTo>
                  <a:cubicBezTo>
                    <a:pt x="23785" y="83138"/>
                    <a:pt x="25119" y="83360"/>
                    <a:pt x="26897" y="83360"/>
                  </a:cubicBezTo>
                  <a:cubicBezTo>
                    <a:pt x="28232" y="83360"/>
                    <a:pt x="29899" y="83250"/>
                    <a:pt x="32010" y="82916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1F43BD2A-31D2-E4D3-B92F-95DC0A539307}"/>
                </a:ext>
              </a:extLst>
            </p:cNvPr>
            <p:cNvSpPr/>
            <p:nvPr/>
          </p:nvSpPr>
          <p:spPr>
            <a:xfrm>
              <a:off x="6134384" y="5675789"/>
              <a:ext cx="55907" cy="70689"/>
            </a:xfrm>
            <a:custGeom>
              <a:avLst/>
              <a:gdLst>
                <a:gd name="connsiteX0" fmla="*/ 45570 w 55907"/>
                <a:gd name="connsiteY0" fmla="*/ 69134 h 70689"/>
                <a:gd name="connsiteX1" fmla="*/ 45570 w 55907"/>
                <a:gd name="connsiteY1" fmla="*/ 59019 h 70689"/>
                <a:gd name="connsiteX2" fmla="*/ 23674 w 55907"/>
                <a:gd name="connsiteY2" fmla="*/ 70690 h 70689"/>
                <a:gd name="connsiteX3" fmla="*/ 12226 w 55907"/>
                <a:gd name="connsiteY3" fmla="*/ 68356 h 70689"/>
                <a:gd name="connsiteX4" fmla="*/ 4335 w 55907"/>
                <a:gd name="connsiteY4" fmla="*/ 62465 h 70689"/>
                <a:gd name="connsiteX5" fmla="*/ 667 w 55907"/>
                <a:gd name="connsiteY5" fmla="*/ 53795 h 70689"/>
                <a:gd name="connsiteX6" fmla="*/ 0 w 55907"/>
                <a:gd name="connsiteY6" fmla="*/ 42903 h 70689"/>
                <a:gd name="connsiteX7" fmla="*/ 0 w 55907"/>
                <a:gd name="connsiteY7" fmla="*/ 0 h 70689"/>
                <a:gd name="connsiteX8" fmla="*/ 11670 w 55907"/>
                <a:gd name="connsiteY8" fmla="*/ 0 h 70689"/>
                <a:gd name="connsiteX9" fmla="*/ 11670 w 55907"/>
                <a:gd name="connsiteY9" fmla="*/ 38346 h 70689"/>
                <a:gd name="connsiteX10" fmla="*/ 12337 w 55907"/>
                <a:gd name="connsiteY10" fmla="*/ 50683 h 70689"/>
                <a:gd name="connsiteX11" fmla="*/ 17006 w 55907"/>
                <a:gd name="connsiteY11" fmla="*/ 57908 h 70689"/>
                <a:gd name="connsiteX12" fmla="*/ 25897 w 55907"/>
                <a:gd name="connsiteY12" fmla="*/ 60575 h 70689"/>
                <a:gd name="connsiteX13" fmla="*/ 35789 w 55907"/>
                <a:gd name="connsiteY13" fmla="*/ 57908 h 70689"/>
                <a:gd name="connsiteX14" fmla="*/ 42347 w 55907"/>
                <a:gd name="connsiteY14" fmla="*/ 50572 h 70689"/>
                <a:gd name="connsiteX15" fmla="*/ 44236 w 55907"/>
                <a:gd name="connsiteY15" fmla="*/ 37012 h 70689"/>
                <a:gd name="connsiteX16" fmla="*/ 44236 w 55907"/>
                <a:gd name="connsiteY16" fmla="*/ 0 h 70689"/>
                <a:gd name="connsiteX17" fmla="*/ 55907 w 55907"/>
                <a:gd name="connsiteY17" fmla="*/ 0 h 70689"/>
                <a:gd name="connsiteX18" fmla="*/ 55907 w 55907"/>
                <a:gd name="connsiteY18" fmla="*/ 69134 h 70689"/>
                <a:gd name="connsiteX19" fmla="*/ 45459 w 55907"/>
                <a:gd name="connsiteY19" fmla="*/ 69134 h 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07" h="70689">
                  <a:moveTo>
                    <a:pt x="45570" y="69134"/>
                  </a:moveTo>
                  <a:lnTo>
                    <a:pt x="45570" y="59019"/>
                  </a:lnTo>
                  <a:cubicBezTo>
                    <a:pt x="40235" y="66799"/>
                    <a:pt x="32900" y="70690"/>
                    <a:pt x="23674" y="70690"/>
                  </a:cubicBezTo>
                  <a:cubicBezTo>
                    <a:pt x="19562" y="70690"/>
                    <a:pt x="15783" y="69911"/>
                    <a:pt x="12226" y="68356"/>
                  </a:cubicBezTo>
                  <a:cubicBezTo>
                    <a:pt x="8669" y="66799"/>
                    <a:pt x="6113" y="64799"/>
                    <a:pt x="4335" y="62465"/>
                  </a:cubicBezTo>
                  <a:cubicBezTo>
                    <a:pt x="2556" y="60130"/>
                    <a:pt x="1445" y="57241"/>
                    <a:pt x="667" y="53795"/>
                  </a:cubicBezTo>
                  <a:cubicBezTo>
                    <a:pt x="222" y="51461"/>
                    <a:pt x="0" y="47793"/>
                    <a:pt x="0" y="42903"/>
                  </a:cubicBezTo>
                  <a:lnTo>
                    <a:pt x="0" y="0"/>
                  </a:lnTo>
                  <a:lnTo>
                    <a:pt x="11670" y="0"/>
                  </a:lnTo>
                  <a:lnTo>
                    <a:pt x="11670" y="38346"/>
                  </a:lnTo>
                  <a:cubicBezTo>
                    <a:pt x="11670" y="44459"/>
                    <a:pt x="11893" y="48571"/>
                    <a:pt x="12337" y="50683"/>
                  </a:cubicBezTo>
                  <a:cubicBezTo>
                    <a:pt x="13115" y="53795"/>
                    <a:pt x="14671" y="56241"/>
                    <a:pt x="17006" y="57908"/>
                  </a:cubicBezTo>
                  <a:cubicBezTo>
                    <a:pt x="19340" y="59575"/>
                    <a:pt x="22340" y="60575"/>
                    <a:pt x="25897" y="60575"/>
                  </a:cubicBezTo>
                  <a:cubicBezTo>
                    <a:pt x="29454" y="60575"/>
                    <a:pt x="32677" y="59686"/>
                    <a:pt x="35789" y="57908"/>
                  </a:cubicBezTo>
                  <a:cubicBezTo>
                    <a:pt x="38902" y="56129"/>
                    <a:pt x="41013" y="53684"/>
                    <a:pt x="42347" y="50572"/>
                  </a:cubicBezTo>
                  <a:cubicBezTo>
                    <a:pt x="43681" y="47460"/>
                    <a:pt x="44236" y="43014"/>
                    <a:pt x="44236" y="37012"/>
                  </a:cubicBezTo>
                  <a:lnTo>
                    <a:pt x="44236" y="0"/>
                  </a:lnTo>
                  <a:lnTo>
                    <a:pt x="55907" y="0"/>
                  </a:lnTo>
                  <a:lnTo>
                    <a:pt x="55907" y="69134"/>
                  </a:lnTo>
                  <a:lnTo>
                    <a:pt x="45459" y="69134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BE85B57B-EB9F-89E5-65C0-4C02AD577A68}"/>
                </a:ext>
              </a:extLst>
            </p:cNvPr>
            <p:cNvSpPr/>
            <p:nvPr/>
          </p:nvSpPr>
          <p:spPr>
            <a:xfrm>
              <a:off x="6208630" y="5674233"/>
              <a:ext cx="37567" cy="70800"/>
            </a:xfrm>
            <a:custGeom>
              <a:avLst/>
              <a:gdLst>
                <a:gd name="connsiteX0" fmla="*/ 0 w 37567"/>
                <a:gd name="connsiteY0" fmla="*/ 70690 h 70800"/>
                <a:gd name="connsiteX1" fmla="*/ 0 w 37567"/>
                <a:gd name="connsiteY1" fmla="*/ 1556 h 70800"/>
                <a:gd name="connsiteX2" fmla="*/ 10559 w 37567"/>
                <a:gd name="connsiteY2" fmla="*/ 1556 h 70800"/>
                <a:gd name="connsiteX3" fmla="*/ 10559 w 37567"/>
                <a:gd name="connsiteY3" fmla="*/ 12004 h 70800"/>
                <a:gd name="connsiteX4" fmla="*/ 18006 w 37567"/>
                <a:gd name="connsiteY4" fmla="*/ 2334 h 70800"/>
                <a:gd name="connsiteX5" fmla="*/ 25564 w 37567"/>
                <a:gd name="connsiteY5" fmla="*/ 0 h 70800"/>
                <a:gd name="connsiteX6" fmla="*/ 37568 w 37567"/>
                <a:gd name="connsiteY6" fmla="*/ 3779 h 70800"/>
                <a:gd name="connsiteX7" fmla="*/ 33566 w 37567"/>
                <a:gd name="connsiteY7" fmla="*/ 14672 h 70800"/>
                <a:gd name="connsiteX8" fmla="*/ 25008 w 37567"/>
                <a:gd name="connsiteY8" fmla="*/ 12115 h 70800"/>
                <a:gd name="connsiteX9" fmla="*/ 18117 w 37567"/>
                <a:gd name="connsiteY9" fmla="*/ 14449 h 70800"/>
                <a:gd name="connsiteX10" fmla="*/ 13782 w 37567"/>
                <a:gd name="connsiteY10" fmla="*/ 20896 h 70800"/>
                <a:gd name="connsiteX11" fmla="*/ 11782 w 37567"/>
                <a:gd name="connsiteY11" fmla="*/ 34567 h 70800"/>
                <a:gd name="connsiteX12" fmla="*/ 11782 w 37567"/>
                <a:gd name="connsiteY12" fmla="*/ 70801 h 70800"/>
                <a:gd name="connsiteX13" fmla="*/ 111 w 37567"/>
                <a:gd name="connsiteY13" fmla="*/ 70801 h 7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567" h="70800">
                  <a:moveTo>
                    <a:pt x="0" y="70690"/>
                  </a:moveTo>
                  <a:lnTo>
                    <a:pt x="0" y="1556"/>
                  </a:lnTo>
                  <a:lnTo>
                    <a:pt x="10559" y="1556"/>
                  </a:lnTo>
                  <a:lnTo>
                    <a:pt x="10559" y="12004"/>
                  </a:lnTo>
                  <a:cubicBezTo>
                    <a:pt x="13227" y="7114"/>
                    <a:pt x="15783" y="3890"/>
                    <a:pt x="18006" y="2334"/>
                  </a:cubicBezTo>
                  <a:cubicBezTo>
                    <a:pt x="20229" y="778"/>
                    <a:pt x="22785" y="0"/>
                    <a:pt x="25564" y="0"/>
                  </a:cubicBezTo>
                  <a:cubicBezTo>
                    <a:pt x="29565" y="0"/>
                    <a:pt x="33566" y="1223"/>
                    <a:pt x="37568" y="3779"/>
                  </a:cubicBezTo>
                  <a:lnTo>
                    <a:pt x="33566" y="14672"/>
                  </a:lnTo>
                  <a:cubicBezTo>
                    <a:pt x="30677" y="13004"/>
                    <a:pt x="27787" y="12115"/>
                    <a:pt x="25008" y="12115"/>
                  </a:cubicBezTo>
                  <a:cubicBezTo>
                    <a:pt x="22452" y="12115"/>
                    <a:pt x="20118" y="12893"/>
                    <a:pt x="18117" y="14449"/>
                  </a:cubicBezTo>
                  <a:cubicBezTo>
                    <a:pt x="16116" y="16005"/>
                    <a:pt x="14672" y="18117"/>
                    <a:pt x="13782" y="20896"/>
                  </a:cubicBezTo>
                  <a:cubicBezTo>
                    <a:pt x="12448" y="25119"/>
                    <a:pt x="11782" y="29676"/>
                    <a:pt x="11782" y="34567"/>
                  </a:cubicBezTo>
                  <a:lnTo>
                    <a:pt x="11782" y="70801"/>
                  </a:lnTo>
                  <a:lnTo>
                    <a:pt x="111" y="70801"/>
                  </a:ln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A6E0AE00-0589-75AE-7EB4-24136F3E0486}"/>
                </a:ext>
              </a:extLst>
            </p:cNvPr>
            <p:cNvSpPr/>
            <p:nvPr/>
          </p:nvSpPr>
          <p:spPr>
            <a:xfrm>
              <a:off x="6248977" y="5674122"/>
              <a:ext cx="63798" cy="72356"/>
            </a:xfrm>
            <a:custGeom>
              <a:avLst/>
              <a:gdLst>
                <a:gd name="connsiteX0" fmla="*/ 51350 w 63798"/>
                <a:gd name="connsiteY0" fmla="*/ 48572 h 72356"/>
                <a:gd name="connsiteX1" fmla="*/ 63465 w 63798"/>
                <a:gd name="connsiteY1" fmla="*/ 50016 h 72356"/>
                <a:gd name="connsiteX2" fmla="*/ 52795 w 63798"/>
                <a:gd name="connsiteY2" fmla="*/ 66466 h 72356"/>
                <a:gd name="connsiteX3" fmla="*/ 33011 w 63798"/>
                <a:gd name="connsiteY3" fmla="*/ 72357 h 72356"/>
                <a:gd name="connsiteX4" fmla="*/ 8892 w 63798"/>
                <a:gd name="connsiteY4" fmla="*/ 63021 h 72356"/>
                <a:gd name="connsiteX5" fmla="*/ 0 w 63798"/>
                <a:gd name="connsiteY5" fmla="*/ 36790 h 72356"/>
                <a:gd name="connsiteX6" fmla="*/ 9003 w 63798"/>
                <a:gd name="connsiteY6" fmla="*/ 9670 h 72356"/>
                <a:gd name="connsiteX7" fmla="*/ 32344 w 63798"/>
                <a:gd name="connsiteY7" fmla="*/ 0 h 72356"/>
                <a:gd name="connsiteX8" fmla="*/ 55018 w 63798"/>
                <a:gd name="connsiteY8" fmla="*/ 9448 h 72356"/>
                <a:gd name="connsiteX9" fmla="*/ 63798 w 63798"/>
                <a:gd name="connsiteY9" fmla="*/ 36012 h 72356"/>
                <a:gd name="connsiteX10" fmla="*/ 63798 w 63798"/>
                <a:gd name="connsiteY10" fmla="*/ 39124 h 72356"/>
                <a:gd name="connsiteX11" fmla="*/ 12226 w 63798"/>
                <a:gd name="connsiteY11" fmla="*/ 39124 h 72356"/>
                <a:gd name="connsiteX12" fmla="*/ 18673 w 63798"/>
                <a:gd name="connsiteY12" fmla="*/ 56574 h 72356"/>
                <a:gd name="connsiteX13" fmla="*/ 33122 w 63798"/>
                <a:gd name="connsiteY13" fmla="*/ 62576 h 72356"/>
                <a:gd name="connsiteX14" fmla="*/ 44125 w 63798"/>
                <a:gd name="connsiteY14" fmla="*/ 59242 h 72356"/>
                <a:gd name="connsiteX15" fmla="*/ 51350 w 63798"/>
                <a:gd name="connsiteY15" fmla="*/ 48460 h 72356"/>
                <a:gd name="connsiteX16" fmla="*/ 12893 w 63798"/>
                <a:gd name="connsiteY16" fmla="*/ 29565 h 72356"/>
                <a:gd name="connsiteX17" fmla="*/ 51461 w 63798"/>
                <a:gd name="connsiteY17" fmla="*/ 29565 h 72356"/>
                <a:gd name="connsiteX18" fmla="*/ 47015 w 63798"/>
                <a:gd name="connsiteY18" fmla="*/ 16450 h 72356"/>
                <a:gd name="connsiteX19" fmla="*/ 32455 w 63798"/>
                <a:gd name="connsiteY19" fmla="*/ 9670 h 72356"/>
                <a:gd name="connsiteX20" fmla="*/ 18895 w 63798"/>
                <a:gd name="connsiteY20" fmla="*/ 15116 h 72356"/>
                <a:gd name="connsiteX21" fmla="*/ 12782 w 63798"/>
                <a:gd name="connsiteY21" fmla="*/ 29565 h 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798" h="72356">
                  <a:moveTo>
                    <a:pt x="51350" y="48572"/>
                  </a:moveTo>
                  <a:lnTo>
                    <a:pt x="63465" y="50016"/>
                  </a:lnTo>
                  <a:cubicBezTo>
                    <a:pt x="61576" y="57130"/>
                    <a:pt x="58019" y="62576"/>
                    <a:pt x="52795" y="66466"/>
                  </a:cubicBezTo>
                  <a:cubicBezTo>
                    <a:pt x="47571" y="70356"/>
                    <a:pt x="41013" y="72357"/>
                    <a:pt x="33011" y="72357"/>
                  </a:cubicBezTo>
                  <a:cubicBezTo>
                    <a:pt x="22896" y="72357"/>
                    <a:pt x="14894" y="69245"/>
                    <a:pt x="8892" y="63021"/>
                  </a:cubicBezTo>
                  <a:cubicBezTo>
                    <a:pt x="2890" y="56796"/>
                    <a:pt x="0" y="48016"/>
                    <a:pt x="0" y="36790"/>
                  </a:cubicBezTo>
                  <a:cubicBezTo>
                    <a:pt x="0" y="25564"/>
                    <a:pt x="3001" y="16116"/>
                    <a:pt x="9003" y="9670"/>
                  </a:cubicBezTo>
                  <a:cubicBezTo>
                    <a:pt x="15005" y="3223"/>
                    <a:pt x="22785" y="0"/>
                    <a:pt x="32344" y="0"/>
                  </a:cubicBezTo>
                  <a:cubicBezTo>
                    <a:pt x="41902" y="0"/>
                    <a:pt x="49127" y="3112"/>
                    <a:pt x="55018" y="9448"/>
                  </a:cubicBezTo>
                  <a:cubicBezTo>
                    <a:pt x="60908" y="15783"/>
                    <a:pt x="63798" y="24564"/>
                    <a:pt x="63798" y="36012"/>
                  </a:cubicBezTo>
                  <a:cubicBezTo>
                    <a:pt x="63798" y="36679"/>
                    <a:pt x="63798" y="37790"/>
                    <a:pt x="63798" y="39124"/>
                  </a:cubicBezTo>
                  <a:lnTo>
                    <a:pt x="12226" y="39124"/>
                  </a:lnTo>
                  <a:cubicBezTo>
                    <a:pt x="12671" y="46682"/>
                    <a:pt x="14782" y="52573"/>
                    <a:pt x="18673" y="56574"/>
                  </a:cubicBezTo>
                  <a:cubicBezTo>
                    <a:pt x="22563" y="60575"/>
                    <a:pt x="27342" y="62576"/>
                    <a:pt x="33122" y="62576"/>
                  </a:cubicBezTo>
                  <a:cubicBezTo>
                    <a:pt x="37457" y="62576"/>
                    <a:pt x="41124" y="61464"/>
                    <a:pt x="44125" y="59242"/>
                  </a:cubicBezTo>
                  <a:cubicBezTo>
                    <a:pt x="47126" y="57019"/>
                    <a:pt x="49572" y="53351"/>
                    <a:pt x="51350" y="48460"/>
                  </a:cubicBezTo>
                  <a:close/>
                  <a:moveTo>
                    <a:pt x="12893" y="29565"/>
                  </a:moveTo>
                  <a:lnTo>
                    <a:pt x="51461" y="29565"/>
                  </a:lnTo>
                  <a:cubicBezTo>
                    <a:pt x="50905" y="23786"/>
                    <a:pt x="49460" y="19340"/>
                    <a:pt x="47015" y="16450"/>
                  </a:cubicBezTo>
                  <a:cubicBezTo>
                    <a:pt x="43236" y="11893"/>
                    <a:pt x="38457" y="9670"/>
                    <a:pt x="32455" y="9670"/>
                  </a:cubicBezTo>
                  <a:cubicBezTo>
                    <a:pt x="27120" y="9670"/>
                    <a:pt x="22563" y="11448"/>
                    <a:pt x="18895" y="15116"/>
                  </a:cubicBezTo>
                  <a:cubicBezTo>
                    <a:pt x="15227" y="18784"/>
                    <a:pt x="13227" y="23564"/>
                    <a:pt x="12782" y="29565"/>
                  </a:cubicBezTo>
                  <a:close/>
                </a:path>
              </a:pathLst>
            </a:custGeom>
            <a:solidFill>
              <a:srgbClr val="0D4F9E"/>
            </a:solidFill>
            <a:ln w="11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Graphic 495">
            <a:extLst>
              <a:ext uri="{FF2B5EF4-FFF2-40B4-BE49-F238E27FC236}">
                <a16:creationId xmlns:a16="http://schemas.microsoft.com/office/drawing/2014/main" id="{BC07989F-8036-137D-61E5-2A8B2A54C311}"/>
              </a:ext>
            </a:extLst>
          </p:cNvPr>
          <p:cNvSpPr txBox="1"/>
          <p:nvPr/>
        </p:nvSpPr>
        <p:spPr>
          <a:xfrm>
            <a:off x="2069733" y="3354858"/>
            <a:ext cx="63914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Egypt’s agricultural development is impeded by several factors including: • The disruption of agricultural </a:t>
            </a:r>
          </a:p>
        </p:txBody>
      </p:sp>
      <p:sp>
        <p:nvSpPr>
          <p:cNvPr id="14" name="Graphic 495">
            <a:extLst>
              <a:ext uri="{FF2B5EF4-FFF2-40B4-BE49-F238E27FC236}">
                <a16:creationId xmlns:a16="http://schemas.microsoft.com/office/drawing/2014/main" id="{BC07989F-8036-137D-61E5-2A8B2A54C311}"/>
              </a:ext>
            </a:extLst>
          </p:cNvPr>
          <p:cNvSpPr txBox="1"/>
          <p:nvPr/>
        </p:nvSpPr>
        <p:spPr>
          <a:xfrm>
            <a:off x="2069733" y="3512381"/>
            <a:ext cx="61831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property • Over irrigation using flood irrigation • Lack of periodic maintenance to clean small canals • </a:t>
            </a:r>
          </a:p>
        </p:txBody>
      </p:sp>
      <p:sp>
        <p:nvSpPr>
          <p:cNvPr id="16" name="Graphic 495">
            <a:extLst>
              <a:ext uri="{FF2B5EF4-FFF2-40B4-BE49-F238E27FC236}">
                <a16:creationId xmlns:a16="http://schemas.microsoft.com/office/drawing/2014/main" id="{BC07989F-8036-137D-61E5-2A8B2A54C311}"/>
              </a:ext>
            </a:extLst>
          </p:cNvPr>
          <p:cNvSpPr txBox="1"/>
          <p:nvPr/>
        </p:nvSpPr>
        <p:spPr>
          <a:xfrm>
            <a:off x="2069733" y="3669905"/>
            <a:ext cx="55114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Surface water contamination • Insufficient management and distribution of irrigation water</a:t>
            </a:r>
          </a:p>
        </p:txBody>
      </p:sp>
      <p:sp>
        <p:nvSpPr>
          <p:cNvPr id="2" name="Graphic 497">
            <a:extLst>
              <a:ext uri="{FF2B5EF4-FFF2-40B4-BE49-F238E27FC236}">
                <a16:creationId xmlns:a16="http://schemas.microsoft.com/office/drawing/2014/main" id="{DDBBFC5B-49E8-2E39-330B-A334A4FFAD54}"/>
              </a:ext>
            </a:extLst>
          </p:cNvPr>
          <p:cNvSpPr txBox="1"/>
          <p:nvPr/>
        </p:nvSpPr>
        <p:spPr>
          <a:xfrm>
            <a:off x="3765281" y="2257652"/>
            <a:ext cx="50225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The limited regulation on Egypt’s water management has led to the expansion of </a:t>
            </a:r>
          </a:p>
        </p:txBody>
      </p:sp>
      <p:sp>
        <p:nvSpPr>
          <p:cNvPr id="5" name="Graphic 497">
            <a:extLst>
              <a:ext uri="{FF2B5EF4-FFF2-40B4-BE49-F238E27FC236}">
                <a16:creationId xmlns:a16="http://schemas.microsoft.com/office/drawing/2014/main" id="{DDBBFC5B-49E8-2E39-330B-A334A4FFAD54}"/>
              </a:ext>
            </a:extLst>
          </p:cNvPr>
          <p:cNvSpPr txBox="1"/>
          <p:nvPr/>
        </p:nvSpPr>
        <p:spPr>
          <a:xfrm>
            <a:off x="3765281" y="2415175"/>
            <a:ext cx="503214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unsustainable practices in agriculture, namely, the use of contaminated drainage </a:t>
            </a:r>
          </a:p>
        </p:txBody>
      </p:sp>
      <p:sp>
        <p:nvSpPr>
          <p:cNvPr id="6" name="Graphic 497">
            <a:extLst>
              <a:ext uri="{FF2B5EF4-FFF2-40B4-BE49-F238E27FC236}">
                <a16:creationId xmlns:a16="http://schemas.microsoft.com/office/drawing/2014/main" id="{DDBBFC5B-49E8-2E39-330B-A334A4FFAD54}"/>
              </a:ext>
            </a:extLst>
          </p:cNvPr>
          <p:cNvSpPr txBox="1"/>
          <p:nvPr/>
        </p:nvSpPr>
        <p:spPr>
          <a:xfrm>
            <a:off x="3765281" y="2572698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water for irrigation</a:t>
            </a:r>
          </a:p>
        </p:txBody>
      </p:sp>
      <p:sp>
        <p:nvSpPr>
          <p:cNvPr id="7" name="Graphic 499">
            <a:extLst>
              <a:ext uri="{FF2B5EF4-FFF2-40B4-BE49-F238E27FC236}">
                <a16:creationId xmlns:a16="http://schemas.microsoft.com/office/drawing/2014/main" id="{CC9CFF7D-79C1-0C43-8949-CCE62B436684}"/>
              </a:ext>
            </a:extLst>
          </p:cNvPr>
          <p:cNvSpPr txBox="1"/>
          <p:nvPr/>
        </p:nvSpPr>
        <p:spPr>
          <a:xfrm>
            <a:off x="2045952" y="1365093"/>
            <a:ext cx="65021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Population growth, unstable basic commodity prices in the global market  and limited food production due </a:t>
            </a:r>
          </a:p>
        </p:txBody>
      </p:sp>
      <p:sp>
        <p:nvSpPr>
          <p:cNvPr id="8" name="Graphic 499">
            <a:extLst>
              <a:ext uri="{FF2B5EF4-FFF2-40B4-BE49-F238E27FC236}">
                <a16:creationId xmlns:a16="http://schemas.microsoft.com/office/drawing/2014/main" id="{CC9CFF7D-79C1-0C43-8949-CCE62B436684}"/>
              </a:ext>
            </a:extLst>
          </p:cNvPr>
          <p:cNvSpPr txBox="1"/>
          <p:nvPr/>
        </p:nvSpPr>
        <p:spPr>
          <a:xfrm>
            <a:off x="2045952" y="1522617"/>
            <a:ext cx="472918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5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to restricted water supply and arable land are threating Egypt’s food security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9D05E3C-9156-4877-776E-4D8798590C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85824" y="6413832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B9F27D8-305B-B139-DB7C-91D150F81B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86471" y="6578300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37537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>
            <a:extLst>
              <a:ext uri="{FF2B5EF4-FFF2-40B4-BE49-F238E27FC236}">
                <a16:creationId xmlns:a16="http://schemas.microsoft.com/office/drawing/2014/main" id="{1C334C6A-BFFA-2A5A-9D9D-F8F0CEE68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1647" y="2774734"/>
            <a:ext cx="2431995" cy="1183133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5C1102E1-43D1-B219-0B5C-C4DE5E6A8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76956" y="2774733"/>
            <a:ext cx="2471433" cy="118313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5503968-1AE5-8AEB-2943-1AD538E1B7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9871" y="128689"/>
            <a:ext cx="9266258" cy="66006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A52294-C1B9-089E-BC79-82DC4D22793E}"/>
              </a:ext>
            </a:extLst>
          </p:cNvPr>
          <p:cNvSpPr txBox="1"/>
          <p:nvPr/>
        </p:nvSpPr>
        <p:spPr>
          <a:xfrm>
            <a:off x="728143" y="537339"/>
            <a:ext cx="6545055" cy="355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spc="0" baseline="0">
                <a:ln/>
                <a:solidFill>
                  <a:srgbClr val="1D1D1B"/>
                </a:solidFill>
                <a:latin typeface="Arial"/>
                <a:cs typeface="Arial"/>
                <a:sym typeface="Arial"/>
                <a:rtl val="0"/>
              </a:rPr>
              <a:t>The TEI and Egypt’s National Climate Change Strategy 2050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BD5B67-9015-8D9F-E09C-E4F1FAE119E4}"/>
              </a:ext>
            </a:extLst>
          </p:cNvPr>
          <p:cNvSpPr txBox="1"/>
          <p:nvPr/>
        </p:nvSpPr>
        <p:spPr>
          <a:xfrm>
            <a:off x="1855242" y="5825879"/>
            <a:ext cx="6041832" cy="271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*Of the $130bn required for climate change adaptation measures, only $18.3 bn exist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37337E6-DE45-E58D-1719-1B9CB0F1B45E}"/>
              </a:ext>
            </a:extLst>
          </p:cNvPr>
          <p:cNvSpPr/>
          <p:nvPr/>
        </p:nvSpPr>
        <p:spPr>
          <a:xfrm>
            <a:off x="1785052" y="4556484"/>
            <a:ext cx="1204260" cy="329970"/>
          </a:xfrm>
          <a:custGeom>
            <a:avLst/>
            <a:gdLst>
              <a:gd name="connsiteX0" fmla="*/ 0 w 1204260"/>
              <a:gd name="connsiteY0" fmla="*/ 0 h 329970"/>
              <a:gd name="connsiteX1" fmla="*/ 1204260 w 1204260"/>
              <a:gd name="connsiteY1" fmla="*/ 0 h 329970"/>
              <a:gd name="connsiteX2" fmla="*/ 1204260 w 1204260"/>
              <a:gd name="connsiteY2" fmla="*/ 329971 h 329970"/>
              <a:gd name="connsiteX3" fmla="*/ 0 w 1204260"/>
              <a:gd name="connsiteY3" fmla="*/ 329971 h 32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260" h="329970">
                <a:moveTo>
                  <a:pt x="0" y="0"/>
                </a:moveTo>
                <a:lnTo>
                  <a:pt x="1204260" y="0"/>
                </a:lnTo>
                <a:lnTo>
                  <a:pt x="1204260" y="329971"/>
                </a:lnTo>
                <a:lnTo>
                  <a:pt x="0" y="329971"/>
                </a:lnTo>
                <a:close/>
              </a:path>
            </a:pathLst>
          </a:custGeom>
          <a:noFill/>
          <a:ln w="35910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8EA5FBD-3584-E76F-E326-5890A7AD7A47}"/>
              </a:ext>
            </a:extLst>
          </p:cNvPr>
          <p:cNvSpPr/>
          <p:nvPr/>
        </p:nvSpPr>
        <p:spPr>
          <a:xfrm>
            <a:off x="4463036" y="4556484"/>
            <a:ext cx="1204260" cy="329970"/>
          </a:xfrm>
          <a:custGeom>
            <a:avLst/>
            <a:gdLst>
              <a:gd name="connsiteX0" fmla="*/ 0 w 1204260"/>
              <a:gd name="connsiteY0" fmla="*/ 0 h 329970"/>
              <a:gd name="connsiteX1" fmla="*/ 1204260 w 1204260"/>
              <a:gd name="connsiteY1" fmla="*/ 0 h 329970"/>
              <a:gd name="connsiteX2" fmla="*/ 1204260 w 1204260"/>
              <a:gd name="connsiteY2" fmla="*/ 329971 h 329970"/>
              <a:gd name="connsiteX3" fmla="*/ 0 w 1204260"/>
              <a:gd name="connsiteY3" fmla="*/ 329971 h 32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260" h="329970">
                <a:moveTo>
                  <a:pt x="0" y="0"/>
                </a:moveTo>
                <a:lnTo>
                  <a:pt x="1204260" y="0"/>
                </a:lnTo>
                <a:lnTo>
                  <a:pt x="1204260" y="329971"/>
                </a:lnTo>
                <a:lnTo>
                  <a:pt x="0" y="329971"/>
                </a:lnTo>
                <a:close/>
              </a:path>
            </a:pathLst>
          </a:custGeom>
          <a:noFill/>
          <a:ln w="35910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7E1F73B-C58B-75F1-246E-FCA6DD04EA47}"/>
              </a:ext>
            </a:extLst>
          </p:cNvPr>
          <p:cNvSpPr/>
          <p:nvPr/>
        </p:nvSpPr>
        <p:spPr>
          <a:xfrm>
            <a:off x="7140901" y="4556484"/>
            <a:ext cx="1204260" cy="329970"/>
          </a:xfrm>
          <a:custGeom>
            <a:avLst/>
            <a:gdLst>
              <a:gd name="connsiteX0" fmla="*/ 0 w 1204260"/>
              <a:gd name="connsiteY0" fmla="*/ 0 h 329970"/>
              <a:gd name="connsiteX1" fmla="*/ 1204261 w 1204260"/>
              <a:gd name="connsiteY1" fmla="*/ 0 h 329970"/>
              <a:gd name="connsiteX2" fmla="*/ 1204261 w 1204260"/>
              <a:gd name="connsiteY2" fmla="*/ 329971 h 329970"/>
              <a:gd name="connsiteX3" fmla="*/ 0 w 1204260"/>
              <a:gd name="connsiteY3" fmla="*/ 329971 h 32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260" h="329970">
                <a:moveTo>
                  <a:pt x="0" y="0"/>
                </a:moveTo>
                <a:lnTo>
                  <a:pt x="1204261" y="0"/>
                </a:lnTo>
                <a:lnTo>
                  <a:pt x="1204261" y="329971"/>
                </a:lnTo>
                <a:lnTo>
                  <a:pt x="0" y="329971"/>
                </a:lnTo>
                <a:close/>
              </a:path>
            </a:pathLst>
          </a:custGeom>
          <a:noFill/>
          <a:ln w="35910" cap="flat">
            <a:solidFill>
              <a:srgbClr val="ED6F2D">
                <a:alpha val="5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aphic 2">
            <a:extLst>
              <a:ext uri="{FF2B5EF4-FFF2-40B4-BE49-F238E27FC236}">
                <a16:creationId xmlns:a16="http://schemas.microsoft.com/office/drawing/2014/main" id="{DF5A7C4A-2295-A572-6922-60668C45C44E}"/>
              </a:ext>
            </a:extLst>
          </p:cNvPr>
          <p:cNvGrpSpPr/>
          <p:nvPr/>
        </p:nvGrpSpPr>
        <p:grpSpPr>
          <a:xfrm>
            <a:off x="728143" y="1163670"/>
            <a:ext cx="2590900" cy="3181220"/>
            <a:chOff x="728143" y="1163670"/>
            <a:chExt cx="2590900" cy="318122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29B4D21-7F31-69E9-E207-F47E40D28108}"/>
                </a:ext>
              </a:extLst>
            </p:cNvPr>
            <p:cNvSpPr txBox="1"/>
            <p:nvPr/>
          </p:nvSpPr>
          <p:spPr>
            <a:xfrm>
              <a:off x="798499" y="1163670"/>
              <a:ext cx="2326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pc="0" baseline="0" dirty="0">
                  <a:ln/>
                  <a:solidFill>
                    <a:srgbClr val="1D1D1B"/>
                  </a:solidFill>
                  <a:latin typeface="Arial"/>
                  <a:cs typeface="Arial"/>
                  <a:sym typeface="Arial"/>
                  <a:rtl val="0"/>
                </a:rPr>
                <a:t>Most Relevant Goals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937139E-A291-F489-9EA0-646DA5E71260}"/>
                </a:ext>
              </a:extLst>
            </p:cNvPr>
            <p:cNvSpPr/>
            <p:nvPr/>
          </p:nvSpPr>
          <p:spPr>
            <a:xfrm>
              <a:off x="837555" y="1474842"/>
              <a:ext cx="2192733" cy="55594"/>
            </a:xfrm>
            <a:custGeom>
              <a:avLst/>
              <a:gdLst>
                <a:gd name="connsiteX0" fmla="*/ 0 w 2192733"/>
                <a:gd name="connsiteY0" fmla="*/ 0 h 55594"/>
                <a:gd name="connsiteX1" fmla="*/ 2192734 w 2192733"/>
                <a:gd name="connsiteY1" fmla="*/ 0 h 55594"/>
                <a:gd name="connsiteX2" fmla="*/ 2192734 w 2192733"/>
                <a:gd name="connsiteY2" fmla="*/ 55594 h 55594"/>
                <a:gd name="connsiteX3" fmla="*/ 0 w 2192733"/>
                <a:gd name="connsiteY3" fmla="*/ 55594 h 55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2733" h="55594">
                  <a:moveTo>
                    <a:pt x="0" y="0"/>
                  </a:moveTo>
                  <a:lnTo>
                    <a:pt x="2192734" y="0"/>
                  </a:lnTo>
                  <a:lnTo>
                    <a:pt x="2192734" y="55594"/>
                  </a:lnTo>
                  <a:lnTo>
                    <a:pt x="0" y="55594"/>
                  </a:lnTo>
                  <a:close/>
                </a:path>
              </a:pathLst>
            </a:custGeom>
            <a:gradFill>
              <a:gsLst>
                <a:gs pos="0">
                  <a:srgbClr val="DCD3CD"/>
                </a:gs>
                <a:gs pos="25000">
                  <a:srgbClr val="F5CE2C"/>
                </a:gs>
                <a:gs pos="50000">
                  <a:srgbClr val="ED6F2D"/>
                </a:gs>
                <a:gs pos="75000">
                  <a:srgbClr val="1F3D8A"/>
                </a:gs>
                <a:gs pos="100000">
                  <a:srgbClr val="9CB2DD"/>
                </a:gs>
              </a:gsLst>
              <a:lin ang="0" scaled="1"/>
            </a:gra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FC34E46-E2BE-41DD-E84C-7ABF8C68BE1E}"/>
                </a:ext>
              </a:extLst>
            </p:cNvPr>
            <p:cNvSpPr txBox="1"/>
            <p:nvPr/>
          </p:nvSpPr>
          <p:spPr>
            <a:xfrm>
              <a:off x="728143" y="3963329"/>
              <a:ext cx="2543235" cy="355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000" spc="0" baseline="0">
                  <a:ln/>
                  <a:solidFill>
                    <a:srgbClr val="1D1D1B"/>
                  </a:solidFill>
                  <a:latin typeface="Arial"/>
                  <a:cs typeface="Arial"/>
                  <a:sym typeface="Arial"/>
                  <a:rtl val="0"/>
                </a:rPr>
                <a:t>Budget Requirements*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92BB4-FAA4-3142-5EEE-E01DC86D372C}"/>
                </a:ext>
              </a:extLst>
            </p:cNvPr>
            <p:cNvSpPr/>
            <p:nvPr/>
          </p:nvSpPr>
          <p:spPr>
            <a:xfrm>
              <a:off x="837555" y="4289296"/>
              <a:ext cx="2481488" cy="55594"/>
            </a:xfrm>
            <a:custGeom>
              <a:avLst/>
              <a:gdLst>
                <a:gd name="connsiteX0" fmla="*/ 0 w 2481488"/>
                <a:gd name="connsiteY0" fmla="*/ 0 h 55594"/>
                <a:gd name="connsiteX1" fmla="*/ 2481488 w 2481488"/>
                <a:gd name="connsiteY1" fmla="*/ 0 h 55594"/>
                <a:gd name="connsiteX2" fmla="*/ 2481488 w 2481488"/>
                <a:gd name="connsiteY2" fmla="*/ 55594 h 55594"/>
                <a:gd name="connsiteX3" fmla="*/ 0 w 2481488"/>
                <a:gd name="connsiteY3" fmla="*/ 55594 h 55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1488" h="55594">
                  <a:moveTo>
                    <a:pt x="0" y="0"/>
                  </a:moveTo>
                  <a:lnTo>
                    <a:pt x="2481488" y="0"/>
                  </a:lnTo>
                  <a:lnTo>
                    <a:pt x="2481488" y="55594"/>
                  </a:lnTo>
                  <a:lnTo>
                    <a:pt x="0" y="55594"/>
                  </a:lnTo>
                  <a:close/>
                </a:path>
              </a:pathLst>
            </a:custGeom>
            <a:gradFill>
              <a:gsLst>
                <a:gs pos="0">
                  <a:srgbClr val="DCD3CD"/>
                </a:gs>
                <a:gs pos="25000">
                  <a:srgbClr val="F5CE2C"/>
                </a:gs>
                <a:gs pos="50000">
                  <a:srgbClr val="ED6F2D"/>
                </a:gs>
                <a:gs pos="75000">
                  <a:srgbClr val="1F3D8A"/>
                </a:gs>
                <a:gs pos="100000">
                  <a:srgbClr val="9CB2DD"/>
                </a:gs>
              </a:gsLst>
              <a:lin ang="0" scaled="1"/>
            </a:gra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0B54FEE-2D93-440A-2534-1F250B1F64B2}"/>
              </a:ext>
            </a:extLst>
          </p:cNvPr>
          <p:cNvSpPr/>
          <p:nvPr/>
        </p:nvSpPr>
        <p:spPr>
          <a:xfrm>
            <a:off x="1900074" y="1723218"/>
            <a:ext cx="974335" cy="974335"/>
          </a:xfrm>
          <a:custGeom>
            <a:avLst/>
            <a:gdLst>
              <a:gd name="connsiteX0" fmla="*/ 974335 w 974335"/>
              <a:gd name="connsiteY0" fmla="*/ 487168 h 974335"/>
              <a:gd name="connsiteX1" fmla="*/ 487168 w 974335"/>
              <a:gd name="connsiteY1" fmla="*/ 974336 h 974335"/>
              <a:gd name="connsiteX2" fmla="*/ 0 w 974335"/>
              <a:gd name="connsiteY2" fmla="*/ 487168 h 974335"/>
              <a:gd name="connsiteX3" fmla="*/ 487168 w 974335"/>
              <a:gd name="connsiteY3" fmla="*/ 0 h 974335"/>
              <a:gd name="connsiteX4" fmla="*/ 974335 w 974335"/>
              <a:gd name="connsiteY4" fmla="*/ 487168 h 974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4335" h="974335">
                <a:moveTo>
                  <a:pt x="974335" y="487168"/>
                </a:moveTo>
                <a:cubicBezTo>
                  <a:pt x="974335" y="756223"/>
                  <a:pt x="756223" y="974336"/>
                  <a:pt x="487168" y="974336"/>
                </a:cubicBezTo>
                <a:cubicBezTo>
                  <a:pt x="218112" y="974336"/>
                  <a:pt x="0" y="756223"/>
                  <a:pt x="0" y="487168"/>
                </a:cubicBezTo>
                <a:cubicBezTo>
                  <a:pt x="0" y="218112"/>
                  <a:pt x="218112" y="0"/>
                  <a:pt x="487168" y="0"/>
                </a:cubicBezTo>
                <a:cubicBezTo>
                  <a:pt x="756223" y="0"/>
                  <a:pt x="974335" y="218112"/>
                  <a:pt x="974335" y="487168"/>
                </a:cubicBezTo>
                <a:close/>
              </a:path>
            </a:pathLst>
          </a:custGeom>
          <a:solidFill>
            <a:srgbClr val="E5E9F7"/>
          </a:solidFill>
          <a:ln w="119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E956329-374B-0BA6-C5A1-BFAECC31E846}"/>
              </a:ext>
            </a:extLst>
          </p:cNvPr>
          <p:cNvSpPr/>
          <p:nvPr/>
        </p:nvSpPr>
        <p:spPr>
          <a:xfrm>
            <a:off x="1861014" y="1684159"/>
            <a:ext cx="1052454" cy="1052454"/>
          </a:xfrm>
          <a:custGeom>
            <a:avLst/>
            <a:gdLst>
              <a:gd name="connsiteX0" fmla="*/ 1052455 w 1052454"/>
              <a:gd name="connsiteY0" fmla="*/ 526227 h 1052454"/>
              <a:gd name="connsiteX1" fmla="*/ 526227 w 1052454"/>
              <a:gd name="connsiteY1" fmla="*/ 1052455 h 1052454"/>
              <a:gd name="connsiteX2" fmla="*/ 0 w 1052454"/>
              <a:gd name="connsiteY2" fmla="*/ 526227 h 1052454"/>
              <a:gd name="connsiteX3" fmla="*/ 526227 w 1052454"/>
              <a:gd name="connsiteY3" fmla="*/ 0 h 1052454"/>
              <a:gd name="connsiteX4" fmla="*/ 1052455 w 1052454"/>
              <a:gd name="connsiteY4" fmla="*/ 526227 h 105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2454" h="1052454">
                <a:moveTo>
                  <a:pt x="1052455" y="526227"/>
                </a:moveTo>
                <a:cubicBezTo>
                  <a:pt x="1052455" y="816855"/>
                  <a:pt x="816855" y="1052455"/>
                  <a:pt x="526227" y="1052455"/>
                </a:cubicBezTo>
                <a:cubicBezTo>
                  <a:pt x="235600" y="1052455"/>
                  <a:pt x="0" y="816855"/>
                  <a:pt x="0" y="526227"/>
                </a:cubicBezTo>
                <a:cubicBezTo>
                  <a:pt x="0" y="235600"/>
                  <a:pt x="235600" y="0"/>
                  <a:pt x="526227" y="0"/>
                </a:cubicBezTo>
                <a:cubicBezTo>
                  <a:pt x="816855" y="0"/>
                  <a:pt x="1052455" y="235600"/>
                  <a:pt x="1052455" y="526227"/>
                </a:cubicBezTo>
                <a:close/>
              </a:path>
            </a:pathLst>
          </a:custGeom>
          <a:noFill/>
          <a:ln w="11970" cap="flat"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E2165-9D1A-1907-8DC7-1A5B766C16EF}"/>
              </a:ext>
            </a:extLst>
          </p:cNvPr>
          <p:cNvSpPr txBox="1"/>
          <p:nvPr/>
        </p:nvSpPr>
        <p:spPr>
          <a:xfrm>
            <a:off x="1961638" y="4566477"/>
            <a:ext cx="805917" cy="2951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500" spc="0" baseline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$52.4bn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4A303B-A3E0-E242-C5DC-DBEE758A5300}"/>
              </a:ext>
            </a:extLst>
          </p:cNvPr>
          <p:cNvSpPr txBox="1"/>
          <p:nvPr/>
        </p:nvSpPr>
        <p:spPr>
          <a:xfrm>
            <a:off x="4639502" y="4566477"/>
            <a:ext cx="805917" cy="2951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500" spc="0" baseline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$59.1bn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3CCB16-F2D8-BE01-73D9-A247F26BC16D}"/>
              </a:ext>
            </a:extLst>
          </p:cNvPr>
          <p:cNvSpPr txBox="1"/>
          <p:nvPr/>
        </p:nvSpPr>
        <p:spPr>
          <a:xfrm>
            <a:off x="7392252" y="4566477"/>
            <a:ext cx="662139" cy="2951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500" spc="0" baseline="0" dirty="0">
                <a:ln/>
                <a:solidFill>
                  <a:srgbClr val="0D4F9E"/>
                </a:solidFill>
                <a:latin typeface="Arial"/>
                <a:cs typeface="Arial"/>
                <a:sym typeface="Arial"/>
                <a:rtl val="0"/>
              </a:rPr>
              <a:t>$13bn</a:t>
            </a:r>
          </a:p>
        </p:txBody>
      </p:sp>
      <p:grpSp>
        <p:nvGrpSpPr>
          <p:cNvPr id="36" name="Graphic 2">
            <a:extLst>
              <a:ext uri="{FF2B5EF4-FFF2-40B4-BE49-F238E27FC236}">
                <a16:creationId xmlns:a16="http://schemas.microsoft.com/office/drawing/2014/main" id="{9FC02E23-F253-9AB9-9251-73788E6208A6}"/>
              </a:ext>
            </a:extLst>
          </p:cNvPr>
          <p:cNvGrpSpPr/>
          <p:nvPr/>
        </p:nvGrpSpPr>
        <p:grpSpPr>
          <a:xfrm>
            <a:off x="2090566" y="1903190"/>
            <a:ext cx="593217" cy="589121"/>
            <a:chOff x="2090566" y="1903190"/>
            <a:chExt cx="593217" cy="589121"/>
          </a:xfrm>
          <a:solidFill>
            <a:srgbClr val="ED6F2D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BA2554-8C6B-5902-B48F-504E4BED38FB}"/>
                </a:ext>
              </a:extLst>
            </p:cNvPr>
            <p:cNvSpPr/>
            <p:nvPr/>
          </p:nvSpPr>
          <p:spPr>
            <a:xfrm>
              <a:off x="2090566" y="2284924"/>
              <a:ext cx="589965" cy="207388"/>
            </a:xfrm>
            <a:custGeom>
              <a:avLst/>
              <a:gdLst>
                <a:gd name="connsiteX0" fmla="*/ 58843 w 589965"/>
                <a:gd name="connsiteY0" fmla="*/ 67683 h 207388"/>
                <a:gd name="connsiteX1" fmla="*/ 2649 w 589965"/>
                <a:gd name="connsiteY1" fmla="*/ 29462 h 207388"/>
                <a:gd name="connsiteX2" fmla="*/ 15949 w 589965"/>
                <a:gd name="connsiteY2" fmla="*/ 9812 h 207388"/>
                <a:gd name="connsiteX3" fmla="*/ 68188 w 589965"/>
                <a:gd name="connsiteY3" fmla="*/ 13407 h 207388"/>
                <a:gd name="connsiteX4" fmla="*/ 129174 w 589965"/>
                <a:gd name="connsiteY4" fmla="*/ 1785 h 207388"/>
                <a:gd name="connsiteX5" fmla="*/ 137681 w 589965"/>
                <a:gd name="connsiteY5" fmla="*/ 18679 h 207388"/>
                <a:gd name="connsiteX6" fmla="*/ 80529 w 589965"/>
                <a:gd name="connsiteY6" fmla="*/ 59056 h 207388"/>
                <a:gd name="connsiteX7" fmla="*/ 80529 w 589965"/>
                <a:gd name="connsiteY7" fmla="*/ 93683 h 207388"/>
                <a:gd name="connsiteX8" fmla="*/ 199146 w 589965"/>
                <a:gd name="connsiteY8" fmla="*/ 88411 h 207388"/>
                <a:gd name="connsiteX9" fmla="*/ 218077 w 589965"/>
                <a:gd name="connsiteY9" fmla="*/ 75231 h 207388"/>
                <a:gd name="connsiteX10" fmla="*/ 199026 w 589965"/>
                <a:gd name="connsiteY10" fmla="*/ 67204 h 207388"/>
                <a:gd name="connsiteX11" fmla="*/ 158409 w 589965"/>
                <a:gd name="connsiteY11" fmla="*/ 25388 h 207388"/>
                <a:gd name="connsiteX12" fmla="*/ 168713 w 589965"/>
                <a:gd name="connsiteY12" fmla="*/ 10771 h 207388"/>
                <a:gd name="connsiteX13" fmla="*/ 222390 w 589965"/>
                <a:gd name="connsiteY13" fmla="*/ 14006 h 207388"/>
                <a:gd name="connsiteX14" fmla="*/ 273072 w 589965"/>
                <a:gd name="connsiteY14" fmla="*/ 826 h 207388"/>
                <a:gd name="connsiteX15" fmla="*/ 291044 w 589965"/>
                <a:gd name="connsiteY15" fmla="*/ 29941 h 207388"/>
                <a:gd name="connsiteX16" fmla="*/ 238805 w 589965"/>
                <a:gd name="connsiteY16" fmla="*/ 58098 h 207388"/>
                <a:gd name="connsiteX17" fmla="*/ 253662 w 589965"/>
                <a:gd name="connsiteY17" fmla="*/ 85056 h 207388"/>
                <a:gd name="connsiteX18" fmla="*/ 332500 w 589965"/>
                <a:gd name="connsiteY18" fmla="*/ 89609 h 207388"/>
                <a:gd name="connsiteX19" fmla="*/ 361495 w 589965"/>
                <a:gd name="connsiteY19" fmla="*/ 92604 h 207388"/>
                <a:gd name="connsiteX20" fmla="*/ 361495 w 589965"/>
                <a:gd name="connsiteY20" fmla="*/ 69720 h 207388"/>
                <a:gd name="connsiteX21" fmla="*/ 308537 w 589965"/>
                <a:gd name="connsiteY21" fmla="*/ 9573 h 207388"/>
                <a:gd name="connsiteX22" fmla="*/ 372998 w 589965"/>
                <a:gd name="connsiteY22" fmla="*/ 13287 h 207388"/>
                <a:gd name="connsiteX23" fmla="*/ 438776 w 589965"/>
                <a:gd name="connsiteY23" fmla="*/ 2024 h 207388"/>
                <a:gd name="connsiteX24" fmla="*/ 385937 w 589965"/>
                <a:gd name="connsiteY24" fmla="*/ 59056 h 207388"/>
                <a:gd name="connsiteX25" fmla="*/ 385937 w 589965"/>
                <a:gd name="connsiteY25" fmla="*/ 96558 h 207388"/>
                <a:gd name="connsiteX26" fmla="*/ 510186 w 589965"/>
                <a:gd name="connsiteY26" fmla="*/ 93803 h 207388"/>
                <a:gd name="connsiteX27" fmla="*/ 510186 w 589965"/>
                <a:gd name="connsiteY27" fmla="*/ 68522 h 207388"/>
                <a:gd name="connsiteX28" fmla="*/ 452555 w 589965"/>
                <a:gd name="connsiteY28" fmla="*/ 30421 h 207388"/>
                <a:gd name="connsiteX29" fmla="*/ 467412 w 589965"/>
                <a:gd name="connsiteY29" fmla="*/ 10172 h 207388"/>
                <a:gd name="connsiteX30" fmla="*/ 517494 w 589965"/>
                <a:gd name="connsiteY30" fmla="*/ 13646 h 207388"/>
                <a:gd name="connsiteX31" fmla="*/ 576084 w 589965"/>
                <a:gd name="connsiteY31" fmla="*/ 1066 h 207388"/>
                <a:gd name="connsiteX32" fmla="*/ 588065 w 589965"/>
                <a:gd name="connsiteY32" fmla="*/ 18319 h 207388"/>
                <a:gd name="connsiteX33" fmla="*/ 530434 w 589965"/>
                <a:gd name="connsiteY33" fmla="*/ 58817 h 207388"/>
                <a:gd name="connsiteX34" fmla="*/ 530434 w 589965"/>
                <a:gd name="connsiteY34" fmla="*/ 86494 h 207388"/>
                <a:gd name="connsiteX35" fmla="*/ 573208 w 589965"/>
                <a:gd name="connsiteY35" fmla="*/ 96439 h 207388"/>
                <a:gd name="connsiteX36" fmla="*/ 589743 w 589965"/>
                <a:gd name="connsiteY36" fmla="*/ 117166 h 207388"/>
                <a:gd name="connsiteX37" fmla="*/ 589863 w 589965"/>
                <a:gd name="connsiteY37" fmla="*/ 180668 h 207388"/>
                <a:gd name="connsiteX38" fmla="*/ 563503 w 589965"/>
                <a:gd name="connsiteY38" fmla="*/ 207387 h 207388"/>
                <a:gd name="connsiteX39" fmla="*/ 240362 w 589965"/>
                <a:gd name="connsiteY39" fmla="*/ 207028 h 207388"/>
                <a:gd name="connsiteX40" fmla="*/ 28529 w 589965"/>
                <a:gd name="connsiteY40" fmla="*/ 207028 h 207388"/>
                <a:gd name="connsiteX41" fmla="*/ 493 w 589965"/>
                <a:gd name="connsiteY41" fmla="*/ 178152 h 207388"/>
                <a:gd name="connsiteX42" fmla="*/ 1092 w 589965"/>
                <a:gd name="connsiteY42" fmla="*/ 138853 h 207388"/>
                <a:gd name="connsiteX43" fmla="*/ 32723 w 589965"/>
                <a:gd name="connsiteY43" fmla="*/ 106144 h 207388"/>
                <a:gd name="connsiteX44" fmla="*/ 58962 w 589965"/>
                <a:gd name="connsiteY44" fmla="*/ 68042 h 2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9965" h="207388">
                  <a:moveTo>
                    <a:pt x="58843" y="67683"/>
                  </a:moveTo>
                  <a:cubicBezTo>
                    <a:pt x="31045" y="69121"/>
                    <a:pt x="10318" y="59176"/>
                    <a:pt x="2649" y="29462"/>
                  </a:cubicBezTo>
                  <a:cubicBezTo>
                    <a:pt x="-706" y="16642"/>
                    <a:pt x="1331" y="9093"/>
                    <a:pt x="15949" y="9812"/>
                  </a:cubicBezTo>
                  <a:cubicBezTo>
                    <a:pt x="32124" y="10531"/>
                    <a:pt x="48419" y="11969"/>
                    <a:pt x="68188" y="13407"/>
                  </a:cubicBezTo>
                  <a:cubicBezTo>
                    <a:pt x="81967" y="-5644"/>
                    <a:pt x="106529" y="946"/>
                    <a:pt x="129174" y="1785"/>
                  </a:cubicBezTo>
                  <a:cubicBezTo>
                    <a:pt x="132409" y="1785"/>
                    <a:pt x="138639" y="13527"/>
                    <a:pt x="137681" y="18679"/>
                  </a:cubicBezTo>
                  <a:cubicBezTo>
                    <a:pt x="132289" y="45996"/>
                    <a:pt x="117073" y="56300"/>
                    <a:pt x="80529" y="59056"/>
                  </a:cubicBezTo>
                  <a:lnTo>
                    <a:pt x="80529" y="93683"/>
                  </a:lnTo>
                  <a:cubicBezTo>
                    <a:pt x="119948" y="81701"/>
                    <a:pt x="160086" y="107342"/>
                    <a:pt x="199146" y="88411"/>
                  </a:cubicBezTo>
                  <a:cubicBezTo>
                    <a:pt x="205975" y="85056"/>
                    <a:pt x="211846" y="79665"/>
                    <a:pt x="218077" y="75231"/>
                  </a:cubicBezTo>
                  <a:cubicBezTo>
                    <a:pt x="211726" y="72476"/>
                    <a:pt x="205616" y="68162"/>
                    <a:pt x="199026" y="67204"/>
                  </a:cubicBezTo>
                  <a:cubicBezTo>
                    <a:pt x="179257" y="64208"/>
                    <a:pt x="158768" y="44918"/>
                    <a:pt x="158409" y="25388"/>
                  </a:cubicBezTo>
                  <a:cubicBezTo>
                    <a:pt x="158409" y="20356"/>
                    <a:pt x="165238" y="10771"/>
                    <a:pt x="168713" y="10771"/>
                  </a:cubicBezTo>
                  <a:cubicBezTo>
                    <a:pt x="186925" y="11130"/>
                    <a:pt x="208971" y="21075"/>
                    <a:pt x="222390" y="14006"/>
                  </a:cubicBezTo>
                  <a:cubicBezTo>
                    <a:pt x="239404" y="4900"/>
                    <a:pt x="254860" y="467"/>
                    <a:pt x="273072" y="826"/>
                  </a:cubicBezTo>
                  <a:cubicBezTo>
                    <a:pt x="296556" y="1186"/>
                    <a:pt x="301348" y="8255"/>
                    <a:pt x="291044" y="29941"/>
                  </a:cubicBezTo>
                  <a:cubicBezTo>
                    <a:pt x="280980" y="51268"/>
                    <a:pt x="263007" y="60135"/>
                    <a:pt x="238805" y="58098"/>
                  </a:cubicBezTo>
                  <a:cubicBezTo>
                    <a:pt x="232934" y="73674"/>
                    <a:pt x="236169" y="80743"/>
                    <a:pt x="253662" y="85056"/>
                  </a:cubicBezTo>
                  <a:cubicBezTo>
                    <a:pt x="280021" y="91646"/>
                    <a:pt x="305422" y="96439"/>
                    <a:pt x="332500" y="89609"/>
                  </a:cubicBezTo>
                  <a:cubicBezTo>
                    <a:pt x="341007" y="87452"/>
                    <a:pt x="350951" y="91287"/>
                    <a:pt x="361495" y="92604"/>
                  </a:cubicBezTo>
                  <a:lnTo>
                    <a:pt x="361495" y="69720"/>
                  </a:lnTo>
                  <a:cubicBezTo>
                    <a:pt x="315486" y="61932"/>
                    <a:pt x="302786" y="48273"/>
                    <a:pt x="308537" y="9573"/>
                  </a:cubicBezTo>
                  <a:cubicBezTo>
                    <a:pt x="328426" y="10771"/>
                    <a:pt x="348675" y="11849"/>
                    <a:pt x="372998" y="13287"/>
                  </a:cubicBezTo>
                  <a:cubicBezTo>
                    <a:pt x="388334" y="-7201"/>
                    <a:pt x="414453" y="2144"/>
                    <a:pt x="438776" y="2024"/>
                  </a:cubicBezTo>
                  <a:cubicBezTo>
                    <a:pt x="444407" y="36651"/>
                    <a:pt x="425716" y="56660"/>
                    <a:pt x="385937" y="59056"/>
                  </a:cubicBezTo>
                  <a:lnTo>
                    <a:pt x="385937" y="96558"/>
                  </a:lnTo>
                  <a:cubicBezTo>
                    <a:pt x="427393" y="69240"/>
                    <a:pt x="468490" y="97038"/>
                    <a:pt x="510186" y="93803"/>
                  </a:cubicBezTo>
                  <a:lnTo>
                    <a:pt x="510186" y="68522"/>
                  </a:lnTo>
                  <a:cubicBezTo>
                    <a:pt x="481789" y="69360"/>
                    <a:pt x="460822" y="59895"/>
                    <a:pt x="452555" y="30421"/>
                  </a:cubicBezTo>
                  <a:cubicBezTo>
                    <a:pt x="448361" y="15563"/>
                    <a:pt x="452555" y="9453"/>
                    <a:pt x="467412" y="10172"/>
                  </a:cubicBezTo>
                  <a:cubicBezTo>
                    <a:pt x="482868" y="11010"/>
                    <a:pt x="498324" y="12328"/>
                    <a:pt x="517494" y="13646"/>
                  </a:cubicBezTo>
                  <a:cubicBezTo>
                    <a:pt x="530314" y="-4086"/>
                    <a:pt x="553918" y="1186"/>
                    <a:pt x="576084" y="1066"/>
                  </a:cubicBezTo>
                  <a:cubicBezTo>
                    <a:pt x="587706" y="1066"/>
                    <a:pt x="590701" y="7176"/>
                    <a:pt x="588065" y="18319"/>
                  </a:cubicBezTo>
                  <a:cubicBezTo>
                    <a:pt x="581835" y="45277"/>
                    <a:pt x="566259" y="57019"/>
                    <a:pt x="530434" y="58817"/>
                  </a:cubicBezTo>
                  <a:lnTo>
                    <a:pt x="530434" y="86494"/>
                  </a:lnTo>
                  <a:cubicBezTo>
                    <a:pt x="544213" y="89849"/>
                    <a:pt x="558591" y="94282"/>
                    <a:pt x="573208" y="96439"/>
                  </a:cubicBezTo>
                  <a:cubicBezTo>
                    <a:pt x="586268" y="98356"/>
                    <a:pt x="589982" y="105185"/>
                    <a:pt x="589743" y="117166"/>
                  </a:cubicBezTo>
                  <a:cubicBezTo>
                    <a:pt x="589383" y="138254"/>
                    <a:pt x="588664" y="159581"/>
                    <a:pt x="589863" y="180668"/>
                  </a:cubicBezTo>
                  <a:cubicBezTo>
                    <a:pt x="590941" y="200558"/>
                    <a:pt x="583632" y="207507"/>
                    <a:pt x="563503" y="207387"/>
                  </a:cubicBezTo>
                  <a:cubicBezTo>
                    <a:pt x="455790" y="206668"/>
                    <a:pt x="348076" y="207028"/>
                    <a:pt x="240362" y="207028"/>
                  </a:cubicBezTo>
                  <a:cubicBezTo>
                    <a:pt x="169791" y="207028"/>
                    <a:pt x="99100" y="207028"/>
                    <a:pt x="28529" y="207028"/>
                  </a:cubicBezTo>
                  <a:cubicBezTo>
                    <a:pt x="1451" y="207028"/>
                    <a:pt x="612" y="206069"/>
                    <a:pt x="493" y="178152"/>
                  </a:cubicBezTo>
                  <a:cubicBezTo>
                    <a:pt x="493" y="164973"/>
                    <a:pt x="-945" y="151673"/>
                    <a:pt x="1092" y="138853"/>
                  </a:cubicBezTo>
                  <a:cubicBezTo>
                    <a:pt x="3847" y="121360"/>
                    <a:pt x="12115" y="107581"/>
                    <a:pt x="32723" y="106144"/>
                  </a:cubicBezTo>
                  <a:cubicBezTo>
                    <a:pt x="64354" y="103867"/>
                    <a:pt x="64354" y="103628"/>
                    <a:pt x="58962" y="68042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5C4DA27-8D16-6520-4C36-C2854ABC6618}"/>
                </a:ext>
              </a:extLst>
            </p:cNvPr>
            <p:cNvSpPr/>
            <p:nvPr/>
          </p:nvSpPr>
          <p:spPr>
            <a:xfrm>
              <a:off x="2336277" y="1903190"/>
              <a:ext cx="347506" cy="225237"/>
            </a:xfrm>
            <a:custGeom>
              <a:avLst/>
              <a:gdLst>
                <a:gd name="connsiteX0" fmla="*/ 159637 w 347506"/>
                <a:gd name="connsiteY0" fmla="*/ 65050 h 225237"/>
                <a:gd name="connsiteX1" fmla="*/ 159637 w 347506"/>
                <a:gd name="connsiteY1" fmla="*/ 31022 h 225237"/>
                <a:gd name="connsiteX2" fmla="*/ 190310 w 347506"/>
                <a:gd name="connsiteY2" fmla="*/ 31502 h 225237"/>
                <a:gd name="connsiteX3" fmla="*/ 223019 w 347506"/>
                <a:gd name="connsiteY3" fmla="*/ 10055 h 225237"/>
                <a:gd name="connsiteX4" fmla="*/ 245904 w 347506"/>
                <a:gd name="connsiteY4" fmla="*/ 9456 h 225237"/>
                <a:gd name="connsiteX5" fmla="*/ 297424 w 347506"/>
                <a:gd name="connsiteY5" fmla="*/ 30064 h 225237"/>
                <a:gd name="connsiteX6" fmla="*/ 312401 w 347506"/>
                <a:gd name="connsiteY6" fmla="*/ 37732 h 225237"/>
                <a:gd name="connsiteX7" fmla="*/ 347507 w 347506"/>
                <a:gd name="connsiteY7" fmla="*/ 104709 h 225237"/>
                <a:gd name="connsiteX8" fmla="*/ 317553 w 347506"/>
                <a:gd name="connsiteY8" fmla="*/ 129990 h 225237"/>
                <a:gd name="connsiteX9" fmla="*/ 339959 w 347506"/>
                <a:gd name="connsiteY9" fmla="*/ 190376 h 225237"/>
                <a:gd name="connsiteX10" fmla="*/ 276097 w 347506"/>
                <a:gd name="connsiteY10" fmla="*/ 221408 h 225237"/>
                <a:gd name="connsiteX11" fmla="*/ 254171 w 347506"/>
                <a:gd name="connsiteY11" fmla="*/ 220929 h 225237"/>
                <a:gd name="connsiteX12" fmla="*/ 229010 w 347506"/>
                <a:gd name="connsiteY12" fmla="*/ 224164 h 225237"/>
                <a:gd name="connsiteX13" fmla="*/ 165867 w 347506"/>
                <a:gd name="connsiteY13" fmla="*/ 223325 h 225237"/>
                <a:gd name="connsiteX14" fmla="*/ 89665 w 347506"/>
                <a:gd name="connsiteY14" fmla="*/ 221288 h 225237"/>
                <a:gd name="connsiteX15" fmla="*/ 74808 w 347506"/>
                <a:gd name="connsiteY15" fmla="*/ 222726 h 225237"/>
                <a:gd name="connsiteX16" fmla="*/ 2919 w 347506"/>
                <a:gd name="connsiteY16" fmla="*/ 183187 h 225237"/>
                <a:gd name="connsiteX17" fmla="*/ 38025 w 347506"/>
                <a:gd name="connsiteY17" fmla="*/ 111059 h 225237"/>
                <a:gd name="connsiteX18" fmla="*/ 127047 w 347506"/>
                <a:gd name="connsiteY18" fmla="*/ 73437 h 225237"/>
                <a:gd name="connsiteX19" fmla="*/ 159278 w 347506"/>
                <a:gd name="connsiteY19" fmla="*/ 65050 h 225237"/>
                <a:gd name="connsiteX20" fmla="*/ 20891 w 347506"/>
                <a:gd name="connsiteY20" fmla="*/ 160542 h 225237"/>
                <a:gd name="connsiteX21" fmla="*/ 60071 w 347506"/>
                <a:gd name="connsiteY21" fmla="*/ 203316 h 225237"/>
                <a:gd name="connsiteX22" fmla="*/ 154605 w 347506"/>
                <a:gd name="connsiteY22" fmla="*/ 202957 h 225237"/>
                <a:gd name="connsiteX23" fmla="*/ 187554 w 347506"/>
                <a:gd name="connsiteY23" fmla="*/ 196008 h 225237"/>
                <a:gd name="connsiteX24" fmla="*/ 212236 w 347506"/>
                <a:gd name="connsiteY24" fmla="*/ 197086 h 225237"/>
                <a:gd name="connsiteX25" fmla="*/ 253212 w 347506"/>
                <a:gd name="connsiteY25" fmla="*/ 199722 h 225237"/>
                <a:gd name="connsiteX26" fmla="*/ 278134 w 347506"/>
                <a:gd name="connsiteY26" fmla="*/ 200081 h 225237"/>
                <a:gd name="connsiteX27" fmla="*/ 313120 w 347506"/>
                <a:gd name="connsiteY27" fmla="*/ 194450 h 225237"/>
                <a:gd name="connsiteX28" fmla="*/ 317793 w 347506"/>
                <a:gd name="connsiteY28" fmla="*/ 162100 h 225237"/>
                <a:gd name="connsiteX29" fmla="*/ 284125 w 347506"/>
                <a:gd name="connsiteY29" fmla="*/ 147003 h 225237"/>
                <a:gd name="connsiteX30" fmla="*/ 266272 w 347506"/>
                <a:gd name="connsiteY30" fmla="*/ 142929 h 225237"/>
                <a:gd name="connsiteX31" fmla="*/ 230328 w 347506"/>
                <a:gd name="connsiteY31" fmla="*/ 128192 h 225237"/>
                <a:gd name="connsiteX32" fmla="*/ 206005 w 347506"/>
                <a:gd name="connsiteY32" fmla="*/ 115851 h 225237"/>
                <a:gd name="connsiteX33" fmla="*/ 116504 w 347506"/>
                <a:gd name="connsiteY33" fmla="*/ 104109 h 225237"/>
                <a:gd name="connsiteX34" fmla="*/ 99370 w 347506"/>
                <a:gd name="connsiteY34" fmla="*/ 109980 h 225237"/>
                <a:gd name="connsiteX35" fmla="*/ 24965 w 347506"/>
                <a:gd name="connsiteY35" fmla="*/ 146644 h 225237"/>
                <a:gd name="connsiteX36" fmla="*/ 20652 w 347506"/>
                <a:gd name="connsiteY36" fmla="*/ 160303 h 225237"/>
                <a:gd name="connsiteX37" fmla="*/ 213554 w 347506"/>
                <a:gd name="connsiteY37" fmla="*/ 87815 h 225237"/>
                <a:gd name="connsiteX38" fmla="*/ 264475 w 347506"/>
                <a:gd name="connsiteY38" fmla="*/ 112616 h 225237"/>
                <a:gd name="connsiteX39" fmla="*/ 213554 w 347506"/>
                <a:gd name="connsiteY39" fmla="*/ 87815 h 22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47506" h="225237">
                  <a:moveTo>
                    <a:pt x="159637" y="65050"/>
                  </a:moveTo>
                  <a:lnTo>
                    <a:pt x="159637" y="31022"/>
                  </a:lnTo>
                  <a:cubicBezTo>
                    <a:pt x="169941" y="31382"/>
                    <a:pt x="181323" y="34737"/>
                    <a:pt x="190310" y="31502"/>
                  </a:cubicBezTo>
                  <a:cubicBezTo>
                    <a:pt x="202411" y="27188"/>
                    <a:pt x="214872" y="19760"/>
                    <a:pt x="223019" y="10055"/>
                  </a:cubicBezTo>
                  <a:cubicBezTo>
                    <a:pt x="232365" y="-849"/>
                    <a:pt x="237157" y="-5401"/>
                    <a:pt x="245904" y="9456"/>
                  </a:cubicBezTo>
                  <a:cubicBezTo>
                    <a:pt x="257646" y="29225"/>
                    <a:pt x="274300" y="37013"/>
                    <a:pt x="297424" y="30064"/>
                  </a:cubicBezTo>
                  <a:cubicBezTo>
                    <a:pt x="301498" y="28866"/>
                    <a:pt x="312761" y="36893"/>
                    <a:pt x="312401" y="37732"/>
                  </a:cubicBezTo>
                  <a:cubicBezTo>
                    <a:pt x="301019" y="70202"/>
                    <a:pt x="316115" y="90331"/>
                    <a:pt x="347507" y="104709"/>
                  </a:cubicBezTo>
                  <a:cubicBezTo>
                    <a:pt x="335885" y="114533"/>
                    <a:pt x="327378" y="121722"/>
                    <a:pt x="317553" y="129990"/>
                  </a:cubicBezTo>
                  <a:cubicBezTo>
                    <a:pt x="334088" y="147003"/>
                    <a:pt x="349304" y="164017"/>
                    <a:pt x="339959" y="190376"/>
                  </a:cubicBezTo>
                  <a:cubicBezTo>
                    <a:pt x="329774" y="218772"/>
                    <a:pt x="304613" y="230993"/>
                    <a:pt x="276097" y="221408"/>
                  </a:cubicBezTo>
                  <a:cubicBezTo>
                    <a:pt x="269507" y="219132"/>
                    <a:pt x="261480" y="220330"/>
                    <a:pt x="254171" y="220929"/>
                  </a:cubicBezTo>
                  <a:cubicBezTo>
                    <a:pt x="245664" y="221648"/>
                    <a:pt x="235959" y="226800"/>
                    <a:pt x="229010" y="224164"/>
                  </a:cubicBezTo>
                  <a:cubicBezTo>
                    <a:pt x="207563" y="216136"/>
                    <a:pt x="188153" y="218772"/>
                    <a:pt x="165867" y="223325"/>
                  </a:cubicBezTo>
                  <a:cubicBezTo>
                    <a:pt x="141665" y="228238"/>
                    <a:pt x="115186" y="222247"/>
                    <a:pt x="89665" y="221288"/>
                  </a:cubicBezTo>
                  <a:cubicBezTo>
                    <a:pt x="84753" y="221049"/>
                    <a:pt x="79600" y="221528"/>
                    <a:pt x="74808" y="222726"/>
                  </a:cubicBezTo>
                  <a:cubicBezTo>
                    <a:pt x="41979" y="230155"/>
                    <a:pt x="12983" y="214339"/>
                    <a:pt x="2919" y="183187"/>
                  </a:cubicBezTo>
                  <a:cubicBezTo>
                    <a:pt x="-6666" y="153593"/>
                    <a:pt x="7951" y="123759"/>
                    <a:pt x="38025" y="111059"/>
                  </a:cubicBezTo>
                  <a:cubicBezTo>
                    <a:pt x="67739" y="98598"/>
                    <a:pt x="97213" y="85538"/>
                    <a:pt x="127047" y="73437"/>
                  </a:cubicBezTo>
                  <a:cubicBezTo>
                    <a:pt x="136872" y="69483"/>
                    <a:pt x="147655" y="67925"/>
                    <a:pt x="159278" y="65050"/>
                  </a:cubicBezTo>
                  <a:close/>
                  <a:moveTo>
                    <a:pt x="20891" y="160542"/>
                  </a:moveTo>
                  <a:cubicBezTo>
                    <a:pt x="20652" y="189777"/>
                    <a:pt x="34910" y="203436"/>
                    <a:pt x="60071" y="203316"/>
                  </a:cubicBezTo>
                  <a:cubicBezTo>
                    <a:pt x="91582" y="203316"/>
                    <a:pt x="123213" y="203915"/>
                    <a:pt x="154605" y="202957"/>
                  </a:cubicBezTo>
                  <a:cubicBezTo>
                    <a:pt x="165628" y="202597"/>
                    <a:pt x="176411" y="197445"/>
                    <a:pt x="187554" y="196008"/>
                  </a:cubicBezTo>
                  <a:cubicBezTo>
                    <a:pt x="195581" y="195049"/>
                    <a:pt x="203968" y="196607"/>
                    <a:pt x="212236" y="197086"/>
                  </a:cubicBezTo>
                  <a:cubicBezTo>
                    <a:pt x="225895" y="197925"/>
                    <a:pt x="239554" y="199003"/>
                    <a:pt x="253212" y="199722"/>
                  </a:cubicBezTo>
                  <a:cubicBezTo>
                    <a:pt x="261480" y="200201"/>
                    <a:pt x="269867" y="200680"/>
                    <a:pt x="278134" y="200081"/>
                  </a:cubicBezTo>
                  <a:cubicBezTo>
                    <a:pt x="290115" y="199123"/>
                    <a:pt x="305332" y="201040"/>
                    <a:pt x="313120" y="194450"/>
                  </a:cubicBezTo>
                  <a:cubicBezTo>
                    <a:pt x="319470" y="189058"/>
                    <a:pt x="320668" y="172164"/>
                    <a:pt x="317793" y="162100"/>
                  </a:cubicBezTo>
                  <a:cubicBezTo>
                    <a:pt x="313360" y="147003"/>
                    <a:pt x="299581" y="143888"/>
                    <a:pt x="284125" y="147003"/>
                  </a:cubicBezTo>
                  <a:cubicBezTo>
                    <a:pt x="278493" y="148082"/>
                    <a:pt x="269028" y="146764"/>
                    <a:pt x="266272" y="142929"/>
                  </a:cubicBezTo>
                  <a:cubicBezTo>
                    <a:pt x="256927" y="129990"/>
                    <a:pt x="244825" y="126515"/>
                    <a:pt x="230328" y="128192"/>
                  </a:cubicBezTo>
                  <a:cubicBezTo>
                    <a:pt x="219305" y="129390"/>
                    <a:pt x="212715" y="126275"/>
                    <a:pt x="206005" y="115851"/>
                  </a:cubicBezTo>
                  <a:cubicBezTo>
                    <a:pt x="184678" y="82663"/>
                    <a:pt x="147895" y="78948"/>
                    <a:pt x="116504" y="104109"/>
                  </a:cubicBezTo>
                  <a:cubicBezTo>
                    <a:pt x="111950" y="107704"/>
                    <a:pt x="105001" y="110460"/>
                    <a:pt x="99370" y="109980"/>
                  </a:cubicBezTo>
                  <a:cubicBezTo>
                    <a:pt x="83914" y="108782"/>
                    <a:pt x="31555" y="133224"/>
                    <a:pt x="24965" y="146644"/>
                  </a:cubicBezTo>
                  <a:cubicBezTo>
                    <a:pt x="22209" y="152275"/>
                    <a:pt x="21131" y="158625"/>
                    <a:pt x="20652" y="160303"/>
                  </a:cubicBezTo>
                  <a:close/>
                  <a:moveTo>
                    <a:pt x="213554" y="87815"/>
                  </a:moveTo>
                  <a:cubicBezTo>
                    <a:pt x="220862" y="117049"/>
                    <a:pt x="247701" y="101593"/>
                    <a:pt x="264475" y="112616"/>
                  </a:cubicBezTo>
                  <a:cubicBezTo>
                    <a:pt x="259203" y="77271"/>
                    <a:pt x="240872" y="69363"/>
                    <a:pt x="213554" y="87815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4B86CF1-4AA3-D61B-2941-EC9A832358CA}"/>
                </a:ext>
              </a:extLst>
            </p:cNvPr>
            <p:cNvSpPr/>
            <p:nvPr/>
          </p:nvSpPr>
          <p:spPr>
            <a:xfrm>
              <a:off x="2166431" y="2153953"/>
              <a:ext cx="85747" cy="60327"/>
            </a:xfrm>
            <a:custGeom>
              <a:avLst/>
              <a:gdLst>
                <a:gd name="connsiteX0" fmla="*/ 31982 w 85747"/>
                <a:gd name="connsiteY0" fmla="*/ 0 h 60327"/>
                <a:gd name="connsiteX1" fmla="*/ 84941 w 85747"/>
                <a:gd name="connsiteY1" fmla="*/ 33788 h 60327"/>
                <a:gd name="connsiteX2" fmla="*/ 82664 w 85747"/>
                <a:gd name="connsiteY2" fmla="*/ 46967 h 60327"/>
                <a:gd name="connsiteX3" fmla="*/ 43604 w 85747"/>
                <a:gd name="connsiteY3" fmla="*/ 59788 h 60327"/>
                <a:gd name="connsiteX4" fmla="*/ 112 w 85747"/>
                <a:gd name="connsiteY4" fmla="*/ 30433 h 60327"/>
                <a:gd name="connsiteX5" fmla="*/ 11734 w 85747"/>
                <a:gd name="connsiteY5" fmla="*/ 10304 h 60327"/>
                <a:gd name="connsiteX6" fmla="*/ 31982 w 85747"/>
                <a:gd name="connsiteY6" fmla="*/ 0 h 60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47" h="60327">
                  <a:moveTo>
                    <a:pt x="31982" y="0"/>
                  </a:moveTo>
                  <a:cubicBezTo>
                    <a:pt x="60259" y="839"/>
                    <a:pt x="71521" y="19170"/>
                    <a:pt x="84941" y="33788"/>
                  </a:cubicBezTo>
                  <a:cubicBezTo>
                    <a:pt x="86858" y="35944"/>
                    <a:pt x="85060" y="45889"/>
                    <a:pt x="82664" y="46967"/>
                  </a:cubicBezTo>
                  <a:cubicBezTo>
                    <a:pt x="69964" y="52599"/>
                    <a:pt x="54867" y="62783"/>
                    <a:pt x="43604" y="59788"/>
                  </a:cubicBezTo>
                  <a:cubicBezTo>
                    <a:pt x="27549" y="55474"/>
                    <a:pt x="13651" y="41696"/>
                    <a:pt x="112" y="30433"/>
                  </a:cubicBezTo>
                  <a:cubicBezTo>
                    <a:pt x="-967" y="29474"/>
                    <a:pt x="5983" y="15456"/>
                    <a:pt x="11734" y="10304"/>
                  </a:cubicBezTo>
                  <a:cubicBezTo>
                    <a:pt x="18324" y="4553"/>
                    <a:pt x="27669" y="2037"/>
                    <a:pt x="31982" y="0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55CBF01-B135-4E6F-153E-D65C3FB6899C}"/>
                </a:ext>
              </a:extLst>
            </p:cNvPr>
            <p:cNvSpPr/>
            <p:nvPr/>
          </p:nvSpPr>
          <p:spPr>
            <a:xfrm>
              <a:off x="2091898" y="2041560"/>
              <a:ext cx="154566" cy="55960"/>
            </a:xfrm>
            <a:custGeom>
              <a:avLst/>
              <a:gdLst>
                <a:gd name="connsiteX0" fmla="*/ 137068 w 154566"/>
                <a:gd name="connsiteY0" fmla="*/ 24928 h 55960"/>
                <a:gd name="connsiteX1" fmla="*/ 116700 w 154566"/>
                <a:gd name="connsiteY1" fmla="*/ 10191 h 55960"/>
                <a:gd name="connsiteX2" fmla="*/ 116220 w 154566"/>
                <a:gd name="connsiteY2" fmla="*/ 3961 h 55960"/>
                <a:gd name="connsiteX3" fmla="*/ 138386 w 154566"/>
                <a:gd name="connsiteY3" fmla="*/ 1085 h 55960"/>
                <a:gd name="connsiteX4" fmla="*/ 154561 w 154566"/>
                <a:gd name="connsiteY4" fmla="*/ 30200 h 55960"/>
                <a:gd name="connsiteX5" fmla="*/ 135990 w 154566"/>
                <a:gd name="connsiteY5" fmla="*/ 54403 h 55960"/>
                <a:gd name="connsiteX6" fmla="*/ 9705 w 154566"/>
                <a:gd name="connsiteY6" fmla="*/ 55362 h 55960"/>
                <a:gd name="connsiteX7" fmla="*/ 0 w 154566"/>
                <a:gd name="connsiteY7" fmla="*/ 46375 h 55960"/>
                <a:gd name="connsiteX8" fmla="*/ 13419 w 154566"/>
                <a:gd name="connsiteY8" fmla="*/ 38827 h 55960"/>
                <a:gd name="connsiteX9" fmla="*/ 113585 w 154566"/>
                <a:gd name="connsiteY9" fmla="*/ 38108 h 55960"/>
                <a:gd name="connsiteX10" fmla="*/ 138267 w 154566"/>
                <a:gd name="connsiteY10" fmla="*/ 31998 h 55960"/>
                <a:gd name="connsiteX11" fmla="*/ 137188 w 154566"/>
                <a:gd name="connsiteY11" fmla="*/ 24928 h 5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566" h="55960">
                  <a:moveTo>
                    <a:pt x="137068" y="24928"/>
                  </a:moveTo>
                  <a:cubicBezTo>
                    <a:pt x="130239" y="20016"/>
                    <a:pt x="123529" y="15104"/>
                    <a:pt x="116700" y="10191"/>
                  </a:cubicBezTo>
                  <a:cubicBezTo>
                    <a:pt x="116580" y="8154"/>
                    <a:pt x="116340" y="5998"/>
                    <a:pt x="116220" y="3961"/>
                  </a:cubicBezTo>
                  <a:cubicBezTo>
                    <a:pt x="123889" y="2763"/>
                    <a:pt x="135031" y="-2150"/>
                    <a:pt x="138386" y="1085"/>
                  </a:cubicBezTo>
                  <a:cubicBezTo>
                    <a:pt x="146174" y="8753"/>
                    <a:pt x="154801" y="20375"/>
                    <a:pt x="154561" y="30200"/>
                  </a:cubicBezTo>
                  <a:cubicBezTo>
                    <a:pt x="154442" y="38707"/>
                    <a:pt x="143059" y="54044"/>
                    <a:pt x="135990" y="54403"/>
                  </a:cubicBezTo>
                  <a:cubicBezTo>
                    <a:pt x="94055" y="56799"/>
                    <a:pt x="51880" y="55841"/>
                    <a:pt x="9705" y="55362"/>
                  </a:cubicBezTo>
                  <a:cubicBezTo>
                    <a:pt x="6470" y="55362"/>
                    <a:pt x="3235" y="49491"/>
                    <a:pt x="0" y="46375"/>
                  </a:cubicBezTo>
                  <a:cubicBezTo>
                    <a:pt x="4433" y="43739"/>
                    <a:pt x="8866" y="38827"/>
                    <a:pt x="13419" y="38827"/>
                  </a:cubicBezTo>
                  <a:cubicBezTo>
                    <a:pt x="46848" y="38228"/>
                    <a:pt x="80156" y="38827"/>
                    <a:pt x="113585" y="38108"/>
                  </a:cubicBezTo>
                  <a:cubicBezTo>
                    <a:pt x="121852" y="37988"/>
                    <a:pt x="129999" y="34034"/>
                    <a:pt x="138267" y="31998"/>
                  </a:cubicBezTo>
                  <a:cubicBezTo>
                    <a:pt x="137907" y="29601"/>
                    <a:pt x="137548" y="27325"/>
                    <a:pt x="137188" y="24928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0BDDFBE-EB5B-1538-4F18-996B8280D819}"/>
                </a:ext>
              </a:extLst>
            </p:cNvPr>
            <p:cNvSpPr/>
            <p:nvPr/>
          </p:nvSpPr>
          <p:spPr>
            <a:xfrm>
              <a:off x="2170017" y="1962383"/>
              <a:ext cx="156520" cy="56961"/>
            </a:xfrm>
            <a:custGeom>
              <a:avLst/>
              <a:gdLst>
                <a:gd name="connsiteX0" fmla="*/ 136829 w 156520"/>
                <a:gd name="connsiteY0" fmla="*/ 26106 h 56961"/>
                <a:gd name="connsiteX1" fmla="*/ 127124 w 156520"/>
                <a:gd name="connsiteY1" fmla="*/ 18078 h 56961"/>
                <a:gd name="connsiteX2" fmla="*/ 117898 w 156520"/>
                <a:gd name="connsiteY2" fmla="*/ 5737 h 56961"/>
                <a:gd name="connsiteX3" fmla="*/ 135032 w 156520"/>
                <a:gd name="connsiteY3" fmla="*/ 226 h 56961"/>
                <a:gd name="connsiteX4" fmla="*/ 156478 w 156520"/>
                <a:gd name="connsiteY4" fmla="*/ 28502 h 56961"/>
                <a:gd name="connsiteX5" fmla="*/ 134313 w 156520"/>
                <a:gd name="connsiteY5" fmla="*/ 55940 h 56961"/>
                <a:gd name="connsiteX6" fmla="*/ 12461 w 156520"/>
                <a:gd name="connsiteY6" fmla="*/ 56539 h 56961"/>
                <a:gd name="connsiteX7" fmla="*/ 0 w 156520"/>
                <a:gd name="connsiteY7" fmla="*/ 47433 h 56961"/>
                <a:gd name="connsiteX8" fmla="*/ 15217 w 156520"/>
                <a:gd name="connsiteY8" fmla="*/ 39286 h 56961"/>
                <a:gd name="connsiteX9" fmla="*/ 115382 w 156520"/>
                <a:gd name="connsiteY9" fmla="*/ 38686 h 56961"/>
                <a:gd name="connsiteX10" fmla="*/ 137907 w 156520"/>
                <a:gd name="connsiteY10" fmla="*/ 33534 h 56961"/>
                <a:gd name="connsiteX11" fmla="*/ 136949 w 156520"/>
                <a:gd name="connsiteY11" fmla="*/ 26226 h 5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520" h="56961">
                  <a:moveTo>
                    <a:pt x="136829" y="26106"/>
                  </a:moveTo>
                  <a:cubicBezTo>
                    <a:pt x="133594" y="23470"/>
                    <a:pt x="129879" y="21194"/>
                    <a:pt x="127124" y="18078"/>
                  </a:cubicBezTo>
                  <a:cubicBezTo>
                    <a:pt x="123649" y="14364"/>
                    <a:pt x="120893" y="9931"/>
                    <a:pt x="117898" y="5737"/>
                  </a:cubicBezTo>
                  <a:cubicBezTo>
                    <a:pt x="123649" y="3700"/>
                    <a:pt x="130119" y="-1092"/>
                    <a:pt x="135032" y="226"/>
                  </a:cubicBezTo>
                  <a:cubicBezTo>
                    <a:pt x="148690" y="3700"/>
                    <a:pt x="157197" y="13166"/>
                    <a:pt x="156478" y="28502"/>
                  </a:cubicBezTo>
                  <a:cubicBezTo>
                    <a:pt x="155759" y="43120"/>
                    <a:pt x="149529" y="55341"/>
                    <a:pt x="134313" y="55940"/>
                  </a:cubicBezTo>
                  <a:cubicBezTo>
                    <a:pt x="93695" y="57378"/>
                    <a:pt x="53078" y="57018"/>
                    <a:pt x="12461" y="56539"/>
                  </a:cubicBezTo>
                  <a:cubicBezTo>
                    <a:pt x="8267" y="56539"/>
                    <a:pt x="4194" y="50548"/>
                    <a:pt x="0" y="47433"/>
                  </a:cubicBezTo>
                  <a:cubicBezTo>
                    <a:pt x="5032" y="44557"/>
                    <a:pt x="10065" y="39405"/>
                    <a:pt x="15217" y="39286"/>
                  </a:cubicBezTo>
                  <a:cubicBezTo>
                    <a:pt x="48525" y="38567"/>
                    <a:pt x="81953" y="39286"/>
                    <a:pt x="115382" y="38686"/>
                  </a:cubicBezTo>
                  <a:cubicBezTo>
                    <a:pt x="122930" y="38567"/>
                    <a:pt x="130359" y="35332"/>
                    <a:pt x="137907" y="33534"/>
                  </a:cubicBezTo>
                  <a:cubicBezTo>
                    <a:pt x="137548" y="31138"/>
                    <a:pt x="137308" y="28622"/>
                    <a:pt x="136949" y="26226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110C1DA-CF52-881D-5FDF-A4F1A1EF3D21}"/>
                </a:ext>
              </a:extLst>
            </p:cNvPr>
            <p:cNvSpPr/>
            <p:nvPr/>
          </p:nvSpPr>
          <p:spPr>
            <a:xfrm>
              <a:off x="2110229" y="1961694"/>
              <a:ext cx="107474" cy="19202"/>
            </a:xfrm>
            <a:custGeom>
              <a:avLst/>
              <a:gdLst>
                <a:gd name="connsiteX0" fmla="*/ 0 w 107474"/>
                <a:gd name="connsiteY0" fmla="*/ 10619 h 19202"/>
                <a:gd name="connsiteX1" fmla="*/ 15216 w 107474"/>
                <a:gd name="connsiteY1" fmla="*/ 675 h 19202"/>
                <a:gd name="connsiteX2" fmla="*/ 95852 w 107474"/>
                <a:gd name="connsiteY2" fmla="*/ 675 h 19202"/>
                <a:gd name="connsiteX3" fmla="*/ 107474 w 107474"/>
                <a:gd name="connsiteY3" fmla="*/ 9301 h 19202"/>
                <a:gd name="connsiteX4" fmla="*/ 96092 w 107474"/>
                <a:gd name="connsiteY4" fmla="*/ 18647 h 19202"/>
                <a:gd name="connsiteX5" fmla="*/ 5032 w 107474"/>
                <a:gd name="connsiteY5" fmla="*/ 19126 h 19202"/>
                <a:gd name="connsiteX6" fmla="*/ 240 w 107474"/>
                <a:gd name="connsiteY6" fmla="*/ 10859 h 1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74" h="19202">
                  <a:moveTo>
                    <a:pt x="0" y="10619"/>
                  </a:moveTo>
                  <a:cubicBezTo>
                    <a:pt x="5032" y="7145"/>
                    <a:pt x="9945" y="795"/>
                    <a:pt x="15216" y="675"/>
                  </a:cubicBezTo>
                  <a:cubicBezTo>
                    <a:pt x="42055" y="-284"/>
                    <a:pt x="68894" y="-164"/>
                    <a:pt x="95852" y="675"/>
                  </a:cubicBezTo>
                  <a:cubicBezTo>
                    <a:pt x="99806" y="675"/>
                    <a:pt x="103640" y="6306"/>
                    <a:pt x="107474" y="9301"/>
                  </a:cubicBezTo>
                  <a:cubicBezTo>
                    <a:pt x="103640" y="12536"/>
                    <a:pt x="99926" y="18527"/>
                    <a:pt x="96092" y="18647"/>
                  </a:cubicBezTo>
                  <a:cubicBezTo>
                    <a:pt x="65778" y="19486"/>
                    <a:pt x="35345" y="19126"/>
                    <a:pt x="5032" y="19126"/>
                  </a:cubicBezTo>
                  <a:cubicBezTo>
                    <a:pt x="3475" y="16370"/>
                    <a:pt x="1797" y="13615"/>
                    <a:pt x="240" y="10859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B18D18F-6203-E30E-3EF4-423277F2832D}"/>
                </a:ext>
              </a:extLst>
            </p:cNvPr>
            <p:cNvSpPr/>
            <p:nvPr/>
          </p:nvSpPr>
          <p:spPr>
            <a:xfrm>
              <a:off x="2130957" y="2119237"/>
              <a:ext cx="88543" cy="17808"/>
            </a:xfrm>
            <a:custGeom>
              <a:avLst/>
              <a:gdLst>
                <a:gd name="connsiteX0" fmla="*/ 88424 w 88543"/>
                <a:gd name="connsiteY0" fmla="*/ 5482 h 17808"/>
                <a:gd name="connsiteX1" fmla="*/ 77401 w 88543"/>
                <a:gd name="connsiteY1" fmla="*/ 16984 h 17808"/>
                <a:gd name="connsiteX2" fmla="*/ 11981 w 88543"/>
                <a:gd name="connsiteY2" fmla="*/ 17104 h 17808"/>
                <a:gd name="connsiteX3" fmla="*/ 0 w 88543"/>
                <a:gd name="connsiteY3" fmla="*/ 7998 h 17808"/>
                <a:gd name="connsiteX4" fmla="*/ 13659 w 88543"/>
                <a:gd name="connsiteY4" fmla="*/ 449 h 17808"/>
                <a:gd name="connsiteX5" fmla="*/ 83271 w 88543"/>
                <a:gd name="connsiteY5" fmla="*/ 90 h 17808"/>
                <a:gd name="connsiteX6" fmla="*/ 88543 w 88543"/>
                <a:gd name="connsiteY6" fmla="*/ 5482 h 1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543" h="17808">
                  <a:moveTo>
                    <a:pt x="88424" y="5482"/>
                  </a:moveTo>
                  <a:cubicBezTo>
                    <a:pt x="84709" y="9435"/>
                    <a:pt x="81235" y="16744"/>
                    <a:pt x="77401" y="16984"/>
                  </a:cubicBezTo>
                  <a:cubicBezTo>
                    <a:pt x="55594" y="18062"/>
                    <a:pt x="33788" y="18062"/>
                    <a:pt x="11981" y="17104"/>
                  </a:cubicBezTo>
                  <a:cubicBezTo>
                    <a:pt x="7908" y="16984"/>
                    <a:pt x="3954" y="11233"/>
                    <a:pt x="0" y="7998"/>
                  </a:cubicBezTo>
                  <a:cubicBezTo>
                    <a:pt x="4553" y="5362"/>
                    <a:pt x="8986" y="569"/>
                    <a:pt x="13659" y="449"/>
                  </a:cubicBezTo>
                  <a:cubicBezTo>
                    <a:pt x="36903" y="-270"/>
                    <a:pt x="60147" y="90"/>
                    <a:pt x="83271" y="90"/>
                  </a:cubicBezTo>
                  <a:cubicBezTo>
                    <a:pt x="85069" y="1887"/>
                    <a:pt x="86746" y="3684"/>
                    <a:pt x="88543" y="5482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3B2F7F-6DB7-151F-A648-0438C19922FF}"/>
                </a:ext>
              </a:extLst>
            </p:cNvPr>
            <p:cNvSpPr/>
            <p:nvPr/>
          </p:nvSpPr>
          <p:spPr>
            <a:xfrm>
              <a:off x="2103400" y="2040339"/>
              <a:ext cx="76082" cy="18096"/>
            </a:xfrm>
            <a:custGeom>
              <a:avLst/>
              <a:gdLst>
                <a:gd name="connsiteX0" fmla="*/ 37502 w 76082"/>
                <a:gd name="connsiteY0" fmla="*/ 17882 h 18096"/>
                <a:gd name="connsiteX1" fmla="*/ 9226 w 76082"/>
                <a:gd name="connsiteY1" fmla="*/ 17403 h 18096"/>
                <a:gd name="connsiteX2" fmla="*/ 0 w 76082"/>
                <a:gd name="connsiteY2" fmla="*/ 8657 h 18096"/>
                <a:gd name="connsiteX3" fmla="*/ 9945 w 76082"/>
                <a:gd name="connsiteY3" fmla="*/ 629 h 18096"/>
                <a:gd name="connsiteX4" fmla="*/ 66737 w 76082"/>
                <a:gd name="connsiteY4" fmla="*/ 629 h 18096"/>
                <a:gd name="connsiteX5" fmla="*/ 76082 w 76082"/>
                <a:gd name="connsiteY5" fmla="*/ 9256 h 18096"/>
                <a:gd name="connsiteX6" fmla="*/ 66018 w 76082"/>
                <a:gd name="connsiteY6" fmla="*/ 17403 h 18096"/>
                <a:gd name="connsiteX7" fmla="*/ 37742 w 76082"/>
                <a:gd name="connsiteY7" fmla="*/ 17763 h 1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82" h="18096">
                  <a:moveTo>
                    <a:pt x="37502" y="17882"/>
                  </a:moveTo>
                  <a:cubicBezTo>
                    <a:pt x="28037" y="17882"/>
                    <a:pt x="18452" y="18601"/>
                    <a:pt x="9226" y="17403"/>
                  </a:cubicBezTo>
                  <a:cubicBezTo>
                    <a:pt x="5871" y="16924"/>
                    <a:pt x="3115" y="11772"/>
                    <a:pt x="0" y="8657"/>
                  </a:cubicBezTo>
                  <a:cubicBezTo>
                    <a:pt x="3235" y="5901"/>
                    <a:pt x="6470" y="749"/>
                    <a:pt x="9945" y="629"/>
                  </a:cubicBezTo>
                  <a:cubicBezTo>
                    <a:pt x="28875" y="-210"/>
                    <a:pt x="47806" y="-210"/>
                    <a:pt x="66737" y="629"/>
                  </a:cubicBezTo>
                  <a:cubicBezTo>
                    <a:pt x="69972" y="749"/>
                    <a:pt x="72967" y="6260"/>
                    <a:pt x="76082" y="9256"/>
                  </a:cubicBezTo>
                  <a:cubicBezTo>
                    <a:pt x="72728" y="12131"/>
                    <a:pt x="69612" y="16924"/>
                    <a:pt x="66018" y="17403"/>
                  </a:cubicBezTo>
                  <a:cubicBezTo>
                    <a:pt x="56672" y="18601"/>
                    <a:pt x="47087" y="17763"/>
                    <a:pt x="37742" y="17763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2F1106D-AB1B-AC77-BB3E-BC3E0FF033F1}"/>
                </a:ext>
              </a:extLst>
            </p:cNvPr>
            <p:cNvSpPr/>
            <p:nvPr/>
          </p:nvSpPr>
          <p:spPr>
            <a:xfrm>
              <a:off x="2258201" y="2075355"/>
              <a:ext cx="58948" cy="21449"/>
            </a:xfrm>
            <a:custGeom>
              <a:avLst/>
              <a:gdLst>
                <a:gd name="connsiteX0" fmla="*/ 28636 w 58948"/>
                <a:gd name="connsiteY0" fmla="*/ 0 h 21449"/>
                <a:gd name="connsiteX1" fmla="*/ 58949 w 58948"/>
                <a:gd name="connsiteY1" fmla="*/ 13659 h 21449"/>
                <a:gd name="connsiteX2" fmla="*/ 28516 w 58948"/>
                <a:gd name="connsiteY2" fmla="*/ 21447 h 21449"/>
                <a:gd name="connsiteX3" fmla="*/ 0 w 58948"/>
                <a:gd name="connsiteY3" fmla="*/ 14138 h 21449"/>
                <a:gd name="connsiteX4" fmla="*/ 28636 w 58948"/>
                <a:gd name="connsiteY4" fmla="*/ 0 h 2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48" h="21449">
                  <a:moveTo>
                    <a:pt x="28636" y="0"/>
                  </a:moveTo>
                  <a:cubicBezTo>
                    <a:pt x="40018" y="5152"/>
                    <a:pt x="49484" y="9346"/>
                    <a:pt x="58949" y="13659"/>
                  </a:cubicBezTo>
                  <a:cubicBezTo>
                    <a:pt x="48765" y="16415"/>
                    <a:pt x="38700" y="21327"/>
                    <a:pt x="28516" y="21447"/>
                  </a:cubicBezTo>
                  <a:cubicBezTo>
                    <a:pt x="19051" y="21567"/>
                    <a:pt x="9585" y="16774"/>
                    <a:pt x="0" y="14138"/>
                  </a:cubicBezTo>
                  <a:cubicBezTo>
                    <a:pt x="9106" y="9705"/>
                    <a:pt x="18212" y="5152"/>
                    <a:pt x="28636" y="0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30094F5-27ED-5A1C-A998-7869A906C32D}"/>
                </a:ext>
              </a:extLst>
            </p:cNvPr>
            <p:cNvSpPr/>
            <p:nvPr/>
          </p:nvSpPr>
          <p:spPr>
            <a:xfrm>
              <a:off x="2092018" y="2167224"/>
              <a:ext cx="49124" cy="19410"/>
            </a:xfrm>
            <a:custGeom>
              <a:avLst/>
              <a:gdLst>
                <a:gd name="connsiteX0" fmla="*/ 25401 w 49124"/>
                <a:gd name="connsiteY0" fmla="*/ 388 h 19410"/>
                <a:gd name="connsiteX1" fmla="*/ 38221 w 49124"/>
                <a:gd name="connsiteY1" fmla="*/ 748 h 19410"/>
                <a:gd name="connsiteX2" fmla="*/ 49124 w 49124"/>
                <a:gd name="connsiteY2" fmla="*/ 8536 h 19410"/>
                <a:gd name="connsiteX3" fmla="*/ 37862 w 49124"/>
                <a:gd name="connsiteY3" fmla="*/ 18121 h 19410"/>
                <a:gd name="connsiteX4" fmla="*/ 14378 w 49124"/>
                <a:gd name="connsiteY4" fmla="*/ 18360 h 19410"/>
                <a:gd name="connsiteX5" fmla="*/ 0 w 49124"/>
                <a:gd name="connsiteY5" fmla="*/ 9135 h 19410"/>
                <a:gd name="connsiteX6" fmla="*/ 14737 w 49124"/>
                <a:gd name="connsiteY6" fmla="*/ 628 h 19410"/>
                <a:gd name="connsiteX7" fmla="*/ 25401 w 49124"/>
                <a:gd name="connsiteY7" fmla="*/ 388 h 1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124" h="19410">
                  <a:moveTo>
                    <a:pt x="25401" y="388"/>
                  </a:moveTo>
                  <a:cubicBezTo>
                    <a:pt x="29714" y="388"/>
                    <a:pt x="34387" y="-690"/>
                    <a:pt x="38221" y="748"/>
                  </a:cubicBezTo>
                  <a:cubicBezTo>
                    <a:pt x="42295" y="2185"/>
                    <a:pt x="45530" y="5780"/>
                    <a:pt x="49124" y="8536"/>
                  </a:cubicBezTo>
                  <a:cubicBezTo>
                    <a:pt x="45410" y="11890"/>
                    <a:pt x="42055" y="17282"/>
                    <a:pt x="37862" y="18121"/>
                  </a:cubicBezTo>
                  <a:cubicBezTo>
                    <a:pt x="30313" y="19798"/>
                    <a:pt x="21926" y="19798"/>
                    <a:pt x="14378" y="18360"/>
                  </a:cubicBezTo>
                  <a:cubicBezTo>
                    <a:pt x="9226" y="17282"/>
                    <a:pt x="4793" y="12370"/>
                    <a:pt x="0" y="9135"/>
                  </a:cubicBezTo>
                  <a:cubicBezTo>
                    <a:pt x="4912" y="6259"/>
                    <a:pt x="9585" y="2784"/>
                    <a:pt x="14737" y="628"/>
                  </a:cubicBezTo>
                  <a:cubicBezTo>
                    <a:pt x="17852" y="-570"/>
                    <a:pt x="21806" y="388"/>
                    <a:pt x="25401" y="388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2B0A1AB-DD25-EB55-4B5F-A539BA9CAECB}"/>
                </a:ext>
              </a:extLst>
            </p:cNvPr>
            <p:cNvSpPr/>
            <p:nvPr/>
          </p:nvSpPr>
          <p:spPr>
            <a:xfrm>
              <a:off x="2264551" y="2041294"/>
              <a:ext cx="41336" cy="17249"/>
            </a:xfrm>
            <a:custGeom>
              <a:avLst/>
              <a:gdLst>
                <a:gd name="connsiteX0" fmla="*/ 0 w 41336"/>
                <a:gd name="connsiteY0" fmla="*/ 16807 h 17249"/>
                <a:gd name="connsiteX1" fmla="*/ 12700 w 41336"/>
                <a:gd name="connsiteY1" fmla="*/ 33 h 17249"/>
                <a:gd name="connsiteX2" fmla="*/ 41336 w 41336"/>
                <a:gd name="connsiteY2" fmla="*/ 3748 h 17249"/>
                <a:gd name="connsiteX3" fmla="*/ 33189 w 41336"/>
                <a:gd name="connsiteY3" fmla="*/ 16208 h 17249"/>
                <a:gd name="connsiteX4" fmla="*/ 0 w 41336"/>
                <a:gd name="connsiteY4" fmla="*/ 16807 h 1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36" h="17249">
                  <a:moveTo>
                    <a:pt x="0" y="16807"/>
                  </a:moveTo>
                  <a:cubicBezTo>
                    <a:pt x="6470" y="7941"/>
                    <a:pt x="9465" y="153"/>
                    <a:pt x="12700" y="33"/>
                  </a:cubicBezTo>
                  <a:cubicBezTo>
                    <a:pt x="22166" y="-326"/>
                    <a:pt x="31751" y="2310"/>
                    <a:pt x="41336" y="3748"/>
                  </a:cubicBezTo>
                  <a:cubicBezTo>
                    <a:pt x="38700" y="8061"/>
                    <a:pt x="36663" y="15370"/>
                    <a:pt x="33189" y="16208"/>
                  </a:cubicBezTo>
                  <a:cubicBezTo>
                    <a:pt x="25041" y="18125"/>
                    <a:pt x="16175" y="16807"/>
                    <a:pt x="0" y="16807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2D9362B-9A03-CA65-C0DC-4F8E00DE1B9B}"/>
                </a:ext>
              </a:extLst>
            </p:cNvPr>
            <p:cNvSpPr/>
            <p:nvPr/>
          </p:nvSpPr>
          <p:spPr>
            <a:xfrm>
              <a:off x="2532685" y="2177190"/>
              <a:ext cx="30325" cy="24732"/>
            </a:xfrm>
            <a:custGeom>
              <a:avLst/>
              <a:gdLst>
                <a:gd name="connsiteX0" fmla="*/ 30325 w 30325"/>
                <a:gd name="connsiteY0" fmla="*/ 10192 h 24732"/>
                <a:gd name="connsiteX1" fmla="*/ 9238 w 30325"/>
                <a:gd name="connsiteY1" fmla="*/ 24689 h 24732"/>
                <a:gd name="connsiteX2" fmla="*/ 12 w 30325"/>
                <a:gd name="connsiteY2" fmla="*/ 16542 h 24732"/>
                <a:gd name="connsiteX3" fmla="*/ 14629 w 30325"/>
                <a:gd name="connsiteY3" fmla="*/ 127 h 24732"/>
                <a:gd name="connsiteX4" fmla="*/ 30325 w 30325"/>
                <a:gd name="connsiteY4" fmla="*/ 10192 h 2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5" h="24732">
                  <a:moveTo>
                    <a:pt x="30325" y="10192"/>
                  </a:moveTo>
                  <a:cubicBezTo>
                    <a:pt x="21099" y="16901"/>
                    <a:pt x="15708" y="21933"/>
                    <a:pt x="9238" y="24689"/>
                  </a:cubicBezTo>
                  <a:cubicBezTo>
                    <a:pt x="7560" y="25408"/>
                    <a:pt x="-348" y="17021"/>
                    <a:pt x="12" y="16542"/>
                  </a:cubicBezTo>
                  <a:cubicBezTo>
                    <a:pt x="4205" y="10551"/>
                    <a:pt x="8758" y="4321"/>
                    <a:pt x="14629" y="127"/>
                  </a:cubicBezTo>
                  <a:cubicBezTo>
                    <a:pt x="16067" y="-951"/>
                    <a:pt x="22537" y="5040"/>
                    <a:pt x="30325" y="10192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C508C95-1C9C-C209-AF03-B31A6141FD3C}"/>
                </a:ext>
              </a:extLst>
            </p:cNvPr>
            <p:cNvSpPr/>
            <p:nvPr/>
          </p:nvSpPr>
          <p:spPr>
            <a:xfrm>
              <a:off x="2357625" y="2176838"/>
              <a:ext cx="22703" cy="31870"/>
            </a:xfrm>
            <a:custGeom>
              <a:avLst/>
              <a:gdLst>
                <a:gd name="connsiteX0" fmla="*/ 9128 w 22703"/>
                <a:gd name="connsiteY0" fmla="*/ 31751 h 31870"/>
                <a:gd name="connsiteX1" fmla="*/ 142 w 22703"/>
                <a:gd name="connsiteY1" fmla="*/ 15097 h 31870"/>
                <a:gd name="connsiteX2" fmla="*/ 13082 w 22703"/>
                <a:gd name="connsiteY2" fmla="*/ 0 h 31870"/>
                <a:gd name="connsiteX3" fmla="*/ 22667 w 22703"/>
                <a:gd name="connsiteY3" fmla="*/ 11383 h 31870"/>
                <a:gd name="connsiteX4" fmla="*/ 9128 w 22703"/>
                <a:gd name="connsiteY4" fmla="*/ 31871 h 3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3" h="31870">
                  <a:moveTo>
                    <a:pt x="9128" y="31751"/>
                  </a:moveTo>
                  <a:cubicBezTo>
                    <a:pt x="4335" y="23124"/>
                    <a:pt x="-937" y="17613"/>
                    <a:pt x="142" y="15097"/>
                  </a:cubicBezTo>
                  <a:cubicBezTo>
                    <a:pt x="2778" y="9226"/>
                    <a:pt x="8649" y="4912"/>
                    <a:pt x="13082" y="0"/>
                  </a:cubicBezTo>
                  <a:cubicBezTo>
                    <a:pt x="16437" y="3834"/>
                    <a:pt x="23266" y="8507"/>
                    <a:pt x="22667" y="11383"/>
                  </a:cubicBezTo>
                  <a:cubicBezTo>
                    <a:pt x="21229" y="17253"/>
                    <a:pt x="15838" y="22286"/>
                    <a:pt x="9128" y="31871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ECD7550-8416-AEA7-3D67-1537817F8D2E}"/>
                </a:ext>
              </a:extLst>
            </p:cNvPr>
            <p:cNvSpPr/>
            <p:nvPr/>
          </p:nvSpPr>
          <p:spPr>
            <a:xfrm>
              <a:off x="2412163" y="2179114"/>
              <a:ext cx="25399" cy="22525"/>
            </a:xfrm>
            <a:custGeom>
              <a:avLst/>
              <a:gdLst>
                <a:gd name="connsiteX0" fmla="*/ 120 w 25399"/>
                <a:gd name="connsiteY0" fmla="*/ 10065 h 22525"/>
                <a:gd name="connsiteX1" fmla="*/ 23604 w 25399"/>
                <a:gd name="connsiteY1" fmla="*/ 0 h 22525"/>
                <a:gd name="connsiteX2" fmla="*/ 24562 w 25399"/>
                <a:gd name="connsiteY2" fmla="*/ 14617 h 22525"/>
                <a:gd name="connsiteX3" fmla="*/ 4313 w 25399"/>
                <a:gd name="connsiteY3" fmla="*/ 22525 h 22525"/>
                <a:gd name="connsiteX4" fmla="*/ 0 w 25399"/>
                <a:gd name="connsiteY4" fmla="*/ 10065 h 2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99" h="22525">
                  <a:moveTo>
                    <a:pt x="120" y="10065"/>
                  </a:moveTo>
                  <a:cubicBezTo>
                    <a:pt x="7908" y="6710"/>
                    <a:pt x="15816" y="3355"/>
                    <a:pt x="23604" y="0"/>
                  </a:cubicBezTo>
                  <a:cubicBezTo>
                    <a:pt x="24083" y="5032"/>
                    <a:pt x="26719" y="13180"/>
                    <a:pt x="24562" y="14617"/>
                  </a:cubicBezTo>
                  <a:cubicBezTo>
                    <a:pt x="18931" y="18691"/>
                    <a:pt x="11263" y="20009"/>
                    <a:pt x="4313" y="22525"/>
                  </a:cubicBezTo>
                  <a:cubicBezTo>
                    <a:pt x="2876" y="18332"/>
                    <a:pt x="1438" y="14258"/>
                    <a:pt x="0" y="10065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D15283A-5889-04AC-9E70-0C7882AF657E}"/>
                </a:ext>
              </a:extLst>
            </p:cNvPr>
            <p:cNvSpPr/>
            <p:nvPr/>
          </p:nvSpPr>
          <p:spPr>
            <a:xfrm>
              <a:off x="2333684" y="2212303"/>
              <a:ext cx="24202" cy="19649"/>
            </a:xfrm>
            <a:custGeom>
              <a:avLst/>
              <a:gdLst>
                <a:gd name="connsiteX0" fmla="*/ 24203 w 24202"/>
                <a:gd name="connsiteY0" fmla="*/ 13180 h 19649"/>
                <a:gd name="connsiteX1" fmla="*/ 0 w 24202"/>
                <a:gd name="connsiteY1" fmla="*/ 19650 h 19649"/>
                <a:gd name="connsiteX2" fmla="*/ 2037 w 24202"/>
                <a:gd name="connsiteY2" fmla="*/ 5392 h 19649"/>
                <a:gd name="connsiteX3" fmla="*/ 21207 w 24202"/>
                <a:gd name="connsiteY3" fmla="*/ 0 h 19649"/>
                <a:gd name="connsiteX4" fmla="*/ 24203 w 24202"/>
                <a:gd name="connsiteY4" fmla="*/ 13180 h 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02" h="19649">
                  <a:moveTo>
                    <a:pt x="24203" y="13180"/>
                  </a:moveTo>
                  <a:cubicBezTo>
                    <a:pt x="16175" y="15336"/>
                    <a:pt x="8028" y="17493"/>
                    <a:pt x="0" y="19650"/>
                  </a:cubicBezTo>
                  <a:cubicBezTo>
                    <a:pt x="599" y="14737"/>
                    <a:pt x="-599" y="7189"/>
                    <a:pt x="2037" y="5392"/>
                  </a:cubicBezTo>
                  <a:cubicBezTo>
                    <a:pt x="7309" y="1917"/>
                    <a:pt x="14737" y="1558"/>
                    <a:pt x="21207" y="0"/>
                  </a:cubicBezTo>
                  <a:cubicBezTo>
                    <a:pt x="22166" y="4433"/>
                    <a:pt x="23244" y="8866"/>
                    <a:pt x="24203" y="13180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EB9D71F-C728-DC83-2943-B98D57C53E7B}"/>
                </a:ext>
              </a:extLst>
            </p:cNvPr>
            <p:cNvSpPr/>
            <p:nvPr/>
          </p:nvSpPr>
          <p:spPr>
            <a:xfrm>
              <a:off x="2390564" y="2210353"/>
              <a:ext cx="29028" cy="23416"/>
            </a:xfrm>
            <a:custGeom>
              <a:avLst/>
              <a:gdLst>
                <a:gd name="connsiteX0" fmla="*/ 29028 w 29028"/>
                <a:gd name="connsiteY0" fmla="*/ 8421 h 23416"/>
                <a:gd name="connsiteX1" fmla="*/ 8180 w 29028"/>
                <a:gd name="connsiteY1" fmla="*/ 23398 h 23416"/>
                <a:gd name="connsiteX2" fmla="*/ 33 w 29028"/>
                <a:gd name="connsiteY2" fmla="*/ 14292 h 23416"/>
                <a:gd name="connsiteX3" fmla="*/ 13931 w 29028"/>
                <a:gd name="connsiteY3" fmla="*/ 154 h 23416"/>
                <a:gd name="connsiteX4" fmla="*/ 28908 w 29028"/>
                <a:gd name="connsiteY4" fmla="*/ 8541 h 2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" h="23416">
                  <a:moveTo>
                    <a:pt x="29028" y="8421"/>
                  </a:moveTo>
                  <a:cubicBezTo>
                    <a:pt x="19682" y="15370"/>
                    <a:pt x="14411" y="20163"/>
                    <a:pt x="8180" y="23398"/>
                  </a:cubicBezTo>
                  <a:cubicBezTo>
                    <a:pt x="7222" y="23877"/>
                    <a:pt x="-566" y="15130"/>
                    <a:pt x="33" y="14292"/>
                  </a:cubicBezTo>
                  <a:cubicBezTo>
                    <a:pt x="3747" y="8780"/>
                    <a:pt x="8420" y="3628"/>
                    <a:pt x="13931" y="154"/>
                  </a:cubicBezTo>
                  <a:cubicBezTo>
                    <a:pt x="15609" y="-925"/>
                    <a:pt x="20881" y="3868"/>
                    <a:pt x="28908" y="8541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167F242-2017-E690-EAA5-3ECA31D97E52}"/>
                </a:ext>
              </a:extLst>
            </p:cNvPr>
            <p:cNvSpPr/>
            <p:nvPr/>
          </p:nvSpPr>
          <p:spPr>
            <a:xfrm>
              <a:off x="2504660" y="2212543"/>
              <a:ext cx="24681" cy="17738"/>
            </a:xfrm>
            <a:custGeom>
              <a:avLst/>
              <a:gdLst>
                <a:gd name="connsiteX0" fmla="*/ 0 w 24681"/>
                <a:gd name="connsiteY0" fmla="*/ 6710 h 17738"/>
                <a:gd name="connsiteX1" fmla="*/ 24682 w 24681"/>
                <a:gd name="connsiteY1" fmla="*/ 0 h 17738"/>
                <a:gd name="connsiteX2" fmla="*/ 20728 w 24681"/>
                <a:gd name="connsiteY2" fmla="*/ 16295 h 17738"/>
                <a:gd name="connsiteX3" fmla="*/ 1318 w 24681"/>
                <a:gd name="connsiteY3" fmla="*/ 17014 h 17738"/>
                <a:gd name="connsiteX4" fmla="*/ 0 w 24681"/>
                <a:gd name="connsiteY4" fmla="*/ 6710 h 1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1" h="17738">
                  <a:moveTo>
                    <a:pt x="0" y="6710"/>
                  </a:moveTo>
                  <a:cubicBezTo>
                    <a:pt x="8267" y="4433"/>
                    <a:pt x="16415" y="2157"/>
                    <a:pt x="24682" y="0"/>
                  </a:cubicBezTo>
                  <a:cubicBezTo>
                    <a:pt x="23484" y="5751"/>
                    <a:pt x="24083" y="14498"/>
                    <a:pt x="20728" y="16295"/>
                  </a:cubicBezTo>
                  <a:cubicBezTo>
                    <a:pt x="15576" y="19051"/>
                    <a:pt x="7908" y="17014"/>
                    <a:pt x="1318" y="17014"/>
                  </a:cubicBezTo>
                  <a:cubicBezTo>
                    <a:pt x="839" y="13539"/>
                    <a:pt x="479" y="10064"/>
                    <a:pt x="0" y="6710"/>
                  </a:cubicBez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1ADEB4F-2308-CB87-3C5B-7A0355262BB4}"/>
              </a:ext>
            </a:extLst>
          </p:cNvPr>
          <p:cNvSpPr/>
          <p:nvPr/>
        </p:nvSpPr>
        <p:spPr>
          <a:xfrm>
            <a:off x="7271979" y="1723218"/>
            <a:ext cx="974335" cy="974335"/>
          </a:xfrm>
          <a:custGeom>
            <a:avLst/>
            <a:gdLst>
              <a:gd name="connsiteX0" fmla="*/ 974335 w 974335"/>
              <a:gd name="connsiteY0" fmla="*/ 487168 h 974335"/>
              <a:gd name="connsiteX1" fmla="*/ 487168 w 974335"/>
              <a:gd name="connsiteY1" fmla="*/ 974336 h 974335"/>
              <a:gd name="connsiteX2" fmla="*/ 0 w 974335"/>
              <a:gd name="connsiteY2" fmla="*/ 487168 h 974335"/>
              <a:gd name="connsiteX3" fmla="*/ 487168 w 974335"/>
              <a:gd name="connsiteY3" fmla="*/ 0 h 974335"/>
              <a:gd name="connsiteX4" fmla="*/ 974335 w 974335"/>
              <a:gd name="connsiteY4" fmla="*/ 487168 h 974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4335" h="974335">
                <a:moveTo>
                  <a:pt x="974335" y="487168"/>
                </a:moveTo>
                <a:cubicBezTo>
                  <a:pt x="974335" y="756223"/>
                  <a:pt x="756223" y="974336"/>
                  <a:pt x="487168" y="974336"/>
                </a:cubicBezTo>
                <a:cubicBezTo>
                  <a:pt x="218113" y="974336"/>
                  <a:pt x="0" y="756223"/>
                  <a:pt x="0" y="487168"/>
                </a:cubicBezTo>
                <a:cubicBezTo>
                  <a:pt x="0" y="218112"/>
                  <a:pt x="218113" y="0"/>
                  <a:pt x="487168" y="0"/>
                </a:cubicBezTo>
                <a:cubicBezTo>
                  <a:pt x="756223" y="0"/>
                  <a:pt x="974335" y="218112"/>
                  <a:pt x="974335" y="487168"/>
                </a:cubicBezTo>
                <a:close/>
              </a:path>
            </a:pathLst>
          </a:custGeom>
          <a:solidFill>
            <a:srgbClr val="E5E9F7"/>
          </a:solidFill>
          <a:ln w="119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174FB803-B74C-0787-7D07-C99E77F02818}"/>
              </a:ext>
            </a:extLst>
          </p:cNvPr>
          <p:cNvSpPr/>
          <p:nvPr/>
        </p:nvSpPr>
        <p:spPr>
          <a:xfrm>
            <a:off x="7232919" y="1684159"/>
            <a:ext cx="1052454" cy="1052454"/>
          </a:xfrm>
          <a:custGeom>
            <a:avLst/>
            <a:gdLst>
              <a:gd name="connsiteX0" fmla="*/ 1052455 w 1052454"/>
              <a:gd name="connsiteY0" fmla="*/ 526227 h 1052454"/>
              <a:gd name="connsiteX1" fmla="*/ 526227 w 1052454"/>
              <a:gd name="connsiteY1" fmla="*/ 1052455 h 1052454"/>
              <a:gd name="connsiteX2" fmla="*/ 0 w 1052454"/>
              <a:gd name="connsiteY2" fmla="*/ 526227 h 1052454"/>
              <a:gd name="connsiteX3" fmla="*/ 526227 w 1052454"/>
              <a:gd name="connsiteY3" fmla="*/ 0 h 1052454"/>
              <a:gd name="connsiteX4" fmla="*/ 1052455 w 1052454"/>
              <a:gd name="connsiteY4" fmla="*/ 526227 h 105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2454" h="1052454">
                <a:moveTo>
                  <a:pt x="1052455" y="526227"/>
                </a:moveTo>
                <a:cubicBezTo>
                  <a:pt x="1052455" y="816855"/>
                  <a:pt x="816855" y="1052455"/>
                  <a:pt x="526227" y="1052455"/>
                </a:cubicBezTo>
                <a:cubicBezTo>
                  <a:pt x="235600" y="1052455"/>
                  <a:pt x="0" y="816855"/>
                  <a:pt x="0" y="526227"/>
                </a:cubicBezTo>
                <a:cubicBezTo>
                  <a:pt x="0" y="235600"/>
                  <a:pt x="235600" y="0"/>
                  <a:pt x="526227" y="0"/>
                </a:cubicBezTo>
                <a:cubicBezTo>
                  <a:pt x="816855" y="0"/>
                  <a:pt x="1052455" y="235600"/>
                  <a:pt x="1052455" y="526227"/>
                </a:cubicBezTo>
                <a:close/>
              </a:path>
            </a:pathLst>
          </a:custGeom>
          <a:noFill/>
          <a:ln w="11970" cap="flat">
            <a:gradFill>
              <a:gsLst>
                <a:gs pos="0">
                  <a:srgbClr val="1A72B9"/>
                </a:gs>
                <a:gs pos="71000">
                  <a:srgbClr val="0A5AA6"/>
                </a:gs>
                <a:gs pos="100000">
                  <a:srgbClr val="044F9E"/>
                </a:gs>
              </a:gsLst>
              <a:lin ang="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2">
            <a:extLst>
              <a:ext uri="{FF2B5EF4-FFF2-40B4-BE49-F238E27FC236}">
                <a16:creationId xmlns:a16="http://schemas.microsoft.com/office/drawing/2014/main" id="{2343CB7F-0C87-DB61-AA81-4FB42C60E44C}"/>
              </a:ext>
            </a:extLst>
          </p:cNvPr>
          <p:cNvGrpSpPr/>
          <p:nvPr/>
        </p:nvGrpSpPr>
        <p:grpSpPr>
          <a:xfrm>
            <a:off x="4550261" y="1684159"/>
            <a:ext cx="1052454" cy="1052454"/>
            <a:chOff x="4550261" y="1684159"/>
            <a:chExt cx="1052454" cy="1052454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CF1C92B-8609-1169-0F91-ADB7A43C5E9F}"/>
                </a:ext>
              </a:extLst>
            </p:cNvPr>
            <p:cNvSpPr/>
            <p:nvPr/>
          </p:nvSpPr>
          <p:spPr>
            <a:xfrm>
              <a:off x="4589321" y="1723218"/>
              <a:ext cx="974335" cy="974335"/>
            </a:xfrm>
            <a:custGeom>
              <a:avLst/>
              <a:gdLst>
                <a:gd name="connsiteX0" fmla="*/ 974336 w 974335"/>
                <a:gd name="connsiteY0" fmla="*/ 487168 h 974335"/>
                <a:gd name="connsiteX1" fmla="*/ 487168 w 974335"/>
                <a:gd name="connsiteY1" fmla="*/ 974336 h 974335"/>
                <a:gd name="connsiteX2" fmla="*/ 0 w 974335"/>
                <a:gd name="connsiteY2" fmla="*/ 487168 h 974335"/>
                <a:gd name="connsiteX3" fmla="*/ 487168 w 974335"/>
                <a:gd name="connsiteY3" fmla="*/ 0 h 974335"/>
                <a:gd name="connsiteX4" fmla="*/ 974336 w 974335"/>
                <a:gd name="connsiteY4" fmla="*/ 487168 h 97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35" h="974335">
                  <a:moveTo>
                    <a:pt x="974336" y="487168"/>
                  </a:moveTo>
                  <a:cubicBezTo>
                    <a:pt x="974336" y="756223"/>
                    <a:pt x="756223" y="974336"/>
                    <a:pt x="487168" y="974336"/>
                  </a:cubicBezTo>
                  <a:cubicBezTo>
                    <a:pt x="218112" y="974336"/>
                    <a:pt x="0" y="756223"/>
                    <a:pt x="0" y="487168"/>
                  </a:cubicBezTo>
                  <a:cubicBezTo>
                    <a:pt x="0" y="218112"/>
                    <a:pt x="218112" y="0"/>
                    <a:pt x="487168" y="0"/>
                  </a:cubicBezTo>
                  <a:cubicBezTo>
                    <a:pt x="756223" y="0"/>
                    <a:pt x="974336" y="218112"/>
                    <a:pt x="974336" y="487168"/>
                  </a:cubicBezTo>
                  <a:close/>
                </a:path>
              </a:pathLst>
            </a:custGeom>
            <a:solidFill>
              <a:srgbClr val="E5E9F7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F1EA460-7E9D-9668-3DF1-A05F59DF5620}"/>
                </a:ext>
              </a:extLst>
            </p:cNvPr>
            <p:cNvSpPr/>
            <p:nvPr/>
          </p:nvSpPr>
          <p:spPr>
            <a:xfrm>
              <a:off x="4550261" y="1684159"/>
              <a:ext cx="1052454" cy="1052454"/>
            </a:xfrm>
            <a:custGeom>
              <a:avLst/>
              <a:gdLst>
                <a:gd name="connsiteX0" fmla="*/ 1052455 w 1052454"/>
                <a:gd name="connsiteY0" fmla="*/ 526227 h 1052454"/>
                <a:gd name="connsiteX1" fmla="*/ 526227 w 1052454"/>
                <a:gd name="connsiteY1" fmla="*/ 1052455 h 1052454"/>
                <a:gd name="connsiteX2" fmla="*/ 0 w 1052454"/>
                <a:gd name="connsiteY2" fmla="*/ 526227 h 1052454"/>
                <a:gd name="connsiteX3" fmla="*/ 526227 w 1052454"/>
                <a:gd name="connsiteY3" fmla="*/ 0 h 1052454"/>
                <a:gd name="connsiteX4" fmla="*/ 1052455 w 1052454"/>
                <a:gd name="connsiteY4" fmla="*/ 526227 h 105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454" h="1052454">
                  <a:moveTo>
                    <a:pt x="1052455" y="526227"/>
                  </a:moveTo>
                  <a:cubicBezTo>
                    <a:pt x="1052455" y="816855"/>
                    <a:pt x="816855" y="1052455"/>
                    <a:pt x="526227" y="1052455"/>
                  </a:cubicBezTo>
                  <a:cubicBezTo>
                    <a:pt x="235600" y="1052455"/>
                    <a:pt x="0" y="816855"/>
                    <a:pt x="0" y="526227"/>
                  </a:cubicBezTo>
                  <a:cubicBezTo>
                    <a:pt x="0" y="235600"/>
                    <a:pt x="235600" y="0"/>
                    <a:pt x="526227" y="0"/>
                  </a:cubicBezTo>
                  <a:cubicBezTo>
                    <a:pt x="816855" y="0"/>
                    <a:pt x="1052455" y="235600"/>
                    <a:pt x="1052455" y="526227"/>
                  </a:cubicBezTo>
                  <a:close/>
                </a:path>
              </a:pathLst>
            </a:custGeom>
            <a:noFill/>
            <a:ln w="11970" cap="flat">
              <a:gradFill>
                <a:gsLst>
                  <a:gs pos="0">
                    <a:srgbClr val="1A72B9"/>
                  </a:gs>
                  <a:gs pos="71000">
                    <a:srgbClr val="0A5AA6"/>
                  </a:gs>
                  <a:gs pos="100000">
                    <a:srgbClr val="044F9E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3" name="Graphic 2">
              <a:extLst>
                <a:ext uri="{FF2B5EF4-FFF2-40B4-BE49-F238E27FC236}">
                  <a16:creationId xmlns:a16="http://schemas.microsoft.com/office/drawing/2014/main" id="{AB4E3DE3-86D8-6366-1DDA-E5589A320626}"/>
                </a:ext>
              </a:extLst>
            </p:cNvPr>
            <p:cNvGrpSpPr/>
            <p:nvPr/>
          </p:nvGrpSpPr>
          <p:grpSpPr>
            <a:xfrm>
              <a:off x="4747357" y="1870950"/>
              <a:ext cx="658263" cy="678991"/>
              <a:chOff x="4747357" y="1870950"/>
              <a:chExt cx="658263" cy="678991"/>
            </a:xfrm>
            <a:solidFill>
              <a:srgbClr val="ED6F2D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A6F6012-032D-F3CD-0531-92FE70CF56AB}"/>
                  </a:ext>
                </a:extLst>
              </p:cNvPr>
              <p:cNvSpPr/>
              <p:nvPr/>
            </p:nvSpPr>
            <p:spPr>
              <a:xfrm>
                <a:off x="4802592" y="1927862"/>
                <a:ext cx="399463" cy="399582"/>
              </a:xfrm>
              <a:custGeom>
                <a:avLst/>
                <a:gdLst>
                  <a:gd name="connsiteX0" fmla="*/ 200331 w 399463"/>
                  <a:gd name="connsiteY0" fmla="*/ 399463 h 399582"/>
                  <a:gd name="connsiteX1" fmla="*/ 0 w 399463"/>
                  <a:gd name="connsiteY1" fmla="*/ 199732 h 399582"/>
                  <a:gd name="connsiteX2" fmla="*/ 200331 w 399463"/>
                  <a:gd name="connsiteY2" fmla="*/ 0 h 399582"/>
                  <a:gd name="connsiteX3" fmla="*/ 399463 w 399463"/>
                  <a:gd name="connsiteY3" fmla="*/ 173252 h 399582"/>
                  <a:gd name="connsiteX4" fmla="*/ 390597 w 399463"/>
                  <a:gd name="connsiteY4" fmla="*/ 183317 h 399582"/>
                  <a:gd name="connsiteX5" fmla="*/ 380413 w 399463"/>
                  <a:gd name="connsiteY5" fmla="*/ 175769 h 399582"/>
                  <a:gd name="connsiteX6" fmla="*/ 200331 w 399463"/>
                  <a:gd name="connsiteY6" fmla="*/ 17733 h 399582"/>
                  <a:gd name="connsiteX7" fmla="*/ 17733 w 399463"/>
                  <a:gd name="connsiteY7" fmla="*/ 199732 h 399582"/>
                  <a:gd name="connsiteX8" fmla="*/ 200331 w 399463"/>
                  <a:gd name="connsiteY8" fmla="*/ 380532 h 399582"/>
                  <a:gd name="connsiteX9" fmla="*/ 262515 w 399463"/>
                  <a:gd name="connsiteY9" fmla="*/ 370468 h 399582"/>
                  <a:gd name="connsiteX10" fmla="*/ 275215 w 399463"/>
                  <a:gd name="connsiteY10" fmla="*/ 375500 h 399582"/>
                  <a:gd name="connsiteX11" fmla="*/ 268865 w 399463"/>
                  <a:gd name="connsiteY11" fmla="*/ 386883 h 399582"/>
                  <a:gd name="connsiteX12" fmla="*/ 200331 w 399463"/>
                  <a:gd name="connsiteY12" fmla="*/ 399583 h 39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9463" h="399582">
                    <a:moveTo>
                      <a:pt x="200331" y="399463"/>
                    </a:moveTo>
                    <a:cubicBezTo>
                      <a:pt x="89981" y="399463"/>
                      <a:pt x="0" y="309722"/>
                      <a:pt x="0" y="199732"/>
                    </a:cubicBezTo>
                    <a:cubicBezTo>
                      <a:pt x="0" y="89741"/>
                      <a:pt x="90101" y="0"/>
                      <a:pt x="200331" y="0"/>
                    </a:cubicBezTo>
                    <a:cubicBezTo>
                      <a:pt x="300496" y="0"/>
                      <a:pt x="385445" y="74645"/>
                      <a:pt x="399463" y="173252"/>
                    </a:cubicBezTo>
                    <a:cubicBezTo>
                      <a:pt x="399463" y="178285"/>
                      <a:pt x="395629" y="183317"/>
                      <a:pt x="390597" y="183317"/>
                    </a:cubicBezTo>
                    <a:cubicBezTo>
                      <a:pt x="385565" y="184635"/>
                      <a:pt x="381731" y="180801"/>
                      <a:pt x="380413" y="175769"/>
                    </a:cubicBezTo>
                    <a:cubicBezTo>
                      <a:pt x="369030" y="86027"/>
                      <a:pt x="291630" y="17733"/>
                      <a:pt x="200331" y="17733"/>
                    </a:cubicBezTo>
                    <a:cubicBezTo>
                      <a:pt x="100166" y="17733"/>
                      <a:pt x="17733" y="99926"/>
                      <a:pt x="17733" y="199732"/>
                    </a:cubicBezTo>
                    <a:cubicBezTo>
                      <a:pt x="17733" y="299537"/>
                      <a:pt x="100166" y="380532"/>
                      <a:pt x="200331" y="380532"/>
                    </a:cubicBezTo>
                    <a:cubicBezTo>
                      <a:pt x="221898" y="380532"/>
                      <a:pt x="242146" y="376698"/>
                      <a:pt x="262515" y="370468"/>
                    </a:cubicBezTo>
                    <a:cubicBezTo>
                      <a:pt x="267547" y="367952"/>
                      <a:pt x="272699" y="370468"/>
                      <a:pt x="275215" y="375500"/>
                    </a:cubicBezTo>
                    <a:cubicBezTo>
                      <a:pt x="276533" y="380532"/>
                      <a:pt x="273897" y="385565"/>
                      <a:pt x="268865" y="386883"/>
                    </a:cubicBezTo>
                    <a:cubicBezTo>
                      <a:pt x="247298" y="395749"/>
                      <a:pt x="224534" y="399583"/>
                      <a:pt x="200331" y="399583"/>
                    </a:cubicBezTo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F1FB05C-BF00-71F8-A86D-79B423306FBB}"/>
                  </a:ext>
                </a:extLst>
              </p:cNvPr>
              <p:cNvSpPr/>
              <p:nvPr/>
            </p:nvSpPr>
            <p:spPr>
              <a:xfrm>
                <a:off x="4747357" y="1870950"/>
                <a:ext cx="506959" cy="513646"/>
              </a:xfrm>
              <a:custGeom>
                <a:avLst/>
                <a:gdLst>
                  <a:gd name="connsiteX0" fmla="*/ 254607 w 506959"/>
                  <a:gd name="connsiteY0" fmla="*/ 513527 h 513646"/>
                  <a:gd name="connsiteX1" fmla="*/ 0 w 506959"/>
                  <a:gd name="connsiteY1" fmla="*/ 256764 h 513646"/>
                  <a:gd name="connsiteX2" fmla="*/ 254607 w 506959"/>
                  <a:gd name="connsiteY2" fmla="*/ 0 h 513646"/>
                  <a:gd name="connsiteX3" fmla="*/ 506697 w 506959"/>
                  <a:gd name="connsiteY3" fmla="*/ 225013 h 513646"/>
                  <a:gd name="connsiteX4" fmla="*/ 499149 w 506959"/>
                  <a:gd name="connsiteY4" fmla="*/ 235197 h 513646"/>
                  <a:gd name="connsiteX5" fmla="*/ 489085 w 506959"/>
                  <a:gd name="connsiteY5" fmla="*/ 226331 h 513646"/>
                  <a:gd name="connsiteX6" fmla="*/ 254607 w 506959"/>
                  <a:gd name="connsiteY6" fmla="*/ 19051 h 513646"/>
                  <a:gd name="connsiteX7" fmla="*/ 18931 w 506959"/>
                  <a:gd name="connsiteY7" fmla="*/ 256764 h 513646"/>
                  <a:gd name="connsiteX8" fmla="*/ 254607 w 506959"/>
                  <a:gd name="connsiteY8" fmla="*/ 494476 h 513646"/>
                  <a:gd name="connsiteX9" fmla="*/ 317629 w 506959"/>
                  <a:gd name="connsiteY9" fmla="*/ 485610 h 513646"/>
                  <a:gd name="connsiteX10" fmla="*/ 329012 w 506959"/>
                  <a:gd name="connsiteY10" fmla="*/ 491960 h 513646"/>
                  <a:gd name="connsiteX11" fmla="*/ 322662 w 506959"/>
                  <a:gd name="connsiteY11" fmla="*/ 503463 h 513646"/>
                  <a:gd name="connsiteX12" fmla="*/ 254607 w 506959"/>
                  <a:gd name="connsiteY12" fmla="*/ 513647 h 513646"/>
                  <a:gd name="connsiteX13" fmla="*/ 254607 w 506959"/>
                  <a:gd name="connsiteY13" fmla="*/ 513647 h 51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6959" h="513646">
                    <a:moveTo>
                      <a:pt x="254607" y="513527"/>
                    </a:moveTo>
                    <a:cubicBezTo>
                      <a:pt x="114663" y="513527"/>
                      <a:pt x="0" y="397786"/>
                      <a:pt x="0" y="256764"/>
                    </a:cubicBezTo>
                    <a:cubicBezTo>
                      <a:pt x="0" y="115741"/>
                      <a:pt x="114663" y="0"/>
                      <a:pt x="254607" y="0"/>
                    </a:cubicBezTo>
                    <a:cubicBezTo>
                      <a:pt x="383168" y="0"/>
                      <a:pt x="491601" y="96571"/>
                      <a:pt x="506697" y="225013"/>
                    </a:cubicBezTo>
                    <a:cubicBezTo>
                      <a:pt x="508015" y="230045"/>
                      <a:pt x="504181" y="233879"/>
                      <a:pt x="499149" y="235197"/>
                    </a:cubicBezTo>
                    <a:cubicBezTo>
                      <a:pt x="494117" y="235197"/>
                      <a:pt x="489085" y="231363"/>
                      <a:pt x="489085" y="226331"/>
                    </a:cubicBezTo>
                    <a:cubicBezTo>
                      <a:pt x="473988" y="108073"/>
                      <a:pt x="373104" y="19051"/>
                      <a:pt x="254607" y="19051"/>
                    </a:cubicBezTo>
                    <a:cubicBezTo>
                      <a:pt x="124847" y="19051"/>
                      <a:pt x="18931" y="125806"/>
                      <a:pt x="18931" y="256764"/>
                    </a:cubicBezTo>
                    <a:cubicBezTo>
                      <a:pt x="18931" y="387721"/>
                      <a:pt x="124847" y="494476"/>
                      <a:pt x="254607" y="494476"/>
                    </a:cubicBezTo>
                    <a:cubicBezTo>
                      <a:pt x="276053" y="494476"/>
                      <a:pt x="297500" y="491960"/>
                      <a:pt x="317629" y="485610"/>
                    </a:cubicBezTo>
                    <a:cubicBezTo>
                      <a:pt x="322662" y="484292"/>
                      <a:pt x="327694" y="488126"/>
                      <a:pt x="329012" y="491960"/>
                    </a:cubicBezTo>
                    <a:cubicBezTo>
                      <a:pt x="330330" y="496993"/>
                      <a:pt x="327694" y="502145"/>
                      <a:pt x="322662" y="503463"/>
                    </a:cubicBezTo>
                    <a:cubicBezTo>
                      <a:pt x="300016" y="509813"/>
                      <a:pt x="277252" y="513647"/>
                      <a:pt x="254607" y="513647"/>
                    </a:cubicBezTo>
                    <a:lnTo>
                      <a:pt x="254607" y="513647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85DC4637-392D-6ABC-8CA7-79DC0FCBF254}"/>
                  </a:ext>
                </a:extLst>
              </p:cNvPr>
              <p:cNvSpPr/>
              <p:nvPr/>
            </p:nvSpPr>
            <p:spPr>
              <a:xfrm>
                <a:off x="4941338" y="2045880"/>
                <a:ext cx="123768" cy="163547"/>
              </a:xfrm>
              <a:custGeom>
                <a:avLst/>
                <a:gdLst>
                  <a:gd name="connsiteX0" fmla="*/ 77041 w 123768"/>
                  <a:gd name="connsiteY0" fmla="*/ 163547 h 163547"/>
                  <a:gd name="connsiteX1" fmla="*/ 46728 w 123768"/>
                  <a:gd name="connsiteY1" fmla="*/ 163547 h 163547"/>
                  <a:gd name="connsiteX2" fmla="*/ 0 w 123768"/>
                  <a:gd name="connsiteY2" fmla="*/ 118617 h 163547"/>
                  <a:gd name="connsiteX3" fmla="*/ 10064 w 123768"/>
                  <a:gd name="connsiteY3" fmla="*/ 109870 h 163547"/>
                  <a:gd name="connsiteX4" fmla="*/ 18931 w 123768"/>
                  <a:gd name="connsiteY4" fmla="*/ 118617 h 163547"/>
                  <a:gd name="connsiteX5" fmla="*/ 46728 w 123768"/>
                  <a:gd name="connsiteY5" fmla="*/ 146055 h 163547"/>
                  <a:gd name="connsiteX6" fmla="*/ 77041 w 123768"/>
                  <a:gd name="connsiteY6" fmla="*/ 146055 h 163547"/>
                  <a:gd name="connsiteX7" fmla="*/ 104838 w 123768"/>
                  <a:gd name="connsiteY7" fmla="*/ 118617 h 163547"/>
                  <a:gd name="connsiteX8" fmla="*/ 77041 w 123768"/>
                  <a:gd name="connsiteY8" fmla="*/ 91179 h 163547"/>
                  <a:gd name="connsiteX9" fmla="*/ 46728 w 123768"/>
                  <a:gd name="connsiteY9" fmla="*/ 91179 h 163547"/>
                  <a:gd name="connsiteX10" fmla="*/ 0 w 123768"/>
                  <a:gd name="connsiteY10" fmla="*/ 46249 h 163547"/>
                  <a:gd name="connsiteX11" fmla="*/ 46728 w 123768"/>
                  <a:gd name="connsiteY11" fmla="*/ 0 h 163547"/>
                  <a:gd name="connsiteX12" fmla="*/ 77041 w 123768"/>
                  <a:gd name="connsiteY12" fmla="*/ 0 h 163547"/>
                  <a:gd name="connsiteX13" fmla="*/ 123769 w 123768"/>
                  <a:gd name="connsiteY13" fmla="*/ 46249 h 163547"/>
                  <a:gd name="connsiteX14" fmla="*/ 113704 w 123768"/>
                  <a:gd name="connsiteY14" fmla="*/ 54995 h 163547"/>
                  <a:gd name="connsiteX15" fmla="*/ 104838 w 123768"/>
                  <a:gd name="connsiteY15" fmla="*/ 46249 h 163547"/>
                  <a:gd name="connsiteX16" fmla="*/ 77041 w 123768"/>
                  <a:gd name="connsiteY16" fmla="*/ 18811 h 163547"/>
                  <a:gd name="connsiteX17" fmla="*/ 46728 w 123768"/>
                  <a:gd name="connsiteY17" fmla="*/ 18811 h 163547"/>
                  <a:gd name="connsiteX18" fmla="*/ 18931 w 123768"/>
                  <a:gd name="connsiteY18" fmla="*/ 46249 h 163547"/>
                  <a:gd name="connsiteX19" fmla="*/ 46728 w 123768"/>
                  <a:gd name="connsiteY19" fmla="*/ 73686 h 163547"/>
                  <a:gd name="connsiteX20" fmla="*/ 77041 w 123768"/>
                  <a:gd name="connsiteY20" fmla="*/ 73686 h 163547"/>
                  <a:gd name="connsiteX21" fmla="*/ 123769 w 123768"/>
                  <a:gd name="connsiteY21" fmla="*/ 118617 h 163547"/>
                  <a:gd name="connsiteX22" fmla="*/ 77041 w 123768"/>
                  <a:gd name="connsiteY22" fmla="*/ 163547 h 163547"/>
                  <a:gd name="connsiteX23" fmla="*/ 77041 w 123768"/>
                  <a:gd name="connsiteY23" fmla="*/ 163547 h 16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3768" h="163547">
                    <a:moveTo>
                      <a:pt x="77041" y="163547"/>
                    </a:moveTo>
                    <a:lnTo>
                      <a:pt x="46728" y="163547"/>
                    </a:lnTo>
                    <a:cubicBezTo>
                      <a:pt x="21447" y="163547"/>
                      <a:pt x="0" y="143538"/>
                      <a:pt x="0" y="118617"/>
                    </a:cubicBezTo>
                    <a:cubicBezTo>
                      <a:pt x="0" y="113585"/>
                      <a:pt x="5032" y="109870"/>
                      <a:pt x="10064" y="109870"/>
                    </a:cubicBezTo>
                    <a:cubicBezTo>
                      <a:pt x="15096" y="109870"/>
                      <a:pt x="18931" y="113585"/>
                      <a:pt x="18931" y="118617"/>
                    </a:cubicBezTo>
                    <a:cubicBezTo>
                      <a:pt x="18931" y="133594"/>
                      <a:pt x="31511" y="146055"/>
                      <a:pt x="46728" y="146055"/>
                    </a:cubicBezTo>
                    <a:lnTo>
                      <a:pt x="77041" y="146055"/>
                    </a:lnTo>
                    <a:cubicBezTo>
                      <a:pt x="92138" y="146055"/>
                      <a:pt x="104838" y="133594"/>
                      <a:pt x="104838" y="118617"/>
                    </a:cubicBezTo>
                    <a:cubicBezTo>
                      <a:pt x="104838" y="103640"/>
                      <a:pt x="92257" y="91179"/>
                      <a:pt x="77041" y="91179"/>
                    </a:cubicBezTo>
                    <a:lnTo>
                      <a:pt x="46728" y="91179"/>
                    </a:lnTo>
                    <a:cubicBezTo>
                      <a:pt x="21447" y="91179"/>
                      <a:pt x="0" y="71170"/>
                      <a:pt x="0" y="46249"/>
                    </a:cubicBezTo>
                    <a:cubicBezTo>
                      <a:pt x="0" y="21327"/>
                      <a:pt x="21447" y="0"/>
                      <a:pt x="46728" y="0"/>
                    </a:cubicBezTo>
                    <a:lnTo>
                      <a:pt x="77041" y="0"/>
                    </a:lnTo>
                    <a:cubicBezTo>
                      <a:pt x="102322" y="0"/>
                      <a:pt x="123769" y="21207"/>
                      <a:pt x="123769" y="46249"/>
                    </a:cubicBezTo>
                    <a:cubicBezTo>
                      <a:pt x="123769" y="51281"/>
                      <a:pt x="118737" y="54995"/>
                      <a:pt x="113704" y="54995"/>
                    </a:cubicBezTo>
                    <a:cubicBezTo>
                      <a:pt x="108672" y="54995"/>
                      <a:pt x="104838" y="51281"/>
                      <a:pt x="104838" y="46249"/>
                    </a:cubicBezTo>
                    <a:cubicBezTo>
                      <a:pt x="104838" y="31272"/>
                      <a:pt x="92257" y="18811"/>
                      <a:pt x="77041" y="18811"/>
                    </a:cubicBezTo>
                    <a:lnTo>
                      <a:pt x="46728" y="18811"/>
                    </a:lnTo>
                    <a:cubicBezTo>
                      <a:pt x="31631" y="18811"/>
                      <a:pt x="18931" y="31272"/>
                      <a:pt x="18931" y="46249"/>
                    </a:cubicBezTo>
                    <a:cubicBezTo>
                      <a:pt x="18931" y="61225"/>
                      <a:pt x="31511" y="73686"/>
                      <a:pt x="46728" y="73686"/>
                    </a:cubicBezTo>
                    <a:lnTo>
                      <a:pt x="77041" y="73686"/>
                    </a:lnTo>
                    <a:cubicBezTo>
                      <a:pt x="102322" y="73686"/>
                      <a:pt x="123769" y="93695"/>
                      <a:pt x="123769" y="118617"/>
                    </a:cubicBezTo>
                    <a:cubicBezTo>
                      <a:pt x="123769" y="143538"/>
                      <a:pt x="102322" y="163547"/>
                      <a:pt x="77041" y="163547"/>
                    </a:cubicBezTo>
                    <a:lnTo>
                      <a:pt x="77041" y="163547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E6ED649-FC84-0388-70EC-E28D24730FD6}"/>
                  </a:ext>
                </a:extLst>
              </p:cNvPr>
              <p:cNvSpPr/>
              <p:nvPr/>
            </p:nvSpPr>
            <p:spPr>
              <a:xfrm>
                <a:off x="4994775" y="2009576"/>
                <a:ext cx="17013" cy="53317"/>
              </a:xfrm>
              <a:custGeom>
                <a:avLst/>
                <a:gdLst>
                  <a:gd name="connsiteX0" fmla="*/ 8507 w 17013"/>
                  <a:gd name="connsiteY0" fmla="*/ 53318 h 53317"/>
                  <a:gd name="connsiteX1" fmla="*/ 0 w 17013"/>
                  <a:gd name="connsiteY1" fmla="*/ 44451 h 53317"/>
                  <a:gd name="connsiteX2" fmla="*/ 0 w 17013"/>
                  <a:gd name="connsiteY2" fmla="*/ 10184 h 53317"/>
                  <a:gd name="connsiteX3" fmla="*/ 8507 w 17013"/>
                  <a:gd name="connsiteY3" fmla="*/ 0 h 53317"/>
                  <a:gd name="connsiteX4" fmla="*/ 17014 w 17013"/>
                  <a:gd name="connsiteY4" fmla="*/ 10184 h 53317"/>
                  <a:gd name="connsiteX5" fmla="*/ 17014 w 17013"/>
                  <a:gd name="connsiteY5" fmla="*/ 44451 h 53317"/>
                  <a:gd name="connsiteX6" fmla="*/ 8507 w 17013"/>
                  <a:gd name="connsiteY6" fmla="*/ 53318 h 53317"/>
                  <a:gd name="connsiteX7" fmla="*/ 8507 w 17013"/>
                  <a:gd name="connsiteY7" fmla="*/ 53318 h 5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13" h="53317">
                    <a:moveTo>
                      <a:pt x="8507" y="53318"/>
                    </a:moveTo>
                    <a:cubicBezTo>
                      <a:pt x="3594" y="53318"/>
                      <a:pt x="0" y="49484"/>
                      <a:pt x="0" y="44451"/>
                    </a:cubicBezTo>
                    <a:lnTo>
                      <a:pt x="0" y="10184"/>
                    </a:lnTo>
                    <a:cubicBezTo>
                      <a:pt x="0" y="5152"/>
                      <a:pt x="3714" y="0"/>
                      <a:pt x="8507" y="0"/>
                    </a:cubicBezTo>
                    <a:cubicBezTo>
                      <a:pt x="13299" y="0"/>
                      <a:pt x="17014" y="5032"/>
                      <a:pt x="17014" y="10184"/>
                    </a:cubicBezTo>
                    <a:lnTo>
                      <a:pt x="17014" y="44451"/>
                    </a:lnTo>
                    <a:cubicBezTo>
                      <a:pt x="17014" y="49484"/>
                      <a:pt x="13299" y="53318"/>
                      <a:pt x="8507" y="53318"/>
                    </a:cubicBezTo>
                    <a:lnTo>
                      <a:pt x="8507" y="53318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EE2524F-CC1A-1EEA-8E95-4CE6A5CE2CB8}"/>
                  </a:ext>
                </a:extLst>
              </p:cNvPr>
              <p:cNvSpPr/>
              <p:nvPr/>
            </p:nvSpPr>
            <p:spPr>
              <a:xfrm>
                <a:off x="4994775" y="2192414"/>
                <a:ext cx="17013" cy="51280"/>
              </a:xfrm>
              <a:custGeom>
                <a:avLst/>
                <a:gdLst>
                  <a:gd name="connsiteX0" fmla="*/ 8507 w 17013"/>
                  <a:gd name="connsiteY0" fmla="*/ 51281 h 51280"/>
                  <a:gd name="connsiteX1" fmla="*/ 0 w 17013"/>
                  <a:gd name="connsiteY1" fmla="*/ 42534 h 51280"/>
                  <a:gd name="connsiteX2" fmla="*/ 0 w 17013"/>
                  <a:gd name="connsiteY2" fmla="*/ 8747 h 51280"/>
                  <a:gd name="connsiteX3" fmla="*/ 8507 w 17013"/>
                  <a:gd name="connsiteY3" fmla="*/ 0 h 51280"/>
                  <a:gd name="connsiteX4" fmla="*/ 17014 w 17013"/>
                  <a:gd name="connsiteY4" fmla="*/ 8747 h 51280"/>
                  <a:gd name="connsiteX5" fmla="*/ 17014 w 17013"/>
                  <a:gd name="connsiteY5" fmla="*/ 42534 h 51280"/>
                  <a:gd name="connsiteX6" fmla="*/ 8507 w 17013"/>
                  <a:gd name="connsiteY6" fmla="*/ 51281 h 51280"/>
                  <a:gd name="connsiteX7" fmla="*/ 8507 w 17013"/>
                  <a:gd name="connsiteY7" fmla="*/ 51281 h 51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13" h="51280">
                    <a:moveTo>
                      <a:pt x="8507" y="51281"/>
                    </a:moveTo>
                    <a:cubicBezTo>
                      <a:pt x="3594" y="51281"/>
                      <a:pt x="0" y="47567"/>
                      <a:pt x="0" y="42534"/>
                    </a:cubicBezTo>
                    <a:lnTo>
                      <a:pt x="0" y="8747"/>
                    </a:lnTo>
                    <a:cubicBezTo>
                      <a:pt x="0" y="3714"/>
                      <a:pt x="3714" y="0"/>
                      <a:pt x="8507" y="0"/>
                    </a:cubicBezTo>
                    <a:cubicBezTo>
                      <a:pt x="13299" y="0"/>
                      <a:pt x="17014" y="3714"/>
                      <a:pt x="17014" y="8747"/>
                    </a:cubicBezTo>
                    <a:lnTo>
                      <a:pt x="17014" y="42534"/>
                    </a:lnTo>
                    <a:cubicBezTo>
                      <a:pt x="17014" y="47567"/>
                      <a:pt x="13299" y="51281"/>
                      <a:pt x="8507" y="51281"/>
                    </a:cubicBezTo>
                    <a:lnTo>
                      <a:pt x="8507" y="51281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8EEDA76-EABE-096A-54DA-E071FA2CCAF9}"/>
                  </a:ext>
                </a:extLst>
              </p:cNvPr>
              <p:cNvSpPr/>
              <p:nvPr/>
            </p:nvSpPr>
            <p:spPr>
              <a:xfrm>
                <a:off x="5095540" y="2127594"/>
                <a:ext cx="309961" cy="129400"/>
              </a:xfrm>
              <a:custGeom>
                <a:avLst/>
                <a:gdLst>
                  <a:gd name="connsiteX0" fmla="*/ 18811 w 309961"/>
                  <a:gd name="connsiteY0" fmla="*/ 110350 h 129400"/>
                  <a:gd name="connsiteX1" fmla="*/ 292468 w 309961"/>
                  <a:gd name="connsiteY1" fmla="*/ 110350 h 129400"/>
                  <a:gd name="connsiteX2" fmla="*/ 292468 w 309961"/>
                  <a:gd name="connsiteY2" fmla="*/ 17733 h 129400"/>
                  <a:gd name="connsiteX3" fmla="*/ 18811 w 309961"/>
                  <a:gd name="connsiteY3" fmla="*/ 17733 h 129400"/>
                  <a:gd name="connsiteX4" fmla="*/ 18811 w 309961"/>
                  <a:gd name="connsiteY4" fmla="*/ 110350 h 129400"/>
                  <a:gd name="connsiteX5" fmla="*/ 18811 w 309961"/>
                  <a:gd name="connsiteY5" fmla="*/ 110350 h 129400"/>
                  <a:gd name="connsiteX6" fmla="*/ 301215 w 309961"/>
                  <a:gd name="connsiteY6" fmla="*/ 129400 h 129400"/>
                  <a:gd name="connsiteX7" fmla="*/ 8746 w 309961"/>
                  <a:gd name="connsiteY7" fmla="*/ 129400 h 129400"/>
                  <a:gd name="connsiteX8" fmla="*/ 0 w 309961"/>
                  <a:gd name="connsiteY8" fmla="*/ 119216 h 129400"/>
                  <a:gd name="connsiteX9" fmla="*/ 0 w 309961"/>
                  <a:gd name="connsiteY9" fmla="*/ 8866 h 129400"/>
                  <a:gd name="connsiteX10" fmla="*/ 8746 w 309961"/>
                  <a:gd name="connsiteY10" fmla="*/ 0 h 129400"/>
                  <a:gd name="connsiteX11" fmla="*/ 301215 w 309961"/>
                  <a:gd name="connsiteY11" fmla="*/ 0 h 129400"/>
                  <a:gd name="connsiteX12" fmla="*/ 309961 w 309961"/>
                  <a:gd name="connsiteY12" fmla="*/ 8866 h 129400"/>
                  <a:gd name="connsiteX13" fmla="*/ 309961 w 309961"/>
                  <a:gd name="connsiteY13" fmla="*/ 119216 h 129400"/>
                  <a:gd name="connsiteX14" fmla="*/ 301215 w 309961"/>
                  <a:gd name="connsiteY14" fmla="*/ 129400 h 129400"/>
                  <a:gd name="connsiteX15" fmla="*/ 301215 w 309961"/>
                  <a:gd name="connsiteY15" fmla="*/ 129400 h 12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9961" h="129400">
                    <a:moveTo>
                      <a:pt x="18811" y="110350"/>
                    </a:moveTo>
                    <a:lnTo>
                      <a:pt x="292468" y="110350"/>
                    </a:lnTo>
                    <a:lnTo>
                      <a:pt x="292468" y="17733"/>
                    </a:lnTo>
                    <a:lnTo>
                      <a:pt x="18811" y="17733"/>
                    </a:lnTo>
                    <a:lnTo>
                      <a:pt x="18811" y="110350"/>
                    </a:lnTo>
                    <a:lnTo>
                      <a:pt x="18811" y="110350"/>
                    </a:lnTo>
                    <a:close/>
                    <a:moveTo>
                      <a:pt x="301215" y="129400"/>
                    </a:moveTo>
                    <a:lnTo>
                      <a:pt x="8746" y="129400"/>
                    </a:lnTo>
                    <a:cubicBezTo>
                      <a:pt x="3714" y="129400"/>
                      <a:pt x="0" y="124368"/>
                      <a:pt x="0" y="119216"/>
                    </a:cubicBezTo>
                    <a:lnTo>
                      <a:pt x="0" y="8866"/>
                    </a:lnTo>
                    <a:cubicBezTo>
                      <a:pt x="0" y="3834"/>
                      <a:pt x="3714" y="0"/>
                      <a:pt x="8746" y="0"/>
                    </a:cubicBezTo>
                    <a:lnTo>
                      <a:pt x="301215" y="0"/>
                    </a:lnTo>
                    <a:cubicBezTo>
                      <a:pt x="306247" y="0"/>
                      <a:pt x="309961" y="3834"/>
                      <a:pt x="309961" y="8866"/>
                    </a:cubicBezTo>
                    <a:lnTo>
                      <a:pt x="309961" y="119216"/>
                    </a:lnTo>
                    <a:cubicBezTo>
                      <a:pt x="309961" y="124248"/>
                      <a:pt x="306247" y="129400"/>
                      <a:pt x="301215" y="129400"/>
                    </a:cubicBezTo>
                    <a:lnTo>
                      <a:pt x="301215" y="129400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26D3E38-B22C-D529-AEE4-BCD16132233B}"/>
                  </a:ext>
                </a:extLst>
              </p:cNvPr>
              <p:cNvSpPr/>
              <p:nvPr/>
            </p:nvSpPr>
            <p:spPr>
              <a:xfrm>
                <a:off x="5095540" y="2236147"/>
                <a:ext cx="309961" cy="313795"/>
              </a:xfrm>
              <a:custGeom>
                <a:avLst/>
                <a:gdLst>
                  <a:gd name="connsiteX0" fmla="*/ 18811 w 309961"/>
                  <a:gd name="connsiteY0" fmla="*/ 296063 h 313795"/>
                  <a:gd name="connsiteX1" fmla="*/ 292468 w 309961"/>
                  <a:gd name="connsiteY1" fmla="*/ 296063 h 313795"/>
                  <a:gd name="connsiteX2" fmla="*/ 292468 w 309961"/>
                  <a:gd name="connsiteY2" fmla="*/ 19051 h 313795"/>
                  <a:gd name="connsiteX3" fmla="*/ 18811 w 309961"/>
                  <a:gd name="connsiteY3" fmla="*/ 19051 h 313795"/>
                  <a:gd name="connsiteX4" fmla="*/ 18811 w 309961"/>
                  <a:gd name="connsiteY4" fmla="*/ 296063 h 313795"/>
                  <a:gd name="connsiteX5" fmla="*/ 18811 w 309961"/>
                  <a:gd name="connsiteY5" fmla="*/ 296063 h 313795"/>
                  <a:gd name="connsiteX6" fmla="*/ 301215 w 309961"/>
                  <a:gd name="connsiteY6" fmla="*/ 313796 h 313795"/>
                  <a:gd name="connsiteX7" fmla="*/ 8746 w 309961"/>
                  <a:gd name="connsiteY7" fmla="*/ 313796 h 313795"/>
                  <a:gd name="connsiteX8" fmla="*/ 0 w 309961"/>
                  <a:gd name="connsiteY8" fmla="*/ 304929 h 313795"/>
                  <a:gd name="connsiteX9" fmla="*/ 0 w 309961"/>
                  <a:gd name="connsiteY9" fmla="*/ 8866 h 313795"/>
                  <a:gd name="connsiteX10" fmla="*/ 8746 w 309961"/>
                  <a:gd name="connsiteY10" fmla="*/ 0 h 313795"/>
                  <a:gd name="connsiteX11" fmla="*/ 301215 w 309961"/>
                  <a:gd name="connsiteY11" fmla="*/ 0 h 313795"/>
                  <a:gd name="connsiteX12" fmla="*/ 309961 w 309961"/>
                  <a:gd name="connsiteY12" fmla="*/ 8866 h 313795"/>
                  <a:gd name="connsiteX13" fmla="*/ 309961 w 309961"/>
                  <a:gd name="connsiteY13" fmla="*/ 304929 h 313795"/>
                  <a:gd name="connsiteX14" fmla="*/ 301215 w 309961"/>
                  <a:gd name="connsiteY14" fmla="*/ 313796 h 313795"/>
                  <a:gd name="connsiteX15" fmla="*/ 301215 w 309961"/>
                  <a:gd name="connsiteY15" fmla="*/ 313796 h 313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9961" h="313795">
                    <a:moveTo>
                      <a:pt x="18811" y="296063"/>
                    </a:moveTo>
                    <a:lnTo>
                      <a:pt x="292468" y="296063"/>
                    </a:lnTo>
                    <a:lnTo>
                      <a:pt x="292468" y="19051"/>
                    </a:lnTo>
                    <a:lnTo>
                      <a:pt x="18811" y="19051"/>
                    </a:lnTo>
                    <a:lnTo>
                      <a:pt x="18811" y="296063"/>
                    </a:lnTo>
                    <a:lnTo>
                      <a:pt x="18811" y="296063"/>
                    </a:lnTo>
                    <a:close/>
                    <a:moveTo>
                      <a:pt x="301215" y="313796"/>
                    </a:moveTo>
                    <a:lnTo>
                      <a:pt x="8746" y="313796"/>
                    </a:lnTo>
                    <a:cubicBezTo>
                      <a:pt x="3714" y="313796"/>
                      <a:pt x="0" y="309961"/>
                      <a:pt x="0" y="304929"/>
                    </a:cubicBezTo>
                    <a:lnTo>
                      <a:pt x="0" y="8866"/>
                    </a:lnTo>
                    <a:cubicBezTo>
                      <a:pt x="0" y="3834"/>
                      <a:pt x="3714" y="0"/>
                      <a:pt x="8746" y="0"/>
                    </a:cubicBezTo>
                    <a:lnTo>
                      <a:pt x="301215" y="0"/>
                    </a:lnTo>
                    <a:cubicBezTo>
                      <a:pt x="306247" y="0"/>
                      <a:pt x="309961" y="3834"/>
                      <a:pt x="309961" y="8866"/>
                    </a:cubicBezTo>
                    <a:lnTo>
                      <a:pt x="309961" y="304929"/>
                    </a:lnTo>
                    <a:cubicBezTo>
                      <a:pt x="309961" y="309961"/>
                      <a:pt x="306247" y="313796"/>
                      <a:pt x="301215" y="313796"/>
                    </a:cubicBezTo>
                    <a:lnTo>
                      <a:pt x="301215" y="313796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10C5DB4-2C61-0D6F-E694-8997060D7F40}"/>
                  </a:ext>
                </a:extLst>
              </p:cNvPr>
              <p:cNvSpPr/>
              <p:nvPr/>
            </p:nvSpPr>
            <p:spPr>
              <a:xfrm>
                <a:off x="5095540" y="2236147"/>
                <a:ext cx="17133" cy="313795"/>
              </a:xfrm>
              <a:custGeom>
                <a:avLst/>
                <a:gdLst>
                  <a:gd name="connsiteX0" fmla="*/ 8027 w 17133"/>
                  <a:gd name="connsiteY0" fmla="*/ 313796 h 313795"/>
                  <a:gd name="connsiteX1" fmla="*/ 0 w 17133"/>
                  <a:gd name="connsiteY1" fmla="*/ 304929 h 313795"/>
                  <a:gd name="connsiteX2" fmla="*/ 0 w 17133"/>
                  <a:gd name="connsiteY2" fmla="*/ 8866 h 313795"/>
                  <a:gd name="connsiteX3" fmla="*/ 8027 w 17133"/>
                  <a:gd name="connsiteY3" fmla="*/ 0 h 313795"/>
                  <a:gd name="connsiteX4" fmla="*/ 17133 w 17133"/>
                  <a:gd name="connsiteY4" fmla="*/ 8866 h 313795"/>
                  <a:gd name="connsiteX5" fmla="*/ 17133 w 17133"/>
                  <a:gd name="connsiteY5" fmla="*/ 304929 h 313795"/>
                  <a:gd name="connsiteX6" fmla="*/ 8027 w 17133"/>
                  <a:gd name="connsiteY6" fmla="*/ 313796 h 313795"/>
                  <a:gd name="connsiteX7" fmla="*/ 8027 w 17133"/>
                  <a:gd name="connsiteY7" fmla="*/ 313796 h 313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33" h="313795">
                    <a:moveTo>
                      <a:pt x="8027" y="313796"/>
                    </a:moveTo>
                    <a:cubicBezTo>
                      <a:pt x="3475" y="313796"/>
                      <a:pt x="0" y="309961"/>
                      <a:pt x="0" y="304929"/>
                    </a:cubicBezTo>
                    <a:lnTo>
                      <a:pt x="0" y="8866"/>
                    </a:lnTo>
                    <a:cubicBezTo>
                      <a:pt x="0" y="3834"/>
                      <a:pt x="3475" y="0"/>
                      <a:pt x="8027" y="0"/>
                    </a:cubicBezTo>
                    <a:cubicBezTo>
                      <a:pt x="12580" y="0"/>
                      <a:pt x="17133" y="3834"/>
                      <a:pt x="17133" y="8866"/>
                    </a:cubicBezTo>
                    <a:lnTo>
                      <a:pt x="17133" y="304929"/>
                    </a:lnTo>
                    <a:cubicBezTo>
                      <a:pt x="17133" y="309961"/>
                      <a:pt x="12580" y="313796"/>
                      <a:pt x="8027" y="313796"/>
                    </a:cubicBezTo>
                    <a:lnTo>
                      <a:pt x="8027" y="313796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0DB7F09-2BE1-AC7C-14ED-4004D3EC7EBA}"/>
                  </a:ext>
                </a:extLst>
              </p:cNvPr>
              <p:cNvSpPr/>
              <p:nvPr/>
            </p:nvSpPr>
            <p:spPr>
              <a:xfrm>
                <a:off x="5192590" y="2236147"/>
                <a:ext cx="17013" cy="313795"/>
              </a:xfrm>
              <a:custGeom>
                <a:avLst/>
                <a:gdLst>
                  <a:gd name="connsiteX0" fmla="*/ 8507 w 17013"/>
                  <a:gd name="connsiteY0" fmla="*/ 313796 h 313795"/>
                  <a:gd name="connsiteX1" fmla="*/ 0 w 17013"/>
                  <a:gd name="connsiteY1" fmla="*/ 304929 h 313795"/>
                  <a:gd name="connsiteX2" fmla="*/ 0 w 17013"/>
                  <a:gd name="connsiteY2" fmla="*/ 8866 h 313795"/>
                  <a:gd name="connsiteX3" fmla="*/ 8507 w 17013"/>
                  <a:gd name="connsiteY3" fmla="*/ 0 h 313795"/>
                  <a:gd name="connsiteX4" fmla="*/ 17014 w 17013"/>
                  <a:gd name="connsiteY4" fmla="*/ 8866 h 313795"/>
                  <a:gd name="connsiteX5" fmla="*/ 17014 w 17013"/>
                  <a:gd name="connsiteY5" fmla="*/ 304929 h 313795"/>
                  <a:gd name="connsiteX6" fmla="*/ 8507 w 17013"/>
                  <a:gd name="connsiteY6" fmla="*/ 313796 h 313795"/>
                  <a:gd name="connsiteX7" fmla="*/ 8507 w 17013"/>
                  <a:gd name="connsiteY7" fmla="*/ 313796 h 313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13" h="313795">
                    <a:moveTo>
                      <a:pt x="8507" y="313796"/>
                    </a:moveTo>
                    <a:cubicBezTo>
                      <a:pt x="3594" y="313796"/>
                      <a:pt x="0" y="309961"/>
                      <a:pt x="0" y="304929"/>
                    </a:cubicBezTo>
                    <a:lnTo>
                      <a:pt x="0" y="8866"/>
                    </a:lnTo>
                    <a:cubicBezTo>
                      <a:pt x="0" y="3834"/>
                      <a:pt x="3714" y="0"/>
                      <a:pt x="8507" y="0"/>
                    </a:cubicBezTo>
                    <a:cubicBezTo>
                      <a:pt x="13299" y="0"/>
                      <a:pt x="17014" y="3834"/>
                      <a:pt x="17014" y="8866"/>
                    </a:cubicBezTo>
                    <a:lnTo>
                      <a:pt x="17014" y="304929"/>
                    </a:lnTo>
                    <a:cubicBezTo>
                      <a:pt x="17014" y="309961"/>
                      <a:pt x="13299" y="313796"/>
                      <a:pt x="8507" y="313796"/>
                    </a:cubicBezTo>
                    <a:lnTo>
                      <a:pt x="8507" y="313796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33FCBED-BA04-1B39-1EF1-E2CED43A0918}"/>
                  </a:ext>
                </a:extLst>
              </p:cNvPr>
              <p:cNvSpPr/>
              <p:nvPr/>
            </p:nvSpPr>
            <p:spPr>
              <a:xfrm>
                <a:off x="5291437" y="2236147"/>
                <a:ext cx="17133" cy="313795"/>
              </a:xfrm>
              <a:custGeom>
                <a:avLst/>
                <a:gdLst>
                  <a:gd name="connsiteX0" fmla="*/ 8027 w 17133"/>
                  <a:gd name="connsiteY0" fmla="*/ 313796 h 313795"/>
                  <a:gd name="connsiteX1" fmla="*/ 0 w 17133"/>
                  <a:gd name="connsiteY1" fmla="*/ 304929 h 313795"/>
                  <a:gd name="connsiteX2" fmla="*/ 0 w 17133"/>
                  <a:gd name="connsiteY2" fmla="*/ 8866 h 313795"/>
                  <a:gd name="connsiteX3" fmla="*/ 8027 w 17133"/>
                  <a:gd name="connsiteY3" fmla="*/ 0 h 313795"/>
                  <a:gd name="connsiteX4" fmla="*/ 17133 w 17133"/>
                  <a:gd name="connsiteY4" fmla="*/ 8866 h 313795"/>
                  <a:gd name="connsiteX5" fmla="*/ 17133 w 17133"/>
                  <a:gd name="connsiteY5" fmla="*/ 304929 h 313795"/>
                  <a:gd name="connsiteX6" fmla="*/ 8027 w 17133"/>
                  <a:gd name="connsiteY6" fmla="*/ 313796 h 313795"/>
                  <a:gd name="connsiteX7" fmla="*/ 8027 w 17133"/>
                  <a:gd name="connsiteY7" fmla="*/ 313796 h 313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33" h="313795">
                    <a:moveTo>
                      <a:pt x="8027" y="313796"/>
                    </a:moveTo>
                    <a:cubicBezTo>
                      <a:pt x="3474" y="313796"/>
                      <a:pt x="0" y="309961"/>
                      <a:pt x="0" y="304929"/>
                    </a:cubicBezTo>
                    <a:lnTo>
                      <a:pt x="0" y="8866"/>
                    </a:lnTo>
                    <a:cubicBezTo>
                      <a:pt x="0" y="3834"/>
                      <a:pt x="3474" y="0"/>
                      <a:pt x="8027" y="0"/>
                    </a:cubicBezTo>
                    <a:cubicBezTo>
                      <a:pt x="13779" y="0"/>
                      <a:pt x="17133" y="3834"/>
                      <a:pt x="17133" y="8866"/>
                    </a:cubicBezTo>
                    <a:lnTo>
                      <a:pt x="17133" y="304929"/>
                    </a:lnTo>
                    <a:cubicBezTo>
                      <a:pt x="17133" y="309961"/>
                      <a:pt x="13659" y="313796"/>
                      <a:pt x="8027" y="313796"/>
                    </a:cubicBezTo>
                    <a:lnTo>
                      <a:pt x="8027" y="313796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0B01C07-8A90-EA5A-8B16-91FB2B0618CA}"/>
                  </a:ext>
                </a:extLst>
              </p:cNvPr>
              <p:cNvSpPr/>
              <p:nvPr/>
            </p:nvSpPr>
            <p:spPr>
              <a:xfrm>
                <a:off x="5388607" y="2236147"/>
                <a:ext cx="17013" cy="313795"/>
              </a:xfrm>
              <a:custGeom>
                <a:avLst/>
                <a:gdLst>
                  <a:gd name="connsiteX0" fmla="*/ 8507 w 17013"/>
                  <a:gd name="connsiteY0" fmla="*/ 313796 h 313795"/>
                  <a:gd name="connsiteX1" fmla="*/ 0 w 17013"/>
                  <a:gd name="connsiteY1" fmla="*/ 304929 h 313795"/>
                  <a:gd name="connsiteX2" fmla="*/ 0 w 17013"/>
                  <a:gd name="connsiteY2" fmla="*/ 8866 h 313795"/>
                  <a:gd name="connsiteX3" fmla="*/ 8507 w 17013"/>
                  <a:gd name="connsiteY3" fmla="*/ 0 h 313795"/>
                  <a:gd name="connsiteX4" fmla="*/ 17014 w 17013"/>
                  <a:gd name="connsiteY4" fmla="*/ 8866 h 313795"/>
                  <a:gd name="connsiteX5" fmla="*/ 17014 w 17013"/>
                  <a:gd name="connsiteY5" fmla="*/ 304929 h 313795"/>
                  <a:gd name="connsiteX6" fmla="*/ 8507 w 17013"/>
                  <a:gd name="connsiteY6" fmla="*/ 313796 h 313795"/>
                  <a:gd name="connsiteX7" fmla="*/ 8507 w 17013"/>
                  <a:gd name="connsiteY7" fmla="*/ 313796 h 313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13" h="313795">
                    <a:moveTo>
                      <a:pt x="8507" y="313796"/>
                    </a:moveTo>
                    <a:cubicBezTo>
                      <a:pt x="3595" y="313796"/>
                      <a:pt x="0" y="309961"/>
                      <a:pt x="0" y="304929"/>
                    </a:cubicBezTo>
                    <a:lnTo>
                      <a:pt x="0" y="8866"/>
                    </a:lnTo>
                    <a:cubicBezTo>
                      <a:pt x="0" y="3834"/>
                      <a:pt x="3714" y="0"/>
                      <a:pt x="8507" y="0"/>
                    </a:cubicBezTo>
                    <a:cubicBezTo>
                      <a:pt x="13300" y="0"/>
                      <a:pt x="17014" y="3834"/>
                      <a:pt x="17014" y="8866"/>
                    </a:cubicBezTo>
                    <a:lnTo>
                      <a:pt x="17014" y="304929"/>
                    </a:lnTo>
                    <a:cubicBezTo>
                      <a:pt x="17014" y="309961"/>
                      <a:pt x="13300" y="313796"/>
                      <a:pt x="8507" y="313796"/>
                    </a:cubicBezTo>
                    <a:lnTo>
                      <a:pt x="8507" y="313796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57237373-1270-4361-25F8-6C216E8EF20B}"/>
                  </a:ext>
                </a:extLst>
              </p:cNvPr>
              <p:cNvSpPr/>
              <p:nvPr/>
            </p:nvSpPr>
            <p:spPr>
              <a:xfrm>
                <a:off x="5095659" y="2236027"/>
                <a:ext cx="309961" cy="20967"/>
              </a:xfrm>
              <a:custGeom>
                <a:avLst/>
                <a:gdLst>
                  <a:gd name="connsiteX0" fmla="*/ 301215 w 309961"/>
                  <a:gd name="connsiteY0" fmla="*/ 20968 h 20967"/>
                  <a:gd name="connsiteX1" fmla="*/ 8746 w 309961"/>
                  <a:gd name="connsiteY1" fmla="*/ 20968 h 20967"/>
                  <a:gd name="connsiteX2" fmla="*/ 0 w 309961"/>
                  <a:gd name="connsiteY2" fmla="*/ 9825 h 20967"/>
                  <a:gd name="connsiteX3" fmla="*/ 8746 w 309961"/>
                  <a:gd name="connsiteY3" fmla="*/ 0 h 20967"/>
                  <a:gd name="connsiteX4" fmla="*/ 301215 w 309961"/>
                  <a:gd name="connsiteY4" fmla="*/ 0 h 20967"/>
                  <a:gd name="connsiteX5" fmla="*/ 309961 w 309961"/>
                  <a:gd name="connsiteY5" fmla="*/ 9825 h 20967"/>
                  <a:gd name="connsiteX6" fmla="*/ 301215 w 309961"/>
                  <a:gd name="connsiteY6" fmla="*/ 20968 h 20967"/>
                  <a:gd name="connsiteX7" fmla="*/ 301215 w 309961"/>
                  <a:gd name="connsiteY7" fmla="*/ 20968 h 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961" h="20967">
                    <a:moveTo>
                      <a:pt x="301215" y="20968"/>
                    </a:moveTo>
                    <a:lnTo>
                      <a:pt x="8746" y="20968"/>
                    </a:lnTo>
                    <a:cubicBezTo>
                      <a:pt x="3714" y="20968"/>
                      <a:pt x="0" y="15336"/>
                      <a:pt x="0" y="9825"/>
                    </a:cubicBezTo>
                    <a:cubicBezTo>
                      <a:pt x="0" y="4313"/>
                      <a:pt x="3714" y="0"/>
                      <a:pt x="8746" y="0"/>
                    </a:cubicBezTo>
                    <a:lnTo>
                      <a:pt x="301215" y="0"/>
                    </a:lnTo>
                    <a:cubicBezTo>
                      <a:pt x="306247" y="0"/>
                      <a:pt x="309961" y="4194"/>
                      <a:pt x="309961" y="9825"/>
                    </a:cubicBezTo>
                    <a:cubicBezTo>
                      <a:pt x="309961" y="15456"/>
                      <a:pt x="306247" y="20968"/>
                      <a:pt x="301215" y="20968"/>
                    </a:cubicBezTo>
                    <a:lnTo>
                      <a:pt x="301215" y="20968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30E4B112-2183-4469-FBEC-BD97D33DF3AF}"/>
                  </a:ext>
                </a:extLst>
              </p:cNvPr>
              <p:cNvSpPr/>
              <p:nvPr/>
            </p:nvSpPr>
            <p:spPr>
              <a:xfrm>
                <a:off x="5095659" y="2335114"/>
                <a:ext cx="309961" cy="18930"/>
              </a:xfrm>
              <a:custGeom>
                <a:avLst/>
                <a:gdLst>
                  <a:gd name="connsiteX0" fmla="*/ 301215 w 309961"/>
                  <a:gd name="connsiteY0" fmla="*/ 18931 h 18930"/>
                  <a:gd name="connsiteX1" fmla="*/ 8746 w 309961"/>
                  <a:gd name="connsiteY1" fmla="*/ 18931 h 18930"/>
                  <a:gd name="connsiteX2" fmla="*/ 0 w 309961"/>
                  <a:gd name="connsiteY2" fmla="*/ 9465 h 18930"/>
                  <a:gd name="connsiteX3" fmla="*/ 8746 w 309961"/>
                  <a:gd name="connsiteY3" fmla="*/ 0 h 18930"/>
                  <a:gd name="connsiteX4" fmla="*/ 301215 w 309961"/>
                  <a:gd name="connsiteY4" fmla="*/ 0 h 18930"/>
                  <a:gd name="connsiteX5" fmla="*/ 309961 w 309961"/>
                  <a:gd name="connsiteY5" fmla="*/ 9465 h 18930"/>
                  <a:gd name="connsiteX6" fmla="*/ 301215 w 309961"/>
                  <a:gd name="connsiteY6" fmla="*/ 18931 h 18930"/>
                  <a:gd name="connsiteX7" fmla="*/ 301215 w 309961"/>
                  <a:gd name="connsiteY7" fmla="*/ 18931 h 1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961" h="18930">
                    <a:moveTo>
                      <a:pt x="301215" y="18931"/>
                    </a:moveTo>
                    <a:lnTo>
                      <a:pt x="8746" y="18931"/>
                    </a:lnTo>
                    <a:cubicBezTo>
                      <a:pt x="3714" y="18931"/>
                      <a:pt x="0" y="14857"/>
                      <a:pt x="0" y="9465"/>
                    </a:cubicBezTo>
                    <a:cubicBezTo>
                      <a:pt x="0" y="4074"/>
                      <a:pt x="3714" y="0"/>
                      <a:pt x="8746" y="0"/>
                    </a:cubicBezTo>
                    <a:lnTo>
                      <a:pt x="301215" y="0"/>
                    </a:lnTo>
                    <a:cubicBezTo>
                      <a:pt x="306247" y="0"/>
                      <a:pt x="309961" y="4074"/>
                      <a:pt x="309961" y="9465"/>
                    </a:cubicBezTo>
                    <a:cubicBezTo>
                      <a:pt x="309961" y="14857"/>
                      <a:pt x="306247" y="18931"/>
                      <a:pt x="301215" y="18931"/>
                    </a:cubicBezTo>
                    <a:lnTo>
                      <a:pt x="301215" y="18931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843B558-E82B-7356-8097-AD9EEE6FB0DB}"/>
                  </a:ext>
                </a:extLst>
              </p:cNvPr>
              <p:cNvSpPr/>
              <p:nvPr/>
            </p:nvSpPr>
            <p:spPr>
              <a:xfrm>
                <a:off x="5095659" y="2431924"/>
                <a:ext cx="213031" cy="20967"/>
              </a:xfrm>
              <a:custGeom>
                <a:avLst/>
                <a:gdLst>
                  <a:gd name="connsiteX0" fmla="*/ 202966 w 213031"/>
                  <a:gd name="connsiteY0" fmla="*/ 20968 h 20967"/>
                  <a:gd name="connsiteX1" fmla="*/ 8746 w 213031"/>
                  <a:gd name="connsiteY1" fmla="*/ 20968 h 20967"/>
                  <a:gd name="connsiteX2" fmla="*/ 0 w 213031"/>
                  <a:gd name="connsiteY2" fmla="*/ 9825 h 20967"/>
                  <a:gd name="connsiteX3" fmla="*/ 8746 w 213031"/>
                  <a:gd name="connsiteY3" fmla="*/ 0 h 20967"/>
                  <a:gd name="connsiteX4" fmla="*/ 202966 w 213031"/>
                  <a:gd name="connsiteY4" fmla="*/ 0 h 20967"/>
                  <a:gd name="connsiteX5" fmla="*/ 213031 w 213031"/>
                  <a:gd name="connsiteY5" fmla="*/ 9825 h 20967"/>
                  <a:gd name="connsiteX6" fmla="*/ 202966 w 213031"/>
                  <a:gd name="connsiteY6" fmla="*/ 20968 h 20967"/>
                  <a:gd name="connsiteX7" fmla="*/ 202966 w 213031"/>
                  <a:gd name="connsiteY7" fmla="*/ 20968 h 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031" h="20967">
                    <a:moveTo>
                      <a:pt x="202966" y="20968"/>
                    </a:moveTo>
                    <a:lnTo>
                      <a:pt x="8746" y="20968"/>
                    </a:lnTo>
                    <a:cubicBezTo>
                      <a:pt x="3714" y="20968"/>
                      <a:pt x="0" y="15336"/>
                      <a:pt x="0" y="9825"/>
                    </a:cubicBezTo>
                    <a:cubicBezTo>
                      <a:pt x="0" y="4313"/>
                      <a:pt x="3714" y="0"/>
                      <a:pt x="8746" y="0"/>
                    </a:cubicBezTo>
                    <a:lnTo>
                      <a:pt x="202966" y="0"/>
                    </a:lnTo>
                    <a:cubicBezTo>
                      <a:pt x="207999" y="0"/>
                      <a:pt x="213031" y="4194"/>
                      <a:pt x="213031" y="9825"/>
                    </a:cubicBezTo>
                    <a:cubicBezTo>
                      <a:pt x="213031" y="15456"/>
                      <a:pt x="207999" y="20968"/>
                      <a:pt x="202966" y="20968"/>
                    </a:cubicBezTo>
                    <a:lnTo>
                      <a:pt x="202966" y="20968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699DE06-A28F-90ED-64ED-5952076770EE}"/>
                  </a:ext>
                </a:extLst>
              </p:cNvPr>
              <p:cNvSpPr/>
              <p:nvPr/>
            </p:nvSpPr>
            <p:spPr>
              <a:xfrm>
                <a:off x="5095659" y="2531011"/>
                <a:ext cx="309961" cy="18930"/>
              </a:xfrm>
              <a:custGeom>
                <a:avLst/>
                <a:gdLst>
                  <a:gd name="connsiteX0" fmla="*/ 301215 w 309961"/>
                  <a:gd name="connsiteY0" fmla="*/ 18931 h 18930"/>
                  <a:gd name="connsiteX1" fmla="*/ 8746 w 309961"/>
                  <a:gd name="connsiteY1" fmla="*/ 18931 h 18930"/>
                  <a:gd name="connsiteX2" fmla="*/ 0 w 309961"/>
                  <a:gd name="connsiteY2" fmla="*/ 9465 h 18930"/>
                  <a:gd name="connsiteX3" fmla="*/ 8746 w 309961"/>
                  <a:gd name="connsiteY3" fmla="*/ 0 h 18930"/>
                  <a:gd name="connsiteX4" fmla="*/ 301215 w 309961"/>
                  <a:gd name="connsiteY4" fmla="*/ 0 h 18930"/>
                  <a:gd name="connsiteX5" fmla="*/ 309961 w 309961"/>
                  <a:gd name="connsiteY5" fmla="*/ 9465 h 18930"/>
                  <a:gd name="connsiteX6" fmla="*/ 301215 w 309961"/>
                  <a:gd name="connsiteY6" fmla="*/ 18931 h 18930"/>
                  <a:gd name="connsiteX7" fmla="*/ 301215 w 309961"/>
                  <a:gd name="connsiteY7" fmla="*/ 18931 h 1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961" h="18930">
                    <a:moveTo>
                      <a:pt x="301215" y="18931"/>
                    </a:moveTo>
                    <a:lnTo>
                      <a:pt x="8746" y="18931"/>
                    </a:lnTo>
                    <a:cubicBezTo>
                      <a:pt x="3714" y="18931"/>
                      <a:pt x="0" y="14857"/>
                      <a:pt x="0" y="9465"/>
                    </a:cubicBezTo>
                    <a:cubicBezTo>
                      <a:pt x="0" y="4074"/>
                      <a:pt x="3714" y="0"/>
                      <a:pt x="8746" y="0"/>
                    </a:cubicBezTo>
                    <a:lnTo>
                      <a:pt x="301215" y="0"/>
                    </a:lnTo>
                    <a:cubicBezTo>
                      <a:pt x="306247" y="0"/>
                      <a:pt x="309961" y="4074"/>
                      <a:pt x="309961" y="9465"/>
                    </a:cubicBezTo>
                    <a:cubicBezTo>
                      <a:pt x="309961" y="14857"/>
                      <a:pt x="306247" y="18931"/>
                      <a:pt x="301215" y="18931"/>
                    </a:cubicBezTo>
                    <a:lnTo>
                      <a:pt x="301215" y="18931"/>
                    </a:lnTo>
                    <a:close/>
                  </a:path>
                </a:pathLst>
              </a:custGeom>
              <a:solidFill>
                <a:srgbClr val="ED6F2D"/>
              </a:solidFill>
              <a:ln w="119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9" name="Graphic 2">
            <a:extLst>
              <a:ext uri="{FF2B5EF4-FFF2-40B4-BE49-F238E27FC236}">
                <a16:creationId xmlns:a16="http://schemas.microsoft.com/office/drawing/2014/main" id="{E12F4C8E-FEF0-23D1-ECF9-5C908D82E73E}"/>
              </a:ext>
            </a:extLst>
          </p:cNvPr>
          <p:cNvGrpSpPr/>
          <p:nvPr/>
        </p:nvGrpSpPr>
        <p:grpSpPr>
          <a:xfrm>
            <a:off x="7332485" y="1964526"/>
            <a:ext cx="853201" cy="491361"/>
            <a:chOff x="7332485" y="1964526"/>
            <a:chExt cx="853201" cy="491361"/>
          </a:xfrm>
          <a:solidFill>
            <a:srgbClr val="ED6F2D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A3F65E3-BED5-16A5-91CC-B8A525AC7DA0}"/>
                </a:ext>
              </a:extLst>
            </p:cNvPr>
            <p:cNvSpPr/>
            <p:nvPr/>
          </p:nvSpPr>
          <p:spPr>
            <a:xfrm>
              <a:off x="7627022" y="1964885"/>
              <a:ext cx="144345" cy="362320"/>
            </a:xfrm>
            <a:custGeom>
              <a:avLst/>
              <a:gdLst>
                <a:gd name="connsiteX0" fmla="*/ 140031 w 144345"/>
                <a:gd name="connsiteY0" fmla="*/ 362201 h 362320"/>
                <a:gd name="connsiteX1" fmla="*/ 129128 w 144345"/>
                <a:gd name="connsiteY1" fmla="*/ 362201 h 362320"/>
                <a:gd name="connsiteX2" fmla="*/ 84677 w 144345"/>
                <a:gd name="connsiteY2" fmla="*/ 357528 h 362320"/>
                <a:gd name="connsiteX3" fmla="*/ 21055 w 144345"/>
                <a:gd name="connsiteY3" fmla="*/ 310561 h 362320"/>
                <a:gd name="connsiteX4" fmla="*/ 20456 w 144345"/>
                <a:gd name="connsiteY4" fmla="*/ 309722 h 362320"/>
                <a:gd name="connsiteX5" fmla="*/ 15903 w 144345"/>
                <a:gd name="connsiteY5" fmla="*/ 168460 h 362320"/>
                <a:gd name="connsiteX6" fmla="*/ 85276 w 144345"/>
                <a:gd name="connsiteY6" fmla="*/ 57631 h 362320"/>
                <a:gd name="connsiteX7" fmla="*/ 120142 w 144345"/>
                <a:gd name="connsiteY7" fmla="*/ 8986 h 362320"/>
                <a:gd name="connsiteX8" fmla="*/ 126133 w 144345"/>
                <a:gd name="connsiteY8" fmla="*/ 0 h 362320"/>
                <a:gd name="connsiteX9" fmla="*/ 144345 w 144345"/>
                <a:gd name="connsiteY9" fmla="*/ 11862 h 362320"/>
                <a:gd name="connsiteX10" fmla="*/ 138354 w 144345"/>
                <a:gd name="connsiteY10" fmla="*/ 20968 h 362320"/>
                <a:gd name="connsiteX11" fmla="*/ 103009 w 144345"/>
                <a:gd name="connsiteY11" fmla="*/ 70331 h 362320"/>
                <a:gd name="connsiteX12" fmla="*/ 36512 w 144345"/>
                <a:gd name="connsiteY12" fmla="*/ 176248 h 362320"/>
                <a:gd name="connsiteX13" fmla="*/ 38189 w 144345"/>
                <a:gd name="connsiteY13" fmla="*/ 296782 h 362320"/>
                <a:gd name="connsiteX14" fmla="*/ 38788 w 144345"/>
                <a:gd name="connsiteY14" fmla="*/ 297620 h 362320"/>
                <a:gd name="connsiteX15" fmla="*/ 90548 w 144345"/>
                <a:gd name="connsiteY15" fmla="*/ 336680 h 362320"/>
                <a:gd name="connsiteX16" fmla="*/ 129248 w 144345"/>
                <a:gd name="connsiteY16" fmla="*/ 340634 h 362320"/>
                <a:gd name="connsiteX17" fmla="*/ 140151 w 144345"/>
                <a:gd name="connsiteY17" fmla="*/ 340634 h 362320"/>
                <a:gd name="connsiteX18" fmla="*/ 140151 w 144345"/>
                <a:gd name="connsiteY18" fmla="*/ 362321 h 362320"/>
                <a:gd name="connsiteX19" fmla="*/ 140151 w 144345"/>
                <a:gd name="connsiteY19" fmla="*/ 362321 h 36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345" h="362320">
                  <a:moveTo>
                    <a:pt x="140031" y="362201"/>
                  </a:moveTo>
                  <a:lnTo>
                    <a:pt x="129128" y="362201"/>
                  </a:lnTo>
                  <a:cubicBezTo>
                    <a:pt x="112474" y="362201"/>
                    <a:pt x="95820" y="360523"/>
                    <a:pt x="84677" y="357528"/>
                  </a:cubicBezTo>
                  <a:cubicBezTo>
                    <a:pt x="49571" y="348302"/>
                    <a:pt x="35673" y="329971"/>
                    <a:pt x="21055" y="310561"/>
                  </a:cubicBezTo>
                  <a:lnTo>
                    <a:pt x="20456" y="309722"/>
                  </a:lnTo>
                  <a:cubicBezTo>
                    <a:pt x="-5184" y="275575"/>
                    <a:pt x="-6742" y="226810"/>
                    <a:pt x="15903" y="168460"/>
                  </a:cubicBezTo>
                  <a:cubicBezTo>
                    <a:pt x="29802" y="132635"/>
                    <a:pt x="58078" y="94534"/>
                    <a:pt x="85276" y="57631"/>
                  </a:cubicBezTo>
                  <a:cubicBezTo>
                    <a:pt x="97138" y="41456"/>
                    <a:pt x="109479" y="24922"/>
                    <a:pt x="120142" y="8986"/>
                  </a:cubicBezTo>
                  <a:lnTo>
                    <a:pt x="126133" y="0"/>
                  </a:lnTo>
                  <a:lnTo>
                    <a:pt x="144345" y="11862"/>
                  </a:lnTo>
                  <a:lnTo>
                    <a:pt x="138354" y="20968"/>
                  </a:lnTo>
                  <a:cubicBezTo>
                    <a:pt x="127571" y="37262"/>
                    <a:pt x="115110" y="54037"/>
                    <a:pt x="103009" y="70331"/>
                  </a:cubicBezTo>
                  <a:cubicBezTo>
                    <a:pt x="76649" y="106036"/>
                    <a:pt x="49212" y="143059"/>
                    <a:pt x="36512" y="176248"/>
                  </a:cubicBezTo>
                  <a:cubicBezTo>
                    <a:pt x="22733" y="211833"/>
                    <a:pt x="11830" y="261676"/>
                    <a:pt x="38189" y="296782"/>
                  </a:cubicBezTo>
                  <a:lnTo>
                    <a:pt x="38788" y="297620"/>
                  </a:lnTo>
                  <a:cubicBezTo>
                    <a:pt x="52686" y="316072"/>
                    <a:pt x="62751" y="329371"/>
                    <a:pt x="90548" y="336680"/>
                  </a:cubicBezTo>
                  <a:cubicBezTo>
                    <a:pt x="99894" y="339076"/>
                    <a:pt x="114631" y="340634"/>
                    <a:pt x="129248" y="340634"/>
                  </a:cubicBezTo>
                  <a:lnTo>
                    <a:pt x="140151" y="340634"/>
                  </a:lnTo>
                  <a:lnTo>
                    <a:pt x="140151" y="362321"/>
                  </a:lnTo>
                  <a:lnTo>
                    <a:pt x="140151" y="362321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AB59400-DC46-3A0C-5E2E-100840F06F6F}"/>
                </a:ext>
              </a:extLst>
            </p:cNvPr>
            <p:cNvSpPr/>
            <p:nvPr/>
          </p:nvSpPr>
          <p:spPr>
            <a:xfrm>
              <a:off x="7743211" y="1964526"/>
              <a:ext cx="144255" cy="362560"/>
            </a:xfrm>
            <a:custGeom>
              <a:avLst/>
              <a:gdLst>
                <a:gd name="connsiteX0" fmla="*/ 4553 w 144255"/>
                <a:gd name="connsiteY0" fmla="*/ 362560 h 362560"/>
                <a:gd name="connsiteX1" fmla="*/ 3594 w 144255"/>
                <a:gd name="connsiteY1" fmla="*/ 340874 h 362560"/>
                <a:gd name="connsiteX2" fmla="*/ 14498 w 144255"/>
                <a:gd name="connsiteY2" fmla="*/ 340394 h 362560"/>
                <a:gd name="connsiteX3" fmla="*/ 106037 w 144255"/>
                <a:gd name="connsiteY3" fmla="*/ 296542 h 362560"/>
                <a:gd name="connsiteX4" fmla="*/ 107953 w 144255"/>
                <a:gd name="connsiteY4" fmla="*/ 176128 h 362560"/>
                <a:gd name="connsiteX5" fmla="*/ 41336 w 144255"/>
                <a:gd name="connsiteY5" fmla="*/ 70331 h 362560"/>
                <a:gd name="connsiteX6" fmla="*/ 5991 w 144255"/>
                <a:gd name="connsiteY6" fmla="*/ 20968 h 362560"/>
                <a:gd name="connsiteX7" fmla="*/ 0 w 144255"/>
                <a:gd name="connsiteY7" fmla="*/ 11862 h 362560"/>
                <a:gd name="connsiteX8" fmla="*/ 18332 w 144255"/>
                <a:gd name="connsiteY8" fmla="*/ 0 h 362560"/>
                <a:gd name="connsiteX9" fmla="*/ 24323 w 144255"/>
                <a:gd name="connsiteY9" fmla="*/ 8986 h 362560"/>
                <a:gd name="connsiteX10" fmla="*/ 59069 w 144255"/>
                <a:gd name="connsiteY10" fmla="*/ 57511 h 362560"/>
                <a:gd name="connsiteX11" fmla="*/ 128442 w 144255"/>
                <a:gd name="connsiteY11" fmla="*/ 168220 h 362560"/>
                <a:gd name="connsiteX12" fmla="*/ 123889 w 144255"/>
                <a:gd name="connsiteY12" fmla="*/ 309362 h 362560"/>
                <a:gd name="connsiteX13" fmla="*/ 15576 w 144255"/>
                <a:gd name="connsiteY13" fmla="*/ 361841 h 362560"/>
                <a:gd name="connsiteX14" fmla="*/ 4793 w 144255"/>
                <a:gd name="connsiteY14" fmla="*/ 362321 h 3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255" h="362560">
                  <a:moveTo>
                    <a:pt x="4553" y="362560"/>
                  </a:moveTo>
                  <a:lnTo>
                    <a:pt x="3594" y="340874"/>
                  </a:lnTo>
                  <a:lnTo>
                    <a:pt x="14498" y="340394"/>
                  </a:lnTo>
                  <a:cubicBezTo>
                    <a:pt x="57991" y="338717"/>
                    <a:pt x="83511" y="326496"/>
                    <a:pt x="106037" y="296542"/>
                  </a:cubicBezTo>
                  <a:cubicBezTo>
                    <a:pt x="132515" y="261556"/>
                    <a:pt x="121612" y="211713"/>
                    <a:pt x="107953" y="176128"/>
                  </a:cubicBezTo>
                  <a:cubicBezTo>
                    <a:pt x="95013" y="143059"/>
                    <a:pt x="67696" y="106036"/>
                    <a:pt x="41336" y="70331"/>
                  </a:cubicBezTo>
                  <a:cubicBezTo>
                    <a:pt x="29355" y="54037"/>
                    <a:pt x="16774" y="37262"/>
                    <a:pt x="5991" y="20968"/>
                  </a:cubicBezTo>
                  <a:lnTo>
                    <a:pt x="0" y="11862"/>
                  </a:lnTo>
                  <a:lnTo>
                    <a:pt x="18332" y="0"/>
                  </a:lnTo>
                  <a:lnTo>
                    <a:pt x="24323" y="8986"/>
                  </a:lnTo>
                  <a:cubicBezTo>
                    <a:pt x="34867" y="24922"/>
                    <a:pt x="47087" y="41456"/>
                    <a:pt x="59069" y="57511"/>
                  </a:cubicBezTo>
                  <a:cubicBezTo>
                    <a:pt x="86387" y="94414"/>
                    <a:pt x="114543" y="132396"/>
                    <a:pt x="128442" y="168220"/>
                  </a:cubicBezTo>
                  <a:cubicBezTo>
                    <a:pt x="150967" y="226450"/>
                    <a:pt x="149410" y="275335"/>
                    <a:pt x="123889" y="309362"/>
                  </a:cubicBezTo>
                  <a:cubicBezTo>
                    <a:pt x="97650" y="344229"/>
                    <a:pt x="65179" y="359805"/>
                    <a:pt x="15576" y="361841"/>
                  </a:cubicBezTo>
                  <a:lnTo>
                    <a:pt x="4793" y="362321"/>
                  </a:ln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0A89B0E7-DEB8-3736-EAB9-BBB553920D76}"/>
                </a:ext>
              </a:extLst>
            </p:cNvPr>
            <p:cNvSpPr/>
            <p:nvPr/>
          </p:nvSpPr>
          <p:spPr>
            <a:xfrm>
              <a:off x="7581940" y="2256635"/>
              <a:ext cx="42294" cy="24202"/>
            </a:xfrm>
            <a:custGeom>
              <a:avLst/>
              <a:gdLst>
                <a:gd name="connsiteX0" fmla="*/ 3474 w 42294"/>
                <a:gd name="connsiteY0" fmla="*/ 24203 h 24202"/>
                <a:gd name="connsiteX1" fmla="*/ 0 w 42294"/>
                <a:gd name="connsiteY1" fmla="*/ 5272 h 24202"/>
                <a:gd name="connsiteX2" fmla="*/ 10544 w 42294"/>
                <a:gd name="connsiteY2" fmla="*/ 3714 h 24202"/>
                <a:gd name="connsiteX3" fmla="*/ 28755 w 42294"/>
                <a:gd name="connsiteY3" fmla="*/ 1198 h 24202"/>
                <a:gd name="connsiteX4" fmla="*/ 39539 w 42294"/>
                <a:gd name="connsiteY4" fmla="*/ 0 h 24202"/>
                <a:gd name="connsiteX5" fmla="*/ 42294 w 42294"/>
                <a:gd name="connsiteY5" fmla="*/ 18931 h 24202"/>
                <a:gd name="connsiteX6" fmla="*/ 31631 w 42294"/>
                <a:gd name="connsiteY6" fmla="*/ 20129 h 24202"/>
                <a:gd name="connsiteX7" fmla="*/ 14018 w 42294"/>
                <a:gd name="connsiteY7" fmla="*/ 22525 h 24202"/>
                <a:gd name="connsiteX8" fmla="*/ 3354 w 42294"/>
                <a:gd name="connsiteY8" fmla="*/ 24083 h 24202"/>
                <a:gd name="connsiteX9" fmla="*/ 3354 w 42294"/>
                <a:gd name="connsiteY9" fmla="*/ 24083 h 2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94" h="24202">
                  <a:moveTo>
                    <a:pt x="3474" y="24203"/>
                  </a:moveTo>
                  <a:lnTo>
                    <a:pt x="0" y="5272"/>
                  </a:lnTo>
                  <a:lnTo>
                    <a:pt x="10544" y="3714"/>
                  </a:lnTo>
                  <a:cubicBezTo>
                    <a:pt x="16535" y="2876"/>
                    <a:pt x="22644" y="2037"/>
                    <a:pt x="28755" y="1198"/>
                  </a:cubicBezTo>
                  <a:lnTo>
                    <a:pt x="39539" y="0"/>
                  </a:lnTo>
                  <a:lnTo>
                    <a:pt x="42294" y="18931"/>
                  </a:lnTo>
                  <a:lnTo>
                    <a:pt x="31631" y="20129"/>
                  </a:lnTo>
                  <a:cubicBezTo>
                    <a:pt x="25760" y="20848"/>
                    <a:pt x="19769" y="21686"/>
                    <a:pt x="14018" y="22525"/>
                  </a:cubicBezTo>
                  <a:lnTo>
                    <a:pt x="3354" y="24083"/>
                  </a:lnTo>
                  <a:lnTo>
                    <a:pt x="3354" y="24083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8BE465A-7D06-3696-937E-9AD6C7578B9B}"/>
                </a:ext>
              </a:extLst>
            </p:cNvPr>
            <p:cNvSpPr/>
            <p:nvPr/>
          </p:nvSpPr>
          <p:spPr>
            <a:xfrm>
              <a:off x="7469434" y="2262626"/>
              <a:ext cx="573554" cy="134911"/>
            </a:xfrm>
            <a:custGeom>
              <a:avLst/>
              <a:gdLst>
                <a:gd name="connsiteX0" fmla="*/ 286717 w 573554"/>
                <a:gd name="connsiteY0" fmla="*/ 134912 h 134911"/>
                <a:gd name="connsiteX1" fmla="*/ 89142 w 573554"/>
                <a:gd name="connsiteY1" fmla="*/ 115622 h 134911"/>
                <a:gd name="connsiteX2" fmla="*/ 0 w 573554"/>
                <a:gd name="connsiteY2" fmla="*/ 59069 h 134911"/>
                <a:gd name="connsiteX3" fmla="*/ 82553 w 573554"/>
                <a:gd name="connsiteY3" fmla="*/ 4074 h 134911"/>
                <a:gd name="connsiteX4" fmla="*/ 92977 w 573554"/>
                <a:gd name="connsiteY4" fmla="*/ 1558 h 134911"/>
                <a:gd name="connsiteX5" fmla="*/ 98248 w 573554"/>
                <a:gd name="connsiteY5" fmla="*/ 22286 h 134911"/>
                <a:gd name="connsiteX6" fmla="*/ 87825 w 573554"/>
                <a:gd name="connsiteY6" fmla="*/ 24922 h 134911"/>
                <a:gd name="connsiteX7" fmla="*/ 21567 w 573554"/>
                <a:gd name="connsiteY7" fmla="*/ 59069 h 134911"/>
                <a:gd name="connsiteX8" fmla="*/ 94174 w 573554"/>
                <a:gd name="connsiteY8" fmla="*/ 94774 h 134911"/>
                <a:gd name="connsiteX9" fmla="*/ 286837 w 573554"/>
                <a:gd name="connsiteY9" fmla="*/ 113465 h 134911"/>
                <a:gd name="connsiteX10" fmla="*/ 479500 w 573554"/>
                <a:gd name="connsiteY10" fmla="*/ 94774 h 134911"/>
                <a:gd name="connsiteX11" fmla="*/ 552108 w 573554"/>
                <a:gd name="connsiteY11" fmla="*/ 59069 h 134911"/>
                <a:gd name="connsiteX12" fmla="*/ 479739 w 573554"/>
                <a:gd name="connsiteY12" fmla="*/ 23364 h 134911"/>
                <a:gd name="connsiteX13" fmla="*/ 469315 w 573554"/>
                <a:gd name="connsiteY13" fmla="*/ 20848 h 134911"/>
                <a:gd name="connsiteX14" fmla="*/ 474228 w 573554"/>
                <a:gd name="connsiteY14" fmla="*/ 0 h 134911"/>
                <a:gd name="connsiteX15" fmla="*/ 484652 w 573554"/>
                <a:gd name="connsiteY15" fmla="*/ 2516 h 134911"/>
                <a:gd name="connsiteX16" fmla="*/ 573554 w 573554"/>
                <a:gd name="connsiteY16" fmla="*/ 59069 h 134911"/>
                <a:gd name="connsiteX17" fmla="*/ 484412 w 573554"/>
                <a:gd name="connsiteY17" fmla="*/ 115622 h 134911"/>
                <a:gd name="connsiteX18" fmla="*/ 286837 w 573554"/>
                <a:gd name="connsiteY18" fmla="*/ 134912 h 1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3554" h="134911">
                  <a:moveTo>
                    <a:pt x="286717" y="134912"/>
                  </a:moveTo>
                  <a:cubicBezTo>
                    <a:pt x="212192" y="134912"/>
                    <a:pt x="141980" y="128082"/>
                    <a:pt x="89142" y="115622"/>
                  </a:cubicBezTo>
                  <a:cubicBezTo>
                    <a:pt x="29954" y="101603"/>
                    <a:pt x="0" y="82553"/>
                    <a:pt x="0" y="59069"/>
                  </a:cubicBezTo>
                  <a:cubicBezTo>
                    <a:pt x="0" y="35585"/>
                    <a:pt x="27797" y="17972"/>
                    <a:pt x="82553" y="4074"/>
                  </a:cubicBezTo>
                  <a:lnTo>
                    <a:pt x="92977" y="1558"/>
                  </a:lnTo>
                  <a:lnTo>
                    <a:pt x="98248" y="22286"/>
                  </a:lnTo>
                  <a:lnTo>
                    <a:pt x="87825" y="24922"/>
                  </a:lnTo>
                  <a:cubicBezTo>
                    <a:pt x="35465" y="38101"/>
                    <a:pt x="21567" y="52719"/>
                    <a:pt x="21567" y="59069"/>
                  </a:cubicBezTo>
                  <a:cubicBezTo>
                    <a:pt x="21567" y="65419"/>
                    <a:pt x="36783" y="81115"/>
                    <a:pt x="94174" y="94774"/>
                  </a:cubicBezTo>
                  <a:cubicBezTo>
                    <a:pt x="145575" y="106875"/>
                    <a:pt x="213989" y="113465"/>
                    <a:pt x="286837" y="113465"/>
                  </a:cubicBezTo>
                  <a:cubicBezTo>
                    <a:pt x="359685" y="113465"/>
                    <a:pt x="428219" y="106875"/>
                    <a:pt x="479500" y="94774"/>
                  </a:cubicBezTo>
                  <a:cubicBezTo>
                    <a:pt x="537011" y="81115"/>
                    <a:pt x="552108" y="65539"/>
                    <a:pt x="552108" y="59069"/>
                  </a:cubicBezTo>
                  <a:cubicBezTo>
                    <a:pt x="552108" y="52599"/>
                    <a:pt x="537011" y="37023"/>
                    <a:pt x="479739" y="23364"/>
                  </a:cubicBezTo>
                  <a:lnTo>
                    <a:pt x="469315" y="20848"/>
                  </a:lnTo>
                  <a:lnTo>
                    <a:pt x="474228" y="0"/>
                  </a:lnTo>
                  <a:lnTo>
                    <a:pt x="484652" y="2516"/>
                  </a:lnTo>
                  <a:cubicBezTo>
                    <a:pt x="543720" y="16535"/>
                    <a:pt x="573554" y="35465"/>
                    <a:pt x="573554" y="59069"/>
                  </a:cubicBezTo>
                  <a:cubicBezTo>
                    <a:pt x="573554" y="82672"/>
                    <a:pt x="543601" y="101603"/>
                    <a:pt x="484412" y="115622"/>
                  </a:cubicBezTo>
                  <a:cubicBezTo>
                    <a:pt x="431574" y="128082"/>
                    <a:pt x="361482" y="134912"/>
                    <a:pt x="286837" y="134912"/>
                  </a:cubicBez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240ADE38-A16B-4BE6-8B6C-D40C14A751AA}"/>
                </a:ext>
              </a:extLst>
            </p:cNvPr>
            <p:cNvSpPr/>
            <p:nvPr/>
          </p:nvSpPr>
          <p:spPr>
            <a:xfrm>
              <a:off x="7894058" y="2252681"/>
              <a:ext cx="36183" cy="28156"/>
            </a:xfrm>
            <a:custGeom>
              <a:avLst/>
              <a:gdLst>
                <a:gd name="connsiteX0" fmla="*/ 32829 w 36183"/>
                <a:gd name="connsiteY0" fmla="*/ 28157 h 28156"/>
                <a:gd name="connsiteX1" fmla="*/ 22884 w 36183"/>
                <a:gd name="connsiteY1" fmla="*/ 26359 h 28156"/>
                <a:gd name="connsiteX2" fmla="*/ 10064 w 36183"/>
                <a:gd name="connsiteY2" fmla="*/ 24203 h 28156"/>
                <a:gd name="connsiteX3" fmla="*/ 0 w 36183"/>
                <a:gd name="connsiteY3" fmla="*/ 22645 h 28156"/>
                <a:gd name="connsiteX4" fmla="*/ 2875 w 36183"/>
                <a:gd name="connsiteY4" fmla="*/ 0 h 28156"/>
                <a:gd name="connsiteX5" fmla="*/ 12940 w 36183"/>
                <a:gd name="connsiteY5" fmla="*/ 1558 h 28156"/>
                <a:gd name="connsiteX6" fmla="*/ 26240 w 36183"/>
                <a:gd name="connsiteY6" fmla="*/ 3954 h 28156"/>
                <a:gd name="connsiteX7" fmla="*/ 36184 w 36183"/>
                <a:gd name="connsiteY7" fmla="*/ 5751 h 28156"/>
                <a:gd name="connsiteX8" fmla="*/ 32829 w 36183"/>
                <a:gd name="connsiteY8" fmla="*/ 28157 h 28156"/>
                <a:gd name="connsiteX9" fmla="*/ 32829 w 36183"/>
                <a:gd name="connsiteY9" fmla="*/ 28157 h 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183" h="28156">
                  <a:moveTo>
                    <a:pt x="32829" y="28157"/>
                  </a:moveTo>
                  <a:lnTo>
                    <a:pt x="22884" y="26359"/>
                  </a:lnTo>
                  <a:cubicBezTo>
                    <a:pt x="18691" y="25521"/>
                    <a:pt x="14258" y="24802"/>
                    <a:pt x="10064" y="24203"/>
                  </a:cubicBezTo>
                  <a:lnTo>
                    <a:pt x="0" y="22645"/>
                  </a:lnTo>
                  <a:lnTo>
                    <a:pt x="2875" y="0"/>
                  </a:lnTo>
                  <a:lnTo>
                    <a:pt x="12940" y="1558"/>
                  </a:lnTo>
                  <a:cubicBezTo>
                    <a:pt x="17373" y="2396"/>
                    <a:pt x="21926" y="2995"/>
                    <a:pt x="26240" y="3954"/>
                  </a:cubicBezTo>
                  <a:lnTo>
                    <a:pt x="36184" y="5751"/>
                  </a:lnTo>
                  <a:lnTo>
                    <a:pt x="32829" y="28157"/>
                  </a:lnTo>
                  <a:lnTo>
                    <a:pt x="32829" y="28157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04688AE-9C9B-D3AB-6F08-659CC4600673}"/>
                </a:ext>
              </a:extLst>
            </p:cNvPr>
            <p:cNvSpPr/>
            <p:nvPr/>
          </p:nvSpPr>
          <p:spPr>
            <a:xfrm>
              <a:off x="7577986" y="2196248"/>
              <a:ext cx="28156" cy="24202"/>
            </a:xfrm>
            <a:custGeom>
              <a:avLst/>
              <a:gdLst>
                <a:gd name="connsiteX0" fmla="*/ 2756 w 28156"/>
                <a:gd name="connsiteY0" fmla="*/ 24203 h 24202"/>
                <a:gd name="connsiteX1" fmla="*/ 0 w 28156"/>
                <a:gd name="connsiteY1" fmla="*/ 2875 h 24202"/>
                <a:gd name="connsiteX2" fmla="*/ 10664 w 28156"/>
                <a:gd name="connsiteY2" fmla="*/ 1438 h 24202"/>
                <a:gd name="connsiteX3" fmla="*/ 12940 w 28156"/>
                <a:gd name="connsiteY3" fmla="*/ 1078 h 24202"/>
                <a:gd name="connsiteX4" fmla="*/ 15816 w 28156"/>
                <a:gd name="connsiteY4" fmla="*/ 1078 h 24202"/>
                <a:gd name="connsiteX5" fmla="*/ 25641 w 28156"/>
                <a:gd name="connsiteY5" fmla="*/ 0 h 24202"/>
                <a:gd name="connsiteX6" fmla="*/ 28156 w 28156"/>
                <a:gd name="connsiteY6" fmla="*/ 21447 h 24202"/>
                <a:gd name="connsiteX7" fmla="*/ 17373 w 28156"/>
                <a:gd name="connsiteY7" fmla="*/ 22645 h 24202"/>
                <a:gd name="connsiteX8" fmla="*/ 14857 w 28156"/>
                <a:gd name="connsiteY8" fmla="*/ 22885 h 24202"/>
                <a:gd name="connsiteX9" fmla="*/ 12580 w 28156"/>
                <a:gd name="connsiteY9" fmla="*/ 22885 h 24202"/>
                <a:gd name="connsiteX10" fmla="*/ 2636 w 28156"/>
                <a:gd name="connsiteY10" fmla="*/ 24203 h 2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56" h="24202">
                  <a:moveTo>
                    <a:pt x="2756" y="24203"/>
                  </a:moveTo>
                  <a:lnTo>
                    <a:pt x="0" y="2875"/>
                  </a:lnTo>
                  <a:lnTo>
                    <a:pt x="10664" y="1438"/>
                  </a:lnTo>
                  <a:cubicBezTo>
                    <a:pt x="11742" y="1438"/>
                    <a:pt x="12460" y="1198"/>
                    <a:pt x="12940" y="1078"/>
                  </a:cubicBezTo>
                  <a:cubicBezTo>
                    <a:pt x="13898" y="1078"/>
                    <a:pt x="14857" y="1078"/>
                    <a:pt x="15816" y="1078"/>
                  </a:cubicBezTo>
                  <a:lnTo>
                    <a:pt x="25641" y="0"/>
                  </a:lnTo>
                  <a:lnTo>
                    <a:pt x="28156" y="21447"/>
                  </a:lnTo>
                  <a:lnTo>
                    <a:pt x="17373" y="22645"/>
                  </a:lnTo>
                  <a:cubicBezTo>
                    <a:pt x="16055" y="22885"/>
                    <a:pt x="15336" y="22885"/>
                    <a:pt x="14857" y="22885"/>
                  </a:cubicBezTo>
                  <a:cubicBezTo>
                    <a:pt x="14018" y="22885"/>
                    <a:pt x="13179" y="22885"/>
                    <a:pt x="12580" y="22885"/>
                  </a:cubicBezTo>
                  <a:lnTo>
                    <a:pt x="2636" y="24203"/>
                  </a:ln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0FD2A532-FABB-47FB-0893-666466C27142}"/>
                </a:ext>
              </a:extLst>
            </p:cNvPr>
            <p:cNvSpPr/>
            <p:nvPr/>
          </p:nvSpPr>
          <p:spPr>
            <a:xfrm>
              <a:off x="7507535" y="2200442"/>
              <a:ext cx="60506" cy="34147"/>
            </a:xfrm>
            <a:custGeom>
              <a:avLst/>
              <a:gdLst>
                <a:gd name="connsiteX0" fmla="*/ 4553 w 60506"/>
                <a:gd name="connsiteY0" fmla="*/ 34147 h 34147"/>
                <a:gd name="connsiteX1" fmla="*/ 0 w 60506"/>
                <a:gd name="connsiteY1" fmla="*/ 11742 h 34147"/>
                <a:gd name="connsiteX2" fmla="*/ 10664 w 60506"/>
                <a:gd name="connsiteY2" fmla="*/ 9226 h 34147"/>
                <a:gd name="connsiteX3" fmla="*/ 46009 w 60506"/>
                <a:gd name="connsiteY3" fmla="*/ 1917 h 34147"/>
                <a:gd name="connsiteX4" fmla="*/ 56672 w 60506"/>
                <a:gd name="connsiteY4" fmla="*/ 0 h 34147"/>
                <a:gd name="connsiteX5" fmla="*/ 60506 w 60506"/>
                <a:gd name="connsiteY5" fmla="*/ 22645 h 34147"/>
                <a:gd name="connsiteX6" fmla="*/ 49724 w 60506"/>
                <a:gd name="connsiteY6" fmla="*/ 24562 h 34147"/>
                <a:gd name="connsiteX7" fmla="*/ 15217 w 60506"/>
                <a:gd name="connsiteY7" fmla="*/ 31751 h 34147"/>
                <a:gd name="connsiteX8" fmla="*/ 4553 w 60506"/>
                <a:gd name="connsiteY8" fmla="*/ 34147 h 3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506" h="34147">
                  <a:moveTo>
                    <a:pt x="4553" y="34147"/>
                  </a:moveTo>
                  <a:lnTo>
                    <a:pt x="0" y="11742"/>
                  </a:lnTo>
                  <a:lnTo>
                    <a:pt x="10664" y="9226"/>
                  </a:lnTo>
                  <a:cubicBezTo>
                    <a:pt x="21926" y="6710"/>
                    <a:pt x="33908" y="4313"/>
                    <a:pt x="46009" y="1917"/>
                  </a:cubicBezTo>
                  <a:lnTo>
                    <a:pt x="56672" y="0"/>
                  </a:lnTo>
                  <a:lnTo>
                    <a:pt x="60506" y="22645"/>
                  </a:lnTo>
                  <a:lnTo>
                    <a:pt x="49724" y="24562"/>
                  </a:lnTo>
                  <a:cubicBezTo>
                    <a:pt x="37861" y="26719"/>
                    <a:pt x="26359" y="29115"/>
                    <a:pt x="15217" y="31751"/>
                  </a:cubicBezTo>
                  <a:lnTo>
                    <a:pt x="4553" y="34147"/>
                  </a:ln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F4158E6-5DAD-E6AB-DA14-86B0457E9CCE}"/>
                </a:ext>
              </a:extLst>
            </p:cNvPr>
            <p:cNvSpPr/>
            <p:nvPr/>
          </p:nvSpPr>
          <p:spPr>
            <a:xfrm>
              <a:off x="7437084" y="2214460"/>
              <a:ext cx="60386" cy="38220"/>
            </a:xfrm>
            <a:custGeom>
              <a:avLst/>
              <a:gdLst>
                <a:gd name="connsiteX0" fmla="*/ 6351 w 60386"/>
                <a:gd name="connsiteY0" fmla="*/ 38221 h 38220"/>
                <a:gd name="connsiteX1" fmla="*/ 0 w 60386"/>
                <a:gd name="connsiteY1" fmla="*/ 17493 h 38220"/>
                <a:gd name="connsiteX2" fmla="*/ 9585 w 60386"/>
                <a:gd name="connsiteY2" fmla="*/ 14258 h 38220"/>
                <a:gd name="connsiteX3" fmla="*/ 45769 w 60386"/>
                <a:gd name="connsiteY3" fmla="*/ 2756 h 38220"/>
                <a:gd name="connsiteX4" fmla="*/ 55474 w 60386"/>
                <a:gd name="connsiteY4" fmla="*/ 0 h 38220"/>
                <a:gd name="connsiteX5" fmla="*/ 60386 w 60386"/>
                <a:gd name="connsiteY5" fmla="*/ 21087 h 38220"/>
                <a:gd name="connsiteX6" fmla="*/ 50682 w 60386"/>
                <a:gd name="connsiteY6" fmla="*/ 23843 h 38220"/>
                <a:gd name="connsiteX7" fmla="*/ 15936 w 60386"/>
                <a:gd name="connsiteY7" fmla="*/ 34866 h 38220"/>
                <a:gd name="connsiteX8" fmla="*/ 6351 w 60386"/>
                <a:gd name="connsiteY8" fmla="*/ 38221 h 3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86" h="38220">
                  <a:moveTo>
                    <a:pt x="6351" y="38221"/>
                  </a:moveTo>
                  <a:lnTo>
                    <a:pt x="0" y="17493"/>
                  </a:lnTo>
                  <a:lnTo>
                    <a:pt x="9585" y="14258"/>
                  </a:lnTo>
                  <a:cubicBezTo>
                    <a:pt x="20848" y="10064"/>
                    <a:pt x="33069" y="6230"/>
                    <a:pt x="45769" y="2756"/>
                  </a:cubicBezTo>
                  <a:lnTo>
                    <a:pt x="55474" y="0"/>
                  </a:lnTo>
                  <a:lnTo>
                    <a:pt x="60386" y="21087"/>
                  </a:lnTo>
                  <a:lnTo>
                    <a:pt x="50682" y="23843"/>
                  </a:lnTo>
                  <a:cubicBezTo>
                    <a:pt x="38461" y="27318"/>
                    <a:pt x="26599" y="31032"/>
                    <a:pt x="15936" y="34866"/>
                  </a:cubicBezTo>
                  <a:lnTo>
                    <a:pt x="6351" y="38221"/>
                  </a:ln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4107877-326B-0EFF-64F1-ABEABE99751F}"/>
                </a:ext>
              </a:extLst>
            </p:cNvPr>
            <p:cNvSpPr/>
            <p:nvPr/>
          </p:nvSpPr>
          <p:spPr>
            <a:xfrm>
              <a:off x="7332485" y="2229902"/>
              <a:ext cx="121268" cy="159607"/>
            </a:xfrm>
            <a:custGeom>
              <a:avLst/>
              <a:gdLst>
                <a:gd name="connsiteX0" fmla="*/ 57990 w 121268"/>
                <a:gd name="connsiteY0" fmla="*/ 159608 h 159607"/>
                <a:gd name="connsiteX1" fmla="*/ 52718 w 121268"/>
                <a:gd name="connsiteY1" fmla="*/ 158170 h 159607"/>
                <a:gd name="connsiteX2" fmla="*/ 0 w 121268"/>
                <a:gd name="connsiteY2" fmla="*/ 91194 h 159607"/>
                <a:gd name="connsiteX3" fmla="*/ 106515 w 121268"/>
                <a:gd name="connsiteY3" fmla="*/ 733 h 159607"/>
                <a:gd name="connsiteX4" fmla="*/ 120534 w 121268"/>
                <a:gd name="connsiteY4" fmla="*/ 6964 h 159607"/>
                <a:gd name="connsiteX5" fmla="*/ 114423 w 121268"/>
                <a:gd name="connsiteY5" fmla="*/ 21102 h 159607"/>
                <a:gd name="connsiteX6" fmla="*/ 21567 w 121268"/>
                <a:gd name="connsiteY6" fmla="*/ 91194 h 159607"/>
                <a:gd name="connsiteX7" fmla="*/ 63262 w 121268"/>
                <a:gd name="connsiteY7" fmla="*/ 139120 h 159607"/>
                <a:gd name="connsiteX8" fmla="*/ 67336 w 121268"/>
                <a:gd name="connsiteY8" fmla="*/ 154096 h 159607"/>
                <a:gd name="connsiteX9" fmla="*/ 57990 w 121268"/>
                <a:gd name="connsiteY9" fmla="*/ 159488 h 15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268" h="159607">
                  <a:moveTo>
                    <a:pt x="57990" y="159608"/>
                  </a:moveTo>
                  <a:cubicBezTo>
                    <a:pt x="56193" y="159608"/>
                    <a:pt x="54276" y="159129"/>
                    <a:pt x="52718" y="158170"/>
                  </a:cubicBezTo>
                  <a:cubicBezTo>
                    <a:pt x="17732" y="138281"/>
                    <a:pt x="0" y="115756"/>
                    <a:pt x="0" y="91194"/>
                  </a:cubicBezTo>
                  <a:cubicBezTo>
                    <a:pt x="0" y="46023"/>
                    <a:pt x="81594" y="10678"/>
                    <a:pt x="106515" y="733"/>
                  </a:cubicBezTo>
                  <a:cubicBezTo>
                    <a:pt x="112147" y="-1423"/>
                    <a:pt x="118377" y="1332"/>
                    <a:pt x="120534" y="6964"/>
                  </a:cubicBezTo>
                  <a:cubicBezTo>
                    <a:pt x="122690" y="12595"/>
                    <a:pt x="119935" y="18945"/>
                    <a:pt x="114423" y="21102"/>
                  </a:cubicBezTo>
                  <a:cubicBezTo>
                    <a:pt x="59668" y="42549"/>
                    <a:pt x="21567" y="71304"/>
                    <a:pt x="21567" y="91194"/>
                  </a:cubicBezTo>
                  <a:cubicBezTo>
                    <a:pt x="21567" y="111083"/>
                    <a:pt x="44212" y="128336"/>
                    <a:pt x="63262" y="139120"/>
                  </a:cubicBezTo>
                  <a:cubicBezTo>
                    <a:pt x="68414" y="142115"/>
                    <a:pt x="70331" y="148825"/>
                    <a:pt x="67336" y="154096"/>
                  </a:cubicBezTo>
                  <a:cubicBezTo>
                    <a:pt x="65419" y="157571"/>
                    <a:pt x="61704" y="159488"/>
                    <a:pt x="57990" y="159488"/>
                  </a:cubicBez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986925F-0DA6-EF3C-EC4B-864686262602}"/>
                </a:ext>
              </a:extLst>
            </p:cNvPr>
            <p:cNvSpPr/>
            <p:nvPr/>
          </p:nvSpPr>
          <p:spPr>
            <a:xfrm>
              <a:off x="7414426" y="2381106"/>
              <a:ext cx="25213" cy="26495"/>
            </a:xfrm>
            <a:custGeom>
              <a:avLst/>
              <a:gdLst>
                <a:gd name="connsiteX0" fmla="*/ 14271 w 25213"/>
                <a:gd name="connsiteY0" fmla="*/ 26496 h 26495"/>
                <a:gd name="connsiteX1" fmla="*/ 10677 w 25213"/>
                <a:gd name="connsiteY1" fmla="*/ 25897 h 26495"/>
                <a:gd name="connsiteX2" fmla="*/ 7082 w 25213"/>
                <a:gd name="connsiteY2" fmla="*/ 24100 h 26495"/>
                <a:gd name="connsiteX3" fmla="*/ 7082 w 25213"/>
                <a:gd name="connsiteY3" fmla="*/ 24100 h 26495"/>
                <a:gd name="connsiteX4" fmla="*/ 732 w 25213"/>
                <a:gd name="connsiteY4" fmla="*/ 7925 h 26495"/>
                <a:gd name="connsiteX5" fmla="*/ 14990 w 25213"/>
                <a:gd name="connsiteY5" fmla="*/ 856 h 26495"/>
                <a:gd name="connsiteX6" fmla="*/ 17865 w 25213"/>
                <a:gd name="connsiteY6" fmla="*/ 2293 h 26495"/>
                <a:gd name="connsiteX7" fmla="*/ 17865 w 25213"/>
                <a:gd name="connsiteY7" fmla="*/ 2293 h 26495"/>
                <a:gd name="connsiteX8" fmla="*/ 24575 w 25213"/>
                <a:gd name="connsiteY8" fmla="*/ 18229 h 26495"/>
                <a:gd name="connsiteX9" fmla="*/ 14032 w 25213"/>
                <a:gd name="connsiteY9" fmla="*/ 26496 h 26495"/>
                <a:gd name="connsiteX10" fmla="*/ 14032 w 25213"/>
                <a:gd name="connsiteY10" fmla="*/ 26496 h 2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13" h="26495">
                  <a:moveTo>
                    <a:pt x="14271" y="26496"/>
                  </a:moveTo>
                  <a:cubicBezTo>
                    <a:pt x="13193" y="26496"/>
                    <a:pt x="11874" y="26376"/>
                    <a:pt x="10677" y="25897"/>
                  </a:cubicBezTo>
                  <a:cubicBezTo>
                    <a:pt x="9838" y="25657"/>
                    <a:pt x="8520" y="25058"/>
                    <a:pt x="7082" y="24100"/>
                  </a:cubicBezTo>
                  <a:lnTo>
                    <a:pt x="7082" y="24100"/>
                  </a:lnTo>
                  <a:cubicBezTo>
                    <a:pt x="1331" y="21583"/>
                    <a:pt x="-1425" y="14395"/>
                    <a:pt x="732" y="7925"/>
                  </a:cubicBezTo>
                  <a:cubicBezTo>
                    <a:pt x="2888" y="1574"/>
                    <a:pt x="9359" y="-1661"/>
                    <a:pt x="14990" y="856"/>
                  </a:cubicBezTo>
                  <a:cubicBezTo>
                    <a:pt x="15709" y="1095"/>
                    <a:pt x="16787" y="1574"/>
                    <a:pt x="17865" y="2293"/>
                  </a:cubicBezTo>
                  <a:lnTo>
                    <a:pt x="17865" y="2293"/>
                  </a:lnTo>
                  <a:cubicBezTo>
                    <a:pt x="23617" y="4690"/>
                    <a:pt x="26612" y="11759"/>
                    <a:pt x="24575" y="18229"/>
                  </a:cubicBezTo>
                  <a:cubicBezTo>
                    <a:pt x="22898" y="23381"/>
                    <a:pt x="18704" y="26496"/>
                    <a:pt x="14032" y="26496"/>
                  </a:cubicBezTo>
                  <a:lnTo>
                    <a:pt x="14032" y="26496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97E18140-5C3E-F00F-255F-7E995C4FEFE2}"/>
                </a:ext>
              </a:extLst>
            </p:cNvPr>
            <p:cNvSpPr/>
            <p:nvPr/>
          </p:nvSpPr>
          <p:spPr>
            <a:xfrm>
              <a:off x="7452457" y="2239827"/>
              <a:ext cx="733230" cy="216060"/>
            </a:xfrm>
            <a:custGeom>
              <a:avLst/>
              <a:gdLst>
                <a:gd name="connsiteX0" fmla="*/ 305492 w 733230"/>
                <a:gd name="connsiteY0" fmla="*/ 216060 h 216060"/>
                <a:gd name="connsiteX1" fmla="*/ 7751 w 733230"/>
                <a:gd name="connsiteY1" fmla="*/ 179757 h 216060"/>
                <a:gd name="connsiteX2" fmla="*/ 442 w 733230"/>
                <a:gd name="connsiteY2" fmla="*/ 166457 h 216060"/>
                <a:gd name="connsiteX3" fmla="*/ 13742 w 733230"/>
                <a:gd name="connsiteY3" fmla="*/ 159268 h 216060"/>
                <a:gd name="connsiteX4" fmla="*/ 305372 w 733230"/>
                <a:gd name="connsiteY4" fmla="*/ 194494 h 216060"/>
                <a:gd name="connsiteX5" fmla="*/ 597241 w 733230"/>
                <a:gd name="connsiteY5" fmla="*/ 159148 h 216060"/>
                <a:gd name="connsiteX6" fmla="*/ 711544 w 733230"/>
                <a:gd name="connsiteY6" fmla="*/ 82946 h 216060"/>
                <a:gd name="connsiteX7" fmla="*/ 638217 w 733230"/>
                <a:gd name="connsiteY7" fmla="*/ 20762 h 216060"/>
                <a:gd name="connsiteX8" fmla="*/ 632227 w 733230"/>
                <a:gd name="connsiteY8" fmla="*/ 6624 h 216060"/>
                <a:gd name="connsiteX9" fmla="*/ 646485 w 733230"/>
                <a:gd name="connsiteY9" fmla="*/ 753 h 216060"/>
                <a:gd name="connsiteX10" fmla="*/ 733230 w 733230"/>
                <a:gd name="connsiteY10" fmla="*/ 82946 h 216060"/>
                <a:gd name="connsiteX11" fmla="*/ 603351 w 733230"/>
                <a:gd name="connsiteY11" fmla="*/ 179757 h 216060"/>
                <a:gd name="connsiteX12" fmla="*/ 305372 w 733230"/>
                <a:gd name="connsiteY12" fmla="*/ 216060 h 21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3230" h="216060">
                  <a:moveTo>
                    <a:pt x="305492" y="216060"/>
                  </a:moveTo>
                  <a:cubicBezTo>
                    <a:pt x="193224" y="216060"/>
                    <a:pt x="87548" y="203240"/>
                    <a:pt x="7751" y="179757"/>
                  </a:cubicBezTo>
                  <a:cubicBezTo>
                    <a:pt x="2000" y="178199"/>
                    <a:pt x="-1235" y="172088"/>
                    <a:pt x="442" y="166457"/>
                  </a:cubicBezTo>
                  <a:cubicBezTo>
                    <a:pt x="2120" y="160826"/>
                    <a:pt x="8111" y="157471"/>
                    <a:pt x="13742" y="159268"/>
                  </a:cubicBezTo>
                  <a:cubicBezTo>
                    <a:pt x="91621" y="182033"/>
                    <a:pt x="195142" y="194494"/>
                    <a:pt x="305372" y="194494"/>
                  </a:cubicBezTo>
                  <a:cubicBezTo>
                    <a:pt x="415602" y="194494"/>
                    <a:pt x="519361" y="182033"/>
                    <a:pt x="597241" y="159148"/>
                  </a:cubicBezTo>
                  <a:cubicBezTo>
                    <a:pt x="668770" y="138181"/>
                    <a:pt x="711544" y="109665"/>
                    <a:pt x="711544" y="82946"/>
                  </a:cubicBezTo>
                  <a:cubicBezTo>
                    <a:pt x="711544" y="61859"/>
                    <a:pt x="685544" y="39693"/>
                    <a:pt x="638217" y="20762"/>
                  </a:cubicBezTo>
                  <a:cubicBezTo>
                    <a:pt x="632706" y="18485"/>
                    <a:pt x="630070" y="12135"/>
                    <a:pt x="632227" y="6624"/>
                  </a:cubicBezTo>
                  <a:cubicBezTo>
                    <a:pt x="634503" y="1232"/>
                    <a:pt x="640854" y="-1404"/>
                    <a:pt x="646485" y="753"/>
                  </a:cubicBezTo>
                  <a:cubicBezTo>
                    <a:pt x="703158" y="23518"/>
                    <a:pt x="733230" y="52034"/>
                    <a:pt x="733230" y="82946"/>
                  </a:cubicBezTo>
                  <a:cubicBezTo>
                    <a:pt x="733230" y="121287"/>
                    <a:pt x="688300" y="154835"/>
                    <a:pt x="603351" y="179757"/>
                  </a:cubicBezTo>
                  <a:cubicBezTo>
                    <a:pt x="523794" y="203240"/>
                    <a:pt x="417877" y="216060"/>
                    <a:pt x="305372" y="216060"/>
                  </a:cubicBez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6F131A9-046C-8D84-4F9E-5BD36EFE9590}"/>
                </a:ext>
              </a:extLst>
            </p:cNvPr>
            <p:cNvSpPr/>
            <p:nvPr/>
          </p:nvSpPr>
          <p:spPr>
            <a:xfrm>
              <a:off x="8030172" y="2221747"/>
              <a:ext cx="53698" cy="31054"/>
            </a:xfrm>
            <a:custGeom>
              <a:avLst/>
              <a:gdLst>
                <a:gd name="connsiteX0" fmla="*/ 42410 w 53698"/>
                <a:gd name="connsiteY0" fmla="*/ 30934 h 31054"/>
                <a:gd name="connsiteX1" fmla="*/ 38816 w 53698"/>
                <a:gd name="connsiteY1" fmla="*/ 30335 h 31054"/>
                <a:gd name="connsiteX2" fmla="*/ 8023 w 53698"/>
                <a:gd name="connsiteY2" fmla="*/ 20990 h 31054"/>
                <a:gd name="connsiteX3" fmla="*/ 475 w 53698"/>
                <a:gd name="connsiteY3" fmla="*/ 7810 h 31054"/>
                <a:gd name="connsiteX4" fmla="*/ 14254 w 53698"/>
                <a:gd name="connsiteY4" fmla="*/ 382 h 31054"/>
                <a:gd name="connsiteX5" fmla="*/ 46244 w 53698"/>
                <a:gd name="connsiteY5" fmla="*/ 10087 h 31054"/>
                <a:gd name="connsiteX6" fmla="*/ 53074 w 53698"/>
                <a:gd name="connsiteY6" fmla="*/ 23746 h 31054"/>
                <a:gd name="connsiteX7" fmla="*/ 42530 w 53698"/>
                <a:gd name="connsiteY7" fmla="*/ 31054 h 31054"/>
                <a:gd name="connsiteX8" fmla="*/ 42530 w 53698"/>
                <a:gd name="connsiteY8" fmla="*/ 31054 h 3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98" h="31054">
                  <a:moveTo>
                    <a:pt x="42410" y="30934"/>
                  </a:moveTo>
                  <a:cubicBezTo>
                    <a:pt x="41212" y="30934"/>
                    <a:pt x="40014" y="30695"/>
                    <a:pt x="38816" y="30335"/>
                  </a:cubicBezTo>
                  <a:cubicBezTo>
                    <a:pt x="29231" y="27100"/>
                    <a:pt x="18807" y="23985"/>
                    <a:pt x="8023" y="20990"/>
                  </a:cubicBezTo>
                  <a:cubicBezTo>
                    <a:pt x="2152" y="19432"/>
                    <a:pt x="-1322" y="13441"/>
                    <a:pt x="475" y="7810"/>
                  </a:cubicBezTo>
                  <a:cubicBezTo>
                    <a:pt x="2152" y="2179"/>
                    <a:pt x="8263" y="-1176"/>
                    <a:pt x="14254" y="382"/>
                  </a:cubicBezTo>
                  <a:cubicBezTo>
                    <a:pt x="25396" y="3497"/>
                    <a:pt x="36180" y="6732"/>
                    <a:pt x="46244" y="10087"/>
                  </a:cubicBezTo>
                  <a:cubicBezTo>
                    <a:pt x="51996" y="12004"/>
                    <a:pt x="55110" y="18114"/>
                    <a:pt x="53074" y="23746"/>
                  </a:cubicBezTo>
                  <a:cubicBezTo>
                    <a:pt x="51516" y="28179"/>
                    <a:pt x="47203" y="31054"/>
                    <a:pt x="42530" y="31054"/>
                  </a:cubicBezTo>
                  <a:lnTo>
                    <a:pt x="42530" y="31054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DE66411-34F5-66A9-C67A-C5957DD58B23}"/>
                </a:ext>
              </a:extLst>
            </p:cNvPr>
            <p:cNvSpPr/>
            <p:nvPr/>
          </p:nvSpPr>
          <p:spPr>
            <a:xfrm>
              <a:off x="7968344" y="2206552"/>
              <a:ext cx="56312" cy="28156"/>
            </a:xfrm>
            <a:custGeom>
              <a:avLst/>
              <a:gdLst>
                <a:gd name="connsiteX0" fmla="*/ 51400 w 56312"/>
                <a:gd name="connsiteY0" fmla="*/ 28037 h 28156"/>
                <a:gd name="connsiteX1" fmla="*/ 40617 w 56312"/>
                <a:gd name="connsiteY1" fmla="*/ 25880 h 28156"/>
                <a:gd name="connsiteX2" fmla="*/ 10903 w 56312"/>
                <a:gd name="connsiteY2" fmla="*/ 20488 h 28156"/>
                <a:gd name="connsiteX3" fmla="*/ 0 w 56312"/>
                <a:gd name="connsiteY3" fmla="*/ 18691 h 28156"/>
                <a:gd name="connsiteX4" fmla="*/ 4193 w 56312"/>
                <a:gd name="connsiteY4" fmla="*/ 0 h 28156"/>
                <a:gd name="connsiteX5" fmla="*/ 15096 w 56312"/>
                <a:gd name="connsiteY5" fmla="*/ 1797 h 28156"/>
                <a:gd name="connsiteX6" fmla="*/ 45530 w 56312"/>
                <a:gd name="connsiteY6" fmla="*/ 7309 h 28156"/>
                <a:gd name="connsiteX7" fmla="*/ 56312 w 56312"/>
                <a:gd name="connsiteY7" fmla="*/ 9585 h 28156"/>
                <a:gd name="connsiteX8" fmla="*/ 51280 w 56312"/>
                <a:gd name="connsiteY8" fmla="*/ 28156 h 28156"/>
                <a:gd name="connsiteX9" fmla="*/ 51280 w 56312"/>
                <a:gd name="connsiteY9" fmla="*/ 28156 h 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12" h="28156">
                  <a:moveTo>
                    <a:pt x="51400" y="28037"/>
                  </a:moveTo>
                  <a:lnTo>
                    <a:pt x="40617" y="25880"/>
                  </a:lnTo>
                  <a:cubicBezTo>
                    <a:pt x="31032" y="23963"/>
                    <a:pt x="21087" y="22166"/>
                    <a:pt x="10903" y="20488"/>
                  </a:cubicBezTo>
                  <a:lnTo>
                    <a:pt x="0" y="18691"/>
                  </a:lnTo>
                  <a:lnTo>
                    <a:pt x="4193" y="0"/>
                  </a:lnTo>
                  <a:lnTo>
                    <a:pt x="15096" y="1797"/>
                  </a:lnTo>
                  <a:cubicBezTo>
                    <a:pt x="25521" y="3475"/>
                    <a:pt x="35825" y="5392"/>
                    <a:pt x="45530" y="7309"/>
                  </a:cubicBezTo>
                  <a:lnTo>
                    <a:pt x="56312" y="9585"/>
                  </a:lnTo>
                  <a:lnTo>
                    <a:pt x="51280" y="28156"/>
                  </a:lnTo>
                  <a:lnTo>
                    <a:pt x="51280" y="28156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21247C4-820E-6255-FF63-357102B0061A}"/>
                </a:ext>
              </a:extLst>
            </p:cNvPr>
            <p:cNvSpPr/>
            <p:nvPr/>
          </p:nvSpPr>
          <p:spPr>
            <a:xfrm>
              <a:off x="7922214" y="2196248"/>
              <a:ext cx="36184" cy="28276"/>
            </a:xfrm>
            <a:custGeom>
              <a:avLst/>
              <a:gdLst>
                <a:gd name="connsiteX0" fmla="*/ 33189 w 36184"/>
                <a:gd name="connsiteY0" fmla="*/ 28276 h 28276"/>
                <a:gd name="connsiteX1" fmla="*/ 22645 w 36184"/>
                <a:gd name="connsiteY1" fmla="*/ 26719 h 28276"/>
                <a:gd name="connsiteX2" fmla="*/ 10664 w 36184"/>
                <a:gd name="connsiteY2" fmla="*/ 24802 h 28276"/>
                <a:gd name="connsiteX3" fmla="*/ 0 w 36184"/>
                <a:gd name="connsiteY3" fmla="*/ 23364 h 28276"/>
                <a:gd name="connsiteX4" fmla="*/ 2756 w 36184"/>
                <a:gd name="connsiteY4" fmla="*/ 0 h 28276"/>
                <a:gd name="connsiteX5" fmla="*/ 13299 w 36184"/>
                <a:gd name="connsiteY5" fmla="*/ 1557 h 28276"/>
                <a:gd name="connsiteX6" fmla="*/ 25641 w 36184"/>
                <a:gd name="connsiteY6" fmla="*/ 3475 h 28276"/>
                <a:gd name="connsiteX7" fmla="*/ 36184 w 36184"/>
                <a:gd name="connsiteY7" fmla="*/ 5032 h 28276"/>
                <a:gd name="connsiteX8" fmla="*/ 33189 w 36184"/>
                <a:gd name="connsiteY8" fmla="*/ 28276 h 28276"/>
                <a:gd name="connsiteX9" fmla="*/ 33189 w 36184"/>
                <a:gd name="connsiteY9" fmla="*/ 28276 h 2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184" h="28276">
                  <a:moveTo>
                    <a:pt x="33189" y="28276"/>
                  </a:moveTo>
                  <a:lnTo>
                    <a:pt x="22645" y="26719"/>
                  </a:lnTo>
                  <a:lnTo>
                    <a:pt x="10664" y="24802"/>
                  </a:lnTo>
                  <a:lnTo>
                    <a:pt x="0" y="23364"/>
                  </a:lnTo>
                  <a:lnTo>
                    <a:pt x="2756" y="0"/>
                  </a:lnTo>
                  <a:lnTo>
                    <a:pt x="13299" y="1557"/>
                  </a:lnTo>
                  <a:cubicBezTo>
                    <a:pt x="17493" y="2157"/>
                    <a:pt x="21567" y="2756"/>
                    <a:pt x="25641" y="3475"/>
                  </a:cubicBezTo>
                  <a:lnTo>
                    <a:pt x="36184" y="5032"/>
                  </a:lnTo>
                  <a:lnTo>
                    <a:pt x="33189" y="28276"/>
                  </a:lnTo>
                  <a:lnTo>
                    <a:pt x="33189" y="28276"/>
                  </a:lnTo>
                  <a:close/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1A665906-9F96-AB26-AB7A-F80CC6CDFCC7}"/>
                </a:ext>
              </a:extLst>
            </p:cNvPr>
            <p:cNvSpPr/>
            <p:nvPr/>
          </p:nvSpPr>
          <p:spPr>
            <a:xfrm>
              <a:off x="7751119" y="2139935"/>
              <a:ext cx="76526" cy="136828"/>
            </a:xfrm>
            <a:custGeom>
              <a:avLst/>
              <a:gdLst>
                <a:gd name="connsiteX0" fmla="*/ 1677 w 76526"/>
                <a:gd name="connsiteY0" fmla="*/ 136829 h 136828"/>
                <a:gd name="connsiteX1" fmla="*/ 0 w 76526"/>
                <a:gd name="connsiteY1" fmla="*/ 114903 h 136828"/>
                <a:gd name="connsiteX2" fmla="*/ 10663 w 76526"/>
                <a:gd name="connsiteY2" fmla="*/ 113944 h 136828"/>
                <a:gd name="connsiteX3" fmla="*/ 49364 w 76526"/>
                <a:gd name="connsiteY3" fmla="*/ 94893 h 136828"/>
                <a:gd name="connsiteX4" fmla="*/ 44451 w 76526"/>
                <a:gd name="connsiteY4" fmla="*/ 20608 h 136828"/>
                <a:gd name="connsiteX5" fmla="*/ 39659 w 76526"/>
                <a:gd name="connsiteY5" fmla="*/ 7788 h 136828"/>
                <a:gd name="connsiteX6" fmla="*/ 59548 w 76526"/>
                <a:gd name="connsiteY6" fmla="*/ 0 h 136828"/>
                <a:gd name="connsiteX7" fmla="*/ 64221 w 76526"/>
                <a:gd name="connsiteY7" fmla="*/ 12700 h 136828"/>
                <a:gd name="connsiteX8" fmla="*/ 67336 w 76526"/>
                <a:gd name="connsiteY8" fmla="*/ 106755 h 136828"/>
                <a:gd name="connsiteX9" fmla="*/ 12341 w 76526"/>
                <a:gd name="connsiteY9" fmla="*/ 135990 h 136828"/>
                <a:gd name="connsiteX10" fmla="*/ 1677 w 76526"/>
                <a:gd name="connsiteY10" fmla="*/ 136829 h 13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526" h="136828">
                  <a:moveTo>
                    <a:pt x="1677" y="136829"/>
                  </a:moveTo>
                  <a:lnTo>
                    <a:pt x="0" y="114903"/>
                  </a:lnTo>
                  <a:lnTo>
                    <a:pt x="10663" y="113944"/>
                  </a:lnTo>
                  <a:cubicBezTo>
                    <a:pt x="29594" y="112386"/>
                    <a:pt x="42654" y="106036"/>
                    <a:pt x="49364" y="94893"/>
                  </a:cubicBezTo>
                  <a:cubicBezTo>
                    <a:pt x="58589" y="79677"/>
                    <a:pt x="56912" y="54036"/>
                    <a:pt x="44451" y="20608"/>
                  </a:cubicBezTo>
                  <a:lnTo>
                    <a:pt x="39659" y="7788"/>
                  </a:lnTo>
                  <a:lnTo>
                    <a:pt x="59548" y="0"/>
                  </a:lnTo>
                  <a:lnTo>
                    <a:pt x="64221" y="12700"/>
                  </a:lnTo>
                  <a:cubicBezTo>
                    <a:pt x="79557" y="53437"/>
                    <a:pt x="80515" y="85188"/>
                    <a:pt x="67336" y="106755"/>
                  </a:cubicBezTo>
                  <a:cubicBezTo>
                    <a:pt x="56792" y="124008"/>
                    <a:pt x="38460" y="133833"/>
                    <a:pt x="12341" y="135990"/>
                  </a:cubicBezTo>
                  <a:lnTo>
                    <a:pt x="1677" y="136829"/>
                  </a:ln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3040F90-A61D-5C82-7C1C-53D22A3BEB69}"/>
                </a:ext>
              </a:extLst>
            </p:cNvPr>
            <p:cNvSpPr/>
            <p:nvPr/>
          </p:nvSpPr>
          <p:spPr>
            <a:xfrm>
              <a:off x="7775082" y="2097760"/>
              <a:ext cx="32349" cy="36303"/>
            </a:xfrm>
            <a:custGeom>
              <a:avLst/>
              <a:gdLst>
                <a:gd name="connsiteX0" fmla="*/ 12101 w 32349"/>
                <a:gd name="connsiteY0" fmla="*/ 36184 h 36303"/>
                <a:gd name="connsiteX1" fmla="*/ 7788 w 32349"/>
                <a:gd name="connsiteY1" fmla="*/ 26120 h 36303"/>
                <a:gd name="connsiteX2" fmla="*/ 4672 w 32349"/>
                <a:gd name="connsiteY2" fmla="*/ 19290 h 36303"/>
                <a:gd name="connsiteX3" fmla="*/ 0 w 32349"/>
                <a:gd name="connsiteY3" fmla="*/ 9346 h 36303"/>
                <a:gd name="connsiteX4" fmla="*/ 19889 w 32349"/>
                <a:gd name="connsiteY4" fmla="*/ 0 h 36303"/>
                <a:gd name="connsiteX5" fmla="*/ 24562 w 32349"/>
                <a:gd name="connsiteY5" fmla="*/ 10064 h 36303"/>
                <a:gd name="connsiteX6" fmla="*/ 27916 w 32349"/>
                <a:gd name="connsiteY6" fmla="*/ 17373 h 36303"/>
                <a:gd name="connsiteX7" fmla="*/ 32349 w 32349"/>
                <a:gd name="connsiteY7" fmla="*/ 27557 h 36303"/>
                <a:gd name="connsiteX8" fmla="*/ 12101 w 32349"/>
                <a:gd name="connsiteY8" fmla="*/ 36304 h 3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49" h="36303">
                  <a:moveTo>
                    <a:pt x="12101" y="36184"/>
                  </a:moveTo>
                  <a:lnTo>
                    <a:pt x="7788" y="26120"/>
                  </a:lnTo>
                  <a:cubicBezTo>
                    <a:pt x="6830" y="23963"/>
                    <a:pt x="5751" y="21567"/>
                    <a:pt x="4672" y="19290"/>
                  </a:cubicBezTo>
                  <a:lnTo>
                    <a:pt x="0" y="9346"/>
                  </a:lnTo>
                  <a:lnTo>
                    <a:pt x="19889" y="0"/>
                  </a:lnTo>
                  <a:lnTo>
                    <a:pt x="24562" y="10064"/>
                  </a:lnTo>
                  <a:cubicBezTo>
                    <a:pt x="25640" y="12461"/>
                    <a:pt x="26838" y="14977"/>
                    <a:pt x="27916" y="17373"/>
                  </a:cubicBezTo>
                  <a:lnTo>
                    <a:pt x="32349" y="27557"/>
                  </a:lnTo>
                  <a:lnTo>
                    <a:pt x="12101" y="36304"/>
                  </a:lnTo>
                </a:path>
              </a:pathLst>
            </a:custGeom>
            <a:solidFill>
              <a:srgbClr val="ED6F2D"/>
            </a:solidFill>
            <a:ln w="119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35BF198-0B93-B368-1E72-F1F560B59D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21362" y="2774734"/>
            <a:ext cx="2458288" cy="1183133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B1096694-5943-D140-4FAC-C49BD37280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99039" y="4624543"/>
            <a:ext cx="2373017" cy="1154441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8D35B23A-8B52-6D12-D62D-72851FC340F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50728" y="4838464"/>
            <a:ext cx="2373017" cy="115444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45EA8576-4A0F-A9EC-C7AB-685BECAA30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72637" y="4838464"/>
            <a:ext cx="2373018" cy="11287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4C038BD-3294-8F5B-5F5B-5A01ED57C84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" r="3339"/>
          <a:stretch/>
        </p:blipFill>
        <p:spPr>
          <a:xfrm>
            <a:off x="3164800" y="6416460"/>
            <a:ext cx="227124" cy="1351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B0FF47-9C73-52E5-E9C8-BFF048EE9B1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-17167" r="-1" b="-9664"/>
          <a:stretch/>
        </p:blipFill>
        <p:spPr>
          <a:xfrm>
            <a:off x="3165447" y="6580928"/>
            <a:ext cx="226477" cy="1353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33155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03A47AA086FE41929CA436E69F1EBC" ma:contentTypeVersion="0" ma:contentTypeDescription="Create a new document." ma:contentTypeScope="" ma:versionID="b598b475854b97eca091d33d74447c7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95c2045be4c2345718087385c6d9cb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8DDD8C-9A05-40C2-8596-4FB297D98D10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95BBAB-1EED-4FF3-9C9C-F7E388FC63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CE00A31-2E19-4A2F-ACDF-E69582C24C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</TotalTime>
  <Words>1181</Words>
  <Application>Microsoft Office PowerPoint</Application>
  <PresentationFormat>A4 Paper (210x297 mm)</PresentationFormat>
  <Paragraphs>234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맑은 고딕</vt:lpstr>
      <vt:lpstr>Arial</vt:lpstr>
      <vt:lpstr>Calibri</vt:lpstr>
      <vt:lpstr>Calibri Light</vt:lpstr>
      <vt:lpstr>Montserrat</vt:lpstr>
      <vt:lpstr>Noto Sans</vt:lpstr>
      <vt:lpstr>Times New Roman</vt:lpstr>
      <vt:lpstr>Verdana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By Focusing on 3 Key Pillars, the TEI will Support the Development of a Sustainable Food System and IWRM in Egypt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6685</dc:creator>
  <cp:lastModifiedBy>AYAD Ayman (EEAS-CAIRO)</cp:lastModifiedBy>
  <cp:revision>16</cp:revision>
  <dcterms:created xsi:type="dcterms:W3CDTF">2022-11-22T10:07:17Z</dcterms:created>
  <dcterms:modified xsi:type="dcterms:W3CDTF">2024-10-12T08:08:53Z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0x010100C303A47AA086FE41929CA436E69F1EBC</vt:lpwstr>
  </property>
</Properties>
</file>